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7"/>
  </p:notesMasterIdLst>
  <p:sldIdLst>
    <p:sldId id="278" r:id="rId2"/>
    <p:sldId id="281" r:id="rId3"/>
    <p:sldId id="274" r:id="rId4"/>
    <p:sldId id="275" r:id="rId5"/>
    <p:sldId id="283" r:id="rId6"/>
    <p:sldId id="284" r:id="rId7"/>
    <p:sldId id="268" r:id="rId8"/>
    <p:sldId id="267" r:id="rId9"/>
    <p:sldId id="258" r:id="rId10"/>
    <p:sldId id="263" r:id="rId11"/>
    <p:sldId id="264" r:id="rId12"/>
    <p:sldId id="273" r:id="rId13"/>
    <p:sldId id="279" r:id="rId14"/>
    <p:sldId id="282" r:id="rId15"/>
    <p:sldId id="285" r:id="rId1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9EFF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6" autoAdjust="0"/>
    <p:restoredTop sz="94727" autoAdjust="0"/>
  </p:normalViewPr>
  <p:slideViewPr>
    <p:cSldViewPr>
      <p:cViewPr varScale="1">
        <p:scale>
          <a:sx n="68" d="100"/>
          <a:sy n="68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9B28F5-F122-497A-BCF2-B367D1A0B277}" type="doc">
      <dgm:prSet loTypeId="urn:microsoft.com/office/officeart/2005/8/layout/StepDownProcess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zh-TW" altLang="en-US"/>
        </a:p>
      </dgm:t>
    </dgm:pt>
    <dgm:pt modelId="{2E1DD9E7-19E1-4336-829C-58DF0078AD6A}">
      <dgm:prSet phldrT="[文字]" custT="1"/>
      <dgm:spPr/>
      <dgm:t>
        <a:bodyPr/>
        <a:lstStyle/>
        <a:p>
          <a:r>
            <a:rPr lang="zh-TW" altLang="en-US" sz="2000" dirty="0" smtClean="0">
              <a:latin typeface="微軟正黑體" pitchFamily="34" charset="-120"/>
              <a:ea typeface="微軟正黑體" pitchFamily="34" charset="-120"/>
            </a:rPr>
            <a:t>第一步驟：說明問題</a:t>
          </a:r>
          <a:endParaRPr lang="zh-TW" altLang="en-US" sz="2000" dirty="0"/>
        </a:p>
      </dgm:t>
    </dgm:pt>
    <dgm:pt modelId="{CF1197AA-D2A9-4EB9-B31E-80394249D4DC}" type="parTrans" cxnId="{BE874E20-19BA-4C48-B25F-40DB4CC9B426}">
      <dgm:prSet/>
      <dgm:spPr/>
      <dgm:t>
        <a:bodyPr/>
        <a:lstStyle/>
        <a:p>
          <a:endParaRPr lang="zh-TW" altLang="en-US"/>
        </a:p>
      </dgm:t>
    </dgm:pt>
    <dgm:pt modelId="{4ADDFE22-0479-4DD5-973D-8FE7D623C98D}" type="sibTrans" cxnId="{BE874E20-19BA-4C48-B25F-40DB4CC9B426}">
      <dgm:prSet/>
      <dgm:spPr/>
      <dgm:t>
        <a:bodyPr/>
        <a:lstStyle/>
        <a:p>
          <a:endParaRPr lang="zh-TW" altLang="en-US"/>
        </a:p>
      </dgm:t>
    </dgm:pt>
    <dgm:pt modelId="{02BC10C0-1B5C-49E9-BFC2-086E89804F2F}">
      <dgm:prSet phldrT="[文字]" custT="1"/>
      <dgm:spPr/>
      <dgm:t>
        <a:bodyPr/>
        <a:lstStyle/>
        <a:p>
          <a:r>
            <a:rPr lang="zh-TW" altLang="en-US" sz="2000" dirty="0" smtClean="0">
              <a:latin typeface="微軟正黑體" pitchFamily="34" charset="-120"/>
              <a:ea typeface="微軟正黑體" pitchFamily="34" charset="-120"/>
            </a:rPr>
            <a:t>第二步驟：檢視得以解決問題的各項可行政策</a:t>
          </a:r>
          <a:endParaRPr lang="zh-TW" altLang="en-US" sz="2000" dirty="0"/>
        </a:p>
      </dgm:t>
    </dgm:pt>
    <dgm:pt modelId="{AF20081E-8F54-4E00-BAC1-3E86DC50E03E}" type="parTrans" cxnId="{D41E4BB3-B7F4-4A70-841C-39F216515B62}">
      <dgm:prSet/>
      <dgm:spPr/>
      <dgm:t>
        <a:bodyPr/>
        <a:lstStyle/>
        <a:p>
          <a:endParaRPr lang="zh-TW" altLang="en-US"/>
        </a:p>
      </dgm:t>
    </dgm:pt>
    <dgm:pt modelId="{A64644C7-87F4-4F3B-8420-99EA6996106C}" type="sibTrans" cxnId="{D41E4BB3-B7F4-4A70-841C-39F216515B62}">
      <dgm:prSet/>
      <dgm:spPr/>
      <dgm:t>
        <a:bodyPr/>
        <a:lstStyle/>
        <a:p>
          <a:endParaRPr lang="zh-TW" altLang="en-US"/>
        </a:p>
      </dgm:t>
    </dgm:pt>
    <dgm:pt modelId="{C54FD77D-1DBC-47DF-9131-0FC56C51FA54}">
      <dgm:prSet phldrT="[文字]" custT="1"/>
      <dgm:spPr/>
      <dgm:t>
        <a:bodyPr/>
        <a:lstStyle/>
        <a:p>
          <a:endParaRPr lang="zh-TW" altLang="en-US" sz="2000" dirty="0"/>
        </a:p>
      </dgm:t>
    </dgm:pt>
    <dgm:pt modelId="{8D460DF9-66DE-4A28-8A7C-B0F5642A0802}" type="parTrans" cxnId="{6386BFD5-F82F-46A6-BB02-6C1702156EF7}">
      <dgm:prSet/>
      <dgm:spPr/>
      <dgm:t>
        <a:bodyPr/>
        <a:lstStyle/>
        <a:p>
          <a:endParaRPr lang="zh-TW" altLang="en-US"/>
        </a:p>
      </dgm:t>
    </dgm:pt>
    <dgm:pt modelId="{43744BC7-43EE-4D41-A074-3CB222C6D5A0}" type="sibTrans" cxnId="{6386BFD5-F82F-46A6-BB02-6C1702156EF7}">
      <dgm:prSet/>
      <dgm:spPr/>
      <dgm:t>
        <a:bodyPr/>
        <a:lstStyle/>
        <a:p>
          <a:endParaRPr lang="zh-TW" altLang="en-US"/>
        </a:p>
      </dgm:t>
    </dgm:pt>
    <dgm:pt modelId="{ACD0BDFD-FE12-446F-8064-32CAD2FF866B}">
      <dgm:prSet phldrT="[文字]" custT="1"/>
      <dgm:spPr/>
      <dgm:t>
        <a:bodyPr/>
        <a:lstStyle/>
        <a:p>
          <a:r>
            <a:rPr lang="zh-TW" altLang="en-US" sz="2000" dirty="0" smtClean="0">
              <a:latin typeface="微軟正黑體" pitchFamily="34" charset="-120"/>
              <a:ea typeface="微軟正黑體" pitchFamily="34" charset="-120"/>
            </a:rPr>
            <a:t>第三步驟：</a:t>
          </a:r>
          <a:r>
            <a:rPr lang="zh-TW" altLang="zh-TW" sz="2000" dirty="0" smtClean="0">
              <a:latin typeface="微軟正黑體" pitchFamily="34" charset="-120"/>
              <a:ea typeface="微軟正黑體" pitchFamily="34" charset="-120"/>
            </a:rPr>
            <a:t>提出我方公共政策議案（我方政策）</a:t>
          </a:r>
          <a:endParaRPr lang="en-US" altLang="zh-TW" sz="2000" dirty="0" smtClean="0">
            <a:latin typeface="微軟正黑體" pitchFamily="34" charset="-120"/>
            <a:ea typeface="微軟正黑體" pitchFamily="34" charset="-120"/>
          </a:endParaRPr>
        </a:p>
      </dgm:t>
    </dgm:pt>
    <dgm:pt modelId="{A685C312-2097-4560-9A9C-B8B85256314C}" type="parTrans" cxnId="{334F267F-9F57-44E9-8D69-0251D92BF543}">
      <dgm:prSet/>
      <dgm:spPr/>
      <dgm:t>
        <a:bodyPr/>
        <a:lstStyle/>
        <a:p>
          <a:endParaRPr lang="zh-TW" altLang="en-US"/>
        </a:p>
      </dgm:t>
    </dgm:pt>
    <dgm:pt modelId="{379BF2A4-3D84-4173-9F89-9BDE1FD7248C}" type="sibTrans" cxnId="{334F267F-9F57-44E9-8D69-0251D92BF543}">
      <dgm:prSet/>
      <dgm:spPr/>
      <dgm:t>
        <a:bodyPr/>
        <a:lstStyle/>
        <a:p>
          <a:endParaRPr lang="zh-TW" altLang="en-US"/>
        </a:p>
      </dgm:t>
    </dgm:pt>
    <dgm:pt modelId="{2B3CDC49-8AD7-45E6-84D8-39D0F1B9C3E1}">
      <dgm:prSet phldrT="[文字]" custT="1"/>
      <dgm:spPr/>
      <dgm:t>
        <a:bodyPr/>
        <a:lstStyle/>
        <a:p>
          <a:endParaRPr lang="zh-TW" altLang="en-US" sz="2000" dirty="0"/>
        </a:p>
      </dgm:t>
    </dgm:pt>
    <dgm:pt modelId="{FE10397D-6794-4C10-AE8C-06830BDD1D57}" type="parTrans" cxnId="{97F112ED-C4E4-4EA5-95BC-0AC2026045CD}">
      <dgm:prSet/>
      <dgm:spPr/>
      <dgm:t>
        <a:bodyPr/>
        <a:lstStyle/>
        <a:p>
          <a:endParaRPr lang="zh-TW" altLang="en-US"/>
        </a:p>
      </dgm:t>
    </dgm:pt>
    <dgm:pt modelId="{3D2ED352-C250-48B3-A4D8-253BA910DD78}" type="sibTrans" cxnId="{97F112ED-C4E4-4EA5-95BC-0AC2026045CD}">
      <dgm:prSet/>
      <dgm:spPr/>
      <dgm:t>
        <a:bodyPr/>
        <a:lstStyle/>
        <a:p>
          <a:endParaRPr lang="zh-TW" altLang="en-US"/>
        </a:p>
      </dgm:t>
    </dgm:pt>
    <dgm:pt modelId="{680B5100-7916-43A1-8A05-E53246868318}">
      <dgm:prSet custT="1"/>
      <dgm:spPr/>
      <dgm:t>
        <a:bodyPr/>
        <a:lstStyle/>
        <a:p>
          <a:r>
            <a:rPr lang="zh-TW" altLang="en-US" sz="2000" dirty="0" smtClean="0">
              <a:latin typeface="微軟正黑體" pitchFamily="34" charset="-120"/>
              <a:ea typeface="微軟正黑體" pitchFamily="34" charset="-120"/>
            </a:rPr>
            <a:t>第四步驟：擬定行動計畫</a:t>
          </a:r>
          <a:endParaRPr lang="zh-TW" altLang="en-US" sz="2000" dirty="0"/>
        </a:p>
      </dgm:t>
    </dgm:pt>
    <dgm:pt modelId="{ADE9C1DC-AC76-4A79-A117-4E597B64B65D}" type="parTrans" cxnId="{E3985CC7-C20A-4379-817D-895599643134}">
      <dgm:prSet/>
      <dgm:spPr/>
      <dgm:t>
        <a:bodyPr/>
        <a:lstStyle/>
        <a:p>
          <a:endParaRPr lang="zh-TW" altLang="en-US"/>
        </a:p>
      </dgm:t>
    </dgm:pt>
    <dgm:pt modelId="{7483389F-D05A-4419-B912-2B7CAA5B422D}" type="sibTrans" cxnId="{E3985CC7-C20A-4379-817D-895599643134}">
      <dgm:prSet/>
      <dgm:spPr/>
      <dgm:t>
        <a:bodyPr/>
        <a:lstStyle/>
        <a:p>
          <a:endParaRPr lang="zh-TW" altLang="en-US"/>
        </a:p>
      </dgm:t>
    </dgm:pt>
    <dgm:pt modelId="{52A46487-D224-46E8-A48B-B926744CA1FD}">
      <dgm:prSet phldrT="[文字]" custT="1"/>
      <dgm:spPr/>
      <dgm:t>
        <a:bodyPr/>
        <a:lstStyle/>
        <a:p>
          <a:endParaRPr lang="zh-TW" altLang="en-US" sz="2000" dirty="0"/>
        </a:p>
      </dgm:t>
    </dgm:pt>
    <dgm:pt modelId="{7BB42DDB-E20F-405E-8663-B3A64CBF8B03}" type="parTrans" cxnId="{98E42A59-3B6A-4B6B-8254-91F9647E775F}">
      <dgm:prSet/>
      <dgm:spPr/>
      <dgm:t>
        <a:bodyPr/>
        <a:lstStyle/>
        <a:p>
          <a:endParaRPr lang="zh-TW" altLang="en-US"/>
        </a:p>
      </dgm:t>
    </dgm:pt>
    <dgm:pt modelId="{106A6E37-48E7-45EB-A0C3-EDA4E4F148F9}" type="sibTrans" cxnId="{98E42A59-3B6A-4B6B-8254-91F9647E775F}">
      <dgm:prSet/>
      <dgm:spPr/>
      <dgm:t>
        <a:bodyPr/>
        <a:lstStyle/>
        <a:p>
          <a:endParaRPr lang="zh-TW" altLang="en-US"/>
        </a:p>
      </dgm:t>
    </dgm:pt>
    <dgm:pt modelId="{B7E68338-A701-496D-BCC1-2A9C78676712}">
      <dgm:prSet phldrT="[文字]"/>
      <dgm:spPr/>
      <dgm:t>
        <a:bodyPr/>
        <a:lstStyle/>
        <a:p>
          <a:endParaRPr lang="zh-TW" altLang="en-US" sz="1900" dirty="0"/>
        </a:p>
      </dgm:t>
    </dgm:pt>
    <dgm:pt modelId="{409C1ECA-E3A5-4E04-85C5-041FEDCB28F0}" type="parTrans" cxnId="{FB0AB282-87B5-4B4A-A53B-F02E4F7709B3}">
      <dgm:prSet/>
      <dgm:spPr/>
      <dgm:t>
        <a:bodyPr/>
        <a:lstStyle/>
        <a:p>
          <a:endParaRPr lang="zh-TW" altLang="en-US"/>
        </a:p>
      </dgm:t>
    </dgm:pt>
    <dgm:pt modelId="{F4F8C035-238F-4744-B6D4-A63D8CA02EFA}" type="sibTrans" cxnId="{FB0AB282-87B5-4B4A-A53B-F02E4F7709B3}">
      <dgm:prSet/>
      <dgm:spPr/>
      <dgm:t>
        <a:bodyPr/>
        <a:lstStyle/>
        <a:p>
          <a:endParaRPr lang="zh-TW" altLang="en-US"/>
        </a:p>
      </dgm:t>
    </dgm:pt>
    <dgm:pt modelId="{E7282D4F-92F7-4DE2-BC2E-6A4D62E51CA2}" type="pres">
      <dgm:prSet presAssocID="{8D9B28F5-F122-497A-BCF2-B367D1A0B277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4FAD7400-D6D1-4D7B-80B9-7B821EF39F0D}" type="pres">
      <dgm:prSet presAssocID="{2E1DD9E7-19E1-4336-829C-58DF0078AD6A}" presName="composite" presStyleCnt="0"/>
      <dgm:spPr/>
    </dgm:pt>
    <dgm:pt modelId="{5ABF53A1-DB33-4204-9ADC-92D1A524D95B}" type="pres">
      <dgm:prSet presAssocID="{2E1DD9E7-19E1-4336-829C-58DF0078AD6A}" presName="bentUpArrow1" presStyleLbl="alignImgPlace1" presStyleIdx="0" presStyleCnt="3" custScaleX="73212" custLinFactNeighborX="-72207" custLinFactNeighborY="-2243"/>
      <dgm:spPr/>
    </dgm:pt>
    <dgm:pt modelId="{E31FC223-6C28-423D-A5C6-8FE2B9FA6DFA}" type="pres">
      <dgm:prSet presAssocID="{2E1DD9E7-19E1-4336-829C-58DF0078AD6A}" presName="ParentText" presStyleLbl="node1" presStyleIdx="0" presStyleCnt="4" custScaleX="166266" custScaleY="81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69DC586-9FF3-4CB1-95E9-BF809139D090}" type="pres">
      <dgm:prSet presAssocID="{2E1DD9E7-19E1-4336-829C-58DF0078AD6A}" presName="ChildText" presStyleLbl="revTx" presStyleIdx="0" presStyleCnt="3" custLinFactNeighborX="65001" custLinFactNeighborY="279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F1AEA5A-765D-40F6-8038-FF0BBC6CDD29}" type="pres">
      <dgm:prSet presAssocID="{4ADDFE22-0479-4DD5-973D-8FE7D623C98D}" presName="sibTrans" presStyleCnt="0"/>
      <dgm:spPr/>
    </dgm:pt>
    <dgm:pt modelId="{68C128FB-11D7-4588-A7A0-1A493E3B606B}" type="pres">
      <dgm:prSet presAssocID="{02BC10C0-1B5C-49E9-BFC2-086E89804F2F}" presName="composite" presStyleCnt="0"/>
      <dgm:spPr/>
    </dgm:pt>
    <dgm:pt modelId="{9488BA5F-9609-4A4B-AE62-510C19B70183}" type="pres">
      <dgm:prSet presAssocID="{02BC10C0-1B5C-49E9-BFC2-086E89804F2F}" presName="bentUpArrow1" presStyleLbl="alignImgPlace1" presStyleIdx="1" presStyleCnt="3" custScaleX="87922" custLinFactX="-26186" custLinFactNeighborX="-100000" custLinFactNeighborY="2399"/>
      <dgm:spPr/>
    </dgm:pt>
    <dgm:pt modelId="{7033EC28-9231-4A5A-8C3A-BC2B44F05D24}" type="pres">
      <dgm:prSet presAssocID="{02BC10C0-1B5C-49E9-BFC2-086E89804F2F}" presName="ParentText" presStyleLbl="node1" presStyleIdx="1" presStyleCnt="4" custScaleX="170212" custScaleY="88148" custLinFactNeighborX="-42995" custLinFactNeighborY="-459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71897A-8861-48B7-9C22-C52F22FCF267}" type="pres">
      <dgm:prSet presAssocID="{02BC10C0-1B5C-49E9-BFC2-086E89804F2F}" presName="ChildText" presStyleLbl="revTx" presStyleIdx="1" presStyleCnt="3" custScaleX="155299" custScaleY="114918" custLinFactX="84673" custLinFactNeighborX="100000" custLinFactNeighborY="478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D7A83A0-0B4D-4E9C-B0E1-9C788920ED28}" type="pres">
      <dgm:prSet presAssocID="{A64644C7-87F4-4F3B-8420-99EA6996106C}" presName="sibTrans" presStyleCnt="0"/>
      <dgm:spPr/>
    </dgm:pt>
    <dgm:pt modelId="{40182638-E9D7-4C89-A068-7AEF09772792}" type="pres">
      <dgm:prSet presAssocID="{ACD0BDFD-FE12-446F-8064-32CAD2FF866B}" presName="composite" presStyleCnt="0"/>
      <dgm:spPr/>
    </dgm:pt>
    <dgm:pt modelId="{1003C87C-44CE-4826-94AC-FA4F1A6F8E2C}" type="pres">
      <dgm:prSet presAssocID="{ACD0BDFD-FE12-446F-8064-32CAD2FF866B}" presName="bentUpArrow1" presStyleLbl="alignImgPlace1" presStyleIdx="2" presStyleCnt="3" custScaleX="87330" custLinFactX="-68821" custLinFactNeighborX="-100000" custLinFactNeighborY="-6568"/>
      <dgm:spPr/>
    </dgm:pt>
    <dgm:pt modelId="{7A433C70-B2D7-4903-AF76-AEEEC80BD3F0}" type="pres">
      <dgm:prSet presAssocID="{ACD0BDFD-FE12-446F-8064-32CAD2FF866B}" presName="ParentText" presStyleLbl="node1" presStyleIdx="2" presStyleCnt="4" custScaleX="173884" custScaleY="81050" custLinFactNeighborX="-74028" custLinFactNeighborY="182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8564FB-7050-4C39-AB23-8FEA228FBFB8}" type="pres">
      <dgm:prSet presAssocID="{ACD0BDFD-FE12-446F-8064-32CAD2FF866B}" presName="ChildText" presStyleLbl="revTx" presStyleIdx="2" presStyleCnt="3" custScaleX="145070" custLinFactY="-14955" custLinFactNeighborX="-86972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97EAAD-01E7-437B-9DE6-17AEBE03B52C}" type="pres">
      <dgm:prSet presAssocID="{379BF2A4-3D84-4173-9F89-9BDE1FD7248C}" presName="sibTrans" presStyleCnt="0"/>
      <dgm:spPr/>
    </dgm:pt>
    <dgm:pt modelId="{96F9532B-4D0F-4E29-B97F-071D0FF822CB}" type="pres">
      <dgm:prSet presAssocID="{680B5100-7916-43A1-8A05-E53246868318}" presName="composite" presStyleCnt="0"/>
      <dgm:spPr/>
    </dgm:pt>
    <dgm:pt modelId="{64C13220-CC72-4282-92C1-EDFB8AF8A72A}" type="pres">
      <dgm:prSet presAssocID="{680B5100-7916-43A1-8A05-E53246868318}" presName="ParentText" presStyleLbl="node1" presStyleIdx="3" presStyleCnt="4" custScaleX="190079" custScaleY="80456" custLinFactX="-826" custLinFactNeighborX="-100000" custLinFactNeighborY="401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AFDC234-6178-4986-BD77-5A302418AF98}" type="presOf" srcId="{C54FD77D-1DBC-47DF-9131-0FC56C51FA54}" destId="{7C71897A-8861-48B7-9C22-C52F22FCF267}" srcOrd="0" destOrd="0" presId="urn:microsoft.com/office/officeart/2005/8/layout/StepDownProcess"/>
    <dgm:cxn modelId="{44500B6F-06F8-4A66-B6F8-8FBE6B2DA18B}" type="presOf" srcId="{2E1DD9E7-19E1-4336-829C-58DF0078AD6A}" destId="{E31FC223-6C28-423D-A5C6-8FE2B9FA6DFA}" srcOrd="0" destOrd="0" presId="urn:microsoft.com/office/officeart/2005/8/layout/StepDownProcess"/>
    <dgm:cxn modelId="{BE874E20-19BA-4C48-B25F-40DB4CC9B426}" srcId="{8D9B28F5-F122-497A-BCF2-B367D1A0B277}" destId="{2E1DD9E7-19E1-4336-829C-58DF0078AD6A}" srcOrd="0" destOrd="0" parTransId="{CF1197AA-D2A9-4EB9-B31E-80394249D4DC}" sibTransId="{4ADDFE22-0479-4DD5-973D-8FE7D623C98D}"/>
    <dgm:cxn modelId="{6386BFD5-F82F-46A6-BB02-6C1702156EF7}" srcId="{02BC10C0-1B5C-49E9-BFC2-086E89804F2F}" destId="{C54FD77D-1DBC-47DF-9131-0FC56C51FA54}" srcOrd="0" destOrd="0" parTransId="{8D460DF9-66DE-4A28-8A7C-B0F5642A0802}" sibTransId="{43744BC7-43EE-4D41-A074-3CB222C6D5A0}"/>
    <dgm:cxn modelId="{04B495DB-3D0A-4930-9CFE-F6266885DD30}" type="presOf" srcId="{02BC10C0-1B5C-49E9-BFC2-086E89804F2F}" destId="{7033EC28-9231-4A5A-8C3A-BC2B44F05D24}" srcOrd="0" destOrd="0" presId="urn:microsoft.com/office/officeart/2005/8/layout/StepDownProcess"/>
    <dgm:cxn modelId="{1ADE1ADA-EE6B-4078-ABF8-79393EB694F3}" type="presOf" srcId="{8D9B28F5-F122-497A-BCF2-B367D1A0B277}" destId="{E7282D4F-92F7-4DE2-BC2E-6A4D62E51CA2}" srcOrd="0" destOrd="0" presId="urn:microsoft.com/office/officeart/2005/8/layout/StepDownProcess"/>
    <dgm:cxn modelId="{0FCD39BA-A43A-4329-920F-22B4C8919BAA}" type="presOf" srcId="{B7E68338-A701-496D-BCC1-2A9C78676712}" destId="{7C71897A-8861-48B7-9C22-C52F22FCF267}" srcOrd="0" destOrd="1" presId="urn:microsoft.com/office/officeart/2005/8/layout/StepDownProcess"/>
    <dgm:cxn modelId="{588354CE-BC9D-4CAB-97C5-40EF08EC452D}" type="presOf" srcId="{52A46487-D224-46E8-A48B-B926744CA1FD}" destId="{548564FB-7050-4C39-AB23-8FEA228FBFB8}" srcOrd="0" destOrd="1" presId="urn:microsoft.com/office/officeart/2005/8/layout/StepDownProcess"/>
    <dgm:cxn modelId="{D1814280-BDA4-4233-9DC3-3CB468D8A43D}" type="presOf" srcId="{ACD0BDFD-FE12-446F-8064-32CAD2FF866B}" destId="{7A433C70-B2D7-4903-AF76-AEEEC80BD3F0}" srcOrd="0" destOrd="0" presId="urn:microsoft.com/office/officeart/2005/8/layout/StepDownProcess"/>
    <dgm:cxn modelId="{D41E4BB3-B7F4-4A70-841C-39F216515B62}" srcId="{8D9B28F5-F122-497A-BCF2-B367D1A0B277}" destId="{02BC10C0-1B5C-49E9-BFC2-086E89804F2F}" srcOrd="1" destOrd="0" parTransId="{AF20081E-8F54-4E00-BAC1-3E86DC50E03E}" sibTransId="{A64644C7-87F4-4F3B-8420-99EA6996106C}"/>
    <dgm:cxn modelId="{0DFD5E68-6CBA-4947-A66C-30820934003D}" type="presOf" srcId="{2B3CDC49-8AD7-45E6-84D8-39D0F1B9C3E1}" destId="{548564FB-7050-4C39-AB23-8FEA228FBFB8}" srcOrd="0" destOrd="0" presId="urn:microsoft.com/office/officeart/2005/8/layout/StepDownProcess"/>
    <dgm:cxn modelId="{E3985CC7-C20A-4379-817D-895599643134}" srcId="{8D9B28F5-F122-497A-BCF2-B367D1A0B277}" destId="{680B5100-7916-43A1-8A05-E53246868318}" srcOrd="3" destOrd="0" parTransId="{ADE9C1DC-AC76-4A79-A117-4E597B64B65D}" sibTransId="{7483389F-D05A-4419-B912-2B7CAA5B422D}"/>
    <dgm:cxn modelId="{9777CB02-7D07-4063-9A6F-469C9FCB1A5F}" type="presOf" srcId="{680B5100-7916-43A1-8A05-E53246868318}" destId="{64C13220-CC72-4282-92C1-EDFB8AF8A72A}" srcOrd="0" destOrd="0" presId="urn:microsoft.com/office/officeart/2005/8/layout/StepDownProcess"/>
    <dgm:cxn modelId="{98E42A59-3B6A-4B6B-8254-91F9647E775F}" srcId="{ACD0BDFD-FE12-446F-8064-32CAD2FF866B}" destId="{52A46487-D224-46E8-A48B-B926744CA1FD}" srcOrd="1" destOrd="0" parTransId="{7BB42DDB-E20F-405E-8663-B3A64CBF8B03}" sibTransId="{106A6E37-48E7-45EB-A0C3-EDA4E4F148F9}"/>
    <dgm:cxn modelId="{97F112ED-C4E4-4EA5-95BC-0AC2026045CD}" srcId="{ACD0BDFD-FE12-446F-8064-32CAD2FF866B}" destId="{2B3CDC49-8AD7-45E6-84D8-39D0F1B9C3E1}" srcOrd="0" destOrd="0" parTransId="{FE10397D-6794-4C10-AE8C-06830BDD1D57}" sibTransId="{3D2ED352-C250-48B3-A4D8-253BA910DD78}"/>
    <dgm:cxn modelId="{FB0AB282-87B5-4B4A-A53B-F02E4F7709B3}" srcId="{02BC10C0-1B5C-49E9-BFC2-086E89804F2F}" destId="{B7E68338-A701-496D-BCC1-2A9C78676712}" srcOrd="1" destOrd="0" parTransId="{409C1ECA-E3A5-4E04-85C5-041FEDCB28F0}" sibTransId="{F4F8C035-238F-4744-B6D4-A63D8CA02EFA}"/>
    <dgm:cxn modelId="{334F267F-9F57-44E9-8D69-0251D92BF543}" srcId="{8D9B28F5-F122-497A-BCF2-B367D1A0B277}" destId="{ACD0BDFD-FE12-446F-8064-32CAD2FF866B}" srcOrd="2" destOrd="0" parTransId="{A685C312-2097-4560-9A9C-B8B85256314C}" sibTransId="{379BF2A4-3D84-4173-9F89-9BDE1FD7248C}"/>
    <dgm:cxn modelId="{126A9C53-5657-470C-ADA0-F43A58A6A9ED}" type="presParOf" srcId="{E7282D4F-92F7-4DE2-BC2E-6A4D62E51CA2}" destId="{4FAD7400-D6D1-4D7B-80B9-7B821EF39F0D}" srcOrd="0" destOrd="0" presId="urn:microsoft.com/office/officeart/2005/8/layout/StepDownProcess"/>
    <dgm:cxn modelId="{CC478090-D2CD-4A2B-8591-28C941B5D7F2}" type="presParOf" srcId="{4FAD7400-D6D1-4D7B-80B9-7B821EF39F0D}" destId="{5ABF53A1-DB33-4204-9ADC-92D1A524D95B}" srcOrd="0" destOrd="0" presId="urn:microsoft.com/office/officeart/2005/8/layout/StepDownProcess"/>
    <dgm:cxn modelId="{38323D4F-C67A-4647-AB27-3453594D0994}" type="presParOf" srcId="{4FAD7400-D6D1-4D7B-80B9-7B821EF39F0D}" destId="{E31FC223-6C28-423D-A5C6-8FE2B9FA6DFA}" srcOrd="1" destOrd="0" presId="urn:microsoft.com/office/officeart/2005/8/layout/StepDownProcess"/>
    <dgm:cxn modelId="{E241D327-DFEB-4745-A694-AE3E5686A085}" type="presParOf" srcId="{4FAD7400-D6D1-4D7B-80B9-7B821EF39F0D}" destId="{369DC586-9FF3-4CB1-95E9-BF809139D090}" srcOrd="2" destOrd="0" presId="urn:microsoft.com/office/officeart/2005/8/layout/StepDownProcess"/>
    <dgm:cxn modelId="{72701D67-FF03-47A9-B5AA-835D5E7256FE}" type="presParOf" srcId="{E7282D4F-92F7-4DE2-BC2E-6A4D62E51CA2}" destId="{6F1AEA5A-765D-40F6-8038-FF0BBC6CDD29}" srcOrd="1" destOrd="0" presId="urn:microsoft.com/office/officeart/2005/8/layout/StepDownProcess"/>
    <dgm:cxn modelId="{27951062-06A7-477B-A14B-1C3243C4B450}" type="presParOf" srcId="{E7282D4F-92F7-4DE2-BC2E-6A4D62E51CA2}" destId="{68C128FB-11D7-4588-A7A0-1A493E3B606B}" srcOrd="2" destOrd="0" presId="urn:microsoft.com/office/officeart/2005/8/layout/StepDownProcess"/>
    <dgm:cxn modelId="{8CC5BE20-FBF8-40FC-9B18-0591FFF17AC5}" type="presParOf" srcId="{68C128FB-11D7-4588-A7A0-1A493E3B606B}" destId="{9488BA5F-9609-4A4B-AE62-510C19B70183}" srcOrd="0" destOrd="0" presId="urn:microsoft.com/office/officeart/2005/8/layout/StepDownProcess"/>
    <dgm:cxn modelId="{694F1606-5EE3-48A5-A9E7-8424C05FE489}" type="presParOf" srcId="{68C128FB-11D7-4588-A7A0-1A493E3B606B}" destId="{7033EC28-9231-4A5A-8C3A-BC2B44F05D24}" srcOrd="1" destOrd="0" presId="urn:microsoft.com/office/officeart/2005/8/layout/StepDownProcess"/>
    <dgm:cxn modelId="{0A59C1DA-2787-47E3-BA62-8A7BC415C7C1}" type="presParOf" srcId="{68C128FB-11D7-4588-A7A0-1A493E3B606B}" destId="{7C71897A-8861-48B7-9C22-C52F22FCF267}" srcOrd="2" destOrd="0" presId="urn:microsoft.com/office/officeart/2005/8/layout/StepDownProcess"/>
    <dgm:cxn modelId="{DDE9AD13-1FA6-4944-AE82-49F8936C8A3A}" type="presParOf" srcId="{E7282D4F-92F7-4DE2-BC2E-6A4D62E51CA2}" destId="{2D7A83A0-0B4D-4E9C-B0E1-9C788920ED28}" srcOrd="3" destOrd="0" presId="urn:microsoft.com/office/officeart/2005/8/layout/StepDownProcess"/>
    <dgm:cxn modelId="{7C7332A3-FAC5-4699-90CF-852D8F44D086}" type="presParOf" srcId="{E7282D4F-92F7-4DE2-BC2E-6A4D62E51CA2}" destId="{40182638-E9D7-4C89-A068-7AEF09772792}" srcOrd="4" destOrd="0" presId="urn:microsoft.com/office/officeart/2005/8/layout/StepDownProcess"/>
    <dgm:cxn modelId="{DC6ED5A8-D221-4F5F-985D-BF90E191035F}" type="presParOf" srcId="{40182638-E9D7-4C89-A068-7AEF09772792}" destId="{1003C87C-44CE-4826-94AC-FA4F1A6F8E2C}" srcOrd="0" destOrd="0" presId="urn:microsoft.com/office/officeart/2005/8/layout/StepDownProcess"/>
    <dgm:cxn modelId="{D9BE47AB-C438-49C2-AAA0-EC9EEC357630}" type="presParOf" srcId="{40182638-E9D7-4C89-A068-7AEF09772792}" destId="{7A433C70-B2D7-4903-AF76-AEEEC80BD3F0}" srcOrd="1" destOrd="0" presId="urn:microsoft.com/office/officeart/2005/8/layout/StepDownProcess"/>
    <dgm:cxn modelId="{50627DB2-EB9F-421A-9212-C07B540D01FC}" type="presParOf" srcId="{40182638-E9D7-4C89-A068-7AEF09772792}" destId="{548564FB-7050-4C39-AB23-8FEA228FBFB8}" srcOrd="2" destOrd="0" presId="urn:microsoft.com/office/officeart/2005/8/layout/StepDownProcess"/>
    <dgm:cxn modelId="{22654BBF-94B7-4B43-80E4-993065F5BEC8}" type="presParOf" srcId="{E7282D4F-92F7-4DE2-BC2E-6A4D62E51CA2}" destId="{AA97EAAD-01E7-437B-9DE6-17AEBE03B52C}" srcOrd="5" destOrd="0" presId="urn:microsoft.com/office/officeart/2005/8/layout/StepDownProcess"/>
    <dgm:cxn modelId="{A8F8E9DF-4410-45CE-B723-13DB6305BC70}" type="presParOf" srcId="{E7282D4F-92F7-4DE2-BC2E-6A4D62E51CA2}" destId="{96F9532B-4D0F-4E29-B97F-071D0FF822CB}" srcOrd="6" destOrd="0" presId="urn:microsoft.com/office/officeart/2005/8/layout/StepDownProcess"/>
    <dgm:cxn modelId="{142881A7-06AB-4A2D-AE51-14BF84F6DA6B}" type="presParOf" srcId="{96F9532B-4D0F-4E29-B97F-071D0FF822CB}" destId="{64C13220-CC72-4282-92C1-EDFB8AF8A72A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2EC480-60F5-4368-A240-CBA7C2B57F73}" type="doc">
      <dgm:prSet loTypeId="urn:microsoft.com/office/officeart/2005/8/layout/vList5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zh-TW" altLang="en-US"/>
        </a:p>
      </dgm:t>
    </dgm:pt>
    <dgm:pt modelId="{4B7FDBE2-D5D9-4913-B7D5-9D62BC0C110A}">
      <dgm:prSet phldrT="[文字]"/>
      <dgm:spPr/>
      <dgm:t>
        <a:bodyPr/>
        <a:lstStyle/>
        <a:p>
          <a:r>
            <a:rPr lang="zh-TW" altLang="en-US" b="1" dirty="0" smtClean="0">
              <a:latin typeface="微軟正黑體" pitchFamily="34" charset="-120"/>
              <a:ea typeface="微軟正黑體" pitchFamily="34" charset="-120"/>
            </a:rPr>
            <a:t>網路警察</a:t>
          </a:r>
          <a:endParaRPr lang="zh-TW" altLang="en-US" b="1" dirty="0">
            <a:latin typeface="微軟正黑體" pitchFamily="34" charset="-120"/>
            <a:ea typeface="微軟正黑體" pitchFamily="34" charset="-120"/>
          </a:endParaRPr>
        </a:p>
      </dgm:t>
    </dgm:pt>
    <dgm:pt modelId="{27AE2E33-8171-4EC6-8403-5D8875151A00}" type="parTrans" cxnId="{8F904F11-BBD3-416F-8E47-B36401C087D2}">
      <dgm:prSet/>
      <dgm:spPr/>
      <dgm:t>
        <a:bodyPr/>
        <a:lstStyle/>
        <a:p>
          <a:endParaRPr lang="zh-TW" altLang="en-US"/>
        </a:p>
      </dgm:t>
    </dgm:pt>
    <dgm:pt modelId="{F83DC9CD-4515-440E-AA15-23AEA6BC2517}" type="sibTrans" cxnId="{8F904F11-BBD3-416F-8E47-B36401C087D2}">
      <dgm:prSet/>
      <dgm:spPr/>
      <dgm:t>
        <a:bodyPr/>
        <a:lstStyle/>
        <a:p>
          <a:endParaRPr lang="zh-TW" altLang="en-US"/>
        </a:p>
      </dgm:t>
    </dgm:pt>
    <dgm:pt modelId="{F82E6820-8A21-4B57-B45E-DF6E1842ECDF}">
      <dgm:prSet phldrT="[文字]" custT="1"/>
      <dgm:spPr/>
      <dgm:t>
        <a:bodyPr/>
        <a:lstStyle/>
        <a:p>
          <a:r>
            <a:rPr lang="zh-TW" altLang="en-US" sz="2000" dirty="0" smtClean="0">
              <a:latin typeface="微軟正黑體" pitchFamily="34" charset="-120"/>
              <a:ea typeface="微軟正黑體" pitchFamily="34" charset="-120"/>
            </a:rPr>
            <a:t>網路犯罪偵辦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8E6FFE18-387B-463E-998B-46B134DBFE12}" type="parTrans" cxnId="{49A4DBF6-D000-41B2-888F-3649BC66DFA9}">
      <dgm:prSet/>
      <dgm:spPr/>
      <dgm:t>
        <a:bodyPr/>
        <a:lstStyle/>
        <a:p>
          <a:endParaRPr lang="zh-TW" altLang="en-US"/>
        </a:p>
      </dgm:t>
    </dgm:pt>
    <dgm:pt modelId="{AF933305-CC66-4CDF-BE88-B42E2B4BF2C0}" type="sibTrans" cxnId="{49A4DBF6-D000-41B2-888F-3649BC66DFA9}">
      <dgm:prSet/>
      <dgm:spPr/>
      <dgm:t>
        <a:bodyPr/>
        <a:lstStyle/>
        <a:p>
          <a:endParaRPr lang="zh-TW" altLang="en-US"/>
        </a:p>
      </dgm:t>
    </dgm:pt>
    <dgm:pt modelId="{1312A5B8-E423-412B-956B-C401DDCAF0BF}">
      <dgm:prSet phldrT="[文字]"/>
      <dgm:spPr/>
      <dgm:t>
        <a:bodyPr/>
        <a:lstStyle/>
        <a:p>
          <a:r>
            <a:rPr lang="en-US" altLang="zh-TW" b="1" dirty="0" err="1" smtClean="0">
              <a:latin typeface="微軟正黑體" pitchFamily="34" charset="-120"/>
              <a:ea typeface="微軟正黑體" pitchFamily="34" charset="-120"/>
            </a:rPr>
            <a:t>ReThink</a:t>
          </a:r>
          <a:endParaRPr lang="zh-TW" altLang="en-US" b="1" dirty="0">
            <a:latin typeface="微軟正黑體" pitchFamily="34" charset="-120"/>
            <a:ea typeface="微軟正黑體" pitchFamily="34" charset="-120"/>
          </a:endParaRPr>
        </a:p>
      </dgm:t>
    </dgm:pt>
    <dgm:pt modelId="{0B7D1787-5260-464D-82CE-5DF5C434D150}" type="parTrans" cxnId="{2BB7E2D0-C60E-45FB-9F7D-A102FE852694}">
      <dgm:prSet/>
      <dgm:spPr/>
      <dgm:t>
        <a:bodyPr/>
        <a:lstStyle/>
        <a:p>
          <a:endParaRPr lang="zh-TW" altLang="en-US"/>
        </a:p>
      </dgm:t>
    </dgm:pt>
    <dgm:pt modelId="{1CB23525-BC37-4CBB-A2A3-520B9C540A83}" type="sibTrans" cxnId="{2BB7E2D0-C60E-45FB-9F7D-A102FE852694}">
      <dgm:prSet/>
      <dgm:spPr/>
      <dgm:t>
        <a:bodyPr/>
        <a:lstStyle/>
        <a:p>
          <a:endParaRPr lang="zh-TW" altLang="en-US"/>
        </a:p>
      </dgm:t>
    </dgm:pt>
    <dgm:pt modelId="{D87CB8E9-7FE3-4DEE-8B54-3F1626D705B2}">
      <dgm:prSet phldrT="[文字]" custT="1"/>
      <dgm:spPr/>
      <dgm:t>
        <a:bodyPr/>
        <a:lstStyle/>
        <a:p>
          <a:r>
            <a:rPr lang="zh-TW" altLang="en-US" sz="2000" dirty="0" smtClean="0">
              <a:latin typeface="微軟正黑體" pitchFamily="34" charset="-120"/>
              <a:ea typeface="微軟正黑體" pitchFamily="34" charset="-120"/>
            </a:rPr>
            <a:t>教育宣導反霸凌之觀念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C3CC4914-C901-4EC0-83FD-926C50902F47}" type="parTrans" cxnId="{CAD70D38-3FE9-4B68-B145-3C612A81D290}">
      <dgm:prSet/>
      <dgm:spPr/>
      <dgm:t>
        <a:bodyPr/>
        <a:lstStyle/>
        <a:p>
          <a:endParaRPr lang="zh-TW" altLang="en-US"/>
        </a:p>
      </dgm:t>
    </dgm:pt>
    <dgm:pt modelId="{240EFDBA-45A6-40B2-BF77-2CDAAE74F6C7}" type="sibTrans" cxnId="{CAD70D38-3FE9-4B68-B145-3C612A81D290}">
      <dgm:prSet/>
      <dgm:spPr/>
      <dgm:t>
        <a:bodyPr/>
        <a:lstStyle/>
        <a:p>
          <a:endParaRPr lang="zh-TW" altLang="en-US"/>
        </a:p>
      </dgm:t>
    </dgm:pt>
    <dgm:pt modelId="{D2005738-84A2-4D29-8FA1-1C02FD8E2E3B}">
      <dgm:prSet phldrT="[文字]"/>
      <dgm:spPr/>
      <dgm:t>
        <a:bodyPr/>
        <a:lstStyle/>
        <a:p>
          <a:r>
            <a:rPr lang="zh-TW" altLang="en-US" b="1" dirty="0" smtClean="0">
              <a:latin typeface="微軟正黑體" pitchFamily="34" charset="-120"/>
              <a:ea typeface="微軟正黑體" pitchFamily="34" charset="-120"/>
            </a:rPr>
            <a:t>網路糾察制度</a:t>
          </a:r>
          <a:endParaRPr lang="zh-TW" altLang="en-US" b="1" dirty="0">
            <a:latin typeface="微軟正黑體" pitchFamily="34" charset="-120"/>
            <a:ea typeface="微軟正黑體" pitchFamily="34" charset="-120"/>
          </a:endParaRPr>
        </a:p>
      </dgm:t>
    </dgm:pt>
    <dgm:pt modelId="{2B34F28F-F82B-4D19-8E4F-D0CC7423A9E5}" type="parTrans" cxnId="{C1F30CD2-BAE4-4AD0-9AA0-546CEEA93E2F}">
      <dgm:prSet/>
      <dgm:spPr/>
      <dgm:t>
        <a:bodyPr/>
        <a:lstStyle/>
        <a:p>
          <a:endParaRPr lang="zh-TW" altLang="en-US"/>
        </a:p>
      </dgm:t>
    </dgm:pt>
    <dgm:pt modelId="{C5ADE341-AD7A-4AD7-B02A-9A308400FB51}" type="sibTrans" cxnId="{C1F30CD2-BAE4-4AD0-9AA0-546CEEA93E2F}">
      <dgm:prSet/>
      <dgm:spPr/>
      <dgm:t>
        <a:bodyPr/>
        <a:lstStyle/>
        <a:p>
          <a:endParaRPr lang="zh-TW" altLang="en-US"/>
        </a:p>
      </dgm:t>
    </dgm:pt>
    <dgm:pt modelId="{D828E166-518C-4192-B50F-82B6A82E1236}">
      <dgm:prSet phldrT="[文字]" custT="1"/>
      <dgm:spPr/>
      <dgm:t>
        <a:bodyPr/>
        <a:lstStyle/>
        <a:p>
          <a:r>
            <a:rPr lang="zh-TW" altLang="en-US" sz="2000" dirty="0" smtClean="0">
              <a:latin typeface="微軟正黑體" pitchFamily="34" charset="-120"/>
              <a:ea typeface="微軟正黑體" pitchFamily="34" charset="-120"/>
            </a:rPr>
            <a:t>反網霸</a:t>
          </a: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APP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755DFCE0-E519-4FE9-AEA0-19B632F2829E}" type="parTrans" cxnId="{8C0673E3-DADB-4284-8280-9B45C180EB0B}">
      <dgm:prSet/>
      <dgm:spPr/>
      <dgm:t>
        <a:bodyPr/>
        <a:lstStyle/>
        <a:p>
          <a:endParaRPr lang="zh-TW" altLang="en-US"/>
        </a:p>
      </dgm:t>
    </dgm:pt>
    <dgm:pt modelId="{E1B1EC8E-09FF-4CE5-8E94-9CEC431FFACA}" type="sibTrans" cxnId="{8C0673E3-DADB-4284-8280-9B45C180EB0B}">
      <dgm:prSet/>
      <dgm:spPr/>
      <dgm:t>
        <a:bodyPr/>
        <a:lstStyle/>
        <a:p>
          <a:endParaRPr lang="zh-TW" altLang="en-US"/>
        </a:p>
      </dgm:t>
    </dgm:pt>
    <dgm:pt modelId="{52ED7269-C87D-426F-AB1A-84C2850E6892}">
      <dgm:prSet phldrT="[文字]" custT="1"/>
      <dgm:spPr/>
      <dgm:t>
        <a:bodyPr/>
        <a:lstStyle/>
        <a:p>
          <a:r>
            <a:rPr lang="zh-TW" altLang="en-US" sz="2000" dirty="0" smtClean="0">
              <a:latin typeface="微軟正黑體" pitchFamily="34" charset="-120"/>
              <a:ea typeface="微軟正黑體" pitchFamily="34" charset="-120"/>
            </a:rPr>
            <a:t>我方團隊之政策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8CDCDCF0-0BA4-4DD7-A51F-29B4865C9B30}" type="parTrans" cxnId="{A2D0CA23-3700-4482-865A-7BEB2F918671}">
      <dgm:prSet/>
      <dgm:spPr/>
      <dgm:t>
        <a:bodyPr/>
        <a:lstStyle/>
        <a:p>
          <a:endParaRPr lang="zh-TW" altLang="en-US"/>
        </a:p>
      </dgm:t>
    </dgm:pt>
    <dgm:pt modelId="{BE9219FC-3803-432E-9424-8F5C14FB5DD6}" type="sibTrans" cxnId="{A2D0CA23-3700-4482-865A-7BEB2F918671}">
      <dgm:prSet/>
      <dgm:spPr/>
      <dgm:t>
        <a:bodyPr/>
        <a:lstStyle/>
        <a:p>
          <a:endParaRPr lang="zh-TW" altLang="en-US"/>
        </a:p>
      </dgm:t>
    </dgm:pt>
    <dgm:pt modelId="{BB7448CF-EEA7-4F73-A1DB-BC0BC4A5A886}">
      <dgm:prSet phldrT="[文字]"/>
      <dgm:spPr/>
      <dgm:t>
        <a:bodyPr/>
        <a:lstStyle/>
        <a:p>
          <a:r>
            <a:rPr lang="en-US" altLang="zh-TW" b="1" dirty="0" err="1" smtClean="0">
              <a:latin typeface="微軟正黑體" pitchFamily="34" charset="-120"/>
              <a:ea typeface="微軟正黑體" pitchFamily="34" charset="-120"/>
            </a:rPr>
            <a:t>iWIN</a:t>
          </a:r>
          <a:endParaRPr lang="zh-TW" altLang="en-US" b="1" dirty="0">
            <a:latin typeface="微軟正黑體" pitchFamily="34" charset="-120"/>
            <a:ea typeface="微軟正黑體" pitchFamily="34" charset="-120"/>
          </a:endParaRPr>
        </a:p>
      </dgm:t>
    </dgm:pt>
    <dgm:pt modelId="{EB9AEDA2-084F-468E-AB43-710F2B6F634D}" type="parTrans" cxnId="{4A3AB6DC-FC44-40A0-B081-59CD3023436F}">
      <dgm:prSet/>
      <dgm:spPr/>
      <dgm:t>
        <a:bodyPr/>
        <a:lstStyle/>
        <a:p>
          <a:endParaRPr lang="zh-TW" altLang="en-US"/>
        </a:p>
      </dgm:t>
    </dgm:pt>
    <dgm:pt modelId="{9669100B-1421-494A-8938-DD45EB2187BB}" type="sibTrans" cxnId="{4A3AB6DC-FC44-40A0-B081-59CD3023436F}">
      <dgm:prSet/>
      <dgm:spPr/>
      <dgm:t>
        <a:bodyPr/>
        <a:lstStyle/>
        <a:p>
          <a:endParaRPr lang="zh-TW" altLang="en-US"/>
        </a:p>
      </dgm:t>
    </dgm:pt>
    <dgm:pt modelId="{731A8EBA-AA6C-42BC-B522-B1CB8260DA43}">
      <dgm:prSet custT="1"/>
      <dgm:spPr/>
      <dgm:t>
        <a:bodyPr/>
        <a:lstStyle/>
        <a:p>
          <a:r>
            <a:rPr lang="zh-TW" altLang="en-US" sz="2000" dirty="0" smtClean="0">
              <a:latin typeface="微軟正黑體" pitchFamily="34" charset="-120"/>
              <a:ea typeface="微軟正黑體" pitchFamily="34" charset="-120"/>
            </a:rPr>
            <a:t>受理民眾申訴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CE230256-B77C-4697-86B4-2D94BAEA51D4}" type="parTrans" cxnId="{D090DC7F-5A8A-4FA5-A1BF-361C85033F18}">
      <dgm:prSet/>
      <dgm:spPr/>
      <dgm:t>
        <a:bodyPr/>
        <a:lstStyle/>
        <a:p>
          <a:endParaRPr lang="zh-TW" altLang="en-US"/>
        </a:p>
      </dgm:t>
    </dgm:pt>
    <dgm:pt modelId="{98227C86-F7BC-4DC0-8D33-D64ECD4AF5D7}" type="sibTrans" cxnId="{D090DC7F-5A8A-4FA5-A1BF-361C85033F18}">
      <dgm:prSet/>
      <dgm:spPr/>
      <dgm:t>
        <a:bodyPr/>
        <a:lstStyle/>
        <a:p>
          <a:endParaRPr lang="zh-TW" altLang="en-US"/>
        </a:p>
      </dgm:t>
    </dgm:pt>
    <dgm:pt modelId="{94035D3B-566E-4BC3-A62E-D86D302B24B6}">
      <dgm:prSet custT="1"/>
      <dgm:spPr/>
      <dgm:t>
        <a:bodyPr/>
        <a:lstStyle/>
        <a:p>
          <a:r>
            <a:rPr lang="zh-TW" altLang="en-US" sz="2000" smtClean="0">
              <a:latin typeface="微軟正黑體" pitchFamily="34" charset="-120"/>
              <a:ea typeface="微軟正黑體" pitchFamily="34" charset="-120"/>
            </a:rPr>
            <a:t>受理案件橫向機關聯繫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5508A6F3-7EC4-46A2-885E-EC9A4166CEFC}" type="parTrans" cxnId="{B83C6288-0852-4ACC-8AE6-EB0075DFE0F9}">
      <dgm:prSet/>
      <dgm:spPr/>
      <dgm:t>
        <a:bodyPr/>
        <a:lstStyle/>
        <a:p>
          <a:endParaRPr lang="zh-TW" altLang="en-US"/>
        </a:p>
      </dgm:t>
    </dgm:pt>
    <dgm:pt modelId="{427A988D-1114-486D-ADF7-0B774244ACE3}" type="sibTrans" cxnId="{B83C6288-0852-4ACC-8AE6-EB0075DFE0F9}">
      <dgm:prSet/>
      <dgm:spPr/>
      <dgm:t>
        <a:bodyPr/>
        <a:lstStyle/>
        <a:p>
          <a:endParaRPr lang="zh-TW" altLang="en-US"/>
        </a:p>
      </dgm:t>
    </dgm:pt>
    <dgm:pt modelId="{E04C11B0-065D-4E21-BE7B-84D34FA3C219}" type="pres">
      <dgm:prSet presAssocID="{962EC480-60F5-4368-A240-CBA7C2B57F7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DEC2D9C-ED14-4E23-9E45-FD2EAAA178FF}" type="pres">
      <dgm:prSet presAssocID="{4B7FDBE2-D5D9-4913-B7D5-9D62BC0C110A}" presName="linNode" presStyleCnt="0"/>
      <dgm:spPr/>
    </dgm:pt>
    <dgm:pt modelId="{680C9BF2-D84B-4E26-BD27-B6C61007B74F}" type="pres">
      <dgm:prSet presAssocID="{4B7FDBE2-D5D9-4913-B7D5-9D62BC0C110A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91E7734-C55B-4FE4-9132-884F79B949BC}" type="pres">
      <dgm:prSet presAssocID="{4B7FDBE2-D5D9-4913-B7D5-9D62BC0C110A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8F2B13D-8CFE-4C5C-9727-1955C3AC9E59}" type="pres">
      <dgm:prSet presAssocID="{F83DC9CD-4515-440E-AA15-23AEA6BC2517}" presName="sp" presStyleCnt="0"/>
      <dgm:spPr/>
    </dgm:pt>
    <dgm:pt modelId="{644D445D-9E74-4D0B-9430-AAD0DF80D414}" type="pres">
      <dgm:prSet presAssocID="{BB7448CF-EEA7-4F73-A1DB-BC0BC4A5A886}" presName="linNode" presStyleCnt="0"/>
      <dgm:spPr/>
    </dgm:pt>
    <dgm:pt modelId="{FABE7984-1F56-4665-B55D-56F3F6BC339D}" type="pres">
      <dgm:prSet presAssocID="{BB7448CF-EEA7-4F73-A1DB-BC0BC4A5A886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16E7E00-570A-49E8-822D-75EE798F8E3C}" type="pres">
      <dgm:prSet presAssocID="{BB7448CF-EEA7-4F73-A1DB-BC0BC4A5A886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3AB3E3-632F-473E-92F7-6B0C93E8B46C}" type="pres">
      <dgm:prSet presAssocID="{9669100B-1421-494A-8938-DD45EB2187BB}" presName="sp" presStyleCnt="0"/>
      <dgm:spPr/>
    </dgm:pt>
    <dgm:pt modelId="{198FFCDF-BECA-449F-AC25-442B430D16CC}" type="pres">
      <dgm:prSet presAssocID="{1312A5B8-E423-412B-956B-C401DDCAF0BF}" presName="linNode" presStyleCnt="0"/>
      <dgm:spPr/>
    </dgm:pt>
    <dgm:pt modelId="{B4FF78F5-C8A6-4857-8862-272A086961C4}" type="pres">
      <dgm:prSet presAssocID="{1312A5B8-E423-412B-956B-C401DDCAF0BF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EE4EC43-99ED-4CB8-916F-A14B2321630D}" type="pres">
      <dgm:prSet presAssocID="{1312A5B8-E423-412B-956B-C401DDCAF0BF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FFE935-EA55-4510-A714-61F75C58C7DC}" type="pres">
      <dgm:prSet presAssocID="{1CB23525-BC37-4CBB-A2A3-520B9C540A83}" presName="sp" presStyleCnt="0"/>
      <dgm:spPr/>
    </dgm:pt>
    <dgm:pt modelId="{1050A3F9-8E33-403B-9DDE-9A2B1031916E}" type="pres">
      <dgm:prSet presAssocID="{D2005738-84A2-4D29-8FA1-1C02FD8E2E3B}" presName="linNode" presStyleCnt="0"/>
      <dgm:spPr/>
    </dgm:pt>
    <dgm:pt modelId="{42907B92-5D60-4EB8-AB2F-2D092C343D37}" type="pres">
      <dgm:prSet presAssocID="{D2005738-84A2-4D29-8FA1-1C02FD8E2E3B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0F66024-C136-42EF-9A96-3C6890641F79}" type="pres">
      <dgm:prSet presAssocID="{D2005738-84A2-4D29-8FA1-1C02FD8E2E3B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20FCEB8-588C-4A55-BA1E-65FE95EB5E39}" type="presOf" srcId="{F82E6820-8A21-4B57-B45E-DF6E1842ECDF}" destId="{B91E7734-C55B-4FE4-9132-884F79B949BC}" srcOrd="0" destOrd="0" presId="urn:microsoft.com/office/officeart/2005/8/layout/vList5"/>
    <dgm:cxn modelId="{C1F30CD2-BAE4-4AD0-9AA0-546CEEA93E2F}" srcId="{962EC480-60F5-4368-A240-CBA7C2B57F73}" destId="{D2005738-84A2-4D29-8FA1-1C02FD8E2E3B}" srcOrd="3" destOrd="0" parTransId="{2B34F28F-F82B-4D19-8E4F-D0CC7423A9E5}" sibTransId="{C5ADE341-AD7A-4AD7-B02A-9A308400FB51}"/>
    <dgm:cxn modelId="{4A3AB6DC-FC44-40A0-B081-59CD3023436F}" srcId="{962EC480-60F5-4368-A240-CBA7C2B57F73}" destId="{BB7448CF-EEA7-4F73-A1DB-BC0BC4A5A886}" srcOrd="1" destOrd="0" parTransId="{EB9AEDA2-084F-468E-AB43-710F2B6F634D}" sibTransId="{9669100B-1421-494A-8938-DD45EB2187BB}"/>
    <dgm:cxn modelId="{D090DC7F-5A8A-4FA5-A1BF-361C85033F18}" srcId="{BB7448CF-EEA7-4F73-A1DB-BC0BC4A5A886}" destId="{731A8EBA-AA6C-42BC-B522-B1CB8260DA43}" srcOrd="0" destOrd="0" parTransId="{CE230256-B77C-4697-86B4-2D94BAEA51D4}" sibTransId="{98227C86-F7BC-4DC0-8D33-D64ECD4AF5D7}"/>
    <dgm:cxn modelId="{5E382242-258D-448C-B468-213435FD6B04}" type="presOf" srcId="{94035D3B-566E-4BC3-A62E-D86D302B24B6}" destId="{B16E7E00-570A-49E8-822D-75EE798F8E3C}" srcOrd="0" destOrd="1" presId="urn:microsoft.com/office/officeart/2005/8/layout/vList5"/>
    <dgm:cxn modelId="{B4093860-B1D4-4A47-85DB-734DFA1F08BD}" type="presOf" srcId="{962EC480-60F5-4368-A240-CBA7C2B57F73}" destId="{E04C11B0-065D-4E21-BE7B-84D34FA3C219}" srcOrd="0" destOrd="0" presId="urn:microsoft.com/office/officeart/2005/8/layout/vList5"/>
    <dgm:cxn modelId="{4DED28B3-C4FC-423D-895E-F200A298E552}" type="presOf" srcId="{D828E166-518C-4192-B50F-82B6A82E1236}" destId="{D0F66024-C136-42EF-9A96-3C6890641F79}" srcOrd="0" destOrd="0" presId="urn:microsoft.com/office/officeart/2005/8/layout/vList5"/>
    <dgm:cxn modelId="{26A72837-0B79-4099-9B36-943C6E558DBB}" type="presOf" srcId="{52ED7269-C87D-426F-AB1A-84C2850E6892}" destId="{D0F66024-C136-42EF-9A96-3C6890641F79}" srcOrd="0" destOrd="1" presId="urn:microsoft.com/office/officeart/2005/8/layout/vList5"/>
    <dgm:cxn modelId="{BE2D1EF8-196F-4D73-93BC-97F412D373F7}" type="presOf" srcId="{D87CB8E9-7FE3-4DEE-8B54-3F1626D705B2}" destId="{0EE4EC43-99ED-4CB8-916F-A14B2321630D}" srcOrd="0" destOrd="0" presId="urn:microsoft.com/office/officeart/2005/8/layout/vList5"/>
    <dgm:cxn modelId="{9D0A6433-590A-48AB-A9DD-336BB3A43551}" type="presOf" srcId="{BB7448CF-EEA7-4F73-A1DB-BC0BC4A5A886}" destId="{FABE7984-1F56-4665-B55D-56F3F6BC339D}" srcOrd="0" destOrd="0" presId="urn:microsoft.com/office/officeart/2005/8/layout/vList5"/>
    <dgm:cxn modelId="{2BB7E2D0-C60E-45FB-9F7D-A102FE852694}" srcId="{962EC480-60F5-4368-A240-CBA7C2B57F73}" destId="{1312A5B8-E423-412B-956B-C401DDCAF0BF}" srcOrd="2" destOrd="0" parTransId="{0B7D1787-5260-464D-82CE-5DF5C434D150}" sibTransId="{1CB23525-BC37-4CBB-A2A3-520B9C540A83}"/>
    <dgm:cxn modelId="{B83C6288-0852-4ACC-8AE6-EB0075DFE0F9}" srcId="{BB7448CF-EEA7-4F73-A1DB-BC0BC4A5A886}" destId="{94035D3B-566E-4BC3-A62E-D86D302B24B6}" srcOrd="1" destOrd="0" parTransId="{5508A6F3-7EC4-46A2-885E-EC9A4166CEFC}" sibTransId="{427A988D-1114-486D-ADF7-0B774244ACE3}"/>
    <dgm:cxn modelId="{B1C434C0-A649-457C-8847-A93B80243D18}" type="presOf" srcId="{D2005738-84A2-4D29-8FA1-1C02FD8E2E3B}" destId="{42907B92-5D60-4EB8-AB2F-2D092C343D37}" srcOrd="0" destOrd="0" presId="urn:microsoft.com/office/officeart/2005/8/layout/vList5"/>
    <dgm:cxn modelId="{F5398A32-E8B8-4AA6-A3D3-02D795BA8263}" type="presOf" srcId="{1312A5B8-E423-412B-956B-C401DDCAF0BF}" destId="{B4FF78F5-C8A6-4857-8862-272A086961C4}" srcOrd="0" destOrd="0" presId="urn:microsoft.com/office/officeart/2005/8/layout/vList5"/>
    <dgm:cxn modelId="{95783D9C-93E9-4937-A107-11D4A3F711D8}" type="presOf" srcId="{4B7FDBE2-D5D9-4913-B7D5-9D62BC0C110A}" destId="{680C9BF2-D84B-4E26-BD27-B6C61007B74F}" srcOrd="0" destOrd="0" presId="urn:microsoft.com/office/officeart/2005/8/layout/vList5"/>
    <dgm:cxn modelId="{35815B55-97AD-437B-843C-BD9B2DEE91E1}" type="presOf" srcId="{731A8EBA-AA6C-42BC-B522-B1CB8260DA43}" destId="{B16E7E00-570A-49E8-822D-75EE798F8E3C}" srcOrd="0" destOrd="0" presId="urn:microsoft.com/office/officeart/2005/8/layout/vList5"/>
    <dgm:cxn modelId="{A2D0CA23-3700-4482-865A-7BEB2F918671}" srcId="{D2005738-84A2-4D29-8FA1-1C02FD8E2E3B}" destId="{52ED7269-C87D-426F-AB1A-84C2850E6892}" srcOrd="1" destOrd="0" parTransId="{8CDCDCF0-0BA4-4DD7-A51F-29B4865C9B30}" sibTransId="{BE9219FC-3803-432E-9424-8F5C14FB5DD6}"/>
    <dgm:cxn modelId="{8F904F11-BBD3-416F-8E47-B36401C087D2}" srcId="{962EC480-60F5-4368-A240-CBA7C2B57F73}" destId="{4B7FDBE2-D5D9-4913-B7D5-9D62BC0C110A}" srcOrd="0" destOrd="0" parTransId="{27AE2E33-8171-4EC6-8403-5D8875151A00}" sibTransId="{F83DC9CD-4515-440E-AA15-23AEA6BC2517}"/>
    <dgm:cxn modelId="{CAD70D38-3FE9-4B68-B145-3C612A81D290}" srcId="{1312A5B8-E423-412B-956B-C401DDCAF0BF}" destId="{D87CB8E9-7FE3-4DEE-8B54-3F1626D705B2}" srcOrd="0" destOrd="0" parTransId="{C3CC4914-C901-4EC0-83FD-926C50902F47}" sibTransId="{240EFDBA-45A6-40B2-BF77-2CDAAE74F6C7}"/>
    <dgm:cxn modelId="{8C0673E3-DADB-4284-8280-9B45C180EB0B}" srcId="{D2005738-84A2-4D29-8FA1-1C02FD8E2E3B}" destId="{D828E166-518C-4192-B50F-82B6A82E1236}" srcOrd="0" destOrd="0" parTransId="{755DFCE0-E519-4FE9-AEA0-19B632F2829E}" sibTransId="{E1B1EC8E-09FF-4CE5-8E94-9CEC431FFACA}"/>
    <dgm:cxn modelId="{49A4DBF6-D000-41B2-888F-3649BC66DFA9}" srcId="{4B7FDBE2-D5D9-4913-B7D5-9D62BC0C110A}" destId="{F82E6820-8A21-4B57-B45E-DF6E1842ECDF}" srcOrd="0" destOrd="0" parTransId="{8E6FFE18-387B-463E-998B-46B134DBFE12}" sibTransId="{AF933305-CC66-4CDF-BE88-B42E2B4BF2C0}"/>
    <dgm:cxn modelId="{2233675F-8862-4631-9223-40BA71FDD01C}" type="presParOf" srcId="{E04C11B0-065D-4E21-BE7B-84D34FA3C219}" destId="{EDEC2D9C-ED14-4E23-9E45-FD2EAAA178FF}" srcOrd="0" destOrd="0" presId="urn:microsoft.com/office/officeart/2005/8/layout/vList5"/>
    <dgm:cxn modelId="{16462DED-CC6B-4417-962C-5A540BC4306E}" type="presParOf" srcId="{EDEC2D9C-ED14-4E23-9E45-FD2EAAA178FF}" destId="{680C9BF2-D84B-4E26-BD27-B6C61007B74F}" srcOrd="0" destOrd="0" presId="urn:microsoft.com/office/officeart/2005/8/layout/vList5"/>
    <dgm:cxn modelId="{46674F7F-1DF7-40F7-96A6-FE17D8BBBD71}" type="presParOf" srcId="{EDEC2D9C-ED14-4E23-9E45-FD2EAAA178FF}" destId="{B91E7734-C55B-4FE4-9132-884F79B949BC}" srcOrd="1" destOrd="0" presId="urn:microsoft.com/office/officeart/2005/8/layout/vList5"/>
    <dgm:cxn modelId="{4790E925-699D-4120-BB88-51C1B2B51F3B}" type="presParOf" srcId="{E04C11B0-065D-4E21-BE7B-84D34FA3C219}" destId="{B8F2B13D-8CFE-4C5C-9727-1955C3AC9E59}" srcOrd="1" destOrd="0" presId="urn:microsoft.com/office/officeart/2005/8/layout/vList5"/>
    <dgm:cxn modelId="{F7F129BA-D88C-40B1-A65A-F4AD1642B967}" type="presParOf" srcId="{E04C11B0-065D-4E21-BE7B-84D34FA3C219}" destId="{644D445D-9E74-4D0B-9430-AAD0DF80D414}" srcOrd="2" destOrd="0" presId="urn:microsoft.com/office/officeart/2005/8/layout/vList5"/>
    <dgm:cxn modelId="{86C38B68-F4F7-4068-9DC2-C98FFAE3F942}" type="presParOf" srcId="{644D445D-9E74-4D0B-9430-AAD0DF80D414}" destId="{FABE7984-1F56-4665-B55D-56F3F6BC339D}" srcOrd="0" destOrd="0" presId="urn:microsoft.com/office/officeart/2005/8/layout/vList5"/>
    <dgm:cxn modelId="{14710283-0DCD-4649-876A-C94A51D901DA}" type="presParOf" srcId="{644D445D-9E74-4D0B-9430-AAD0DF80D414}" destId="{B16E7E00-570A-49E8-822D-75EE798F8E3C}" srcOrd="1" destOrd="0" presId="urn:microsoft.com/office/officeart/2005/8/layout/vList5"/>
    <dgm:cxn modelId="{5E8414BC-5B71-4785-870C-0FDF1CF2BC27}" type="presParOf" srcId="{E04C11B0-065D-4E21-BE7B-84D34FA3C219}" destId="{7C3AB3E3-632F-473E-92F7-6B0C93E8B46C}" srcOrd="3" destOrd="0" presId="urn:microsoft.com/office/officeart/2005/8/layout/vList5"/>
    <dgm:cxn modelId="{D21D23D5-59EE-4248-A6D2-3044ACD34C8F}" type="presParOf" srcId="{E04C11B0-065D-4E21-BE7B-84D34FA3C219}" destId="{198FFCDF-BECA-449F-AC25-442B430D16CC}" srcOrd="4" destOrd="0" presId="urn:microsoft.com/office/officeart/2005/8/layout/vList5"/>
    <dgm:cxn modelId="{BA450B62-4E70-4EFC-A08B-BA28EAEAD1B6}" type="presParOf" srcId="{198FFCDF-BECA-449F-AC25-442B430D16CC}" destId="{B4FF78F5-C8A6-4857-8862-272A086961C4}" srcOrd="0" destOrd="0" presId="urn:microsoft.com/office/officeart/2005/8/layout/vList5"/>
    <dgm:cxn modelId="{05F2AB62-BC8B-4C8A-B5FE-9D2350D82F0D}" type="presParOf" srcId="{198FFCDF-BECA-449F-AC25-442B430D16CC}" destId="{0EE4EC43-99ED-4CB8-916F-A14B2321630D}" srcOrd="1" destOrd="0" presId="urn:microsoft.com/office/officeart/2005/8/layout/vList5"/>
    <dgm:cxn modelId="{03604955-750E-4450-A7D2-BC211C26DE71}" type="presParOf" srcId="{E04C11B0-065D-4E21-BE7B-84D34FA3C219}" destId="{99FFE935-EA55-4510-A714-61F75C58C7DC}" srcOrd="5" destOrd="0" presId="urn:microsoft.com/office/officeart/2005/8/layout/vList5"/>
    <dgm:cxn modelId="{9C9D0EFA-0FA1-4D3D-8929-C2A819B0AF7D}" type="presParOf" srcId="{E04C11B0-065D-4E21-BE7B-84D34FA3C219}" destId="{1050A3F9-8E33-403B-9DDE-9A2B1031916E}" srcOrd="6" destOrd="0" presId="urn:microsoft.com/office/officeart/2005/8/layout/vList5"/>
    <dgm:cxn modelId="{930D3A04-C307-417F-8E39-05DF5FF01F9F}" type="presParOf" srcId="{1050A3F9-8E33-403B-9DDE-9A2B1031916E}" destId="{42907B92-5D60-4EB8-AB2F-2D092C343D37}" srcOrd="0" destOrd="0" presId="urn:microsoft.com/office/officeart/2005/8/layout/vList5"/>
    <dgm:cxn modelId="{4FD66490-676A-491C-A961-58A4289C9BF6}" type="presParOf" srcId="{1050A3F9-8E33-403B-9DDE-9A2B1031916E}" destId="{D0F66024-C136-42EF-9A96-3C6890641F7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6161D51-97AC-4C7C-BC71-096B28E1BA8D}" type="doc">
      <dgm:prSet loTypeId="urn:microsoft.com/office/officeart/2005/8/layout/cycle3" loCatId="cycle" qsTypeId="urn:microsoft.com/office/officeart/2005/8/quickstyle/simple2" qsCatId="simple" csTypeId="urn:microsoft.com/office/officeart/2005/8/colors/colorful1#3" csCatId="colorful" phldr="1"/>
      <dgm:spPr/>
      <dgm:t>
        <a:bodyPr/>
        <a:lstStyle/>
        <a:p>
          <a:endParaRPr lang="zh-TW" altLang="en-US"/>
        </a:p>
      </dgm:t>
    </dgm:pt>
    <dgm:pt modelId="{3A10C903-7A1C-4B26-9667-387FB24BFC28}">
      <dgm:prSet phldrT="[文字]" custT="1"/>
      <dgm:spPr/>
      <dgm:t>
        <a:bodyPr/>
        <a:lstStyle/>
        <a:p>
          <a:r>
            <a:rPr lang="zh-TW" altLang="en-US" sz="2400" dirty="0" smtClean="0">
              <a:latin typeface="微軟正黑體" pitchFamily="34" charset="-120"/>
              <a:ea typeface="微軟正黑體" pitchFamily="34" charset="-120"/>
            </a:rPr>
            <a:t>與便利超商合作</a:t>
          </a:r>
          <a:endParaRPr lang="zh-TW" altLang="en-US" sz="2400" dirty="0">
            <a:latin typeface="微軟正黑體" pitchFamily="34" charset="-120"/>
            <a:ea typeface="微軟正黑體" pitchFamily="34" charset="-120"/>
          </a:endParaRPr>
        </a:p>
      </dgm:t>
    </dgm:pt>
    <dgm:pt modelId="{43A2A45A-95F7-4EE0-A64D-759A41C5A900}" type="parTrans" cxnId="{6EFC5340-25E3-4397-B01E-8E00F2D1E279}">
      <dgm:prSet/>
      <dgm:spPr/>
      <dgm:t>
        <a:bodyPr/>
        <a:lstStyle/>
        <a:p>
          <a:endParaRPr lang="zh-TW" altLang="en-US"/>
        </a:p>
      </dgm:t>
    </dgm:pt>
    <dgm:pt modelId="{5AFF034F-84AA-487F-B91A-8D5A0213A2CF}" type="sibTrans" cxnId="{6EFC5340-25E3-4397-B01E-8E00F2D1E279}">
      <dgm:prSet/>
      <dgm:spPr/>
      <dgm:t>
        <a:bodyPr/>
        <a:lstStyle/>
        <a:p>
          <a:endParaRPr lang="zh-TW" altLang="en-US"/>
        </a:p>
      </dgm:t>
    </dgm:pt>
    <dgm:pt modelId="{24B1F1B0-1BEB-4935-BA40-A31248EAD094}">
      <dgm:prSet phldrT="[文字]" custT="1"/>
      <dgm:spPr/>
      <dgm:t>
        <a:bodyPr/>
        <a:lstStyle/>
        <a:p>
          <a:r>
            <a:rPr lang="zh-TW" altLang="en-US" sz="2400" dirty="0" smtClean="0">
              <a:latin typeface="微軟正黑體" pitchFamily="34" charset="-120"/>
              <a:ea typeface="微軟正黑體" pitchFamily="34" charset="-120"/>
            </a:rPr>
            <a:t>於臉書上創立粉絲專頁</a:t>
          </a:r>
          <a:endParaRPr lang="zh-TW" altLang="en-US" sz="2400" dirty="0">
            <a:latin typeface="微軟正黑體" pitchFamily="34" charset="-120"/>
            <a:ea typeface="微軟正黑體" pitchFamily="34" charset="-120"/>
          </a:endParaRPr>
        </a:p>
      </dgm:t>
    </dgm:pt>
    <dgm:pt modelId="{FA0F61CB-484D-469B-8570-DB29D5AFEBA6}" type="parTrans" cxnId="{14A208B3-0F53-4FD7-A1CB-E12866D5368B}">
      <dgm:prSet/>
      <dgm:spPr/>
      <dgm:t>
        <a:bodyPr/>
        <a:lstStyle/>
        <a:p>
          <a:endParaRPr lang="zh-TW" altLang="en-US"/>
        </a:p>
      </dgm:t>
    </dgm:pt>
    <dgm:pt modelId="{EA658F77-2E26-4C61-9375-AFE58F37C164}" type="sibTrans" cxnId="{14A208B3-0F53-4FD7-A1CB-E12866D5368B}">
      <dgm:prSet/>
      <dgm:spPr/>
      <dgm:t>
        <a:bodyPr/>
        <a:lstStyle/>
        <a:p>
          <a:endParaRPr lang="zh-TW" altLang="en-US"/>
        </a:p>
      </dgm:t>
    </dgm:pt>
    <dgm:pt modelId="{77CE9BFB-C7D1-4167-9CDB-4DF6AC8F4C89}">
      <dgm:prSet phldrT="[文字]" custT="1"/>
      <dgm:spPr/>
      <dgm:t>
        <a:bodyPr/>
        <a:lstStyle/>
        <a:p>
          <a:r>
            <a:rPr lang="zh-TW" altLang="en-US" sz="2400" dirty="0" smtClean="0">
              <a:latin typeface="微軟正黑體" pitchFamily="34" charset="-120"/>
              <a:ea typeface="微軟正黑體" pitchFamily="34" charset="-120"/>
            </a:rPr>
            <a:t>開放微電影徵稿</a:t>
          </a:r>
          <a:endParaRPr lang="zh-TW" altLang="en-US" sz="2400" dirty="0">
            <a:latin typeface="微軟正黑體" pitchFamily="34" charset="-120"/>
            <a:ea typeface="微軟正黑體" pitchFamily="34" charset="-120"/>
          </a:endParaRPr>
        </a:p>
      </dgm:t>
    </dgm:pt>
    <dgm:pt modelId="{6B58E282-FF53-456A-A5B1-C14EA7EFA652}" type="parTrans" cxnId="{0AD1462D-1ED0-4376-9AA4-63048C5452B4}">
      <dgm:prSet/>
      <dgm:spPr/>
      <dgm:t>
        <a:bodyPr/>
        <a:lstStyle/>
        <a:p>
          <a:endParaRPr lang="zh-TW" altLang="en-US"/>
        </a:p>
      </dgm:t>
    </dgm:pt>
    <dgm:pt modelId="{94AC2BBD-8BE6-4D2F-A8F4-CD26D40EAE62}" type="sibTrans" cxnId="{0AD1462D-1ED0-4376-9AA4-63048C5452B4}">
      <dgm:prSet/>
      <dgm:spPr/>
      <dgm:t>
        <a:bodyPr/>
        <a:lstStyle/>
        <a:p>
          <a:endParaRPr lang="zh-TW" altLang="en-US"/>
        </a:p>
      </dgm:t>
    </dgm:pt>
    <dgm:pt modelId="{87702032-5548-4053-80C7-D9D27C778F19}">
      <dgm:prSet phldrT="[文字]" custT="1"/>
      <dgm:spPr/>
      <dgm:t>
        <a:bodyPr/>
        <a:lstStyle/>
        <a:p>
          <a:r>
            <a:rPr lang="zh-TW" altLang="en-US" sz="2400" dirty="0" smtClean="0">
              <a:latin typeface="微軟正黑體" pitchFamily="34" charset="-120"/>
              <a:ea typeface="微軟正黑體" pitchFamily="34" charset="-120"/>
            </a:rPr>
            <a:t>關鍵字廣告</a:t>
          </a:r>
          <a:endParaRPr lang="zh-TW" altLang="en-US" sz="2400" dirty="0">
            <a:latin typeface="微軟正黑體" pitchFamily="34" charset="-120"/>
            <a:ea typeface="微軟正黑體" pitchFamily="34" charset="-120"/>
          </a:endParaRPr>
        </a:p>
      </dgm:t>
    </dgm:pt>
    <dgm:pt modelId="{111CC186-C208-4EA1-B84B-202468D73FF2}" type="parTrans" cxnId="{F5C4B3FA-A866-41DF-A99C-639B892BDE78}">
      <dgm:prSet/>
      <dgm:spPr/>
      <dgm:t>
        <a:bodyPr/>
        <a:lstStyle/>
        <a:p>
          <a:endParaRPr lang="zh-TW" altLang="en-US"/>
        </a:p>
      </dgm:t>
    </dgm:pt>
    <dgm:pt modelId="{2FE534CA-4D44-4A95-A2A8-7045A0D5EB19}" type="sibTrans" cxnId="{F5C4B3FA-A866-41DF-A99C-639B892BDE78}">
      <dgm:prSet/>
      <dgm:spPr/>
      <dgm:t>
        <a:bodyPr/>
        <a:lstStyle/>
        <a:p>
          <a:endParaRPr lang="zh-TW" altLang="en-US"/>
        </a:p>
      </dgm:t>
    </dgm:pt>
    <dgm:pt modelId="{87D45EF8-17A4-4882-885A-1334EF593F4B}">
      <dgm:prSet phldrT="[文字]" custT="1"/>
      <dgm:spPr/>
      <dgm:t>
        <a:bodyPr/>
        <a:lstStyle/>
        <a:p>
          <a:r>
            <a:rPr lang="zh-TW" altLang="en-US" sz="2400" dirty="0" smtClean="0">
              <a:latin typeface="微軟正黑體" pitchFamily="34" charset="-120"/>
              <a:ea typeface="微軟正黑體" pitchFamily="34" charset="-120"/>
            </a:rPr>
            <a:t>公益運動活動</a:t>
          </a:r>
          <a:endParaRPr lang="zh-TW" altLang="en-US" sz="2400" dirty="0">
            <a:latin typeface="微軟正黑體" pitchFamily="34" charset="-120"/>
            <a:ea typeface="微軟正黑體" pitchFamily="34" charset="-120"/>
          </a:endParaRPr>
        </a:p>
      </dgm:t>
    </dgm:pt>
    <dgm:pt modelId="{F1826337-DA45-43EF-9273-5544594B0C0A}" type="parTrans" cxnId="{C0AC7402-3BE7-4AAB-969B-336CE8105ACE}">
      <dgm:prSet/>
      <dgm:spPr/>
      <dgm:t>
        <a:bodyPr/>
        <a:lstStyle/>
        <a:p>
          <a:endParaRPr lang="zh-TW" altLang="en-US"/>
        </a:p>
      </dgm:t>
    </dgm:pt>
    <dgm:pt modelId="{ECF78C3D-3CC7-4D24-A1C1-79EF778FD7B1}" type="sibTrans" cxnId="{C0AC7402-3BE7-4AAB-969B-336CE8105ACE}">
      <dgm:prSet/>
      <dgm:spPr/>
      <dgm:t>
        <a:bodyPr/>
        <a:lstStyle/>
        <a:p>
          <a:endParaRPr lang="zh-TW" altLang="en-US"/>
        </a:p>
      </dgm:t>
    </dgm:pt>
    <dgm:pt modelId="{3C018371-C25A-4579-81F6-C00F7071EE5F}" type="pres">
      <dgm:prSet presAssocID="{C6161D51-97AC-4C7C-BC71-096B28E1BA8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891746E-26DC-4788-90BA-BBD2C62A5537}" type="pres">
      <dgm:prSet presAssocID="{C6161D51-97AC-4C7C-BC71-096B28E1BA8D}" presName="cycle" presStyleCnt="0"/>
      <dgm:spPr/>
    </dgm:pt>
    <dgm:pt modelId="{9A27B9F6-789E-4B7E-8373-6EDE3F2EF53C}" type="pres">
      <dgm:prSet presAssocID="{3A10C903-7A1C-4B26-9667-387FB24BFC28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BC704E5-3447-4FE6-9EBA-A6B7BA29CDA4}" type="pres">
      <dgm:prSet presAssocID="{5AFF034F-84AA-487F-B91A-8D5A0213A2CF}" presName="sibTransFirstNode" presStyleLbl="bgShp" presStyleIdx="0" presStyleCnt="1"/>
      <dgm:spPr/>
      <dgm:t>
        <a:bodyPr/>
        <a:lstStyle/>
        <a:p>
          <a:endParaRPr lang="zh-TW" altLang="en-US"/>
        </a:p>
      </dgm:t>
    </dgm:pt>
    <dgm:pt modelId="{04F22001-94EA-4EA8-B08E-ED081D82E3AA}" type="pres">
      <dgm:prSet presAssocID="{24B1F1B0-1BEB-4935-BA40-A31248EAD094}" presName="nodeFollowingNodes" presStyleLbl="node1" presStyleIdx="1" presStyleCnt="5" custRadScaleRad="99739" custRadScaleInc="245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C804C53-84A4-44B7-BE2A-DD0F9F12E53F}" type="pres">
      <dgm:prSet presAssocID="{77CE9BFB-C7D1-4167-9CDB-4DF6AC8F4C89}" presName="nodeFollowingNodes" presStyleLbl="node1" presStyleIdx="2" presStyleCnt="5" custRadScaleRad="97951" custRadScaleInc="-2296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39911C1-C8DF-4D8F-B8AA-44378D55F33E}" type="pres">
      <dgm:prSet presAssocID="{87702032-5548-4053-80C7-D9D27C778F19}" presName="nodeFollowingNodes" presStyleLbl="node1" presStyleIdx="3" presStyleCnt="5" custRadScaleRad="91996" custRadScaleInc="1761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9A5863-71DA-448F-88A8-54F91DB3BEB2}" type="pres">
      <dgm:prSet presAssocID="{87D45EF8-17A4-4882-885A-1334EF593F4B}" presName="nodeFollowingNodes" presStyleLbl="node1" presStyleIdx="4" presStyleCnt="5" custScaleX="112451" custRadScaleRad="108079" custRadScaleInc="-463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D0532C3-9C56-4645-9CD9-9F1A17DBC373}" type="presOf" srcId="{3A10C903-7A1C-4B26-9667-387FB24BFC28}" destId="{9A27B9F6-789E-4B7E-8373-6EDE3F2EF53C}" srcOrd="0" destOrd="0" presId="urn:microsoft.com/office/officeart/2005/8/layout/cycle3"/>
    <dgm:cxn modelId="{BDA50408-B674-4AC7-82D9-07693089757B}" type="presOf" srcId="{5AFF034F-84AA-487F-B91A-8D5A0213A2CF}" destId="{4BC704E5-3447-4FE6-9EBA-A6B7BA29CDA4}" srcOrd="0" destOrd="0" presId="urn:microsoft.com/office/officeart/2005/8/layout/cycle3"/>
    <dgm:cxn modelId="{6EFC5340-25E3-4397-B01E-8E00F2D1E279}" srcId="{C6161D51-97AC-4C7C-BC71-096B28E1BA8D}" destId="{3A10C903-7A1C-4B26-9667-387FB24BFC28}" srcOrd="0" destOrd="0" parTransId="{43A2A45A-95F7-4EE0-A64D-759A41C5A900}" sibTransId="{5AFF034F-84AA-487F-B91A-8D5A0213A2CF}"/>
    <dgm:cxn modelId="{89BFBB7D-6CDB-4C93-AB67-7658D91CF272}" type="presOf" srcId="{C6161D51-97AC-4C7C-BC71-096B28E1BA8D}" destId="{3C018371-C25A-4579-81F6-C00F7071EE5F}" srcOrd="0" destOrd="0" presId="urn:microsoft.com/office/officeart/2005/8/layout/cycle3"/>
    <dgm:cxn modelId="{BC969160-1AA7-41E9-A7CA-6B9EBE1A86CA}" type="presOf" srcId="{77CE9BFB-C7D1-4167-9CDB-4DF6AC8F4C89}" destId="{EC804C53-84A4-44B7-BE2A-DD0F9F12E53F}" srcOrd="0" destOrd="0" presId="urn:microsoft.com/office/officeart/2005/8/layout/cycle3"/>
    <dgm:cxn modelId="{F5C4B3FA-A866-41DF-A99C-639B892BDE78}" srcId="{C6161D51-97AC-4C7C-BC71-096B28E1BA8D}" destId="{87702032-5548-4053-80C7-D9D27C778F19}" srcOrd="3" destOrd="0" parTransId="{111CC186-C208-4EA1-B84B-202468D73FF2}" sibTransId="{2FE534CA-4D44-4A95-A2A8-7045A0D5EB19}"/>
    <dgm:cxn modelId="{51AB4130-E5C3-4BAE-B86A-5C19BCE033C7}" type="presOf" srcId="{24B1F1B0-1BEB-4935-BA40-A31248EAD094}" destId="{04F22001-94EA-4EA8-B08E-ED081D82E3AA}" srcOrd="0" destOrd="0" presId="urn:microsoft.com/office/officeart/2005/8/layout/cycle3"/>
    <dgm:cxn modelId="{0AD1462D-1ED0-4376-9AA4-63048C5452B4}" srcId="{C6161D51-97AC-4C7C-BC71-096B28E1BA8D}" destId="{77CE9BFB-C7D1-4167-9CDB-4DF6AC8F4C89}" srcOrd="2" destOrd="0" parTransId="{6B58E282-FF53-456A-A5B1-C14EA7EFA652}" sibTransId="{94AC2BBD-8BE6-4D2F-A8F4-CD26D40EAE62}"/>
    <dgm:cxn modelId="{75017AE6-220D-458D-B97F-96502A3A02C1}" type="presOf" srcId="{87D45EF8-17A4-4882-885A-1334EF593F4B}" destId="{149A5863-71DA-448F-88A8-54F91DB3BEB2}" srcOrd="0" destOrd="0" presId="urn:microsoft.com/office/officeart/2005/8/layout/cycle3"/>
    <dgm:cxn modelId="{14A208B3-0F53-4FD7-A1CB-E12866D5368B}" srcId="{C6161D51-97AC-4C7C-BC71-096B28E1BA8D}" destId="{24B1F1B0-1BEB-4935-BA40-A31248EAD094}" srcOrd="1" destOrd="0" parTransId="{FA0F61CB-484D-469B-8570-DB29D5AFEBA6}" sibTransId="{EA658F77-2E26-4C61-9375-AFE58F37C164}"/>
    <dgm:cxn modelId="{6F22D5AD-BB20-458D-A0CE-B6C3C721220E}" type="presOf" srcId="{87702032-5548-4053-80C7-D9D27C778F19}" destId="{139911C1-C8DF-4D8F-B8AA-44378D55F33E}" srcOrd="0" destOrd="0" presId="urn:microsoft.com/office/officeart/2005/8/layout/cycle3"/>
    <dgm:cxn modelId="{C0AC7402-3BE7-4AAB-969B-336CE8105ACE}" srcId="{C6161D51-97AC-4C7C-BC71-096B28E1BA8D}" destId="{87D45EF8-17A4-4882-885A-1334EF593F4B}" srcOrd="4" destOrd="0" parTransId="{F1826337-DA45-43EF-9273-5544594B0C0A}" sibTransId="{ECF78C3D-3CC7-4D24-A1C1-79EF778FD7B1}"/>
    <dgm:cxn modelId="{4540128D-3C07-441A-9149-554B10BB8117}" type="presParOf" srcId="{3C018371-C25A-4579-81F6-C00F7071EE5F}" destId="{1891746E-26DC-4788-90BA-BBD2C62A5537}" srcOrd="0" destOrd="0" presId="urn:microsoft.com/office/officeart/2005/8/layout/cycle3"/>
    <dgm:cxn modelId="{EE5140BF-BB49-4913-BD71-ECAE980BB18D}" type="presParOf" srcId="{1891746E-26DC-4788-90BA-BBD2C62A5537}" destId="{9A27B9F6-789E-4B7E-8373-6EDE3F2EF53C}" srcOrd="0" destOrd="0" presId="urn:microsoft.com/office/officeart/2005/8/layout/cycle3"/>
    <dgm:cxn modelId="{94EB959D-A350-47C3-A7C7-528B9042C0A4}" type="presParOf" srcId="{1891746E-26DC-4788-90BA-BBD2C62A5537}" destId="{4BC704E5-3447-4FE6-9EBA-A6B7BA29CDA4}" srcOrd="1" destOrd="0" presId="urn:microsoft.com/office/officeart/2005/8/layout/cycle3"/>
    <dgm:cxn modelId="{C760E8B6-54B0-4233-B6B6-07417D16B369}" type="presParOf" srcId="{1891746E-26DC-4788-90BA-BBD2C62A5537}" destId="{04F22001-94EA-4EA8-B08E-ED081D82E3AA}" srcOrd="2" destOrd="0" presId="urn:microsoft.com/office/officeart/2005/8/layout/cycle3"/>
    <dgm:cxn modelId="{873479C2-5F2F-4D7E-A978-6A26B8D9BC3D}" type="presParOf" srcId="{1891746E-26DC-4788-90BA-BBD2C62A5537}" destId="{EC804C53-84A4-44B7-BE2A-DD0F9F12E53F}" srcOrd="3" destOrd="0" presId="urn:microsoft.com/office/officeart/2005/8/layout/cycle3"/>
    <dgm:cxn modelId="{F4BCCAC8-F440-42DC-8ED6-1644BA802309}" type="presParOf" srcId="{1891746E-26DC-4788-90BA-BBD2C62A5537}" destId="{139911C1-C8DF-4D8F-B8AA-44378D55F33E}" srcOrd="4" destOrd="0" presId="urn:microsoft.com/office/officeart/2005/8/layout/cycle3"/>
    <dgm:cxn modelId="{57D83ACC-4FD9-4D24-80C1-D5C3530F71EB}" type="presParOf" srcId="{1891746E-26DC-4788-90BA-BBD2C62A5537}" destId="{149A5863-71DA-448F-88A8-54F91DB3BEB2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ABF53A1-DB33-4204-9ADC-92D1A524D95B}">
      <dsp:nvSpPr>
        <dsp:cNvPr id="0" name=""/>
        <dsp:cNvSpPr/>
      </dsp:nvSpPr>
      <dsp:spPr>
        <a:xfrm rot="5400000">
          <a:off x="312489" y="1164182"/>
          <a:ext cx="1009726" cy="84159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1FC223-6C28-423D-A5C6-8FE2B9FA6DFA}">
      <dsp:nvSpPr>
        <dsp:cNvPr id="0" name=""/>
        <dsp:cNvSpPr/>
      </dsp:nvSpPr>
      <dsp:spPr>
        <a:xfrm>
          <a:off x="311830" y="26590"/>
          <a:ext cx="2826164" cy="963733"/>
        </a:xfrm>
        <a:prstGeom prst="roundRect">
          <a:avLst>
            <a:gd name="adj" fmla="val 166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微軟正黑體" pitchFamily="34" charset="-120"/>
              <a:ea typeface="微軟正黑體" pitchFamily="34" charset="-120"/>
            </a:rPr>
            <a:t>第一步驟：說明問題</a:t>
          </a:r>
          <a:endParaRPr lang="zh-TW" altLang="en-US" sz="2000" kern="1200" dirty="0"/>
        </a:p>
      </dsp:txBody>
      <dsp:txXfrm>
        <a:off x="311830" y="26590"/>
        <a:ext cx="2826164" cy="963733"/>
      </dsp:txXfrm>
    </dsp:sp>
    <dsp:sp modelId="{369DC586-9FF3-4CB1-95E9-BF809139D090}">
      <dsp:nvSpPr>
        <dsp:cNvPr id="0" name=""/>
        <dsp:cNvSpPr/>
      </dsp:nvSpPr>
      <dsp:spPr>
        <a:xfrm>
          <a:off x="3378387" y="296044"/>
          <a:ext cx="1236261" cy="961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88BA5F-9609-4A4B-AE62-510C19B70183}">
      <dsp:nvSpPr>
        <dsp:cNvPr id="0" name=""/>
        <dsp:cNvSpPr/>
      </dsp:nvSpPr>
      <dsp:spPr>
        <a:xfrm rot="5400000">
          <a:off x="1405150" y="2421292"/>
          <a:ext cx="1009726" cy="101069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-6544757"/>
            <a:satOff val="-351"/>
            <a:lumOff val="568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33EC28-9231-4A5A-8C3A-BC2B44F05D24}">
      <dsp:nvSpPr>
        <dsp:cNvPr id="0" name=""/>
        <dsp:cNvSpPr/>
      </dsp:nvSpPr>
      <dsp:spPr>
        <a:xfrm>
          <a:off x="1260641" y="1224134"/>
          <a:ext cx="2893238" cy="1048780"/>
        </a:xfrm>
        <a:prstGeom prst="roundRect">
          <a:avLst>
            <a:gd name="adj" fmla="val 166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微軟正黑體" pitchFamily="34" charset="-120"/>
              <a:ea typeface="微軟正黑體" pitchFamily="34" charset="-120"/>
            </a:rPr>
            <a:t>第二步驟：檢視得以解決問題的各項可行政策</a:t>
          </a:r>
          <a:endParaRPr lang="zh-TW" altLang="en-US" sz="2000" kern="1200" dirty="0"/>
        </a:p>
      </dsp:txBody>
      <dsp:txXfrm>
        <a:off x="1260641" y="1224134"/>
        <a:ext cx="2893238" cy="1048780"/>
      </dsp:txXfrm>
    </dsp:sp>
    <dsp:sp modelId="{7C71897A-8861-48B7-9C22-C52F22FCF267}">
      <dsp:nvSpPr>
        <dsp:cNvPr id="0" name=""/>
        <dsp:cNvSpPr/>
      </dsp:nvSpPr>
      <dsp:spPr>
        <a:xfrm>
          <a:off x="6229197" y="1296144"/>
          <a:ext cx="1919902" cy="1105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0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900" kern="1200" dirty="0"/>
        </a:p>
      </dsp:txBody>
      <dsp:txXfrm>
        <a:off x="6229197" y="1296144"/>
        <a:ext cx="1919902" cy="1105102"/>
      </dsp:txXfrm>
    </dsp:sp>
    <dsp:sp modelId="{1003C87C-44CE-4826-94AC-FA4F1A6F8E2C}">
      <dsp:nvSpPr>
        <dsp:cNvPr id="0" name=""/>
        <dsp:cNvSpPr/>
      </dsp:nvSpPr>
      <dsp:spPr>
        <a:xfrm rot="5400000">
          <a:off x="2625886" y="3557951"/>
          <a:ext cx="1009726" cy="1003891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-13089513"/>
            <a:satOff val="-703"/>
            <a:lumOff val="1136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433C70-B2D7-4903-AF76-AEEEC80BD3F0}">
      <dsp:nvSpPr>
        <dsp:cNvPr id="0" name=""/>
        <dsp:cNvSpPr/>
      </dsp:nvSpPr>
      <dsp:spPr>
        <a:xfrm>
          <a:off x="2412780" y="2566603"/>
          <a:ext cx="2955654" cy="964328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微軟正黑體" pitchFamily="34" charset="-120"/>
              <a:ea typeface="微軟正黑體" pitchFamily="34" charset="-120"/>
            </a:rPr>
            <a:t>第三步驟：</a:t>
          </a:r>
          <a:r>
            <a:rPr lang="zh-TW" altLang="zh-TW" sz="2000" kern="1200" dirty="0" smtClean="0">
              <a:latin typeface="微軟正黑體" pitchFamily="34" charset="-120"/>
              <a:ea typeface="微軟正黑體" pitchFamily="34" charset="-120"/>
            </a:rPr>
            <a:t>提出我方公共政策議案（我方政策）</a:t>
          </a:r>
          <a:endParaRPr lang="en-US" altLang="zh-TW" sz="2000" kern="1200" dirty="0" smtClean="0">
            <a:latin typeface="微軟正黑體" pitchFamily="34" charset="-120"/>
            <a:ea typeface="微軟正黑體" pitchFamily="34" charset="-120"/>
          </a:endParaRPr>
        </a:p>
      </dsp:txBody>
      <dsp:txXfrm>
        <a:off x="2412780" y="2566603"/>
        <a:ext cx="2955654" cy="964328"/>
      </dsp:txXfrm>
    </dsp:sp>
    <dsp:sp modelId="{548564FB-7050-4C39-AB23-8FEA228FBFB8}">
      <dsp:nvSpPr>
        <dsp:cNvPr id="0" name=""/>
        <dsp:cNvSpPr/>
      </dsp:nvSpPr>
      <dsp:spPr>
        <a:xfrm>
          <a:off x="4645024" y="1440160"/>
          <a:ext cx="1793444" cy="9616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000" kern="1200" dirty="0"/>
        </a:p>
      </dsp:txBody>
      <dsp:txXfrm>
        <a:off x="4645024" y="1440160"/>
        <a:ext cx="1793444" cy="961644"/>
      </dsp:txXfrm>
    </dsp:sp>
    <dsp:sp modelId="{64C13220-CC72-4282-92C1-EDFB8AF8A72A}">
      <dsp:nvSpPr>
        <dsp:cNvPr id="0" name=""/>
        <dsp:cNvSpPr/>
      </dsp:nvSpPr>
      <dsp:spPr>
        <a:xfrm>
          <a:off x="3636905" y="3795266"/>
          <a:ext cx="3230934" cy="957261"/>
        </a:xfrm>
        <a:prstGeom prst="roundRect">
          <a:avLst>
            <a:gd name="adj" fmla="val 166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微軟正黑體" pitchFamily="34" charset="-120"/>
              <a:ea typeface="微軟正黑體" pitchFamily="34" charset="-120"/>
            </a:rPr>
            <a:t>第四步驟：擬定行動計畫</a:t>
          </a:r>
          <a:endParaRPr lang="zh-TW" altLang="en-US" sz="2000" kern="1200" dirty="0"/>
        </a:p>
      </dsp:txBody>
      <dsp:txXfrm>
        <a:off x="3636905" y="3795266"/>
        <a:ext cx="3230934" cy="95726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91E7734-C55B-4FE4-9132-884F79B949BC}">
      <dsp:nvSpPr>
        <dsp:cNvPr id="0" name=""/>
        <dsp:cNvSpPr/>
      </dsp:nvSpPr>
      <dsp:spPr>
        <a:xfrm rot="5400000">
          <a:off x="4367211" y="-1716677"/>
          <a:ext cx="862802" cy="4516341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微軟正黑體" pitchFamily="34" charset="-120"/>
              <a:ea typeface="微軟正黑體" pitchFamily="34" charset="-120"/>
            </a:rPr>
            <a:t>網路犯罪偵辦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 rot="5400000">
        <a:off x="4367211" y="-1716677"/>
        <a:ext cx="862802" cy="4516341"/>
      </dsp:txXfrm>
    </dsp:sp>
    <dsp:sp modelId="{680C9BF2-D84B-4E26-BD27-B6C61007B74F}">
      <dsp:nvSpPr>
        <dsp:cNvPr id="0" name=""/>
        <dsp:cNvSpPr/>
      </dsp:nvSpPr>
      <dsp:spPr>
        <a:xfrm>
          <a:off x="0" y="2242"/>
          <a:ext cx="2540442" cy="107850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b="1" kern="1200" dirty="0" smtClean="0">
              <a:latin typeface="微軟正黑體" pitchFamily="34" charset="-120"/>
              <a:ea typeface="微軟正黑體" pitchFamily="34" charset="-120"/>
            </a:rPr>
            <a:t>網路警察</a:t>
          </a:r>
          <a:endParaRPr lang="zh-TW" altLang="en-US" sz="29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0" y="2242"/>
        <a:ext cx="2540442" cy="1078502"/>
      </dsp:txXfrm>
    </dsp:sp>
    <dsp:sp modelId="{B16E7E00-570A-49E8-822D-75EE798F8E3C}">
      <dsp:nvSpPr>
        <dsp:cNvPr id="0" name=""/>
        <dsp:cNvSpPr/>
      </dsp:nvSpPr>
      <dsp:spPr>
        <a:xfrm rot="5400000">
          <a:off x="4367211" y="-584248"/>
          <a:ext cx="862802" cy="4516341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微軟正黑體" pitchFamily="34" charset="-120"/>
              <a:ea typeface="微軟正黑體" pitchFamily="34" charset="-120"/>
            </a:rPr>
            <a:t>受理民眾申訴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smtClean="0">
              <a:latin typeface="微軟正黑體" pitchFamily="34" charset="-120"/>
              <a:ea typeface="微軟正黑體" pitchFamily="34" charset="-120"/>
            </a:rPr>
            <a:t>受理案件橫向機關聯繫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 rot="5400000">
        <a:off x="4367211" y="-584248"/>
        <a:ext cx="862802" cy="4516341"/>
      </dsp:txXfrm>
    </dsp:sp>
    <dsp:sp modelId="{FABE7984-1F56-4665-B55D-56F3F6BC339D}">
      <dsp:nvSpPr>
        <dsp:cNvPr id="0" name=""/>
        <dsp:cNvSpPr/>
      </dsp:nvSpPr>
      <dsp:spPr>
        <a:xfrm>
          <a:off x="0" y="1134670"/>
          <a:ext cx="2540442" cy="107850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900" b="1" kern="1200" dirty="0" err="1" smtClean="0">
              <a:latin typeface="微軟正黑體" pitchFamily="34" charset="-120"/>
              <a:ea typeface="微軟正黑體" pitchFamily="34" charset="-120"/>
            </a:rPr>
            <a:t>iWIN</a:t>
          </a:r>
          <a:endParaRPr lang="zh-TW" altLang="en-US" sz="29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0" y="1134670"/>
        <a:ext cx="2540442" cy="1078502"/>
      </dsp:txXfrm>
    </dsp:sp>
    <dsp:sp modelId="{0EE4EC43-99ED-4CB8-916F-A14B2321630D}">
      <dsp:nvSpPr>
        <dsp:cNvPr id="0" name=""/>
        <dsp:cNvSpPr/>
      </dsp:nvSpPr>
      <dsp:spPr>
        <a:xfrm rot="5400000">
          <a:off x="4367211" y="548179"/>
          <a:ext cx="862802" cy="4516341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微軟正黑體" pitchFamily="34" charset="-120"/>
              <a:ea typeface="微軟正黑體" pitchFamily="34" charset="-120"/>
            </a:rPr>
            <a:t>教育宣導反霸凌之觀念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 rot="5400000">
        <a:off x="4367211" y="548179"/>
        <a:ext cx="862802" cy="4516341"/>
      </dsp:txXfrm>
    </dsp:sp>
    <dsp:sp modelId="{B4FF78F5-C8A6-4857-8862-272A086961C4}">
      <dsp:nvSpPr>
        <dsp:cNvPr id="0" name=""/>
        <dsp:cNvSpPr/>
      </dsp:nvSpPr>
      <dsp:spPr>
        <a:xfrm>
          <a:off x="0" y="2267098"/>
          <a:ext cx="2540442" cy="107850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900" b="1" kern="1200" dirty="0" err="1" smtClean="0">
              <a:latin typeface="微軟正黑體" pitchFamily="34" charset="-120"/>
              <a:ea typeface="微軟正黑體" pitchFamily="34" charset="-120"/>
            </a:rPr>
            <a:t>ReThink</a:t>
          </a:r>
          <a:endParaRPr lang="zh-TW" altLang="en-US" sz="29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0" y="2267098"/>
        <a:ext cx="2540442" cy="1078502"/>
      </dsp:txXfrm>
    </dsp:sp>
    <dsp:sp modelId="{D0F66024-C136-42EF-9A96-3C6890641F79}">
      <dsp:nvSpPr>
        <dsp:cNvPr id="0" name=""/>
        <dsp:cNvSpPr/>
      </dsp:nvSpPr>
      <dsp:spPr>
        <a:xfrm rot="5400000">
          <a:off x="4367211" y="1680607"/>
          <a:ext cx="862802" cy="4516341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微軟正黑體" pitchFamily="34" charset="-120"/>
              <a:ea typeface="微軟正黑體" pitchFamily="34" charset="-120"/>
            </a:rPr>
            <a:t>反網霸</a:t>
          </a: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APP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微軟正黑體" pitchFamily="34" charset="-120"/>
              <a:ea typeface="微軟正黑體" pitchFamily="34" charset="-120"/>
            </a:rPr>
            <a:t>我方團隊之政策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 rot="5400000">
        <a:off x="4367211" y="1680607"/>
        <a:ext cx="862802" cy="4516341"/>
      </dsp:txXfrm>
    </dsp:sp>
    <dsp:sp modelId="{42907B92-5D60-4EB8-AB2F-2D092C343D37}">
      <dsp:nvSpPr>
        <dsp:cNvPr id="0" name=""/>
        <dsp:cNvSpPr/>
      </dsp:nvSpPr>
      <dsp:spPr>
        <a:xfrm>
          <a:off x="0" y="3399526"/>
          <a:ext cx="2540442" cy="107850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b="1" kern="1200" dirty="0" smtClean="0">
              <a:latin typeface="微軟正黑體" pitchFamily="34" charset="-120"/>
              <a:ea typeface="微軟正黑體" pitchFamily="34" charset="-120"/>
            </a:rPr>
            <a:t>網路糾察制度</a:t>
          </a:r>
          <a:endParaRPr lang="zh-TW" altLang="en-US" sz="29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0" y="3399526"/>
        <a:ext cx="2540442" cy="107850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BC704E5-3447-4FE6-9EBA-A6B7BA29CDA4}">
      <dsp:nvSpPr>
        <dsp:cNvPr id="0" name=""/>
        <dsp:cNvSpPr/>
      </dsp:nvSpPr>
      <dsp:spPr>
        <a:xfrm>
          <a:off x="1139243" y="-23279"/>
          <a:ext cx="4117637" cy="4117637"/>
        </a:xfrm>
        <a:prstGeom prst="circularArrow">
          <a:avLst>
            <a:gd name="adj1" fmla="val 5544"/>
            <a:gd name="adj2" fmla="val 330680"/>
            <a:gd name="adj3" fmla="val 13809063"/>
            <a:gd name="adj4" fmla="val 17365829"/>
            <a:gd name="adj5" fmla="val 575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27B9F6-789E-4B7E-8373-6EDE3F2EF53C}">
      <dsp:nvSpPr>
        <dsp:cNvPr id="0" name=""/>
        <dsp:cNvSpPr/>
      </dsp:nvSpPr>
      <dsp:spPr>
        <a:xfrm>
          <a:off x="2247807" y="965"/>
          <a:ext cx="1900508" cy="95025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itchFamily="34" charset="-120"/>
              <a:ea typeface="微軟正黑體" pitchFamily="34" charset="-120"/>
            </a:rPr>
            <a:t>與便利超商合作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2247807" y="965"/>
        <a:ext cx="1900508" cy="950254"/>
      </dsp:txXfrm>
    </dsp:sp>
    <dsp:sp modelId="{04F22001-94EA-4EA8-B08E-ED081D82E3AA}">
      <dsp:nvSpPr>
        <dsp:cNvPr id="0" name=""/>
        <dsp:cNvSpPr/>
      </dsp:nvSpPr>
      <dsp:spPr>
        <a:xfrm>
          <a:off x="3926776" y="1258635"/>
          <a:ext cx="1900508" cy="95025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itchFamily="34" charset="-120"/>
              <a:ea typeface="微軟正黑體" pitchFamily="34" charset="-120"/>
            </a:rPr>
            <a:t>於臉書上創立粉絲專頁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926776" y="1258635"/>
        <a:ext cx="1900508" cy="950254"/>
      </dsp:txXfrm>
    </dsp:sp>
    <dsp:sp modelId="{EC804C53-84A4-44B7-BE2A-DD0F9F12E53F}">
      <dsp:nvSpPr>
        <dsp:cNvPr id="0" name=""/>
        <dsp:cNvSpPr/>
      </dsp:nvSpPr>
      <dsp:spPr>
        <a:xfrm>
          <a:off x="3561133" y="2867464"/>
          <a:ext cx="1900508" cy="95025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itchFamily="34" charset="-120"/>
              <a:ea typeface="微軟正黑體" pitchFamily="34" charset="-120"/>
            </a:rPr>
            <a:t>開放微電影徵稿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561133" y="2867464"/>
        <a:ext cx="1900508" cy="950254"/>
      </dsp:txXfrm>
    </dsp:sp>
    <dsp:sp modelId="{139911C1-C8DF-4D8F-B8AA-44378D55F33E}">
      <dsp:nvSpPr>
        <dsp:cNvPr id="0" name=""/>
        <dsp:cNvSpPr/>
      </dsp:nvSpPr>
      <dsp:spPr>
        <a:xfrm>
          <a:off x="1074750" y="2867464"/>
          <a:ext cx="1900508" cy="95025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itchFamily="34" charset="-120"/>
              <a:ea typeface="微軟正黑體" pitchFamily="34" charset="-120"/>
            </a:rPr>
            <a:t>關鍵字廣告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074750" y="2867464"/>
        <a:ext cx="1900508" cy="950254"/>
      </dsp:txXfrm>
    </dsp:sp>
    <dsp:sp modelId="{149A5863-71DA-448F-88A8-54F91DB3BEB2}">
      <dsp:nvSpPr>
        <dsp:cNvPr id="0" name=""/>
        <dsp:cNvSpPr/>
      </dsp:nvSpPr>
      <dsp:spPr>
        <a:xfrm>
          <a:off x="298280" y="1258644"/>
          <a:ext cx="2137140" cy="95025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itchFamily="34" charset="-120"/>
              <a:ea typeface="微軟正黑體" pitchFamily="34" charset="-120"/>
            </a:rPr>
            <a:t>公益運動活動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298280" y="1258644"/>
        <a:ext cx="2137140" cy="9502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453C3A-0143-45D7-9538-030206F72D81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05D10-0B91-44AC-B3B9-CF11FEE4D98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680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05D10-0B91-44AC-B3B9-CF11FEE4D98D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4475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32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44139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49319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60049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75850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0947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07048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96493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8" y="273057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77355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45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84753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0124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87204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pPr/>
              <a:t>2016/4/29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67270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14.jpeg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13.jpeg"/><Relationship Id="rId4" Type="http://schemas.openxmlformats.org/officeDocument/2006/relationships/diagramLayout" Target="../diagrams/layout3.xml"/><Relationship Id="rId9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55431" cy="6858000"/>
          </a:xfr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Autofit/>
          </a:bodyPr>
          <a:lstStyle/>
          <a:p>
            <a:r>
              <a:rPr lang="zh-TW" altLang="zh-TW" sz="3500" dirty="0" smtClean="0">
                <a:latin typeface="微軟正黑體" pitchFamily="34" charset="-120"/>
                <a:ea typeface="微軟正黑體" pitchFamily="34" charset="-120"/>
              </a:rPr>
              <a:t>網路</a:t>
            </a:r>
            <a:r>
              <a:rPr lang="zh-TW" altLang="zh-TW" sz="3500" dirty="0">
                <a:latin typeface="微軟正黑體" pitchFamily="34" charset="-120"/>
                <a:ea typeface="微軟正黑體" pitchFamily="34" charset="-120"/>
              </a:rPr>
              <a:t>社群言論霸凌</a:t>
            </a:r>
            <a:r>
              <a:rPr lang="zh-TW" altLang="zh-TW" sz="3500" dirty="0" smtClean="0"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en-US" altLang="zh-TW" sz="35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35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zh-TW" sz="3500" dirty="0" smtClean="0">
                <a:latin typeface="微軟正黑體" pitchFamily="34" charset="-120"/>
                <a:ea typeface="微軟正黑體" pitchFamily="34" charset="-120"/>
              </a:rPr>
              <a:t>網路</a:t>
            </a:r>
            <a:r>
              <a:rPr lang="zh-TW" altLang="zh-TW" sz="3500" dirty="0">
                <a:latin typeface="微軟正黑體" pitchFamily="34" charset="-120"/>
                <a:ea typeface="微軟正黑體" pitchFamily="34" charset="-120"/>
              </a:rPr>
              <a:t>糾察制度之具體化</a:t>
            </a:r>
            <a:endParaRPr lang="zh-TW" altLang="en-US" sz="35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467544" y="128627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2016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理律盃大學校際公民行動方案競賽</a:t>
            </a: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467544" y="43605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zh-TW" sz="3200" dirty="0">
                <a:latin typeface="微軟正黑體" pitchFamily="34" charset="-120"/>
                <a:ea typeface="微軟正黑體" pitchFamily="34" charset="-120"/>
              </a:rPr>
              <a:t>隊伍編號：</a:t>
            </a:r>
            <a:r>
              <a:rPr lang="en-US" altLang="zh-TW" sz="3200" dirty="0">
                <a:latin typeface="微軟正黑體" pitchFamily="34" charset="-120"/>
                <a:ea typeface="微軟正黑體" pitchFamily="34" charset="-120"/>
              </a:rPr>
              <a:t>1602</a:t>
            </a:r>
            <a:endParaRPr lang="zh-TW" altLang="zh-TW" sz="32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303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圖片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716" y="4281"/>
            <a:ext cx="9149715" cy="685371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目錄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61924076"/>
              </p:ext>
            </p:extLst>
          </p:nvPr>
        </p:nvGraphicFramePr>
        <p:xfrm>
          <a:off x="0" y="1340768"/>
          <a:ext cx="8893496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9" name="群組 8"/>
          <p:cNvGrpSpPr/>
          <p:nvPr/>
        </p:nvGrpSpPr>
        <p:grpSpPr>
          <a:xfrm>
            <a:off x="5868144" y="4411426"/>
            <a:ext cx="1236261" cy="961644"/>
            <a:chOff x="3378387" y="296044"/>
            <a:chExt cx="1236261" cy="961644"/>
          </a:xfrm>
        </p:grpSpPr>
        <p:sp>
          <p:nvSpPr>
            <p:cNvPr id="10" name="矩形 9"/>
            <p:cNvSpPr/>
            <p:nvPr/>
          </p:nvSpPr>
          <p:spPr>
            <a:xfrm>
              <a:off x="3378387" y="296044"/>
              <a:ext cx="1236261" cy="96164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矩形 10"/>
            <p:cNvSpPr/>
            <p:nvPr/>
          </p:nvSpPr>
          <p:spPr>
            <a:xfrm>
              <a:off x="3378387" y="296044"/>
              <a:ext cx="1236261" cy="9616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228600" lvl="1" indent="-228600" algn="l" defTabSz="11112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zh-TW" altLang="en-US" sz="2500" kern="1200" dirty="0"/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5508104" y="3977329"/>
            <a:ext cx="249780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反網霸</a:t>
            </a:r>
            <a:r>
              <a:rPr lang="en-US" altLang="zh-TW" sz="2000" dirty="0" smtClean="0">
                <a:latin typeface="+mj-lt"/>
                <a:ea typeface="微軟正黑體" pitchFamily="34" charset="-120"/>
              </a:rPr>
              <a:t>APP</a:t>
            </a:r>
            <a:r>
              <a:rPr lang="zh-TW" altLang="en-US" sz="2000" dirty="0" smtClean="0">
                <a:latin typeface="+mj-lt"/>
                <a:ea typeface="微軟正黑體" pitchFamily="34" charset="-120"/>
              </a:rPr>
              <a:t>之介紹</a:t>
            </a:r>
            <a:endParaRPr lang="en-US" altLang="zh-TW" sz="2000" dirty="0" smtClean="0">
              <a:latin typeface="+mj-lt"/>
              <a:ea typeface="微軟正黑體" pitchFamily="34" charset="-12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反網霸</a:t>
            </a:r>
            <a:r>
              <a:rPr lang="en-US" altLang="zh-TW" sz="2000" dirty="0">
                <a:ea typeface="微軟正黑體" pitchFamily="34" charset="-120"/>
              </a:rPr>
              <a:t>APP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之後台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4290917" y="2780928"/>
            <a:ext cx="151216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Wingdings" pitchFamily="2" charset="2"/>
              <a:buChar char="Ø"/>
            </a:pP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網路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警察</a:t>
            </a:r>
            <a:endParaRPr lang="en-US" altLang="zh-TW" sz="2000" dirty="0">
              <a:latin typeface="微軟正黑體" pitchFamily="34" charset="-120"/>
              <a:ea typeface="微軟正黑體" pitchFamily="34" charset="-12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en-US" altLang="zh-TW" sz="2000" dirty="0" err="1" smtClean="0">
                <a:ea typeface="微軟正黑體" pitchFamily="34" charset="-120"/>
              </a:rPr>
              <a:t>iWIN</a:t>
            </a:r>
            <a:endParaRPr lang="zh-TW" altLang="en-US" sz="2000" dirty="0">
              <a:ea typeface="微軟正黑體" pitchFamily="34" charset="-120"/>
            </a:endParaRPr>
          </a:p>
          <a:p>
            <a:endParaRPr lang="zh-TW" altLang="en-US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5827605" y="2780928"/>
            <a:ext cx="2012089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0" indent="-285750">
              <a:buFont typeface="Wingdings" pitchFamily="2" charset="2"/>
              <a:buChar char="Ø"/>
            </a:pPr>
            <a:r>
              <a:rPr lang="en-US" altLang="zh-TW" sz="2000" dirty="0" err="1" smtClean="0">
                <a:latin typeface="+mj-lt"/>
                <a:ea typeface="微軟正黑體" pitchFamily="34" charset="-120"/>
              </a:rPr>
              <a:t>ReThink</a:t>
            </a:r>
            <a:endParaRPr lang="en-US" altLang="zh-TW" sz="2000" dirty="0">
              <a:latin typeface="+mj-lt"/>
              <a:ea typeface="微軟正黑體" pitchFamily="34" charset="-12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網路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糾察制度</a:t>
            </a:r>
          </a:p>
          <a:p>
            <a:pPr marL="285750" indent="-285750">
              <a:buFont typeface="Wingdings" pitchFamily="2" charset="2"/>
              <a:buChar char="Ø"/>
            </a:pPr>
            <a:endParaRPr lang="zh-TW" altLang="en-US" dirty="0"/>
          </a:p>
        </p:txBody>
      </p:sp>
      <p:sp>
        <p:nvSpPr>
          <p:cNvPr id="15" name="文字方塊 14"/>
          <p:cNvSpPr txBox="1"/>
          <p:nvPr/>
        </p:nvSpPr>
        <p:spPr>
          <a:xfrm>
            <a:off x="3262315" y="1412776"/>
            <a:ext cx="32239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嚴重性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普遍性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公眾性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解決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方法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zh-TW" altLang="zh-TW" sz="2000" dirty="0">
                <a:latin typeface="微軟正黑體" pitchFamily="34" charset="-120"/>
                <a:ea typeface="微軟正黑體" pitchFamily="34" charset="-120"/>
              </a:rPr>
              <a:t>政府機關或專責單位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7068426" y="5236537"/>
            <a:ext cx="14991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報案系統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行銷方案</a:t>
            </a:r>
          </a:p>
        </p:txBody>
      </p:sp>
    </p:spTree>
    <p:extLst>
      <p:ext uri="{BB962C8B-B14F-4D97-AF65-F5344CB8AC3E}">
        <p14:creationId xmlns:p14="http://schemas.microsoft.com/office/powerpoint/2010/main" xmlns="" val="405104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716" y="4281"/>
            <a:ext cx="9149715" cy="685371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97762" y="332656"/>
            <a:ext cx="7772400" cy="689794"/>
          </a:xfrm>
        </p:spPr>
        <p:txBody>
          <a:bodyPr>
            <a:normAutofit/>
          </a:bodyPr>
          <a:lstStyle/>
          <a:p>
            <a:r>
              <a:rPr lang="zh-TW" altLang="zh-TW" sz="3200" dirty="0" smtClean="0">
                <a:latin typeface="微軟正黑體" pitchFamily="34" charset="-120"/>
                <a:ea typeface="微軟正黑體" pitchFamily="34" charset="-120"/>
              </a:rPr>
              <a:t>第一</a:t>
            </a:r>
            <a:r>
              <a:rPr lang="zh-TW" altLang="zh-TW" sz="3200" dirty="0">
                <a:latin typeface="微軟正黑體" pitchFamily="34" charset="-120"/>
                <a:ea typeface="微軟正黑體" pitchFamily="34" charset="-120"/>
              </a:rPr>
              <a:t>步驟：說明問題</a:t>
            </a:r>
            <a:endParaRPr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3568" y="836712"/>
            <a:ext cx="7088832" cy="4802088"/>
          </a:xfrm>
        </p:spPr>
        <p:txBody>
          <a:bodyPr>
            <a:normAutofit/>
          </a:bodyPr>
          <a:lstStyle/>
          <a:p>
            <a:pPr algn="l"/>
            <a:r>
              <a:rPr lang="zh-TW" altLang="en-US" sz="2000" dirty="0" smtClean="0">
                <a:solidFill>
                  <a:schemeClr val="tx1"/>
                </a:solidFill>
              </a:rPr>
              <a:t> </a:t>
            </a:r>
            <a:endParaRPr lang="zh-TW" altLang="en-US" sz="2000" dirty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0842" y="976452"/>
            <a:ext cx="3888432" cy="258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0842" y="3941577"/>
            <a:ext cx="3819321" cy="253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 rot="791211">
            <a:off x="4826335" y="5454748"/>
            <a:ext cx="2262159" cy="92333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嚴重性</a:t>
            </a:r>
            <a:endParaRPr lang="zh-TW" altLang="en-US" sz="5400" b="1" cap="none" spc="0" dirty="0">
              <a:ln w="18000">
                <a:solidFill>
                  <a:schemeClr val="tx1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 rot="21103657">
            <a:off x="5554359" y="2682247"/>
            <a:ext cx="22813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公眾性</a:t>
            </a:r>
            <a:endParaRPr lang="zh-TW" alt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 rot="21351290">
            <a:off x="230617" y="1097460"/>
            <a:ext cx="43781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網路糾察制度</a:t>
            </a:r>
            <a:endParaRPr lang="zh-TW" alt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00015">
            <a:off x="611561" y="2891215"/>
            <a:ext cx="3616234" cy="1747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/>
        </p:nvSpPr>
        <p:spPr>
          <a:xfrm>
            <a:off x="1043609" y="4869986"/>
            <a:ext cx="35028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刑法第</a:t>
            </a:r>
            <a:r>
              <a:rPr lang="en-US" altLang="zh-TW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309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條公然侮辱罪</a:t>
            </a:r>
            <a:endParaRPr lang="zh-TW" altLang="en-US" sz="24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552895" y="2336834"/>
            <a:ext cx="1959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解決方法</a:t>
            </a:r>
            <a:endParaRPr lang="zh-TW" altLang="en-US" sz="28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571092" y="5560350"/>
            <a:ext cx="3195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刑法第</a:t>
            </a:r>
            <a:r>
              <a:rPr lang="en-US" altLang="zh-TW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310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條之誹謗罪</a:t>
            </a:r>
            <a:endParaRPr lang="zh-TW" altLang="en-US" sz="24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5707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-100000"/>
                    </a14:imgEffect>
                    <a14:imgEffect>
                      <a14:brightnessContrast contras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3097" y="0"/>
            <a:ext cx="9157097" cy="6963618"/>
          </a:xfrm>
          <a:prstGeom prst="rect">
            <a:avLst/>
          </a:prstGeom>
          <a:noFill/>
          <a:ln>
            <a:noFill/>
          </a:ln>
          <a:effectLst>
            <a:outerShdw dist="35921" dir="3300000" sx="1000" sy="1000" algn="ctr" rotWithShape="0">
              <a:schemeClr val="bg2"/>
            </a:outerShdw>
            <a:reflection stA="0" endPos="65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80749">
            <a:off x="5377010" y="227965"/>
            <a:ext cx="3366018" cy="362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384597" y="2981851"/>
            <a:ext cx="79928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教育部</a:t>
            </a:r>
            <a:endParaRPr lang="en-US" altLang="zh-TW" sz="4000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4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內政部</a:t>
            </a:r>
            <a:endParaRPr lang="en-US" altLang="zh-TW" sz="4000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4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法務部</a:t>
            </a:r>
            <a:endParaRPr lang="en-US" altLang="zh-TW" sz="4000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4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衛福部</a:t>
            </a:r>
            <a:endParaRPr lang="en-US" altLang="zh-TW" sz="4000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40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NCC</a:t>
            </a:r>
            <a:endParaRPr lang="zh-TW" altLang="en-US" sz="40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00326" y="5013176"/>
            <a:ext cx="30446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兒童及少年權益保障法第</a:t>
            </a:r>
            <a:r>
              <a:rPr lang="en-US" altLang="zh-TW" sz="24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46</a:t>
            </a:r>
            <a:r>
              <a:rPr lang="zh-TW" altLang="en-US" sz="24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條</a:t>
            </a:r>
            <a:endParaRPr lang="zh-TW" altLang="en-US" sz="24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7" name="直線單箭頭接點 6"/>
          <p:cNvCxnSpPr/>
          <p:nvPr/>
        </p:nvCxnSpPr>
        <p:spPr>
          <a:xfrm>
            <a:off x="2483768" y="5416644"/>
            <a:ext cx="648072" cy="0"/>
          </a:xfrm>
          <a:prstGeom prst="straightConnector1">
            <a:avLst/>
          </a:prstGeom>
          <a:ln w="25400" cmpd="sng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2243" y="5312786"/>
            <a:ext cx="762000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文字方塊 10"/>
          <p:cNvSpPr txBox="1"/>
          <p:nvPr/>
        </p:nvSpPr>
        <p:spPr>
          <a:xfrm>
            <a:off x="7308304" y="5167063"/>
            <a:ext cx="1047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err="1">
                <a:solidFill>
                  <a:srgbClr val="FF0000"/>
                </a:solidFill>
              </a:rPr>
              <a:t>i</a:t>
            </a:r>
            <a:r>
              <a:rPr lang="en-US" altLang="zh-TW" sz="2800" dirty="0" err="1" smtClean="0">
                <a:solidFill>
                  <a:srgbClr val="FF0000"/>
                </a:solidFill>
              </a:rPr>
              <a:t>WIN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02222" y="1433054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負責單位</a:t>
            </a:r>
          </a:p>
        </p:txBody>
      </p:sp>
    </p:spTree>
    <p:extLst>
      <p:ext uri="{BB962C8B-B14F-4D97-AF65-F5344CB8AC3E}">
        <p14:creationId xmlns:p14="http://schemas.microsoft.com/office/powerpoint/2010/main" xmlns="" val="3698434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圖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716" y="4281"/>
            <a:ext cx="9149715" cy="6853719"/>
          </a:xfrm>
          <a:prstGeom prst="rect">
            <a:avLst/>
          </a:prstGeom>
        </p:spPr>
      </p:pic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xmlns="" val="3312232328"/>
              </p:ext>
            </p:extLst>
          </p:nvPr>
        </p:nvGraphicFramePr>
        <p:xfrm>
          <a:off x="971600" y="1904638"/>
          <a:ext cx="7056784" cy="4480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文字方塊 11"/>
          <p:cNvSpPr txBox="1"/>
          <p:nvPr/>
        </p:nvSpPr>
        <p:spPr>
          <a:xfrm>
            <a:off x="1043608" y="1196752"/>
            <a:ext cx="6984776" cy="523220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政策之概述</a:t>
            </a:r>
            <a:endParaRPr lang="en-US" altLang="zh-TW" sz="28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51520" y="434714"/>
            <a:ext cx="8748464" cy="584775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zh-TW" sz="3200" dirty="0" smtClean="0">
                <a:latin typeface="微軟正黑體" pitchFamily="34" charset="-120"/>
                <a:ea typeface="微軟正黑體" pitchFamily="34" charset="-120"/>
              </a:rPr>
              <a:t>第二</a:t>
            </a:r>
            <a:r>
              <a:rPr lang="zh-TW" altLang="zh-TW" sz="3200" dirty="0">
                <a:latin typeface="微軟正黑體" pitchFamily="34" charset="-120"/>
                <a:ea typeface="微軟正黑體" pitchFamily="34" charset="-120"/>
              </a:rPr>
              <a:t>步驟</a:t>
            </a:r>
            <a:r>
              <a:rPr lang="zh-TW" altLang="zh-TW" sz="3200" dirty="0" smtClean="0">
                <a:latin typeface="微軟正黑體" pitchFamily="34" charset="-120"/>
                <a:ea typeface="微軟正黑體" pitchFamily="34" charset="-120"/>
              </a:rPr>
              <a:t>：檢視</a:t>
            </a:r>
            <a:r>
              <a:rPr lang="zh-TW" altLang="zh-TW" sz="3200" dirty="0">
                <a:latin typeface="微軟正黑體" pitchFamily="34" charset="-120"/>
                <a:ea typeface="微軟正黑體" pitchFamily="34" charset="-120"/>
              </a:rPr>
              <a:t>得以解決問題的各項可行政策</a:t>
            </a:r>
            <a:endParaRPr lang="en-US" altLang="zh-TW" sz="32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437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圖片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716" y="4281"/>
            <a:ext cx="9149715" cy="6853719"/>
          </a:xfrm>
          <a:prstGeom prst="rect">
            <a:avLst/>
          </a:prstGeom>
        </p:spPr>
      </p:pic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6538004"/>
              </p:ext>
            </p:extLst>
          </p:nvPr>
        </p:nvGraphicFramePr>
        <p:xfrm>
          <a:off x="1187624" y="2132857"/>
          <a:ext cx="6840760" cy="34110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97740"/>
                <a:gridCol w="1152128"/>
                <a:gridCol w="1224136"/>
                <a:gridCol w="1224136"/>
                <a:gridCol w="1642620"/>
              </a:tblGrid>
              <a:tr h="728713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項目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網路警察</a:t>
                      </a:r>
                      <a:endParaRPr lang="zh-TW" altLang="en-US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err="1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iWIN</a:t>
                      </a:r>
                      <a:endParaRPr lang="zh-TW" altLang="en-US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err="1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ReThink</a:t>
                      </a:r>
                      <a:endParaRPr lang="zh-TW" altLang="en-US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網路糾察制度</a:t>
                      </a:r>
                      <a:endParaRPr lang="zh-TW" altLang="en-US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23414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效率</a:t>
                      </a:r>
                      <a:endParaRPr lang="en-US" altLang="zh-TW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強制力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系統化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65686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推廣具體計畫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829134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是否能有效解決網路霸凌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文字方塊 17"/>
          <p:cNvSpPr txBox="1"/>
          <p:nvPr/>
        </p:nvSpPr>
        <p:spPr>
          <a:xfrm>
            <a:off x="1115616" y="1268760"/>
            <a:ext cx="6984776" cy="523220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政策之優缺點</a:t>
            </a:r>
            <a:endParaRPr lang="en-US" altLang="zh-TW" sz="28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0" name="甜甜圈 19"/>
          <p:cNvSpPr/>
          <p:nvPr/>
        </p:nvSpPr>
        <p:spPr>
          <a:xfrm>
            <a:off x="3183849" y="2911207"/>
            <a:ext cx="288032" cy="288032"/>
          </a:xfrm>
          <a:prstGeom prst="donu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1" name="乘號 20"/>
          <p:cNvSpPr/>
          <p:nvPr/>
        </p:nvSpPr>
        <p:spPr>
          <a:xfrm>
            <a:off x="4322984" y="2820090"/>
            <a:ext cx="432048" cy="470266"/>
          </a:xfrm>
          <a:prstGeom prst="mathMultiply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甜甜圈 21"/>
          <p:cNvSpPr/>
          <p:nvPr/>
        </p:nvSpPr>
        <p:spPr>
          <a:xfrm>
            <a:off x="5619128" y="2911207"/>
            <a:ext cx="288032" cy="288032"/>
          </a:xfrm>
          <a:prstGeom prst="donu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3" name="甜甜圈 22"/>
          <p:cNvSpPr/>
          <p:nvPr/>
        </p:nvSpPr>
        <p:spPr>
          <a:xfrm>
            <a:off x="7059288" y="2911207"/>
            <a:ext cx="288032" cy="288032"/>
          </a:xfrm>
          <a:prstGeom prst="donu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4" name="乘號 23"/>
          <p:cNvSpPr/>
          <p:nvPr/>
        </p:nvSpPr>
        <p:spPr>
          <a:xfrm>
            <a:off x="4322984" y="3290356"/>
            <a:ext cx="432048" cy="470266"/>
          </a:xfrm>
          <a:prstGeom prst="mathMultiply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乘號 24"/>
          <p:cNvSpPr/>
          <p:nvPr/>
        </p:nvSpPr>
        <p:spPr>
          <a:xfrm>
            <a:off x="5547120" y="3290356"/>
            <a:ext cx="432048" cy="470266"/>
          </a:xfrm>
          <a:prstGeom prst="mathMultiply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乘號 25"/>
          <p:cNvSpPr/>
          <p:nvPr/>
        </p:nvSpPr>
        <p:spPr>
          <a:xfrm>
            <a:off x="7000273" y="3290356"/>
            <a:ext cx="432048" cy="470266"/>
          </a:xfrm>
          <a:prstGeom prst="mathMultiply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甜甜圈 26"/>
          <p:cNvSpPr/>
          <p:nvPr/>
        </p:nvSpPr>
        <p:spPr>
          <a:xfrm>
            <a:off x="3183849" y="3381473"/>
            <a:ext cx="288032" cy="288032"/>
          </a:xfrm>
          <a:prstGeom prst="donu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8" name="乘號 27"/>
          <p:cNvSpPr/>
          <p:nvPr/>
        </p:nvSpPr>
        <p:spPr>
          <a:xfrm>
            <a:off x="3111841" y="4872318"/>
            <a:ext cx="432048" cy="470266"/>
          </a:xfrm>
          <a:prstGeom prst="mathMultiply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乘號 28"/>
          <p:cNvSpPr/>
          <p:nvPr/>
        </p:nvSpPr>
        <p:spPr>
          <a:xfrm>
            <a:off x="5547120" y="4886655"/>
            <a:ext cx="432048" cy="470266"/>
          </a:xfrm>
          <a:prstGeom prst="mathMultiply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甜甜圈 29"/>
          <p:cNvSpPr/>
          <p:nvPr/>
        </p:nvSpPr>
        <p:spPr>
          <a:xfrm>
            <a:off x="4413212" y="4977772"/>
            <a:ext cx="288032" cy="288032"/>
          </a:xfrm>
          <a:prstGeom prst="donu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31" name="甜甜圈 30"/>
          <p:cNvSpPr/>
          <p:nvPr/>
        </p:nvSpPr>
        <p:spPr>
          <a:xfrm>
            <a:off x="7072281" y="4977772"/>
            <a:ext cx="288032" cy="288032"/>
          </a:xfrm>
          <a:prstGeom prst="donu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34" name="乘號 33"/>
          <p:cNvSpPr/>
          <p:nvPr/>
        </p:nvSpPr>
        <p:spPr>
          <a:xfrm>
            <a:off x="3121603" y="4162111"/>
            <a:ext cx="432048" cy="470266"/>
          </a:xfrm>
          <a:prstGeom prst="mathMultiply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乘號 35"/>
          <p:cNvSpPr/>
          <p:nvPr/>
        </p:nvSpPr>
        <p:spPr>
          <a:xfrm>
            <a:off x="5555177" y="4180584"/>
            <a:ext cx="432048" cy="470266"/>
          </a:xfrm>
          <a:prstGeom prst="mathMultiply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甜甜圈 36"/>
          <p:cNvSpPr/>
          <p:nvPr/>
        </p:nvSpPr>
        <p:spPr>
          <a:xfrm>
            <a:off x="7072281" y="4271701"/>
            <a:ext cx="288032" cy="288032"/>
          </a:xfrm>
          <a:prstGeom prst="donu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38" name="乘號 37"/>
          <p:cNvSpPr/>
          <p:nvPr/>
        </p:nvSpPr>
        <p:spPr>
          <a:xfrm>
            <a:off x="3120225" y="3691845"/>
            <a:ext cx="432048" cy="470266"/>
          </a:xfrm>
          <a:prstGeom prst="mathMultiply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乘號 39"/>
          <p:cNvSpPr/>
          <p:nvPr/>
        </p:nvSpPr>
        <p:spPr>
          <a:xfrm>
            <a:off x="5547120" y="3710318"/>
            <a:ext cx="432048" cy="470266"/>
          </a:xfrm>
          <a:prstGeom prst="mathMultiply">
            <a:avLst/>
          </a:prstGeom>
          <a:solidFill>
            <a:srgbClr val="FF0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甜甜圈 40"/>
          <p:cNvSpPr/>
          <p:nvPr/>
        </p:nvSpPr>
        <p:spPr>
          <a:xfrm>
            <a:off x="7072281" y="3801435"/>
            <a:ext cx="288032" cy="288032"/>
          </a:xfrm>
          <a:prstGeom prst="donu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42" name="等腰三角形 41"/>
          <p:cNvSpPr/>
          <p:nvPr/>
        </p:nvSpPr>
        <p:spPr>
          <a:xfrm>
            <a:off x="4363833" y="4230652"/>
            <a:ext cx="350349" cy="278922"/>
          </a:xfrm>
          <a:prstGeom prst="triangle">
            <a:avLst/>
          </a:prstGeom>
          <a:solidFill>
            <a:srgbClr val="FFFF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3" name="甜甜圈 42"/>
          <p:cNvSpPr/>
          <p:nvPr/>
        </p:nvSpPr>
        <p:spPr>
          <a:xfrm>
            <a:off x="4394992" y="3760622"/>
            <a:ext cx="288032" cy="288032"/>
          </a:xfrm>
          <a:prstGeom prst="donu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802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圖片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716" y="4281"/>
            <a:ext cx="9149715" cy="685371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316956" y="1018278"/>
            <a:ext cx="3384376" cy="58326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4496084" y="1754372"/>
            <a:ext cx="2952328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反網霸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/>
            </a:r>
            <a:b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</a:br>
            <a:r>
              <a:rPr lang="en-US" altLang="zh-TW" sz="20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Anti Internet Bully</a:t>
            </a:r>
            <a:endParaRPr lang="zh-TW" altLang="en-US" sz="2000" b="1" dirty="0">
              <a:solidFill>
                <a:schemeClr val="bg1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940623" y="3250769"/>
            <a:ext cx="2723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TW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讓小力量創造大</a:t>
            </a:r>
            <a:r>
              <a:rPr lang="zh-TW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迴響！</a:t>
            </a:r>
            <a:endParaRPr lang="en-US" altLang="zh-TW" b="1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r"/>
            <a:r>
              <a:rPr lang="zh-TW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你的小</a:t>
            </a:r>
            <a:r>
              <a:rPr lang="zh-TW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行動，成就大改變</a:t>
            </a:r>
            <a:endParaRPr lang="zh-TW" altLang="en-US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271329" y="3120615"/>
            <a:ext cx="19976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APP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前置畫面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557992" y="1813266"/>
            <a:ext cx="34243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反網</a:t>
            </a:r>
            <a:r>
              <a:rPr lang="zh-TW" altLang="en-US" sz="3200" smtClean="0">
                <a:latin typeface="微軟正黑體" pitchFamily="34" charset="-120"/>
                <a:ea typeface="微軟正黑體" pitchFamily="34" charset="-120"/>
              </a:rPr>
              <a:t>霸</a:t>
            </a:r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</a:rPr>
              <a:t>APP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之介紹</a:t>
            </a:r>
            <a:endParaRPr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11" name="直線接點 10"/>
          <p:cNvCxnSpPr/>
          <p:nvPr/>
        </p:nvCxnSpPr>
        <p:spPr>
          <a:xfrm flipV="1">
            <a:off x="3359561" y="3235473"/>
            <a:ext cx="792087" cy="11245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文字方塊 16"/>
          <p:cNvSpPr txBox="1"/>
          <p:nvPr/>
        </p:nvSpPr>
        <p:spPr>
          <a:xfrm>
            <a:off x="263425" y="405194"/>
            <a:ext cx="8748464" cy="584775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第三</a:t>
            </a:r>
            <a:r>
              <a:rPr lang="zh-TW" altLang="en-US" sz="3200" dirty="0">
                <a:latin typeface="微軟正黑體" pitchFamily="34" charset="-120"/>
                <a:ea typeface="微軟正黑體" pitchFamily="34" charset="-120"/>
              </a:rPr>
              <a:t>步驟：</a:t>
            </a:r>
            <a:r>
              <a:rPr lang="zh-TW" altLang="zh-TW" sz="3200" dirty="0">
                <a:latin typeface="微軟正黑體" pitchFamily="34" charset="-120"/>
                <a:ea typeface="微軟正黑體" pitchFamily="34" charset="-120"/>
              </a:rPr>
              <a:t>提出我方公共政策議案（我方政策）</a:t>
            </a:r>
            <a:endParaRPr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3273" y="4855566"/>
            <a:ext cx="3192576" cy="199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021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281"/>
            <a:ext cx="9149715" cy="685371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494556" y="601155"/>
            <a:ext cx="3384376" cy="5832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5" name="圓角矩形 4">
            <a:hlinkClick r:id="rId3" action="ppaction://hlinksldjump"/>
          </p:cNvPr>
          <p:cNvSpPr/>
          <p:nvPr/>
        </p:nvSpPr>
        <p:spPr>
          <a:xfrm>
            <a:off x="1926605" y="1857383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zh-TW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我要通報</a:t>
            </a:r>
            <a:endParaRPr lang="zh-TW" alt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94556" y="577925"/>
            <a:ext cx="3384376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2214636" y="729496"/>
            <a:ext cx="2232248" cy="5213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反網霸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/>
            </a:r>
            <a:b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</a:br>
            <a:r>
              <a:rPr lang="en-US" altLang="zh-TW" sz="18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Anti Internet Bully</a:t>
            </a:r>
            <a:endParaRPr lang="zh-TW" altLang="en-US" sz="1800" b="1" dirty="0">
              <a:solidFill>
                <a:schemeClr val="bg1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071670" y="67683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登入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向右箭號 8"/>
          <p:cNvSpPr/>
          <p:nvPr/>
        </p:nvSpPr>
        <p:spPr>
          <a:xfrm>
            <a:off x="4569561" y="686709"/>
            <a:ext cx="227217" cy="288032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圓角矩形 9"/>
          <p:cNvSpPr/>
          <p:nvPr/>
        </p:nvSpPr>
        <p:spPr>
          <a:xfrm>
            <a:off x="1926614" y="3009512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聯絡單位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1926614" y="4233647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常見</a:t>
            </a:r>
            <a:r>
              <a:rPr lang="en-US" altLang="zh-TW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Q&amp;A</a:t>
            </a:r>
            <a:endParaRPr lang="zh-TW" alt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等於 11"/>
          <p:cNvSpPr/>
          <p:nvPr/>
        </p:nvSpPr>
        <p:spPr>
          <a:xfrm>
            <a:off x="1599360" y="676836"/>
            <a:ext cx="576064" cy="420107"/>
          </a:xfrm>
          <a:prstGeom prst="mathEqua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3" name="減號 12"/>
          <p:cNvSpPr/>
          <p:nvPr/>
        </p:nvSpPr>
        <p:spPr>
          <a:xfrm>
            <a:off x="1599360" y="886891"/>
            <a:ext cx="576064" cy="462535"/>
          </a:xfrm>
          <a:prstGeom prst="mathMinus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0628" y="1879123"/>
            <a:ext cx="847725" cy="895351"/>
          </a:xfrm>
          <a:prstGeom prst="rect">
            <a:avLst/>
          </a:prstGeom>
        </p:spPr>
      </p:pic>
      <p:cxnSp>
        <p:nvCxnSpPr>
          <p:cNvPr id="15" name="直線接點 14"/>
          <p:cNvCxnSpPr/>
          <p:nvPr/>
        </p:nvCxnSpPr>
        <p:spPr>
          <a:xfrm>
            <a:off x="1494556" y="5709041"/>
            <a:ext cx="338437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等腰三角形 15"/>
          <p:cNvSpPr/>
          <p:nvPr/>
        </p:nvSpPr>
        <p:spPr>
          <a:xfrm rot="5400000">
            <a:off x="1818857" y="5891411"/>
            <a:ext cx="432048" cy="3544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4024842" y="5853056"/>
            <a:ext cx="54471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8" name="直線接點 17"/>
          <p:cNvCxnSpPr/>
          <p:nvPr/>
        </p:nvCxnSpPr>
        <p:spPr>
          <a:xfrm>
            <a:off x="4032433" y="5883906"/>
            <a:ext cx="272359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 flipV="1">
            <a:off x="4304784" y="5883906"/>
            <a:ext cx="264768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2574676" y="5709042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>
            <a:off x="3726804" y="5714584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字方塊 21"/>
          <p:cNvSpPr txBox="1"/>
          <p:nvPr/>
        </p:nvSpPr>
        <p:spPr>
          <a:xfrm>
            <a:off x="2683246" y="5837821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tx2"/>
                </a:solidFill>
              </a:rPr>
              <a:t>HOME</a:t>
            </a:r>
            <a:endParaRPr lang="zh-TW" altLang="en-US" sz="2400" b="1" dirty="0">
              <a:solidFill>
                <a:schemeClr val="tx2"/>
              </a:solidFill>
            </a:endParaRPr>
          </a:p>
        </p:txBody>
      </p:sp>
      <p:sp>
        <p:nvSpPr>
          <p:cNvPr id="28" name="直線圖說文字 2 (加上框線和強調線) 27"/>
          <p:cNvSpPr/>
          <p:nvPr/>
        </p:nvSpPr>
        <p:spPr>
          <a:xfrm>
            <a:off x="5436096" y="1565410"/>
            <a:ext cx="3131853" cy="792088"/>
          </a:xfrm>
          <a:prstGeom prst="accentBorderCallout2">
            <a:avLst>
              <a:gd name="adj1" fmla="val 41838"/>
              <a:gd name="adj2" fmla="val -4916"/>
              <a:gd name="adj3" fmla="val 38286"/>
              <a:gd name="adj4" fmla="val -19329"/>
              <a:gd name="adj5" fmla="val 66324"/>
              <a:gd name="adj6" fmla="val -3092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欲通報人能藉此快速提交言論霸凌之訊息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9" name="直線圖說文字 2 (加上框線和強調線) 28"/>
          <p:cNvSpPr/>
          <p:nvPr/>
        </p:nvSpPr>
        <p:spPr>
          <a:xfrm>
            <a:off x="5715138" y="2855964"/>
            <a:ext cx="2673286" cy="655970"/>
          </a:xfrm>
          <a:prstGeom prst="accentBorderCallout2">
            <a:avLst>
              <a:gd name="adj1" fmla="val 57591"/>
              <a:gd name="adj2" fmla="val -6738"/>
              <a:gd name="adj3" fmla="val 62073"/>
              <a:gd name="adj4" fmla="val -28366"/>
              <a:gd name="adj5" fmla="val 69177"/>
              <a:gd name="adj6" fmla="val -5251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相關單位及權責單位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" name="直線圖說文字 2 (加上框線和強調線) 29"/>
          <p:cNvSpPr/>
          <p:nvPr/>
        </p:nvSpPr>
        <p:spPr>
          <a:xfrm>
            <a:off x="5690588" y="4233647"/>
            <a:ext cx="2877361" cy="797672"/>
          </a:xfrm>
          <a:prstGeom prst="accentBorderCallout2">
            <a:avLst>
              <a:gd name="adj1" fmla="val 41677"/>
              <a:gd name="adj2" fmla="val -7355"/>
              <a:gd name="adj3" fmla="val 55786"/>
              <a:gd name="adj4" fmla="val -21067"/>
              <a:gd name="adj5" fmla="val 63119"/>
              <a:gd name="adj6" fmla="val -4764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讓</a:t>
            </a: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APP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使用者能瞭解言論霸凌相關問題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1" name="直線圖說文字 1 (無框線) 30"/>
          <p:cNvSpPr/>
          <p:nvPr/>
        </p:nvSpPr>
        <p:spPr>
          <a:xfrm>
            <a:off x="5436096" y="5762371"/>
            <a:ext cx="1224136" cy="470070"/>
          </a:xfrm>
          <a:prstGeom prst="callout1">
            <a:avLst>
              <a:gd name="adj1" fmla="val 57655"/>
              <a:gd name="adj2" fmla="val 8055"/>
              <a:gd name="adj3" fmla="val 58632"/>
              <a:gd name="adj4" fmla="val -5548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個人諮詢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4" name="直線圖說文字 2 (無框線) 33"/>
          <p:cNvSpPr/>
          <p:nvPr/>
        </p:nvSpPr>
        <p:spPr>
          <a:xfrm>
            <a:off x="2522308" y="6455462"/>
            <a:ext cx="808452" cy="491820"/>
          </a:xfrm>
          <a:prstGeom prst="callout2">
            <a:avLst>
              <a:gd name="adj1" fmla="val 55935"/>
              <a:gd name="adj2" fmla="val 10972"/>
              <a:gd name="adj3" fmla="val 41633"/>
              <a:gd name="adj4" fmla="val -41940"/>
              <a:gd name="adj5" fmla="val -27656"/>
              <a:gd name="adj6" fmla="val -5635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影片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5" name="流程圖: 程序 34"/>
          <p:cNvSpPr/>
          <p:nvPr/>
        </p:nvSpPr>
        <p:spPr>
          <a:xfrm>
            <a:off x="1476827" y="577925"/>
            <a:ext cx="2195697" cy="5850336"/>
          </a:xfrm>
          <a:prstGeom prst="flowChartProcess">
            <a:avLst/>
          </a:prstGeom>
          <a:solidFill>
            <a:srgbClr val="E9EFF7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流程圖: 程序 36"/>
          <p:cNvSpPr/>
          <p:nvPr/>
        </p:nvSpPr>
        <p:spPr>
          <a:xfrm>
            <a:off x="1600207" y="778618"/>
            <a:ext cx="1083886" cy="104839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笑臉 35"/>
          <p:cNvSpPr/>
          <p:nvPr/>
        </p:nvSpPr>
        <p:spPr>
          <a:xfrm>
            <a:off x="1714328" y="830727"/>
            <a:ext cx="814029" cy="882642"/>
          </a:xfrm>
          <a:prstGeom prst="smileyFac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文字方塊 37"/>
          <p:cNvSpPr txBox="1"/>
          <p:nvPr/>
        </p:nvSpPr>
        <p:spPr>
          <a:xfrm>
            <a:off x="1640398" y="214213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我的通報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1640398" y="257441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我的朋友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0" name="文字方塊 39"/>
          <p:cNvSpPr txBox="1"/>
          <p:nvPr/>
        </p:nvSpPr>
        <p:spPr>
          <a:xfrm>
            <a:off x="1658974" y="3009512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關於反網霸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1698642" y="5930154"/>
            <a:ext cx="1659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APP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發生問題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2" name="直線圖說文字 1 (無框線) 41"/>
          <p:cNvSpPr/>
          <p:nvPr/>
        </p:nvSpPr>
        <p:spPr>
          <a:xfrm>
            <a:off x="5555282" y="519444"/>
            <a:ext cx="1825029" cy="420104"/>
          </a:xfrm>
          <a:prstGeom prst="callout1">
            <a:avLst>
              <a:gd name="adj1" fmla="val 45539"/>
              <a:gd name="adj2" fmla="val -14121"/>
              <a:gd name="adj3" fmla="val 68968"/>
              <a:gd name="adj4" fmla="val -3584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可連結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FB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或信箱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974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8" grpId="0" animBg="1"/>
      <p:bldP spid="29" grpId="0" animBg="1"/>
      <p:bldP spid="30" grpId="0" animBg="1"/>
      <p:bldP spid="31" grpId="0" animBg="1"/>
      <p:bldP spid="34" grpId="0" animBg="1"/>
      <p:bldP spid="35" grpId="0" animBg="1"/>
      <p:bldP spid="37" grpId="0" animBg="1"/>
      <p:bldP spid="36" grpId="0" animBg="1"/>
      <p:bldP spid="38" grpId="0"/>
      <p:bldP spid="39" grpId="0"/>
      <p:bldP spid="40" grpId="0"/>
      <p:bldP spid="41" grpId="0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8" name="內容版面配置區 6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4229" y="0"/>
            <a:ext cx="9168229" cy="6867587"/>
          </a:xfrm>
        </p:spPr>
      </p:pic>
      <p:sp>
        <p:nvSpPr>
          <p:cNvPr id="4" name="矩形 3"/>
          <p:cNvSpPr/>
          <p:nvPr/>
        </p:nvSpPr>
        <p:spPr>
          <a:xfrm>
            <a:off x="963471" y="544476"/>
            <a:ext cx="3384376" cy="5832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5" name="圓角矩形 4">
            <a:hlinkClick r:id="rId3" action="ppaction://hlinksldjump"/>
          </p:cNvPr>
          <p:cNvSpPr/>
          <p:nvPr/>
        </p:nvSpPr>
        <p:spPr>
          <a:xfrm>
            <a:off x="1395528" y="2291827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當事人通報</a:t>
            </a:r>
          </a:p>
        </p:txBody>
      </p:sp>
      <p:sp>
        <p:nvSpPr>
          <p:cNvPr id="6" name="矩形 5"/>
          <p:cNvSpPr/>
          <p:nvPr/>
        </p:nvSpPr>
        <p:spPr>
          <a:xfrm>
            <a:off x="963471" y="526792"/>
            <a:ext cx="3384376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1683551" y="678361"/>
            <a:ext cx="2232248" cy="5213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反網霸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/>
            </a:r>
            <a:b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</a:br>
            <a:r>
              <a:rPr lang="en-US" altLang="zh-TW" sz="18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Anti Internet Bully</a:t>
            </a:r>
            <a:endParaRPr lang="zh-TW" altLang="en-US" sz="1800" b="1" dirty="0">
              <a:solidFill>
                <a:schemeClr val="bg1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540583" y="62570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登入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向右箭號 8"/>
          <p:cNvSpPr/>
          <p:nvPr/>
        </p:nvSpPr>
        <p:spPr>
          <a:xfrm>
            <a:off x="4038476" y="635574"/>
            <a:ext cx="227217" cy="288032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圓角矩形 9">
            <a:hlinkClick r:id="rId3" action="ppaction://hlinksldjump"/>
          </p:cNvPr>
          <p:cNvSpPr/>
          <p:nvPr/>
        </p:nvSpPr>
        <p:spPr>
          <a:xfrm>
            <a:off x="1395528" y="3484814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非</a:t>
            </a:r>
            <a:r>
              <a:rPr lang="zh-TW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當事人</a:t>
            </a:r>
            <a:r>
              <a:rPr lang="zh-TW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通報</a:t>
            </a:r>
          </a:p>
        </p:txBody>
      </p:sp>
      <p:sp>
        <p:nvSpPr>
          <p:cNvPr id="12" name="等於 11"/>
          <p:cNvSpPr/>
          <p:nvPr/>
        </p:nvSpPr>
        <p:spPr>
          <a:xfrm>
            <a:off x="1068275" y="625702"/>
            <a:ext cx="576064" cy="420107"/>
          </a:xfrm>
          <a:prstGeom prst="mathEqua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3" name="減號 12"/>
          <p:cNvSpPr/>
          <p:nvPr/>
        </p:nvSpPr>
        <p:spPr>
          <a:xfrm>
            <a:off x="1068275" y="835759"/>
            <a:ext cx="576064" cy="462535"/>
          </a:xfrm>
          <a:prstGeom prst="mathMinus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4" name="直線接點 13"/>
          <p:cNvCxnSpPr/>
          <p:nvPr/>
        </p:nvCxnSpPr>
        <p:spPr>
          <a:xfrm>
            <a:off x="963471" y="5657905"/>
            <a:ext cx="338437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等腰三角形 14"/>
          <p:cNvSpPr/>
          <p:nvPr/>
        </p:nvSpPr>
        <p:spPr>
          <a:xfrm rot="5400000">
            <a:off x="1287773" y="5840278"/>
            <a:ext cx="432048" cy="3544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3493756" y="5801921"/>
            <a:ext cx="54471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7" name="直線接點 16"/>
          <p:cNvCxnSpPr/>
          <p:nvPr/>
        </p:nvCxnSpPr>
        <p:spPr>
          <a:xfrm>
            <a:off x="3501349" y="5832772"/>
            <a:ext cx="272359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 flipV="1">
            <a:off x="3773699" y="5832772"/>
            <a:ext cx="264768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>
            <a:off x="2043591" y="5657908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3195719" y="5663449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字方塊 20"/>
          <p:cNvSpPr txBox="1"/>
          <p:nvPr/>
        </p:nvSpPr>
        <p:spPr>
          <a:xfrm>
            <a:off x="2152164" y="5786686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tx2"/>
                </a:solidFill>
              </a:rPr>
              <a:t>HOME</a:t>
            </a:r>
            <a:endParaRPr lang="zh-TW" altLang="en-US" sz="2400" b="1" dirty="0">
              <a:solidFill>
                <a:schemeClr val="tx2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775127" y="562160"/>
            <a:ext cx="3384376" cy="5832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775127" y="544476"/>
            <a:ext cx="3384376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標題 1"/>
          <p:cNvSpPr txBox="1">
            <a:spLocks/>
          </p:cNvSpPr>
          <p:nvPr/>
        </p:nvSpPr>
        <p:spPr>
          <a:xfrm>
            <a:off x="5495207" y="696045"/>
            <a:ext cx="2232248" cy="5213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反網霸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/>
            </a:r>
            <a:b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</a:br>
            <a:r>
              <a:rPr lang="en-US" altLang="zh-TW" sz="18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Anti Internet Bully</a:t>
            </a:r>
            <a:endParaRPr lang="zh-TW" altLang="en-US" sz="1800" b="1" dirty="0">
              <a:solidFill>
                <a:schemeClr val="bg1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7352239" y="64339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登入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8" name="向右箭號 27"/>
          <p:cNvSpPr/>
          <p:nvPr/>
        </p:nvSpPr>
        <p:spPr>
          <a:xfrm>
            <a:off x="7850132" y="653258"/>
            <a:ext cx="227217" cy="288032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等於 28"/>
          <p:cNvSpPr/>
          <p:nvPr/>
        </p:nvSpPr>
        <p:spPr>
          <a:xfrm>
            <a:off x="4879931" y="643386"/>
            <a:ext cx="576064" cy="420107"/>
          </a:xfrm>
          <a:prstGeom prst="mathEqua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30" name="減號 29"/>
          <p:cNvSpPr/>
          <p:nvPr/>
        </p:nvSpPr>
        <p:spPr>
          <a:xfrm>
            <a:off x="4879931" y="853443"/>
            <a:ext cx="576064" cy="462535"/>
          </a:xfrm>
          <a:prstGeom prst="mathMinus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1" name="直線接點 30"/>
          <p:cNvCxnSpPr/>
          <p:nvPr/>
        </p:nvCxnSpPr>
        <p:spPr>
          <a:xfrm>
            <a:off x="4775127" y="5675589"/>
            <a:ext cx="338437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等腰三角形 31"/>
          <p:cNvSpPr/>
          <p:nvPr/>
        </p:nvSpPr>
        <p:spPr>
          <a:xfrm rot="5400000">
            <a:off x="5099429" y="5857962"/>
            <a:ext cx="432048" cy="3544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矩形 32"/>
          <p:cNvSpPr/>
          <p:nvPr/>
        </p:nvSpPr>
        <p:spPr>
          <a:xfrm>
            <a:off x="7305412" y="5819605"/>
            <a:ext cx="54471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4" name="直線接點 33"/>
          <p:cNvCxnSpPr/>
          <p:nvPr/>
        </p:nvCxnSpPr>
        <p:spPr>
          <a:xfrm>
            <a:off x="7313005" y="5850456"/>
            <a:ext cx="272359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接點 34"/>
          <p:cNvCxnSpPr/>
          <p:nvPr/>
        </p:nvCxnSpPr>
        <p:spPr>
          <a:xfrm flipV="1">
            <a:off x="7585355" y="5850456"/>
            <a:ext cx="264768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接點 35"/>
          <p:cNvCxnSpPr/>
          <p:nvPr/>
        </p:nvCxnSpPr>
        <p:spPr>
          <a:xfrm>
            <a:off x="5855247" y="5675592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/>
          <p:cNvCxnSpPr/>
          <p:nvPr/>
        </p:nvCxnSpPr>
        <p:spPr>
          <a:xfrm>
            <a:off x="7007375" y="5681133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字方塊 37"/>
          <p:cNvSpPr txBox="1"/>
          <p:nvPr/>
        </p:nvSpPr>
        <p:spPr>
          <a:xfrm>
            <a:off x="5963820" y="5804370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tx2"/>
                </a:solidFill>
              </a:rPr>
              <a:t>HOME</a:t>
            </a:r>
            <a:endParaRPr lang="zh-TW" altLang="en-US" sz="2400" b="1" dirty="0">
              <a:solidFill>
                <a:schemeClr val="tx2"/>
              </a:solidFill>
            </a:endParaRPr>
          </a:p>
        </p:txBody>
      </p:sp>
      <p:sp>
        <p:nvSpPr>
          <p:cNvPr id="39" name="圓角矩形 38">
            <a:hlinkClick r:id="rId3" action="ppaction://hlinksldjump"/>
          </p:cNvPr>
          <p:cNvSpPr/>
          <p:nvPr/>
        </p:nvSpPr>
        <p:spPr>
          <a:xfrm>
            <a:off x="5207184" y="2309511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匿名</a:t>
            </a:r>
            <a:endParaRPr lang="zh-TW" alt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0" name="圓角矩形 39">
            <a:hlinkClick r:id="rId3" action="ppaction://hlinksldjump"/>
          </p:cNvPr>
          <p:cNvSpPr/>
          <p:nvPr/>
        </p:nvSpPr>
        <p:spPr>
          <a:xfrm>
            <a:off x="5207184" y="3502498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非匿名</a:t>
            </a:r>
            <a:endParaRPr lang="zh-TW" alt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1" name="五邊形 40"/>
          <p:cNvSpPr/>
          <p:nvPr/>
        </p:nvSpPr>
        <p:spPr>
          <a:xfrm flipH="1">
            <a:off x="5048289" y="1663733"/>
            <a:ext cx="317787" cy="288032"/>
          </a:xfrm>
          <a:prstGeom prst="homePlat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矩形 41"/>
          <p:cNvSpPr/>
          <p:nvPr/>
        </p:nvSpPr>
        <p:spPr>
          <a:xfrm>
            <a:off x="963471" y="535816"/>
            <a:ext cx="3384376" cy="5832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963471" y="518132"/>
            <a:ext cx="3384376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4" name="標題 1"/>
          <p:cNvSpPr txBox="1">
            <a:spLocks/>
          </p:cNvSpPr>
          <p:nvPr/>
        </p:nvSpPr>
        <p:spPr>
          <a:xfrm>
            <a:off x="1683551" y="669701"/>
            <a:ext cx="2232248" cy="5213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反網霸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/>
            </a:r>
            <a:b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</a:br>
            <a:r>
              <a:rPr lang="en-US" altLang="zh-TW" sz="18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Anti Internet Bully</a:t>
            </a:r>
            <a:endParaRPr lang="zh-TW" altLang="en-US" sz="1800" b="1" dirty="0">
              <a:solidFill>
                <a:schemeClr val="bg1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45" name="文字方塊 44"/>
          <p:cNvSpPr txBox="1"/>
          <p:nvPr/>
        </p:nvSpPr>
        <p:spPr>
          <a:xfrm>
            <a:off x="3540583" y="61704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登入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6" name="向右箭號 45"/>
          <p:cNvSpPr/>
          <p:nvPr/>
        </p:nvSpPr>
        <p:spPr>
          <a:xfrm>
            <a:off x="4038476" y="626914"/>
            <a:ext cx="227217" cy="288032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等於 46"/>
          <p:cNvSpPr/>
          <p:nvPr/>
        </p:nvSpPr>
        <p:spPr>
          <a:xfrm>
            <a:off x="1068275" y="617042"/>
            <a:ext cx="576064" cy="420107"/>
          </a:xfrm>
          <a:prstGeom prst="mathEqua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48" name="減號 47"/>
          <p:cNvSpPr/>
          <p:nvPr/>
        </p:nvSpPr>
        <p:spPr>
          <a:xfrm>
            <a:off x="1068275" y="827099"/>
            <a:ext cx="576064" cy="462535"/>
          </a:xfrm>
          <a:prstGeom prst="mathMinus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9" name="直線接點 48"/>
          <p:cNvCxnSpPr/>
          <p:nvPr/>
        </p:nvCxnSpPr>
        <p:spPr>
          <a:xfrm>
            <a:off x="963471" y="5649245"/>
            <a:ext cx="338437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等腰三角形 49"/>
          <p:cNvSpPr/>
          <p:nvPr/>
        </p:nvSpPr>
        <p:spPr>
          <a:xfrm rot="5400000">
            <a:off x="1287773" y="5831618"/>
            <a:ext cx="432048" cy="3544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1" name="矩形 50"/>
          <p:cNvSpPr/>
          <p:nvPr/>
        </p:nvSpPr>
        <p:spPr>
          <a:xfrm>
            <a:off x="3493756" y="5793261"/>
            <a:ext cx="54471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2" name="直線接點 51"/>
          <p:cNvCxnSpPr/>
          <p:nvPr/>
        </p:nvCxnSpPr>
        <p:spPr>
          <a:xfrm>
            <a:off x="3501349" y="5824112"/>
            <a:ext cx="272359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接點 52"/>
          <p:cNvCxnSpPr/>
          <p:nvPr/>
        </p:nvCxnSpPr>
        <p:spPr>
          <a:xfrm flipV="1">
            <a:off x="3773699" y="5824112"/>
            <a:ext cx="264768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接點 53"/>
          <p:cNvCxnSpPr/>
          <p:nvPr/>
        </p:nvCxnSpPr>
        <p:spPr>
          <a:xfrm>
            <a:off x="2043591" y="5649248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接點 54"/>
          <p:cNvCxnSpPr/>
          <p:nvPr/>
        </p:nvCxnSpPr>
        <p:spPr>
          <a:xfrm>
            <a:off x="3195719" y="5654789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字方塊 55"/>
          <p:cNvSpPr txBox="1"/>
          <p:nvPr/>
        </p:nvSpPr>
        <p:spPr>
          <a:xfrm>
            <a:off x="2152164" y="5778026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tx2"/>
                </a:solidFill>
              </a:rPr>
              <a:t>HOME</a:t>
            </a:r>
            <a:endParaRPr lang="zh-TW" altLang="en-US" sz="2400" b="1" dirty="0">
              <a:solidFill>
                <a:schemeClr val="tx2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271187" y="1561094"/>
            <a:ext cx="720080" cy="46805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姓名</a:t>
            </a:r>
          </a:p>
        </p:txBody>
      </p:sp>
      <p:sp>
        <p:nvSpPr>
          <p:cNvPr id="58" name="矩形 57"/>
          <p:cNvSpPr/>
          <p:nvPr/>
        </p:nvSpPr>
        <p:spPr>
          <a:xfrm>
            <a:off x="1991276" y="1561094"/>
            <a:ext cx="2078077" cy="46805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9" name="矩形 58"/>
          <p:cNvSpPr/>
          <p:nvPr/>
        </p:nvSpPr>
        <p:spPr>
          <a:xfrm>
            <a:off x="1257822" y="2434112"/>
            <a:ext cx="2777925" cy="2705099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0" name="矩形 59"/>
          <p:cNvSpPr/>
          <p:nvPr/>
        </p:nvSpPr>
        <p:spPr>
          <a:xfrm>
            <a:off x="1325577" y="2073858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TW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聯絡方式</a:t>
            </a:r>
            <a:r>
              <a:rPr lang="zh-TW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：</a:t>
            </a:r>
            <a:endParaRPr lang="zh-TW" alt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2964097" y="5292011"/>
            <a:ext cx="918956" cy="30174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下一頁</a:t>
            </a:r>
          </a:p>
        </p:txBody>
      </p:sp>
      <p:cxnSp>
        <p:nvCxnSpPr>
          <p:cNvPr id="62" name="直線接點 61"/>
          <p:cNvCxnSpPr/>
          <p:nvPr/>
        </p:nvCxnSpPr>
        <p:spPr>
          <a:xfrm>
            <a:off x="1265334" y="2935486"/>
            <a:ext cx="2798157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矩形 62"/>
          <p:cNvSpPr/>
          <p:nvPr/>
        </p:nvSpPr>
        <p:spPr>
          <a:xfrm>
            <a:off x="1271187" y="2458452"/>
            <a:ext cx="720080" cy="46805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電話</a:t>
            </a:r>
            <a:endParaRPr lang="zh-TW" altLang="en-US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271187" y="2962514"/>
            <a:ext cx="720080" cy="46805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信箱</a:t>
            </a:r>
          </a:p>
        </p:txBody>
      </p:sp>
      <p:sp>
        <p:nvSpPr>
          <p:cNvPr id="65" name="矩形 64"/>
          <p:cNvSpPr/>
          <p:nvPr/>
        </p:nvSpPr>
        <p:spPr>
          <a:xfrm>
            <a:off x="1269630" y="3460024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TW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其他：</a:t>
            </a:r>
            <a:endParaRPr lang="zh-TW" alt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66" name="直線接點 65"/>
          <p:cNvCxnSpPr/>
          <p:nvPr/>
        </p:nvCxnSpPr>
        <p:spPr>
          <a:xfrm>
            <a:off x="1247705" y="3452140"/>
            <a:ext cx="2798157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/>
          <p:cNvSpPr/>
          <p:nvPr/>
        </p:nvSpPr>
        <p:spPr>
          <a:xfrm>
            <a:off x="1503797" y="5282579"/>
            <a:ext cx="918956" cy="30174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一頁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2090310" y="1630947"/>
            <a:ext cx="170431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陳小花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0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09xx-xxx-xxx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104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0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0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1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2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3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00"/>
                            </p:stCondLst>
                            <p:childTnLst>
                              <p:par>
                                <p:cTn id="1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1500"/>
                            </p:stCondLst>
                            <p:childTnLst>
                              <p:par>
                                <p:cTn id="3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30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2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42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0" fill="hold">
                      <p:stCondLst>
                        <p:cond delay="indefinite"/>
                      </p:stCondLst>
                      <p:childTnLst>
                        <p:par>
                          <p:cTn id="421" fill="hold">
                            <p:stCondLst>
                              <p:cond delay="0"/>
                            </p:stCondLst>
                            <p:childTnLst>
                              <p:par>
                                <p:cTn id="42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3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4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5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6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6" grpId="0" animBg="1"/>
      <p:bldP spid="7" grpId="0"/>
      <p:bldP spid="8" grpId="0"/>
      <p:bldP spid="9" grpId="0" animBg="1"/>
      <p:bldP spid="10" grpId="0" animBg="1"/>
      <p:bldP spid="12" grpId="0" animBg="1"/>
      <p:bldP spid="13" grpId="0" animBg="1"/>
      <p:bldP spid="15" grpId="0" animBg="1"/>
      <p:bldP spid="16" grpId="0" animBg="1"/>
      <p:bldP spid="21" grpId="0"/>
      <p:bldP spid="24" grpId="0" animBg="1"/>
      <p:bldP spid="24" grpId="1" animBg="1"/>
      <p:bldP spid="25" grpId="0" animBg="1"/>
      <p:bldP spid="25" grpId="1" animBg="1"/>
      <p:bldP spid="26" grpId="0"/>
      <p:bldP spid="26" grpId="1"/>
      <p:bldP spid="27" grpId="0"/>
      <p:bldP spid="27" grpId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 animBg="1"/>
      <p:bldP spid="32" grpId="1" animBg="1"/>
      <p:bldP spid="33" grpId="0" animBg="1"/>
      <p:bldP spid="33" grpId="1" animBg="1"/>
      <p:bldP spid="38" grpId="0"/>
      <p:bldP spid="38" grpId="1"/>
      <p:bldP spid="39" grpId="0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2" grpId="0" animBg="1"/>
      <p:bldP spid="43" grpId="0" animBg="1"/>
      <p:bldP spid="44" grpId="0"/>
      <p:bldP spid="45" grpId="0"/>
      <p:bldP spid="46" grpId="0" animBg="1"/>
      <p:bldP spid="47" grpId="0" animBg="1"/>
      <p:bldP spid="48" grpId="0" animBg="1"/>
      <p:bldP spid="50" grpId="0" animBg="1"/>
      <p:bldP spid="51" grpId="0" animBg="1"/>
      <p:bldP spid="56" grpId="0"/>
      <p:bldP spid="57" grpId="0" animBg="1"/>
      <p:bldP spid="58" grpId="0" animBg="1"/>
      <p:bldP spid="59" grpId="0" animBg="1"/>
      <p:bldP spid="60" grpId="0"/>
      <p:bldP spid="61" grpId="0" animBg="1"/>
      <p:bldP spid="61" grpId="1" animBg="1"/>
      <p:bldP spid="63" grpId="0" animBg="1"/>
      <p:bldP spid="64" grpId="0" animBg="1"/>
      <p:bldP spid="65" grpId="0"/>
      <p:bldP spid="67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48519" y="-88654"/>
            <a:ext cx="8229600" cy="1143000"/>
          </a:xfrm>
        </p:spPr>
        <p:txBody>
          <a:bodyPr/>
          <a:lstStyle/>
          <a:p>
            <a:endParaRPr lang="zh-TW" altLang="en-US"/>
          </a:p>
        </p:txBody>
      </p:sp>
      <p:pic>
        <p:nvPicPr>
          <p:cNvPr id="50" name="內容版面配置區 4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00" y="6989"/>
            <a:ext cx="9146100" cy="6851011"/>
          </a:xfrm>
        </p:spPr>
      </p:pic>
      <p:sp>
        <p:nvSpPr>
          <p:cNvPr id="4" name="矩形 3"/>
          <p:cNvSpPr/>
          <p:nvPr/>
        </p:nvSpPr>
        <p:spPr>
          <a:xfrm>
            <a:off x="1018760" y="662899"/>
            <a:ext cx="3384376" cy="5832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1450814" y="2268532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文字</a:t>
            </a:r>
          </a:p>
        </p:txBody>
      </p:sp>
      <p:sp>
        <p:nvSpPr>
          <p:cNvPr id="6" name="矩形 5"/>
          <p:cNvSpPr/>
          <p:nvPr/>
        </p:nvSpPr>
        <p:spPr>
          <a:xfrm>
            <a:off x="1018760" y="645215"/>
            <a:ext cx="3384376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1738840" y="796784"/>
            <a:ext cx="2232248" cy="5213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反網霸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/>
            </a:r>
            <a:b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</a:br>
            <a:r>
              <a:rPr lang="en-US" altLang="zh-TW" sz="18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Anti Internet Bully</a:t>
            </a:r>
            <a:endParaRPr lang="zh-TW" altLang="en-US" sz="1800" b="1" dirty="0">
              <a:solidFill>
                <a:schemeClr val="bg1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595872" y="74412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登入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向右箭號 8"/>
          <p:cNvSpPr/>
          <p:nvPr/>
        </p:nvSpPr>
        <p:spPr>
          <a:xfrm>
            <a:off x="4093765" y="753997"/>
            <a:ext cx="227217" cy="288032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圓角矩形 9"/>
          <p:cNvSpPr/>
          <p:nvPr/>
        </p:nvSpPr>
        <p:spPr>
          <a:xfrm>
            <a:off x="1450816" y="3420659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圖片</a:t>
            </a:r>
            <a:endParaRPr lang="zh-TW" alt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1414813" y="4572788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影音</a:t>
            </a:r>
          </a:p>
        </p:txBody>
      </p:sp>
      <p:sp>
        <p:nvSpPr>
          <p:cNvPr id="12" name="等於 11"/>
          <p:cNvSpPr/>
          <p:nvPr/>
        </p:nvSpPr>
        <p:spPr>
          <a:xfrm>
            <a:off x="1123564" y="744125"/>
            <a:ext cx="576064" cy="420107"/>
          </a:xfrm>
          <a:prstGeom prst="mathEqua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3" name="減號 12"/>
          <p:cNvSpPr/>
          <p:nvPr/>
        </p:nvSpPr>
        <p:spPr>
          <a:xfrm>
            <a:off x="1123564" y="954182"/>
            <a:ext cx="576064" cy="462535"/>
          </a:xfrm>
          <a:prstGeom prst="mathMinus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4" name="直線接點 13"/>
          <p:cNvCxnSpPr/>
          <p:nvPr/>
        </p:nvCxnSpPr>
        <p:spPr>
          <a:xfrm>
            <a:off x="1018760" y="5776328"/>
            <a:ext cx="338437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等腰三角形 14"/>
          <p:cNvSpPr/>
          <p:nvPr/>
        </p:nvSpPr>
        <p:spPr>
          <a:xfrm rot="5400000">
            <a:off x="1343062" y="5958701"/>
            <a:ext cx="432048" cy="3544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3549045" y="5920344"/>
            <a:ext cx="54471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7" name="直線接點 16"/>
          <p:cNvCxnSpPr/>
          <p:nvPr/>
        </p:nvCxnSpPr>
        <p:spPr>
          <a:xfrm>
            <a:off x="3556638" y="5951195"/>
            <a:ext cx="272359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 flipV="1">
            <a:off x="3828988" y="5951195"/>
            <a:ext cx="264768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>
            <a:off x="2098880" y="5776331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3251008" y="5781872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字方塊 20"/>
          <p:cNvSpPr txBox="1"/>
          <p:nvPr/>
        </p:nvSpPr>
        <p:spPr>
          <a:xfrm>
            <a:off x="2207453" y="5905109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tx2"/>
                </a:solidFill>
              </a:rPr>
              <a:t>HOME</a:t>
            </a:r>
            <a:endParaRPr lang="zh-TW" altLang="en-US" sz="2400" b="1" dirty="0">
              <a:solidFill>
                <a:schemeClr val="tx2"/>
              </a:solidFill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2039062" y="167766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通報內容</a:t>
            </a:r>
            <a:endParaRPr lang="zh-TW" alt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4" name="五邊形 23"/>
          <p:cNvSpPr/>
          <p:nvPr/>
        </p:nvSpPr>
        <p:spPr>
          <a:xfrm flipH="1">
            <a:off x="1291922" y="1764472"/>
            <a:ext cx="317787" cy="288032"/>
          </a:xfrm>
          <a:prstGeom prst="homePlat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4874507" y="662899"/>
            <a:ext cx="3384376" cy="5832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874507" y="645215"/>
            <a:ext cx="3384376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標題 1"/>
          <p:cNvSpPr txBox="1">
            <a:spLocks/>
          </p:cNvSpPr>
          <p:nvPr/>
        </p:nvSpPr>
        <p:spPr>
          <a:xfrm>
            <a:off x="5594587" y="796784"/>
            <a:ext cx="2232248" cy="5213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反網霸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/>
            </a:r>
            <a:b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</a:br>
            <a:r>
              <a:rPr lang="en-US" altLang="zh-TW" sz="18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Anti Internet Bully</a:t>
            </a:r>
            <a:endParaRPr lang="zh-TW" altLang="en-US" sz="1800" b="1" dirty="0">
              <a:solidFill>
                <a:schemeClr val="bg1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7451619" y="74412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登入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1" name="向右箭號 30"/>
          <p:cNvSpPr/>
          <p:nvPr/>
        </p:nvSpPr>
        <p:spPr>
          <a:xfrm>
            <a:off x="7949512" y="753997"/>
            <a:ext cx="227217" cy="288032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等於 31"/>
          <p:cNvSpPr/>
          <p:nvPr/>
        </p:nvSpPr>
        <p:spPr>
          <a:xfrm>
            <a:off x="4979311" y="744125"/>
            <a:ext cx="576064" cy="420107"/>
          </a:xfrm>
          <a:prstGeom prst="mathEqua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33" name="減號 32"/>
          <p:cNvSpPr/>
          <p:nvPr/>
        </p:nvSpPr>
        <p:spPr>
          <a:xfrm>
            <a:off x="4979311" y="954182"/>
            <a:ext cx="576064" cy="462535"/>
          </a:xfrm>
          <a:prstGeom prst="mathMinus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4" name="直線接點 33"/>
          <p:cNvCxnSpPr/>
          <p:nvPr/>
        </p:nvCxnSpPr>
        <p:spPr>
          <a:xfrm>
            <a:off x="4874507" y="5776328"/>
            <a:ext cx="338437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等腰三角形 34"/>
          <p:cNvSpPr/>
          <p:nvPr/>
        </p:nvSpPr>
        <p:spPr>
          <a:xfrm rot="5400000">
            <a:off x="5198809" y="5958701"/>
            <a:ext cx="432048" cy="3544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矩形 35"/>
          <p:cNvSpPr/>
          <p:nvPr/>
        </p:nvSpPr>
        <p:spPr>
          <a:xfrm>
            <a:off x="7404792" y="5920344"/>
            <a:ext cx="54471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7" name="直線接點 36"/>
          <p:cNvCxnSpPr/>
          <p:nvPr/>
        </p:nvCxnSpPr>
        <p:spPr>
          <a:xfrm>
            <a:off x="7412385" y="5951195"/>
            <a:ext cx="272359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接點 37"/>
          <p:cNvCxnSpPr/>
          <p:nvPr/>
        </p:nvCxnSpPr>
        <p:spPr>
          <a:xfrm flipV="1">
            <a:off x="7684735" y="5951195"/>
            <a:ext cx="264768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接點 38"/>
          <p:cNvCxnSpPr/>
          <p:nvPr/>
        </p:nvCxnSpPr>
        <p:spPr>
          <a:xfrm>
            <a:off x="5954627" y="5776331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接點 39"/>
          <p:cNvCxnSpPr/>
          <p:nvPr/>
        </p:nvCxnSpPr>
        <p:spPr>
          <a:xfrm>
            <a:off x="7106755" y="5781872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字方塊 40"/>
          <p:cNvSpPr txBox="1"/>
          <p:nvPr/>
        </p:nvSpPr>
        <p:spPr>
          <a:xfrm>
            <a:off x="6063200" y="5905109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tx2"/>
                </a:solidFill>
              </a:rPr>
              <a:t>HOME</a:t>
            </a:r>
            <a:endParaRPr lang="zh-TW" altLang="en-US" sz="2400" b="1" dirty="0">
              <a:solidFill>
                <a:schemeClr val="tx2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202686" y="1660823"/>
            <a:ext cx="1102979" cy="46805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上傳圖片</a:t>
            </a:r>
            <a:endParaRPr lang="zh-TW" altLang="en-US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305666" y="1657749"/>
            <a:ext cx="1689693" cy="46805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4" name="矩形 43"/>
          <p:cNvSpPr/>
          <p:nvPr/>
        </p:nvSpPr>
        <p:spPr>
          <a:xfrm>
            <a:off x="5202690" y="3420659"/>
            <a:ext cx="2777925" cy="1815687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5" name="矩形 44"/>
          <p:cNvSpPr/>
          <p:nvPr/>
        </p:nvSpPr>
        <p:spPr>
          <a:xfrm>
            <a:off x="5214749" y="2897781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TW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相關網址：</a:t>
            </a:r>
            <a:endParaRPr lang="zh-TW" alt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875133" y="5419094"/>
            <a:ext cx="918956" cy="30174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下一頁</a:t>
            </a:r>
          </a:p>
        </p:txBody>
      </p:sp>
      <p:sp>
        <p:nvSpPr>
          <p:cNvPr id="47" name="矩形 46"/>
          <p:cNvSpPr/>
          <p:nvPr/>
        </p:nvSpPr>
        <p:spPr>
          <a:xfrm>
            <a:off x="5414833" y="5409662"/>
            <a:ext cx="918956" cy="30174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一頁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202685" y="2302844"/>
            <a:ext cx="1102979" cy="46805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內容</a:t>
            </a:r>
            <a:r>
              <a:rPr lang="zh-TW" altLang="en-US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來源</a:t>
            </a:r>
          </a:p>
        </p:txBody>
      </p:sp>
      <p:sp>
        <p:nvSpPr>
          <p:cNvPr id="49" name="矩形 48"/>
          <p:cNvSpPr/>
          <p:nvPr/>
        </p:nvSpPr>
        <p:spPr>
          <a:xfrm>
            <a:off x="6305665" y="2299770"/>
            <a:ext cx="1689693" cy="46805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 21"/>
          <p:cNvSpPr/>
          <p:nvPr/>
        </p:nvSpPr>
        <p:spPr>
          <a:xfrm>
            <a:off x="7548564" y="2302844"/>
            <a:ext cx="432051" cy="46805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1" name="等腰三角形 50"/>
          <p:cNvSpPr/>
          <p:nvPr/>
        </p:nvSpPr>
        <p:spPr>
          <a:xfrm rot="10800000">
            <a:off x="7586286" y="2446712"/>
            <a:ext cx="352204" cy="180315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2" name="矩形 51"/>
          <p:cNvSpPr/>
          <p:nvPr/>
        </p:nvSpPr>
        <p:spPr>
          <a:xfrm>
            <a:off x="6305666" y="2302844"/>
            <a:ext cx="1242898" cy="2263175"/>
          </a:xfrm>
          <a:prstGeom prst="rect">
            <a:avLst/>
          </a:prstGeom>
          <a:solidFill>
            <a:schemeClr val="accent1">
              <a:lumMod val="7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3" name="文字方塊 52"/>
          <p:cNvSpPr txBox="1"/>
          <p:nvPr/>
        </p:nvSpPr>
        <p:spPr>
          <a:xfrm>
            <a:off x="6333789" y="2811693"/>
            <a:ext cx="119436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 smtClean="0"/>
              <a:t>FACEBOOK</a:t>
            </a:r>
          </a:p>
          <a:p>
            <a:pPr algn="r"/>
            <a:r>
              <a:rPr lang="en-US" altLang="zh-TW" dirty="0" smtClean="0"/>
              <a:t>YOUTUBE</a:t>
            </a:r>
          </a:p>
          <a:p>
            <a:pPr algn="r"/>
            <a:r>
              <a:rPr lang="en-US" altLang="zh-TW" dirty="0" err="1" smtClean="0"/>
              <a:t>Dcard</a:t>
            </a:r>
            <a:endParaRPr lang="en-US" altLang="zh-TW" dirty="0" smtClean="0"/>
          </a:p>
          <a:p>
            <a:pPr algn="r"/>
            <a:r>
              <a:rPr lang="en-US" altLang="zh-TW" dirty="0" smtClean="0"/>
              <a:t>PTT</a:t>
            </a:r>
          </a:p>
          <a:p>
            <a:pPr algn="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論壇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algn="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其他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1038826" y="652225"/>
            <a:ext cx="3384376" cy="5832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038826" y="634540"/>
            <a:ext cx="3384376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8" name="標題 1"/>
          <p:cNvSpPr txBox="1">
            <a:spLocks/>
          </p:cNvSpPr>
          <p:nvPr/>
        </p:nvSpPr>
        <p:spPr>
          <a:xfrm>
            <a:off x="1758906" y="786111"/>
            <a:ext cx="2232248" cy="5213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反網霸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/>
            </a:r>
            <a:b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</a:br>
            <a:r>
              <a:rPr lang="en-US" altLang="zh-TW" sz="18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Anti Internet Bully</a:t>
            </a:r>
            <a:endParaRPr lang="zh-TW" altLang="en-US" sz="1800" b="1" dirty="0">
              <a:solidFill>
                <a:schemeClr val="bg1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79" name="文字方塊 78"/>
          <p:cNvSpPr txBox="1"/>
          <p:nvPr/>
        </p:nvSpPr>
        <p:spPr>
          <a:xfrm>
            <a:off x="3615940" y="733454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登入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0" name="向右箭號 79"/>
          <p:cNvSpPr/>
          <p:nvPr/>
        </p:nvSpPr>
        <p:spPr>
          <a:xfrm>
            <a:off x="4113827" y="743324"/>
            <a:ext cx="227217" cy="288032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1" name="等於 80"/>
          <p:cNvSpPr/>
          <p:nvPr/>
        </p:nvSpPr>
        <p:spPr>
          <a:xfrm>
            <a:off x="1143630" y="733451"/>
            <a:ext cx="576064" cy="420107"/>
          </a:xfrm>
          <a:prstGeom prst="mathEqua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2" name="減號 81"/>
          <p:cNvSpPr/>
          <p:nvPr/>
        </p:nvSpPr>
        <p:spPr>
          <a:xfrm>
            <a:off x="1143630" y="943507"/>
            <a:ext cx="576064" cy="462535"/>
          </a:xfrm>
          <a:prstGeom prst="mathMinus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83" name="直線接點 82"/>
          <p:cNvCxnSpPr/>
          <p:nvPr/>
        </p:nvCxnSpPr>
        <p:spPr>
          <a:xfrm>
            <a:off x="1038826" y="5765656"/>
            <a:ext cx="338437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等腰三角形 83"/>
          <p:cNvSpPr/>
          <p:nvPr/>
        </p:nvSpPr>
        <p:spPr>
          <a:xfrm rot="5400000">
            <a:off x="1363126" y="5948026"/>
            <a:ext cx="432048" cy="3544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5" name="矩形 84"/>
          <p:cNvSpPr/>
          <p:nvPr/>
        </p:nvSpPr>
        <p:spPr>
          <a:xfrm>
            <a:off x="3569112" y="5909671"/>
            <a:ext cx="54471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86" name="直線接點 85"/>
          <p:cNvCxnSpPr/>
          <p:nvPr/>
        </p:nvCxnSpPr>
        <p:spPr>
          <a:xfrm>
            <a:off x="3576700" y="5940521"/>
            <a:ext cx="272359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線接點 86"/>
          <p:cNvCxnSpPr/>
          <p:nvPr/>
        </p:nvCxnSpPr>
        <p:spPr>
          <a:xfrm flipV="1">
            <a:off x="3849054" y="5940521"/>
            <a:ext cx="264768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線接點 87"/>
          <p:cNvCxnSpPr/>
          <p:nvPr/>
        </p:nvCxnSpPr>
        <p:spPr>
          <a:xfrm>
            <a:off x="2118946" y="5765657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線接點 88"/>
          <p:cNvCxnSpPr/>
          <p:nvPr/>
        </p:nvCxnSpPr>
        <p:spPr>
          <a:xfrm>
            <a:off x="3271074" y="5771199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文字方塊 89"/>
          <p:cNvSpPr txBox="1"/>
          <p:nvPr/>
        </p:nvSpPr>
        <p:spPr>
          <a:xfrm>
            <a:off x="2227518" y="5894436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tx2"/>
                </a:solidFill>
              </a:rPr>
              <a:t>HOME</a:t>
            </a:r>
            <a:endParaRPr lang="zh-TW" altLang="en-US" sz="2400" b="1" dirty="0">
              <a:solidFill>
                <a:schemeClr val="tx2"/>
              </a:solidFill>
            </a:endParaRPr>
          </a:p>
        </p:txBody>
      </p:sp>
      <p:sp>
        <p:nvSpPr>
          <p:cNvPr id="91" name="圓角矩形 90">
            <a:hlinkClick r:id="rId3" action="ppaction://hlinksldjump"/>
          </p:cNvPr>
          <p:cNvSpPr/>
          <p:nvPr/>
        </p:nvSpPr>
        <p:spPr>
          <a:xfrm>
            <a:off x="1434880" y="2104409"/>
            <a:ext cx="2592287" cy="639516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騷擾、</a:t>
            </a:r>
            <a:r>
              <a:rPr lang="zh-TW" altLang="en-U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假冒</a:t>
            </a:r>
            <a:endParaRPr lang="zh-TW" altLang="en-US" sz="20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2" name="圓角矩形 91"/>
          <p:cNvSpPr/>
          <p:nvPr/>
        </p:nvSpPr>
        <p:spPr>
          <a:xfrm>
            <a:off x="1431670" y="2821618"/>
            <a:ext cx="2592287" cy="673093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侵害</a:t>
            </a:r>
            <a:r>
              <a:rPr lang="zh-TW" altLang="en-U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名譽</a:t>
            </a:r>
            <a:endParaRPr lang="zh-TW" altLang="en-US" sz="20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3" name="圓角矩形 92"/>
          <p:cNvSpPr/>
          <p:nvPr/>
        </p:nvSpPr>
        <p:spPr>
          <a:xfrm>
            <a:off x="1417450" y="3559459"/>
            <a:ext cx="2592287" cy="639516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虛構</a:t>
            </a:r>
            <a:r>
              <a:rPr lang="zh-TW" altLang="en-U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誹謗</a:t>
            </a:r>
            <a:endParaRPr lang="zh-TW" altLang="en-US" sz="20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4" name="圓角矩形 93"/>
          <p:cNvSpPr/>
          <p:nvPr/>
        </p:nvSpPr>
        <p:spPr>
          <a:xfrm>
            <a:off x="1417449" y="4241115"/>
            <a:ext cx="2592287" cy="639516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性霸</a:t>
            </a:r>
            <a:r>
              <a:rPr lang="zh-TW" altLang="en-U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凌</a:t>
            </a:r>
            <a:endParaRPr lang="zh-TW" altLang="en-US" sz="20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5" name="圓角矩形 94"/>
          <p:cNvSpPr/>
          <p:nvPr/>
        </p:nvSpPr>
        <p:spPr>
          <a:xfrm>
            <a:off x="1428112" y="4932827"/>
            <a:ext cx="2592287" cy="639516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肢體霸</a:t>
            </a:r>
            <a:r>
              <a:rPr lang="zh-TW" altLang="en-U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凌</a:t>
            </a:r>
            <a:endParaRPr lang="zh-TW" altLang="en-US" sz="20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2125719" y="1577851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TW" altLang="en-U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通報類型</a:t>
            </a:r>
            <a:endParaRPr lang="zh-TW" altLang="en-US" sz="20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7" name="五邊形 96"/>
          <p:cNvSpPr/>
          <p:nvPr/>
        </p:nvSpPr>
        <p:spPr>
          <a:xfrm flipH="1">
            <a:off x="1236408" y="1634456"/>
            <a:ext cx="317787" cy="288032"/>
          </a:xfrm>
          <a:prstGeom prst="homePlat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66398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9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1500"/>
                            </p:stCondLst>
                            <p:childTnLst>
                              <p:par>
                                <p:cTn id="234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0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500"/>
                            </p:stCondLst>
                            <p:childTnLst>
                              <p:par>
                                <p:cTn id="3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7" fill="hold">
                            <p:stCondLst>
                              <p:cond delay="1500"/>
                            </p:stCondLst>
                            <p:childTnLst>
                              <p:par>
                                <p:cTn id="46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9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0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1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2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4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6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7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8" fill="hold">
                            <p:stCondLst>
                              <p:cond delay="2000"/>
                            </p:stCondLst>
                            <p:childTnLst>
                              <p:par>
                                <p:cTn id="47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9" fill="hold">
                      <p:stCondLst>
                        <p:cond delay="indefinite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2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3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4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5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6" grpId="0" animBg="1"/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21" grpId="0"/>
      <p:bldP spid="23" grpId="0"/>
      <p:bldP spid="24" grpId="0" animBg="1"/>
      <p:bldP spid="27" grpId="0" animBg="1"/>
      <p:bldP spid="28" grpId="0" animBg="1"/>
      <p:bldP spid="29" grpId="0"/>
      <p:bldP spid="30" grpId="0"/>
      <p:bldP spid="31" grpId="0" animBg="1"/>
      <p:bldP spid="32" grpId="0" animBg="1"/>
      <p:bldP spid="33" grpId="0" animBg="1"/>
      <p:bldP spid="35" grpId="0" animBg="1"/>
      <p:bldP spid="36" grpId="0" animBg="1"/>
      <p:bldP spid="41" grpId="0"/>
      <p:bldP spid="42" grpId="0" animBg="1"/>
      <p:bldP spid="43" grpId="0" animBg="1"/>
      <p:bldP spid="44" grpId="0" animBg="1"/>
      <p:bldP spid="45" grpId="0"/>
      <p:bldP spid="46" grpId="0" animBg="1"/>
      <p:bldP spid="46" grpId="1" animBg="1"/>
      <p:bldP spid="47" grpId="0" animBg="1"/>
      <p:bldP spid="48" grpId="0" animBg="1"/>
      <p:bldP spid="49" grpId="0" animBg="1"/>
      <p:bldP spid="22" grpId="0" animBg="1"/>
      <p:bldP spid="22" grpId="1" animBg="1"/>
      <p:bldP spid="51" grpId="0" animBg="1"/>
      <p:bldP spid="51" grpId="1" animBg="1"/>
      <p:bldP spid="52" grpId="0" animBg="1"/>
      <p:bldP spid="53" grpId="0"/>
      <p:bldP spid="76" grpId="0" animBg="1"/>
      <p:bldP spid="76" grpId="1" animBg="1"/>
      <p:bldP spid="77" grpId="0" animBg="1"/>
      <p:bldP spid="77" grpId="1" animBg="1"/>
      <p:bldP spid="78" grpId="0"/>
      <p:bldP spid="78" grpId="1"/>
      <p:bldP spid="79" grpId="0"/>
      <p:bldP spid="79" grpId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4" grpId="0" animBg="1"/>
      <p:bldP spid="84" grpId="1" animBg="1"/>
      <p:bldP spid="85" grpId="0" animBg="1"/>
      <p:bldP spid="85" grpId="1" animBg="1"/>
      <p:bldP spid="90" grpId="0"/>
      <p:bldP spid="90" grpId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4" grpId="2" animBg="1"/>
      <p:bldP spid="95" grpId="0" animBg="1"/>
      <p:bldP spid="95" grpId="1" animBg="1"/>
      <p:bldP spid="96" grpId="0"/>
      <p:bldP spid="96" grpId="1"/>
      <p:bldP spid="97" grpId="0" animBg="1"/>
      <p:bldP spid="9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621" y="0"/>
            <a:ext cx="9159621" cy="6861139"/>
          </a:xfrm>
        </p:spPr>
      </p:pic>
      <p:sp>
        <p:nvSpPr>
          <p:cNvPr id="4" name="矩形 3"/>
          <p:cNvSpPr/>
          <p:nvPr/>
        </p:nvSpPr>
        <p:spPr>
          <a:xfrm>
            <a:off x="942623" y="723520"/>
            <a:ext cx="3384376" cy="5832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42623" y="705836"/>
            <a:ext cx="3384376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1662703" y="857405"/>
            <a:ext cx="2232248" cy="5213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反網霸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/>
            </a:r>
            <a:b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</a:br>
            <a:r>
              <a:rPr lang="en-US" altLang="zh-TW" sz="18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Anti Internet Bully</a:t>
            </a:r>
            <a:endParaRPr lang="zh-TW" altLang="en-US" sz="1800" b="1" dirty="0">
              <a:solidFill>
                <a:schemeClr val="bg1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519735" y="80475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登入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向右箭號 8"/>
          <p:cNvSpPr/>
          <p:nvPr/>
        </p:nvSpPr>
        <p:spPr>
          <a:xfrm>
            <a:off x="4017628" y="814618"/>
            <a:ext cx="227217" cy="288032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等於 11"/>
          <p:cNvSpPr/>
          <p:nvPr/>
        </p:nvSpPr>
        <p:spPr>
          <a:xfrm>
            <a:off x="1047427" y="804746"/>
            <a:ext cx="576064" cy="420107"/>
          </a:xfrm>
          <a:prstGeom prst="mathEqua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3" name="減號 12"/>
          <p:cNvSpPr/>
          <p:nvPr/>
        </p:nvSpPr>
        <p:spPr>
          <a:xfrm>
            <a:off x="1047427" y="1014803"/>
            <a:ext cx="576064" cy="462535"/>
          </a:xfrm>
          <a:prstGeom prst="mathMinus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4" name="直線接點 13"/>
          <p:cNvCxnSpPr/>
          <p:nvPr/>
        </p:nvCxnSpPr>
        <p:spPr>
          <a:xfrm>
            <a:off x="942623" y="5836949"/>
            <a:ext cx="338437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等腰三角形 14"/>
          <p:cNvSpPr/>
          <p:nvPr/>
        </p:nvSpPr>
        <p:spPr>
          <a:xfrm rot="5400000">
            <a:off x="1266925" y="6019322"/>
            <a:ext cx="432048" cy="3544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3472908" y="5980965"/>
            <a:ext cx="54471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7" name="直線接點 16"/>
          <p:cNvCxnSpPr/>
          <p:nvPr/>
        </p:nvCxnSpPr>
        <p:spPr>
          <a:xfrm>
            <a:off x="3480501" y="6011816"/>
            <a:ext cx="272359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 flipV="1">
            <a:off x="3752851" y="6011816"/>
            <a:ext cx="264768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>
            <a:off x="2022743" y="5836952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3174871" y="5842493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字方塊 20"/>
          <p:cNvSpPr txBox="1"/>
          <p:nvPr/>
        </p:nvSpPr>
        <p:spPr>
          <a:xfrm>
            <a:off x="2131316" y="5965730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tx2"/>
                </a:solidFill>
              </a:rPr>
              <a:t>HOME</a:t>
            </a:r>
            <a:endParaRPr lang="zh-TW" altLang="en-US" sz="2400" b="1" dirty="0">
              <a:solidFill>
                <a:schemeClr val="tx2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312827" y="2321690"/>
            <a:ext cx="2714955" cy="46805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當事人受身體傷害</a:t>
            </a:r>
            <a:endParaRPr lang="zh-TW" alt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312827" y="2942142"/>
            <a:ext cx="2714955" cy="46805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案件侵犯到隱私權</a:t>
            </a:r>
          </a:p>
        </p:txBody>
      </p:sp>
      <p:sp>
        <p:nvSpPr>
          <p:cNvPr id="25" name="矩形 24"/>
          <p:cNvSpPr/>
          <p:nvPr/>
        </p:nvSpPr>
        <p:spPr>
          <a:xfrm>
            <a:off x="1312827" y="3597788"/>
            <a:ext cx="2714955" cy="46805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當事人發出求救訊息</a:t>
            </a:r>
          </a:p>
        </p:txBody>
      </p:sp>
      <p:sp>
        <p:nvSpPr>
          <p:cNvPr id="26" name="矩形 25"/>
          <p:cNvSpPr/>
          <p:nvPr/>
        </p:nvSpPr>
        <p:spPr>
          <a:xfrm>
            <a:off x="1312827" y="4218242"/>
            <a:ext cx="2714955" cy="46805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2848658" y="5209469"/>
            <a:ext cx="1058931" cy="43204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提交</a:t>
            </a:r>
          </a:p>
        </p:txBody>
      </p:sp>
      <p:sp>
        <p:nvSpPr>
          <p:cNvPr id="28" name="文字方塊 27"/>
          <p:cNvSpPr txBox="1"/>
          <p:nvPr/>
        </p:nvSpPr>
        <p:spPr>
          <a:xfrm>
            <a:off x="1127210" y="1753086"/>
            <a:ext cx="3086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當事人可能狀況如何</a:t>
            </a:r>
            <a:r>
              <a:rPr lang="en-US" altLang="zh-TW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zh-TW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可複選</a:t>
            </a:r>
            <a:r>
              <a:rPr lang="en-US" altLang="zh-TW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zh-TW" alt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312819" y="4236241"/>
            <a:ext cx="720080" cy="43204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補充</a:t>
            </a:r>
          </a:p>
        </p:txBody>
      </p:sp>
      <p:sp>
        <p:nvSpPr>
          <p:cNvPr id="30" name="矩形 29"/>
          <p:cNvSpPr/>
          <p:nvPr/>
        </p:nvSpPr>
        <p:spPr>
          <a:xfrm>
            <a:off x="1363619" y="5209469"/>
            <a:ext cx="1058931" cy="43204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上一頁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747662" y="723520"/>
            <a:ext cx="3384376" cy="5832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747662" y="705835"/>
            <a:ext cx="3384376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標題 1"/>
          <p:cNvSpPr txBox="1">
            <a:spLocks/>
          </p:cNvSpPr>
          <p:nvPr/>
        </p:nvSpPr>
        <p:spPr>
          <a:xfrm>
            <a:off x="5467742" y="857404"/>
            <a:ext cx="2232248" cy="5213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反網霸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/>
            </a:r>
            <a:b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</a:br>
            <a:r>
              <a:rPr lang="en-US" altLang="zh-TW" sz="18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Anti Internet Bully</a:t>
            </a:r>
            <a:endParaRPr lang="zh-TW" altLang="en-US" sz="1800" b="1" dirty="0">
              <a:solidFill>
                <a:schemeClr val="bg1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7324774" y="80474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登入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7" name="向右箭號 36"/>
          <p:cNvSpPr/>
          <p:nvPr/>
        </p:nvSpPr>
        <p:spPr>
          <a:xfrm>
            <a:off x="7822667" y="814617"/>
            <a:ext cx="227217" cy="288032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等於 37"/>
          <p:cNvSpPr/>
          <p:nvPr/>
        </p:nvSpPr>
        <p:spPr>
          <a:xfrm>
            <a:off x="4852466" y="804748"/>
            <a:ext cx="576064" cy="420107"/>
          </a:xfrm>
          <a:prstGeom prst="mathEqua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39" name="減號 38"/>
          <p:cNvSpPr/>
          <p:nvPr/>
        </p:nvSpPr>
        <p:spPr>
          <a:xfrm>
            <a:off x="4852466" y="1014802"/>
            <a:ext cx="576064" cy="462535"/>
          </a:xfrm>
          <a:prstGeom prst="mathMinus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0" name="直線接點 39"/>
          <p:cNvCxnSpPr/>
          <p:nvPr/>
        </p:nvCxnSpPr>
        <p:spPr>
          <a:xfrm>
            <a:off x="4747662" y="5836951"/>
            <a:ext cx="338437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等腰三角形 40"/>
          <p:cNvSpPr/>
          <p:nvPr/>
        </p:nvSpPr>
        <p:spPr>
          <a:xfrm rot="5400000">
            <a:off x="5071964" y="6019322"/>
            <a:ext cx="432048" cy="3544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矩形 41"/>
          <p:cNvSpPr/>
          <p:nvPr/>
        </p:nvSpPr>
        <p:spPr>
          <a:xfrm>
            <a:off x="7277947" y="5980965"/>
            <a:ext cx="54471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3" name="直線接點 42"/>
          <p:cNvCxnSpPr/>
          <p:nvPr/>
        </p:nvCxnSpPr>
        <p:spPr>
          <a:xfrm>
            <a:off x="7285540" y="6011819"/>
            <a:ext cx="272359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接點 43"/>
          <p:cNvCxnSpPr/>
          <p:nvPr/>
        </p:nvCxnSpPr>
        <p:spPr>
          <a:xfrm flipV="1">
            <a:off x="7557890" y="6011819"/>
            <a:ext cx="264768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接點 44"/>
          <p:cNvCxnSpPr/>
          <p:nvPr/>
        </p:nvCxnSpPr>
        <p:spPr>
          <a:xfrm>
            <a:off x="5827782" y="5836951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接點 45"/>
          <p:cNvCxnSpPr/>
          <p:nvPr/>
        </p:nvCxnSpPr>
        <p:spPr>
          <a:xfrm>
            <a:off x="6979910" y="5842492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字方塊 46"/>
          <p:cNvSpPr txBox="1"/>
          <p:nvPr/>
        </p:nvSpPr>
        <p:spPr>
          <a:xfrm>
            <a:off x="5936355" y="5965730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tx2"/>
                </a:solidFill>
              </a:rPr>
              <a:t>HOME</a:t>
            </a:r>
            <a:endParaRPr lang="zh-TW" altLang="en-US" sz="2400" b="1" dirty="0">
              <a:solidFill>
                <a:schemeClr val="tx2"/>
              </a:solidFill>
            </a:endParaRPr>
          </a:p>
        </p:txBody>
      </p:sp>
      <p:sp>
        <p:nvSpPr>
          <p:cNvPr id="48" name="文字方塊 47"/>
          <p:cNvSpPr txBox="1"/>
          <p:nvPr/>
        </p:nvSpPr>
        <p:spPr>
          <a:xfrm>
            <a:off x="4715719" y="2293326"/>
            <a:ext cx="3416320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感謝您的通報</a:t>
            </a:r>
            <a:r>
              <a:rPr lang="zh-TW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！</a:t>
            </a:r>
            <a:endParaRPr lang="en-US" altLang="zh-TW" sz="24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endParaRPr lang="en-US" altLang="zh-TW" sz="1200" b="1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我們會盡快做相關</a:t>
            </a:r>
            <a:r>
              <a:rPr lang="zh-TW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協助</a:t>
            </a:r>
            <a:endParaRPr lang="en-US" altLang="zh-TW" b="1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讓我們一同</a:t>
            </a:r>
            <a:r>
              <a:rPr lang="zh-TW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打造美好的網路生活</a:t>
            </a:r>
            <a:endParaRPr lang="en-US" altLang="zh-TW" b="1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endParaRPr lang="en-US" altLang="zh-TW" b="1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endParaRPr lang="en-US" altLang="zh-TW" b="1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endParaRPr lang="en-US" altLang="zh-TW" b="1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endParaRPr lang="en-US" altLang="zh-TW" b="1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endParaRPr lang="en-US" altLang="zh-TW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endParaRPr lang="en-US" altLang="zh-TW" b="1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en-US" altLang="zh-TW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Xxxx</a:t>
            </a:r>
            <a:r>
              <a:rPr lang="zh-TW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製作</a:t>
            </a:r>
            <a:endParaRPr lang="zh-TW" altLang="en-US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950138" y="701710"/>
            <a:ext cx="3384376" cy="5832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950138" y="701710"/>
            <a:ext cx="3384376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0" name="標題 1"/>
          <p:cNvSpPr txBox="1">
            <a:spLocks/>
          </p:cNvSpPr>
          <p:nvPr/>
        </p:nvSpPr>
        <p:spPr>
          <a:xfrm>
            <a:off x="1670218" y="853276"/>
            <a:ext cx="2232248" cy="5213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反網霸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/>
            </a:r>
            <a:b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</a:br>
            <a:r>
              <a:rPr lang="en-US" altLang="zh-TW" sz="18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Anti Internet Bully</a:t>
            </a:r>
            <a:endParaRPr lang="zh-TW" altLang="en-US" sz="1800" b="1" dirty="0">
              <a:solidFill>
                <a:schemeClr val="bg1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71" name="文字方塊 70"/>
          <p:cNvSpPr txBox="1"/>
          <p:nvPr/>
        </p:nvSpPr>
        <p:spPr>
          <a:xfrm>
            <a:off x="3527243" y="800618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登入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2" name="向右箭號 71"/>
          <p:cNvSpPr/>
          <p:nvPr/>
        </p:nvSpPr>
        <p:spPr>
          <a:xfrm>
            <a:off x="4025134" y="810491"/>
            <a:ext cx="227217" cy="288032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3" name="等於 72"/>
          <p:cNvSpPr/>
          <p:nvPr/>
        </p:nvSpPr>
        <p:spPr>
          <a:xfrm>
            <a:off x="1054942" y="800618"/>
            <a:ext cx="576064" cy="420107"/>
          </a:xfrm>
          <a:prstGeom prst="mathEqua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74" name="減號 73"/>
          <p:cNvSpPr/>
          <p:nvPr/>
        </p:nvSpPr>
        <p:spPr>
          <a:xfrm>
            <a:off x="1054942" y="1010671"/>
            <a:ext cx="576064" cy="462535"/>
          </a:xfrm>
          <a:prstGeom prst="mathMinus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5" name="圓角矩形 74">
            <a:hlinkClick r:id="rId3" action="ppaction://hlinksldjump"/>
          </p:cNvPr>
          <p:cNvSpPr/>
          <p:nvPr/>
        </p:nvSpPr>
        <p:spPr>
          <a:xfrm>
            <a:off x="1368291" y="2155207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zh-TW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我要通報</a:t>
            </a:r>
            <a:endParaRPr lang="zh-TW" alt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6" name="圓角矩形 75"/>
          <p:cNvSpPr/>
          <p:nvPr/>
        </p:nvSpPr>
        <p:spPr>
          <a:xfrm>
            <a:off x="1368300" y="3307336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聯絡單位</a:t>
            </a:r>
          </a:p>
        </p:txBody>
      </p:sp>
      <p:sp>
        <p:nvSpPr>
          <p:cNvPr id="77" name="圓角矩形 76"/>
          <p:cNvSpPr/>
          <p:nvPr/>
        </p:nvSpPr>
        <p:spPr>
          <a:xfrm>
            <a:off x="1368300" y="4531471"/>
            <a:ext cx="2592287" cy="998581"/>
          </a:xfrm>
          <a:prstGeom prst="round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常見</a:t>
            </a:r>
            <a:r>
              <a:rPr lang="en-US" altLang="zh-TW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Q&amp;A</a:t>
            </a:r>
            <a:endParaRPr lang="zh-TW" alt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78" name="直線接點 77"/>
          <p:cNvCxnSpPr/>
          <p:nvPr/>
        </p:nvCxnSpPr>
        <p:spPr>
          <a:xfrm>
            <a:off x="960918" y="5821527"/>
            <a:ext cx="338437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等腰三角形 78"/>
          <p:cNvSpPr/>
          <p:nvPr/>
        </p:nvSpPr>
        <p:spPr>
          <a:xfrm rot="5400000">
            <a:off x="1285220" y="6003900"/>
            <a:ext cx="432048" cy="3544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0" name="矩形 79"/>
          <p:cNvSpPr/>
          <p:nvPr/>
        </p:nvSpPr>
        <p:spPr>
          <a:xfrm>
            <a:off x="3491203" y="5965543"/>
            <a:ext cx="54471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81" name="直線接點 80"/>
          <p:cNvCxnSpPr/>
          <p:nvPr/>
        </p:nvCxnSpPr>
        <p:spPr>
          <a:xfrm>
            <a:off x="3498796" y="5996394"/>
            <a:ext cx="272359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接點 81"/>
          <p:cNvCxnSpPr/>
          <p:nvPr/>
        </p:nvCxnSpPr>
        <p:spPr>
          <a:xfrm flipV="1">
            <a:off x="3771146" y="5996394"/>
            <a:ext cx="264768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線接點 82"/>
          <p:cNvCxnSpPr/>
          <p:nvPr/>
        </p:nvCxnSpPr>
        <p:spPr>
          <a:xfrm>
            <a:off x="2041038" y="5821530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接點 83"/>
          <p:cNvCxnSpPr/>
          <p:nvPr/>
        </p:nvCxnSpPr>
        <p:spPr>
          <a:xfrm>
            <a:off x="3193166" y="5827071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文字方塊 84"/>
          <p:cNvSpPr txBox="1"/>
          <p:nvPr/>
        </p:nvSpPr>
        <p:spPr>
          <a:xfrm>
            <a:off x="2149611" y="5950308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tx2"/>
                </a:solidFill>
              </a:rPr>
              <a:t>HOME</a:t>
            </a:r>
            <a:endParaRPr lang="zh-TW" altLang="en-US" sz="2400" b="1" dirty="0">
              <a:solidFill>
                <a:schemeClr val="tx2"/>
              </a:solidFill>
            </a:endParaRPr>
          </a:p>
        </p:txBody>
      </p:sp>
      <p:pic>
        <p:nvPicPr>
          <p:cNvPr id="86" name="圖片 8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1244" y="2206822"/>
            <a:ext cx="847725" cy="895350"/>
          </a:xfrm>
          <a:prstGeom prst="rect">
            <a:avLst/>
          </a:prstGeom>
        </p:spPr>
      </p:pic>
      <p:sp>
        <p:nvSpPr>
          <p:cNvPr id="87" name="矩形 86"/>
          <p:cNvSpPr/>
          <p:nvPr/>
        </p:nvSpPr>
        <p:spPr>
          <a:xfrm>
            <a:off x="4747662" y="715768"/>
            <a:ext cx="3384376" cy="5832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4747662" y="698084"/>
            <a:ext cx="3384376" cy="8640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9" name="標題 1"/>
          <p:cNvSpPr txBox="1">
            <a:spLocks/>
          </p:cNvSpPr>
          <p:nvPr/>
        </p:nvSpPr>
        <p:spPr>
          <a:xfrm>
            <a:off x="5467742" y="849653"/>
            <a:ext cx="2232248" cy="5213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反網霸</a:t>
            </a:r>
            <a: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/>
            </a:r>
            <a:br>
              <a:rPr lang="en-US" altLang="zh-TW" sz="24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</a:br>
            <a:r>
              <a:rPr lang="en-US" altLang="zh-TW" sz="1800" b="1" dirty="0" smtClean="0">
                <a:solidFill>
                  <a:schemeClr val="bg1"/>
                </a:solidFill>
                <a:latin typeface="微軟正黑體 Light" pitchFamily="34" charset="-120"/>
                <a:ea typeface="微軟正黑體 Light" pitchFamily="34" charset="-120"/>
              </a:rPr>
              <a:t>Anti Internet Bully</a:t>
            </a:r>
            <a:endParaRPr lang="zh-TW" altLang="en-US" sz="1800" b="1" dirty="0">
              <a:solidFill>
                <a:schemeClr val="bg1"/>
              </a:solidFill>
              <a:latin typeface="微軟正黑體 Light" pitchFamily="34" charset="-120"/>
              <a:ea typeface="微軟正黑體 Light" pitchFamily="34" charset="-120"/>
            </a:endParaRPr>
          </a:p>
        </p:txBody>
      </p:sp>
      <p:sp>
        <p:nvSpPr>
          <p:cNvPr id="90" name="文字方塊 89"/>
          <p:cNvSpPr txBox="1"/>
          <p:nvPr/>
        </p:nvSpPr>
        <p:spPr>
          <a:xfrm>
            <a:off x="7324776" y="796998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登入</a:t>
            </a:r>
            <a:endParaRPr lang="zh-TW" altLang="en-US" sz="14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1" name="向右箭號 90"/>
          <p:cNvSpPr/>
          <p:nvPr/>
        </p:nvSpPr>
        <p:spPr>
          <a:xfrm>
            <a:off x="7822665" y="806866"/>
            <a:ext cx="227217" cy="288032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2" name="等於 91"/>
          <p:cNvSpPr/>
          <p:nvPr/>
        </p:nvSpPr>
        <p:spPr>
          <a:xfrm>
            <a:off x="4852466" y="796994"/>
            <a:ext cx="576064" cy="420107"/>
          </a:xfrm>
          <a:prstGeom prst="mathEqua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93" name="減號 92"/>
          <p:cNvSpPr/>
          <p:nvPr/>
        </p:nvSpPr>
        <p:spPr>
          <a:xfrm>
            <a:off x="4852466" y="1007051"/>
            <a:ext cx="576064" cy="462535"/>
          </a:xfrm>
          <a:prstGeom prst="mathMinus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4" name="直線接點 93"/>
          <p:cNvCxnSpPr/>
          <p:nvPr/>
        </p:nvCxnSpPr>
        <p:spPr>
          <a:xfrm>
            <a:off x="4747662" y="5829197"/>
            <a:ext cx="3384376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等腰三角形 94"/>
          <p:cNvSpPr/>
          <p:nvPr/>
        </p:nvSpPr>
        <p:spPr>
          <a:xfrm rot="5400000">
            <a:off x="5071963" y="6011570"/>
            <a:ext cx="432048" cy="35448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6" name="矩形 95"/>
          <p:cNvSpPr/>
          <p:nvPr/>
        </p:nvSpPr>
        <p:spPr>
          <a:xfrm>
            <a:off x="7277948" y="5973213"/>
            <a:ext cx="54471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7" name="直線接點 96"/>
          <p:cNvCxnSpPr/>
          <p:nvPr/>
        </p:nvCxnSpPr>
        <p:spPr>
          <a:xfrm>
            <a:off x="7285538" y="6004064"/>
            <a:ext cx="272359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線接點 97"/>
          <p:cNvCxnSpPr/>
          <p:nvPr/>
        </p:nvCxnSpPr>
        <p:spPr>
          <a:xfrm flipV="1">
            <a:off x="7557890" y="6004064"/>
            <a:ext cx="264768" cy="248032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線接點 98"/>
          <p:cNvCxnSpPr/>
          <p:nvPr/>
        </p:nvCxnSpPr>
        <p:spPr>
          <a:xfrm>
            <a:off x="5827782" y="5829200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線接點 99"/>
          <p:cNvCxnSpPr/>
          <p:nvPr/>
        </p:nvCxnSpPr>
        <p:spPr>
          <a:xfrm>
            <a:off x="6979910" y="5834741"/>
            <a:ext cx="0" cy="7192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文字方塊 100"/>
          <p:cNvSpPr txBox="1"/>
          <p:nvPr/>
        </p:nvSpPr>
        <p:spPr>
          <a:xfrm>
            <a:off x="5936356" y="5957978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chemeClr val="tx2"/>
                </a:solidFill>
              </a:rPr>
              <a:t>HOME</a:t>
            </a:r>
            <a:endParaRPr lang="zh-TW" altLang="en-US" sz="2400" b="1" dirty="0">
              <a:solidFill>
                <a:schemeClr val="tx2"/>
              </a:solidFill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4911930" y="1919640"/>
            <a:ext cx="3024336" cy="297412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3" name="矩形 102"/>
          <p:cNvSpPr/>
          <p:nvPr/>
        </p:nvSpPr>
        <p:spPr>
          <a:xfrm>
            <a:off x="4948503" y="5201720"/>
            <a:ext cx="2376264" cy="482267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4" name="矩形 103"/>
          <p:cNvSpPr/>
          <p:nvPr/>
        </p:nvSpPr>
        <p:spPr>
          <a:xfrm>
            <a:off x="7468783" y="5201720"/>
            <a:ext cx="504056" cy="482267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5" name="流程圖: 程序 104"/>
          <p:cNvSpPr/>
          <p:nvPr/>
        </p:nvSpPr>
        <p:spPr>
          <a:xfrm>
            <a:off x="7580474" y="5330449"/>
            <a:ext cx="288032" cy="288032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6" name="流程圖: 合併 105"/>
          <p:cNvSpPr/>
          <p:nvPr/>
        </p:nvSpPr>
        <p:spPr>
          <a:xfrm>
            <a:off x="7580474" y="5328353"/>
            <a:ext cx="288032" cy="216024"/>
          </a:xfrm>
          <a:prstGeom prst="flowChartMerg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7" name="矩形 106"/>
          <p:cNvSpPr/>
          <p:nvPr/>
        </p:nvSpPr>
        <p:spPr>
          <a:xfrm>
            <a:off x="4911930" y="5201720"/>
            <a:ext cx="506551" cy="4615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8" name="笑臉 107"/>
          <p:cNvSpPr/>
          <p:nvPr/>
        </p:nvSpPr>
        <p:spPr>
          <a:xfrm>
            <a:off x="5003249" y="5287662"/>
            <a:ext cx="360040" cy="297412"/>
          </a:xfrm>
          <a:prstGeom prst="smileyFace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90086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500"/>
                            </p:stCondLst>
                            <p:childTnLst>
                              <p:par>
                                <p:cTn id="20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1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000"/>
                            </p:stCondLst>
                            <p:childTnLst>
                              <p:par>
                                <p:cTn id="2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1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0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3000"/>
                            </p:stCondLst>
                            <p:childTnLst>
                              <p:par>
                                <p:cTn id="324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5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6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7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8" dur="250" autoRev="1" fill="remove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0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1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2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3" dur="250" autoRev="1" fill="remove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7" grpId="0" animBg="1"/>
      <p:bldP spid="33" grpId="0" animBg="1"/>
      <p:bldP spid="34" grpId="0" animBg="1"/>
      <p:bldP spid="35" grpId="0"/>
      <p:bldP spid="36" grpId="0"/>
      <p:bldP spid="37" grpId="0" animBg="1"/>
      <p:bldP spid="38" grpId="0" animBg="1"/>
      <p:bldP spid="39" grpId="0" animBg="1"/>
      <p:bldP spid="41" grpId="0" animBg="1"/>
      <p:bldP spid="42" grpId="0" animBg="1"/>
      <p:bldP spid="47" grpId="0"/>
      <p:bldP spid="47" grpId="1"/>
      <p:bldP spid="48" grpId="0"/>
      <p:bldP spid="68" grpId="0" animBg="1"/>
      <p:bldP spid="69" grpId="0" animBg="1"/>
      <p:bldP spid="70" grpId="0"/>
      <p:bldP spid="71" grpId="0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9" grpId="0" animBg="1"/>
      <p:bldP spid="80" grpId="0" animBg="1"/>
      <p:bldP spid="80" grpId="1" animBg="1"/>
      <p:bldP spid="85" grpId="0"/>
      <p:bldP spid="87" grpId="0" animBg="1"/>
      <p:bldP spid="88" grpId="0" animBg="1"/>
      <p:bldP spid="89" grpId="0"/>
      <p:bldP spid="90" grpId="0"/>
      <p:bldP spid="91" grpId="0" animBg="1"/>
      <p:bldP spid="92" grpId="0" animBg="1"/>
      <p:bldP spid="93" grpId="0" animBg="1"/>
      <p:bldP spid="95" grpId="0" animBg="1"/>
      <p:bldP spid="96" grpId="0" animBg="1"/>
      <p:bldP spid="101" grpId="0"/>
      <p:bldP spid="102" grpId="0" animBg="1"/>
      <p:bldP spid="103" grpId="0" animBg="1"/>
      <p:bldP spid="104" grpId="0" animBg="1"/>
      <p:bldP spid="105" grpId="0" animBg="1"/>
      <p:bldP spid="105" grpId="1" animBg="1"/>
      <p:bldP spid="106" grpId="0" animBg="1"/>
      <p:bldP spid="106" grpId="1" animBg="1"/>
      <p:bldP spid="107" grpId="0" animBg="1"/>
      <p:bldP spid="10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內容版面配置區 40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184" y="-14943"/>
            <a:ext cx="9143999" cy="6849436"/>
          </a:xfrm>
        </p:spPr>
      </p:pic>
      <p:sp>
        <p:nvSpPr>
          <p:cNvPr id="6" name="流程圖: 程序 5"/>
          <p:cNvSpPr/>
          <p:nvPr/>
        </p:nvSpPr>
        <p:spPr>
          <a:xfrm>
            <a:off x="1245448" y="1681583"/>
            <a:ext cx="6624736" cy="4608512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7" name="流程圖: 程序 6"/>
          <p:cNvSpPr/>
          <p:nvPr/>
        </p:nvSpPr>
        <p:spPr>
          <a:xfrm>
            <a:off x="1245448" y="1681583"/>
            <a:ext cx="6624736" cy="3600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3234377" y="230411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反網霸之後台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164069" y="211366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登入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流程圖: 程序 9"/>
          <p:cNvSpPr/>
          <p:nvPr/>
        </p:nvSpPr>
        <p:spPr>
          <a:xfrm>
            <a:off x="2613600" y="3193751"/>
            <a:ext cx="3888432" cy="43204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流程圖: 程序 11"/>
          <p:cNvSpPr/>
          <p:nvPr/>
        </p:nvSpPr>
        <p:spPr>
          <a:xfrm>
            <a:off x="5639817" y="3193751"/>
            <a:ext cx="862215" cy="4320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搜尋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" name="減號 12"/>
          <p:cNvSpPr/>
          <p:nvPr/>
        </p:nvSpPr>
        <p:spPr>
          <a:xfrm>
            <a:off x="6479660" y="1681583"/>
            <a:ext cx="360040" cy="360039"/>
          </a:xfrm>
          <a:prstGeom prst="mathMinus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006088" y="1748734"/>
            <a:ext cx="288032" cy="225738"/>
          </a:xfrm>
          <a:prstGeom prst="rect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乘號 14"/>
          <p:cNvSpPr/>
          <p:nvPr/>
        </p:nvSpPr>
        <p:spPr>
          <a:xfrm>
            <a:off x="7353904" y="1668370"/>
            <a:ext cx="516280" cy="364928"/>
          </a:xfrm>
          <a:prstGeom prst="mathMultiply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2253560" y="3841823"/>
            <a:ext cx="1569660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類型分類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依通報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類型：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騷擾、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假冒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侵害名譽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3.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虛構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誹謗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4.</a:t>
            </a:r>
            <a:r>
              <a:rPr lang="zh-TW" altLang="en-US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性霸凌</a:t>
            </a:r>
          </a:p>
          <a:p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5.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肢體霸凌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/>
          </a:p>
        </p:txBody>
      </p:sp>
      <p:sp>
        <p:nvSpPr>
          <p:cNvPr id="17" name="文字方塊 16"/>
          <p:cNvSpPr txBox="1"/>
          <p:nvPr/>
        </p:nvSpPr>
        <p:spPr>
          <a:xfrm>
            <a:off x="3823220" y="4147295"/>
            <a:ext cx="15696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依通報內容：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文字</a:t>
            </a:r>
            <a:endParaRPr lang="en-US" altLang="zh-TW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圖片</a:t>
            </a:r>
            <a:endParaRPr lang="en-US" altLang="zh-TW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3.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影音</a:t>
            </a:r>
            <a:endParaRPr lang="zh-TW" altLang="en-US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5364745" y="4147295"/>
            <a:ext cx="161268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依內容來源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1.FACEBOOK</a:t>
            </a:r>
            <a:endParaRPr lang="en-US" altLang="zh-TW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2.YOUTUBE</a:t>
            </a:r>
            <a:endParaRPr lang="en-US" altLang="zh-TW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3.Dcard</a:t>
            </a:r>
            <a:endParaRPr lang="en-US" altLang="zh-TW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4.PTT</a:t>
            </a:r>
            <a:endParaRPr lang="en-US" altLang="zh-TW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5.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論壇</a:t>
            </a:r>
            <a:endParaRPr lang="en-US" altLang="zh-TW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6.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其他</a:t>
            </a:r>
            <a:endParaRPr lang="zh-TW" altLang="en-US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/>
          </a:p>
        </p:txBody>
      </p:sp>
      <p:sp>
        <p:nvSpPr>
          <p:cNvPr id="39" name="直線圖說文字 1 (無框線) 38"/>
          <p:cNvSpPr/>
          <p:nvPr/>
        </p:nvSpPr>
        <p:spPr>
          <a:xfrm>
            <a:off x="3246761" y="835769"/>
            <a:ext cx="4710412" cy="720080"/>
          </a:xfrm>
          <a:prstGeom prst="callout1">
            <a:avLst>
              <a:gd name="adj1" fmla="val 184809"/>
              <a:gd name="adj2" fmla="val 89624"/>
              <a:gd name="adj3" fmla="val 89057"/>
              <a:gd name="adj4" fmla="val 8620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白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絲帶關懷協會登入反網霸之後台，得處理其工作性質之通報內容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3" name="流程圖: 程序 42"/>
          <p:cNvSpPr/>
          <p:nvPr/>
        </p:nvSpPr>
        <p:spPr>
          <a:xfrm>
            <a:off x="1148192" y="1396166"/>
            <a:ext cx="6624736" cy="4608512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4" name="文字方塊 43"/>
          <p:cNvSpPr txBox="1"/>
          <p:nvPr/>
        </p:nvSpPr>
        <p:spPr>
          <a:xfrm>
            <a:off x="3146688" y="2038096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反網霸之後台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5" name="內容版面配置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73322424"/>
              </p:ext>
            </p:extLst>
          </p:nvPr>
        </p:nvGraphicFramePr>
        <p:xfrm>
          <a:off x="1514105" y="2692310"/>
          <a:ext cx="5892909" cy="31750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15129"/>
                <a:gridCol w="857300"/>
                <a:gridCol w="720080"/>
                <a:gridCol w="792088"/>
                <a:gridCol w="648072"/>
                <a:gridCol w="1013986"/>
                <a:gridCol w="576064"/>
                <a:gridCol w="570190"/>
              </a:tblGrid>
              <a:tr h="432048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日期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姓名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電話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來源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內容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類型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連結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情況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4/22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陳小花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09XX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FB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文字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性霸凌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4/22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FB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文字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性霸凌</a:t>
                      </a:r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6" name="乘號 45"/>
          <p:cNvSpPr/>
          <p:nvPr/>
        </p:nvSpPr>
        <p:spPr>
          <a:xfrm>
            <a:off x="5978367" y="2133010"/>
            <a:ext cx="310404" cy="442875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文字方塊 46"/>
          <p:cNvSpPr txBox="1"/>
          <p:nvPr/>
        </p:nvSpPr>
        <p:spPr>
          <a:xfrm>
            <a:off x="6220965" y="216978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尚未處理結束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8" name="乘號 47"/>
          <p:cNvSpPr/>
          <p:nvPr/>
        </p:nvSpPr>
        <p:spPr>
          <a:xfrm>
            <a:off x="6946244" y="3222312"/>
            <a:ext cx="310404" cy="442875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9" name="向下箭號 48"/>
          <p:cNvSpPr/>
          <p:nvPr/>
        </p:nvSpPr>
        <p:spPr>
          <a:xfrm>
            <a:off x="6449743" y="3310230"/>
            <a:ext cx="180020" cy="2601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0" name="向下箭號 49"/>
          <p:cNvSpPr/>
          <p:nvPr/>
        </p:nvSpPr>
        <p:spPr>
          <a:xfrm>
            <a:off x="6463811" y="3656318"/>
            <a:ext cx="180020" cy="2601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1" name="甜甜圈 50"/>
          <p:cNvSpPr/>
          <p:nvPr/>
        </p:nvSpPr>
        <p:spPr>
          <a:xfrm>
            <a:off x="7006028" y="3700422"/>
            <a:ext cx="250620" cy="216024"/>
          </a:xfrm>
          <a:prstGeom prst="donu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52" name="流程圖: 程序 51"/>
          <p:cNvSpPr/>
          <p:nvPr/>
        </p:nvSpPr>
        <p:spPr>
          <a:xfrm>
            <a:off x="1148192" y="1396166"/>
            <a:ext cx="6624736" cy="3600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3" name="減號 52"/>
          <p:cNvSpPr/>
          <p:nvPr/>
        </p:nvSpPr>
        <p:spPr>
          <a:xfrm>
            <a:off x="6391971" y="1415560"/>
            <a:ext cx="360040" cy="360039"/>
          </a:xfrm>
          <a:prstGeom prst="mathMinus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918399" y="1482711"/>
            <a:ext cx="288032" cy="225738"/>
          </a:xfrm>
          <a:prstGeom prst="rect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5" name="乘號 54"/>
          <p:cNvSpPr/>
          <p:nvPr/>
        </p:nvSpPr>
        <p:spPr>
          <a:xfrm>
            <a:off x="7266215" y="1402347"/>
            <a:ext cx="516280" cy="364928"/>
          </a:xfrm>
          <a:prstGeom prst="mathMultiply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6" name="文字方塊 55"/>
          <p:cNvSpPr txBox="1"/>
          <p:nvPr/>
        </p:nvSpPr>
        <p:spPr>
          <a:xfrm>
            <a:off x="5652120" y="1794456"/>
            <a:ext cx="20826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latin typeface="微軟正黑體" pitchFamily="34" charset="-120"/>
                <a:ea typeface="微軟正黑體" pitchFamily="34" charset="-120"/>
              </a:rPr>
              <a:t>白絲帶關懷協會 登出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7" name="流程圖: 程序 56"/>
          <p:cNvSpPr/>
          <p:nvPr/>
        </p:nvSpPr>
        <p:spPr>
          <a:xfrm>
            <a:off x="1130698" y="1772816"/>
            <a:ext cx="6624736" cy="4608512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8" name="流程圖: 程序 57"/>
          <p:cNvSpPr/>
          <p:nvPr/>
        </p:nvSpPr>
        <p:spPr>
          <a:xfrm>
            <a:off x="1130698" y="1443923"/>
            <a:ext cx="6624736" cy="36004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59" name="內容版面配置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88057805"/>
              </p:ext>
            </p:extLst>
          </p:nvPr>
        </p:nvGraphicFramePr>
        <p:xfrm>
          <a:off x="1346722" y="2668059"/>
          <a:ext cx="6192688" cy="286004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440160"/>
                <a:gridCol w="1728192"/>
                <a:gridCol w="1080120"/>
                <a:gridCol w="360040"/>
                <a:gridCol w="1584176"/>
              </a:tblGrid>
              <a:tr h="365759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 通報者姓名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陳小花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電話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微軟正黑體" pitchFamily="34" charset="-120"/>
                          <a:ea typeface="微軟正黑體" pitchFamily="34" charset="-120"/>
                        </a:rPr>
                        <a:t>09XX-XXX-XXX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信箱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通報類型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性霸凌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通報內容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文字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內容來源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微軟正黑體" pitchFamily="34" charset="-120"/>
                          <a:ea typeface="微軟正黑體" pitchFamily="34" charset="-120"/>
                        </a:rPr>
                        <a:t>FB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截圖圖片檔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相關網址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當事人情況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當事人受身體傷害、案件侵犯到隱私權</a:t>
                      </a:r>
                      <a:endParaRPr lang="en-US" altLang="zh-TW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當事人發布求救訊息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itchFamily="34" charset="-120"/>
                          <a:ea typeface="微軟正黑體" pitchFamily="34" charset="-120"/>
                        </a:rPr>
                        <a:t>補充</a:t>
                      </a:r>
                      <a:endParaRPr lang="zh-TW" altLang="en-US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b="1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0" name="文字方塊 59"/>
          <p:cNvSpPr txBox="1"/>
          <p:nvPr/>
        </p:nvSpPr>
        <p:spPr>
          <a:xfrm>
            <a:off x="3119627" y="206645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反網霸之後台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1" name="減號 60"/>
          <p:cNvSpPr/>
          <p:nvPr/>
        </p:nvSpPr>
        <p:spPr>
          <a:xfrm>
            <a:off x="6355343" y="1424529"/>
            <a:ext cx="360040" cy="360039"/>
          </a:xfrm>
          <a:prstGeom prst="mathMinus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881771" y="1491680"/>
            <a:ext cx="288032" cy="225738"/>
          </a:xfrm>
          <a:prstGeom prst="rect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3" name="乘號 62"/>
          <p:cNvSpPr/>
          <p:nvPr/>
        </p:nvSpPr>
        <p:spPr>
          <a:xfrm>
            <a:off x="7229587" y="1411316"/>
            <a:ext cx="516280" cy="364928"/>
          </a:xfrm>
          <a:prstGeom prst="mathMultiply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4" name="乘號 63"/>
          <p:cNvSpPr/>
          <p:nvPr/>
        </p:nvSpPr>
        <p:spPr>
          <a:xfrm>
            <a:off x="5951306" y="2161373"/>
            <a:ext cx="310404" cy="442875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5" name="文字方塊 64"/>
          <p:cNvSpPr txBox="1"/>
          <p:nvPr/>
        </p:nvSpPr>
        <p:spPr>
          <a:xfrm>
            <a:off x="6193904" y="2198145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尚未處理結束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6" name="文字方塊 65"/>
          <p:cNvSpPr txBox="1"/>
          <p:nvPr/>
        </p:nvSpPr>
        <p:spPr>
          <a:xfrm>
            <a:off x="5652120" y="1822819"/>
            <a:ext cx="20826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latin typeface="微軟正黑體" pitchFamily="34" charset="-120"/>
                <a:ea typeface="微軟正黑體" pitchFamily="34" charset="-120"/>
              </a:rPr>
              <a:t>白絲帶關懷協會 登出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8829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"/>
                            </p:stCondLst>
                            <p:childTnLst>
                              <p:par>
                                <p:cTn id="1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/>
      <p:bldP spid="10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39" grpId="0" animBg="1"/>
      <p:bldP spid="43" grpId="0" animBg="1"/>
      <p:bldP spid="43" grpId="1" animBg="1"/>
      <p:bldP spid="44" grpId="0"/>
      <p:bldP spid="44" grpId="1"/>
      <p:bldP spid="46" grpId="0" animBg="1"/>
      <p:bldP spid="46" grpId="1" animBg="1"/>
      <p:bldP spid="47" grpId="0"/>
      <p:bldP spid="47" grpId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/>
      <p:bldP spid="56" grpId="1"/>
      <p:bldP spid="57" grpId="0" animBg="1"/>
      <p:bldP spid="58" grpId="0" animBg="1"/>
      <p:bldP spid="60" grpId="0"/>
      <p:bldP spid="61" grpId="0" animBg="1"/>
      <p:bldP spid="62" grpId="0" animBg="1"/>
      <p:bldP spid="63" grpId="0" animBg="1"/>
      <p:bldP spid="64" grpId="0" animBg="1"/>
      <p:bldP spid="65" grpId="0"/>
      <p:bldP spid="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內容版面配置區 40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1"/>
            <a:ext cx="9143999" cy="6849436"/>
          </a:xfrm>
        </p:spPr>
      </p:pic>
      <p:sp>
        <p:nvSpPr>
          <p:cNvPr id="7" name="標題 1"/>
          <p:cNvSpPr txBox="1">
            <a:spLocks/>
          </p:cNvSpPr>
          <p:nvPr/>
        </p:nvSpPr>
        <p:spPr>
          <a:xfrm>
            <a:off x="443016" y="414621"/>
            <a:ext cx="822960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zh-TW" sz="3200" dirty="0" smtClean="0">
                <a:latin typeface="微軟正黑體" pitchFamily="34" charset="-120"/>
                <a:ea typeface="微軟正黑體" pitchFamily="34" charset="-120"/>
              </a:rPr>
              <a:t>第四步驟：擬定行動計畫</a:t>
            </a:r>
            <a:endParaRPr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311181" y="128697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報案系統</a:t>
            </a: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2284881"/>
            <a:ext cx="4561032" cy="3416627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 rot="722729">
            <a:off x="5150323" y="1617462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行動</a:t>
            </a:r>
            <a:endParaRPr lang="zh-TW" altLang="en-US" sz="4000" b="1" dirty="0">
              <a:solidFill>
                <a:srgbClr val="FFC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 rot="20260220">
            <a:off x="5953011" y="2278037"/>
            <a:ext cx="20233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制定法律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5755617" y="3282493"/>
            <a:ext cx="24180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支持者</a:t>
            </a:r>
            <a:r>
              <a:rPr lang="en-US" altLang="zh-TW" sz="2400" b="1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VS</a:t>
            </a:r>
            <a:r>
              <a:rPr lang="zh-TW" altLang="en-US" sz="2400" b="1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反對者</a:t>
            </a:r>
            <a:endParaRPr lang="zh-TW" altLang="en-US" sz="2400" b="1" dirty="0">
              <a:solidFill>
                <a:schemeClr val="tx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148064" y="3993194"/>
            <a:ext cx="3524552" cy="152403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300" b="1" dirty="0" smtClean="0">
                <a:latin typeface="微軟正黑體" pitchFamily="34" charset="-120"/>
                <a:ea typeface="微軟正黑體" pitchFamily="34" charset="-120"/>
              </a:rPr>
              <a:t>     教育部 </a:t>
            </a:r>
            <a:r>
              <a:rPr lang="en-US" altLang="zh-TW" sz="23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</a:p>
          <a:p>
            <a:r>
              <a:rPr lang="zh-TW" altLang="en-US" sz="2300" b="1" dirty="0" smtClean="0">
                <a:latin typeface="微軟正黑體" pitchFamily="34" charset="-120"/>
                <a:ea typeface="微軟正黑體" pitchFamily="34" charset="-120"/>
              </a:rPr>
              <a:t>     法務部</a:t>
            </a:r>
            <a:endParaRPr lang="en-US" altLang="zh-TW" sz="23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300" b="1" dirty="0">
                <a:latin typeface="微軟正黑體" pitchFamily="34" charset="-120"/>
                <a:ea typeface="微軟正黑體" pitchFamily="34" charset="-120"/>
              </a:rPr>
              <a:t>內政部警政</a:t>
            </a:r>
            <a:r>
              <a:rPr lang="zh-TW" altLang="en-US" sz="2300" b="1" dirty="0" smtClean="0">
                <a:latin typeface="微軟正黑體" pitchFamily="34" charset="-120"/>
                <a:ea typeface="微軟正黑體" pitchFamily="34" charset="-120"/>
              </a:rPr>
              <a:t>署</a:t>
            </a:r>
            <a:endParaRPr lang="en-US" altLang="zh-TW" sz="23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19" name="直線接點 18"/>
          <p:cNvCxnSpPr/>
          <p:nvPr/>
        </p:nvCxnSpPr>
        <p:spPr>
          <a:xfrm>
            <a:off x="7072384" y="3993194"/>
            <a:ext cx="0" cy="1524038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" name="文字方塊 19"/>
          <p:cNvSpPr txBox="1"/>
          <p:nvPr/>
        </p:nvSpPr>
        <p:spPr>
          <a:xfrm>
            <a:off x="7471595" y="4210499"/>
            <a:ext cx="8226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/>
              <a:t>NCC</a:t>
            </a:r>
          </a:p>
          <a:p>
            <a:r>
              <a:rPr lang="en-US" altLang="zh-TW" sz="2400" b="1" dirty="0" err="1" smtClean="0"/>
              <a:t>iWIN</a:t>
            </a:r>
            <a:endParaRPr lang="zh-TW" altLang="en-US" sz="2400" b="1" dirty="0"/>
          </a:p>
        </p:txBody>
      </p:sp>
      <p:sp>
        <p:nvSpPr>
          <p:cNvPr id="23" name="文字方塊 22"/>
          <p:cNvSpPr txBox="1"/>
          <p:nvPr/>
        </p:nvSpPr>
        <p:spPr>
          <a:xfrm rot="20827512">
            <a:off x="6485096" y="1212895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計畫</a:t>
            </a:r>
            <a:endParaRPr lang="zh-TW" altLang="en-US" sz="4000" b="1" dirty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807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內容版面配置區 40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1"/>
            <a:ext cx="9143999" cy="6849436"/>
          </a:xfrm>
        </p:spPr>
      </p:pic>
      <p:sp>
        <p:nvSpPr>
          <p:cNvPr id="4" name="文字方塊 3"/>
          <p:cNvSpPr txBox="1"/>
          <p:nvPr/>
        </p:nvSpPr>
        <p:spPr>
          <a:xfrm>
            <a:off x="971600" y="52127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行銷方案</a:t>
            </a:r>
            <a:endParaRPr lang="zh-TW" altLang="en-US" sz="2800" b="1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xmlns="" val="1501114176"/>
              </p:ext>
            </p:extLst>
          </p:nvPr>
        </p:nvGraphicFramePr>
        <p:xfrm>
          <a:off x="1331640" y="1373687"/>
          <a:ext cx="6277808" cy="41286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圖片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2160" y="729775"/>
            <a:ext cx="1306066" cy="1306066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4293096"/>
            <a:ext cx="1550485" cy="1536389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2347" y="4933950"/>
            <a:ext cx="2381250" cy="192405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46814" y="2324140"/>
            <a:ext cx="1332316" cy="1224136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31753">
            <a:off x="664883" y="1213932"/>
            <a:ext cx="1328468" cy="1328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2978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430" y="0"/>
            <a:ext cx="9143999" cy="6849436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422486"/>
            <a:ext cx="8229600" cy="2002233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報告結束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感謝您的聆聽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38312" y="3717032"/>
            <a:ext cx="5667375" cy="2238375"/>
          </a:xfrm>
        </p:spPr>
      </p:pic>
    </p:spTree>
    <p:extLst>
      <p:ext uri="{BB962C8B-B14F-4D97-AF65-F5344CB8AC3E}">
        <p14:creationId xmlns:p14="http://schemas.microsoft.com/office/powerpoint/2010/main" xmlns="" val="132049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7232</TotalTime>
  <Words>691</Words>
  <Application>Microsoft Office PowerPoint</Application>
  <PresentationFormat>如螢幕大小 (4:3)</PresentationFormat>
  <Paragraphs>250</Paragraphs>
  <Slides>15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Office 佈景主題</vt:lpstr>
      <vt:lpstr>網路社群言論霸凌— 網路糾察制度之具體化</vt:lpstr>
      <vt:lpstr>目錄</vt:lpstr>
      <vt:lpstr>第一步驟：說明問題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報告結束 感謝您的聆聽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Mika</dc:creator>
  <cp:lastModifiedBy>ChungMin Li</cp:lastModifiedBy>
  <cp:revision>79</cp:revision>
  <dcterms:created xsi:type="dcterms:W3CDTF">2016-04-17T13:24:46Z</dcterms:created>
  <dcterms:modified xsi:type="dcterms:W3CDTF">2016-04-28T17:00:16Z</dcterms:modified>
</cp:coreProperties>
</file>