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9" r:id="rId2"/>
    <p:sldId id="317" r:id="rId3"/>
    <p:sldId id="359" r:id="rId4"/>
    <p:sldId id="319" r:id="rId5"/>
    <p:sldId id="360" r:id="rId6"/>
    <p:sldId id="326" r:id="rId7"/>
    <p:sldId id="328" r:id="rId8"/>
    <p:sldId id="331" r:id="rId9"/>
    <p:sldId id="332" r:id="rId10"/>
    <p:sldId id="333" r:id="rId11"/>
    <p:sldId id="335" r:id="rId12"/>
    <p:sldId id="336" r:id="rId13"/>
    <p:sldId id="337" r:id="rId14"/>
    <p:sldId id="338" r:id="rId15"/>
    <p:sldId id="339" r:id="rId16"/>
    <p:sldId id="282" r:id="rId17"/>
    <p:sldId id="284" r:id="rId18"/>
    <p:sldId id="285" r:id="rId19"/>
    <p:sldId id="286" r:id="rId20"/>
    <p:sldId id="344" r:id="rId21"/>
    <p:sldId id="345" r:id="rId22"/>
    <p:sldId id="294" r:id="rId23"/>
    <p:sldId id="346" r:id="rId24"/>
    <p:sldId id="347" r:id="rId25"/>
    <p:sldId id="370" r:id="rId26"/>
    <p:sldId id="371" r:id="rId27"/>
    <p:sldId id="372" r:id="rId28"/>
    <p:sldId id="373" r:id="rId29"/>
    <p:sldId id="369" r:id="rId30"/>
    <p:sldId id="348" r:id="rId31"/>
    <p:sldId id="316" r:id="rId32"/>
    <p:sldId id="350" r:id="rId33"/>
    <p:sldId id="295" r:id="rId34"/>
    <p:sldId id="361" r:id="rId35"/>
    <p:sldId id="362" r:id="rId36"/>
    <p:sldId id="363" r:id="rId37"/>
    <p:sldId id="364" r:id="rId38"/>
    <p:sldId id="365" r:id="rId39"/>
    <p:sldId id="366" r:id="rId40"/>
    <p:sldId id="367" r:id="rId41"/>
    <p:sldId id="368"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0A8BD2A-C38A-49A6-A2F9-6B31F6EAFE34}">
          <p14:sldIdLst>
            <p14:sldId id="259"/>
          </p14:sldIdLst>
        </p14:section>
        <p14:section name="前言：逆轉債留子孫" id="{5F578112-D5BE-4A12-A010-05B5CC66B312}">
          <p14:sldIdLst>
            <p14:sldId id="317"/>
            <p14:sldId id="359"/>
            <p14:sldId id="319"/>
          </p14:sldIdLst>
        </p14:section>
        <p14:section name="STEP 1：發現問題" id="{DD8FE4CD-3EFA-4E30-AAA7-2835AB5F795C}">
          <p14:sldIdLst>
            <p14:sldId id="360"/>
            <p14:sldId id="326"/>
            <p14:sldId id="328"/>
            <p14:sldId id="331"/>
            <p14:sldId id="332"/>
            <p14:sldId id="333"/>
            <p14:sldId id="335"/>
            <p14:sldId id="336"/>
            <p14:sldId id="337"/>
          </p14:sldIdLst>
        </p14:section>
        <p14:section name="STEP 2：檢視其他可行政策" id="{8B4B0A69-7B95-40CD-9A3A-4224E03ABD2D}">
          <p14:sldIdLst>
            <p14:sldId id="338"/>
            <p14:sldId id="339"/>
            <p14:sldId id="282"/>
            <p14:sldId id="284"/>
            <p14:sldId id="285"/>
            <p14:sldId id="286"/>
            <p14:sldId id="344"/>
            <p14:sldId id="345"/>
            <p14:sldId id="294"/>
            <p14:sldId id="346"/>
          </p14:sldIdLst>
        </p14:section>
        <p14:section name="STEP 3：我方公共政策議案" id="{98EB7F2D-2C8C-478C-B170-085070A8FEF9}">
          <p14:sldIdLst>
            <p14:sldId id="347"/>
            <p14:sldId id="370"/>
            <p14:sldId id="371"/>
            <p14:sldId id="372"/>
            <p14:sldId id="373"/>
            <p14:sldId id="369"/>
            <p14:sldId id="348"/>
            <p14:sldId id="316"/>
            <p14:sldId id="350"/>
            <p14:sldId id="295"/>
          </p14:sldIdLst>
        </p14:section>
        <p14:section name="STEP 4：擬定行動計劃" id="{65BC1320-1B37-4841-BC31-FE3129F7A669}">
          <p14:sldIdLst>
            <p14:sldId id="361"/>
            <p14:sldId id="362"/>
            <p14:sldId id="363"/>
            <p14:sldId id="364"/>
            <p14:sldId id="365"/>
            <p14:sldId id="366"/>
            <p14:sldId id="367"/>
            <p14:sldId id="3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1E32"/>
    <a:srgbClr val="262626"/>
    <a:srgbClr val="FFFFFF"/>
    <a:srgbClr val="FCFE9C"/>
    <a:srgbClr val="FCFEB8"/>
    <a:srgbClr val="6EBE47"/>
    <a:srgbClr val="F1F902"/>
    <a:srgbClr val="FFE38B"/>
    <a:srgbClr val="D1B2E8"/>
    <a:srgbClr val="F19D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88131" autoAdjust="0"/>
  </p:normalViewPr>
  <p:slideViewPr>
    <p:cSldViewPr snapToGrid="0">
      <p:cViewPr varScale="1">
        <p:scale>
          <a:sx n="86" d="100"/>
          <a:sy n="86" d="100"/>
        </p:scale>
        <p:origin x="9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A31189-8DB5-4C77-9651-CC69F008088A}" type="datetimeFigureOut">
              <a:rPr lang="en-US" smtClean="0"/>
              <a:t>4/24/2017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53003D-7878-4905-8612-A6F6752F25D3}" type="slidenum">
              <a:rPr lang="en-US" smtClean="0"/>
              <a:t>‹#›</a:t>
            </a:fld>
            <a:endParaRPr lang="en-US"/>
          </a:p>
        </p:txBody>
      </p:sp>
    </p:spTree>
    <p:extLst>
      <p:ext uri="{BB962C8B-B14F-4D97-AF65-F5344CB8AC3E}">
        <p14:creationId xmlns:p14="http://schemas.microsoft.com/office/powerpoint/2010/main" val="2607606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a:solidFill>
                  <a:schemeClr val="tx1"/>
                </a:solidFill>
                <a:effectLst/>
                <a:latin typeface="+mn-lt"/>
                <a:ea typeface="+mn-ea"/>
                <a:cs typeface="+mn-cs"/>
              </a:rPr>
              <a:t>今天的主題，「逆轉債留子孫」大致可以拆成兩個部分來進行理解。第一個部分是「債」，第二個部分則是「逆轉」。</a:t>
            </a:r>
            <a:endParaRPr lang="en-US" dirty="0"/>
          </a:p>
        </p:txBody>
      </p:sp>
      <p:sp>
        <p:nvSpPr>
          <p:cNvPr id="4" name="Slide Number Placeholder 3"/>
          <p:cNvSpPr>
            <a:spLocks noGrp="1"/>
          </p:cNvSpPr>
          <p:nvPr>
            <p:ph type="sldNum" sz="quarter" idx="10"/>
          </p:nvPr>
        </p:nvSpPr>
        <p:spPr/>
        <p:txBody>
          <a:bodyPr/>
          <a:lstStyle/>
          <a:p>
            <a:fld id="{9453003D-7878-4905-8612-A6F6752F25D3}" type="slidenum">
              <a:rPr lang="en-US" smtClean="0"/>
              <a:t>1</a:t>
            </a:fld>
            <a:endParaRPr lang="en-US"/>
          </a:p>
        </p:txBody>
      </p:sp>
    </p:spTree>
    <p:extLst>
      <p:ext uri="{BB962C8B-B14F-4D97-AF65-F5344CB8AC3E}">
        <p14:creationId xmlns:p14="http://schemas.microsoft.com/office/powerpoint/2010/main" val="3128134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tx1"/>
                </a:solidFill>
                <a:effectLst/>
                <a:latin typeface="+mn-lt"/>
                <a:ea typeface="+mn-ea"/>
                <a:cs typeface="+mn-cs"/>
              </a:rPr>
              <a:t>我認為「債」是任何沒有被好好制定、管理或執行的政策（或決定）」所造成的後果。不管是從政治、經濟、社會、文化、環境或是教育，任何地方都有可能產生債，但是究竟「債」為什麼會禍延子孫呢？我想，一切都是因為我們不願意面對現實，正視債有可能帶來的後果，比如大家非常熟悉的軍工教年金的問題，就是上一代人留給我們這一代人的「債」。</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53003D-7878-4905-8612-A6F6752F25D3}" type="slidenum">
              <a:rPr lang="en-US" smtClean="0"/>
              <a:t>2</a:t>
            </a:fld>
            <a:endParaRPr lang="en-US"/>
          </a:p>
        </p:txBody>
      </p:sp>
    </p:spTree>
    <p:extLst>
      <p:ext uri="{BB962C8B-B14F-4D97-AF65-F5344CB8AC3E}">
        <p14:creationId xmlns:p14="http://schemas.microsoft.com/office/powerpoint/2010/main" val="1888043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tx1"/>
                </a:solidFill>
                <a:effectLst/>
                <a:latin typeface="+mn-lt"/>
                <a:ea typeface="+mn-ea"/>
                <a:cs typeface="+mn-cs"/>
              </a:rPr>
              <a:t>那究竟要如何逆轉這樣的債呢？除了了解「債」的來源以外，我們要做的更是鼓起勇氣去面對它所帶來的「現實」並且做一些「自己的能力範圍內」的事情來著手解決，比如年金改革就是我們用來應對過去錯誤政策的手法，</a:t>
            </a:r>
            <a:endParaRPr lang="en-US" dirty="0"/>
          </a:p>
        </p:txBody>
      </p:sp>
      <p:sp>
        <p:nvSpPr>
          <p:cNvPr id="4" name="Slide Number Placeholder 3"/>
          <p:cNvSpPr>
            <a:spLocks noGrp="1"/>
          </p:cNvSpPr>
          <p:nvPr>
            <p:ph type="sldNum" sz="quarter" idx="10"/>
          </p:nvPr>
        </p:nvSpPr>
        <p:spPr/>
        <p:txBody>
          <a:bodyPr/>
          <a:lstStyle/>
          <a:p>
            <a:fld id="{9453003D-7878-4905-8612-A6F6752F25D3}" type="slidenum">
              <a:rPr lang="en-US" smtClean="0"/>
              <a:t>3</a:t>
            </a:fld>
            <a:endParaRPr lang="en-US"/>
          </a:p>
        </p:txBody>
      </p:sp>
    </p:spTree>
    <p:extLst>
      <p:ext uri="{BB962C8B-B14F-4D97-AF65-F5344CB8AC3E}">
        <p14:creationId xmlns:p14="http://schemas.microsoft.com/office/powerpoint/2010/main" val="1741784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tx1"/>
                </a:solidFill>
                <a:effectLst/>
                <a:latin typeface="+mn-lt"/>
                <a:ea typeface="+mn-ea"/>
                <a:cs typeface="+mn-cs"/>
              </a:rPr>
              <a:t>但有一點需要注意的是，「解決了上一個債的同時，也有可能留下其他的債給我們的子孫」，所以對的方法就變得尤其重要了。</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53003D-7878-4905-8612-A6F6752F25D3}" type="slidenum">
              <a:rPr lang="en-US" smtClean="0"/>
              <a:t>4</a:t>
            </a:fld>
            <a:endParaRPr lang="en-US"/>
          </a:p>
        </p:txBody>
      </p:sp>
    </p:spTree>
    <p:extLst>
      <p:ext uri="{BB962C8B-B14F-4D97-AF65-F5344CB8AC3E}">
        <p14:creationId xmlns:p14="http://schemas.microsoft.com/office/powerpoint/2010/main" val="1887396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a:solidFill>
                  <a:schemeClr val="tx1"/>
                </a:solidFill>
                <a:effectLst/>
                <a:latin typeface="+mn-lt"/>
                <a:ea typeface="+mn-ea"/>
                <a:cs typeface="+mn-cs"/>
              </a:rPr>
              <a:t>它說的是有一天地方環保署和民雄、頭橋兩個工業區服務處的負責人在其中一個村里的活動中心辦了一場關於空污的座談會向民眾說明空污的問題。但是座談會進行到一半的時候，窗外工業區的方向飄出了團團的黑煙。</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zh-TW" altLang="en-US" sz="1200" kern="1200" dirty="0">
                <a:solidFill>
                  <a:schemeClr val="tx1"/>
                </a:solidFill>
                <a:effectLst/>
                <a:latin typeface="+mn-lt"/>
                <a:ea typeface="+mn-ea"/>
                <a:cs typeface="+mn-cs"/>
              </a:rPr>
              <a:t>「當天不是有環保局的官員在嗎？」，我這樣想。但</a:t>
            </a:r>
            <a:endParaRPr lang="en-US" dirty="0"/>
          </a:p>
        </p:txBody>
      </p:sp>
      <p:sp>
        <p:nvSpPr>
          <p:cNvPr id="4" name="Slide Number Placeholder 3"/>
          <p:cNvSpPr>
            <a:spLocks noGrp="1"/>
          </p:cNvSpPr>
          <p:nvPr>
            <p:ph type="sldNum" sz="quarter" idx="10"/>
          </p:nvPr>
        </p:nvSpPr>
        <p:spPr/>
        <p:txBody>
          <a:bodyPr/>
          <a:lstStyle/>
          <a:p>
            <a:fld id="{9453003D-7878-4905-8612-A6F6752F25D3}" type="slidenum">
              <a:rPr lang="en-US" smtClean="0"/>
              <a:t>6</a:t>
            </a:fld>
            <a:endParaRPr lang="en-US"/>
          </a:p>
        </p:txBody>
      </p:sp>
    </p:spTree>
    <p:extLst>
      <p:ext uri="{BB962C8B-B14F-4D97-AF65-F5344CB8AC3E}">
        <p14:creationId xmlns:p14="http://schemas.microsoft.com/office/powerpoint/2010/main" val="1464661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tx1"/>
                </a:solidFill>
                <a:effectLst/>
                <a:latin typeface="+mn-lt"/>
                <a:ea typeface="+mn-ea"/>
                <a:cs typeface="+mn-cs"/>
              </a:rPr>
              <a:t>除非是像剛剛說的那種情況，不然的話，很多時候我們雖然「感覺到、看到或者聞到」空氣污染，但根本沒辦法確定這些東西來自哪裡。我們可能可以直接下結論說，「在工廠附近，當然就是工廠啊」。但，整個地區的污染也有可能是來自外地。風會把空氣污染帶著一起走，所以很難知道問題到底出在哪裡，來自哪裡。在這樣的情況下，我們連要求政府單位「做一些什麼」都沒辦法了，因為當它問你具體的東西時，你根本不知道從何答起。</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53003D-7878-4905-8612-A6F6752F25D3}" type="slidenum">
              <a:rPr lang="en-US" smtClean="0"/>
              <a:t>7</a:t>
            </a:fld>
            <a:endParaRPr lang="en-US"/>
          </a:p>
        </p:txBody>
      </p:sp>
    </p:spTree>
    <p:extLst>
      <p:ext uri="{BB962C8B-B14F-4D97-AF65-F5344CB8AC3E}">
        <p14:creationId xmlns:p14="http://schemas.microsoft.com/office/powerpoint/2010/main" val="3325942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tx1"/>
                </a:solidFill>
                <a:effectLst/>
                <a:latin typeface="+mn-lt"/>
                <a:ea typeface="+mn-ea"/>
                <a:cs typeface="+mn-cs"/>
              </a:rPr>
              <a:t>另外一個問題是，雖然在特定的工廠裡，政府已經有規定他們必須加裝</a:t>
            </a:r>
            <a:r>
              <a:rPr lang="en-US" sz="1200" kern="1200" dirty="0">
                <a:solidFill>
                  <a:schemeClr val="tx1"/>
                </a:solidFill>
                <a:effectLst/>
                <a:latin typeface="+mn-lt"/>
                <a:ea typeface="+mn-ea"/>
                <a:cs typeface="+mn-cs"/>
              </a:rPr>
              <a:t>CEMS</a:t>
            </a:r>
            <a:r>
              <a:rPr lang="zh-TW" altLang="en-US" sz="1200" kern="1200" dirty="0">
                <a:solidFill>
                  <a:schemeClr val="tx1"/>
                </a:solidFill>
                <a:effectLst/>
                <a:latin typeface="+mn-lt"/>
                <a:ea typeface="+mn-ea"/>
                <a:cs typeface="+mn-cs"/>
              </a:rPr>
              <a:t>，連續自動監測系統，而且也是與政府進行連線，讓政府能夠即時掌握它們的排放資訊，但是這些資料是不向民眾公開的。</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tx1"/>
                </a:solidFill>
                <a:effectLst/>
                <a:latin typeface="+mn-lt"/>
                <a:ea typeface="+mn-ea"/>
                <a:cs typeface="+mn-cs"/>
              </a:rPr>
              <a:t>我們詢問了民雄一家有安裝</a:t>
            </a:r>
            <a:r>
              <a:rPr lang="en-US" sz="1200" kern="1200" dirty="0">
                <a:solidFill>
                  <a:schemeClr val="tx1"/>
                </a:solidFill>
                <a:effectLst/>
                <a:latin typeface="+mn-lt"/>
                <a:ea typeface="+mn-ea"/>
                <a:cs typeface="+mn-cs"/>
              </a:rPr>
              <a:t>CEMS</a:t>
            </a:r>
            <a:r>
              <a:rPr lang="zh-TW" altLang="en-US" sz="1200" kern="1200" dirty="0">
                <a:solidFill>
                  <a:schemeClr val="tx1"/>
                </a:solidFill>
                <a:effectLst/>
                <a:latin typeface="+mn-lt"/>
                <a:ea typeface="+mn-ea"/>
                <a:cs typeface="+mn-cs"/>
              </a:rPr>
              <a:t>的發電廠，嘉惠電廠，</a:t>
            </a:r>
            <a:endParaRPr lang="en-US" dirty="0"/>
          </a:p>
        </p:txBody>
      </p:sp>
      <p:sp>
        <p:nvSpPr>
          <p:cNvPr id="4" name="Slide Number Placeholder 3"/>
          <p:cNvSpPr>
            <a:spLocks noGrp="1"/>
          </p:cNvSpPr>
          <p:nvPr>
            <p:ph type="sldNum" sz="quarter" idx="10"/>
          </p:nvPr>
        </p:nvSpPr>
        <p:spPr/>
        <p:txBody>
          <a:bodyPr/>
          <a:lstStyle/>
          <a:p>
            <a:fld id="{9453003D-7878-4905-8612-A6F6752F25D3}" type="slidenum">
              <a:rPr lang="en-US" smtClean="0"/>
              <a:t>8</a:t>
            </a:fld>
            <a:endParaRPr lang="en-US"/>
          </a:p>
        </p:txBody>
      </p:sp>
    </p:spTree>
    <p:extLst>
      <p:ext uri="{BB962C8B-B14F-4D97-AF65-F5344CB8AC3E}">
        <p14:creationId xmlns:p14="http://schemas.microsoft.com/office/powerpoint/2010/main" val="175133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tx1"/>
                </a:solidFill>
                <a:effectLst/>
                <a:latin typeface="+mn-lt"/>
                <a:ea typeface="+mn-ea"/>
                <a:cs typeface="+mn-cs"/>
              </a:rPr>
              <a:t>他們給我們的回應是：「這些資料不公開，是因為即使公開了，民眾不一定看得懂，而且他們擔心有可能被有心人士拿來炒作或操弄。」，這麼說看起來好像也有一丟丟的道理，因為在特定的條件之下，比如機器開機時，排放的污染會突然變多。但我們需要想想，這真的能夠被當作是理由嗎？</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453003D-7878-4905-8612-A6F6752F25D3}" type="slidenum">
              <a:rPr lang="en-US" smtClean="0"/>
              <a:t>10</a:t>
            </a:fld>
            <a:endParaRPr lang="en-US"/>
          </a:p>
        </p:txBody>
      </p:sp>
    </p:spTree>
    <p:extLst>
      <p:ext uri="{BB962C8B-B14F-4D97-AF65-F5344CB8AC3E}">
        <p14:creationId xmlns:p14="http://schemas.microsoft.com/office/powerpoint/2010/main" val="1458012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TW" altLang="en-US" sz="1200" kern="1200" dirty="0">
                <a:solidFill>
                  <a:schemeClr val="tx1"/>
                </a:solidFill>
                <a:effectLst/>
                <a:latin typeface="+mn-lt"/>
                <a:ea typeface="+mn-ea"/>
                <a:cs typeface="+mn-cs"/>
              </a:rPr>
              <a:t>回顧一下前面說的那些，第一，民眾不知道在地污染物質包含什麼；第二，民眾沒辦法知道空氣污染的來源，第三，有些狀況是資料有了，但是民眾卻「不能知道」。我們把它歸納起來就可以發現，這是一種資訊不對等的情況，政府知道的很多，而人民知道的很少，沒辦法實際監督政府，做了什麼，或者正在做什麼來改變空污。</a:t>
            </a:r>
            <a:endParaRPr lang="en-US" dirty="0"/>
          </a:p>
        </p:txBody>
      </p:sp>
      <p:sp>
        <p:nvSpPr>
          <p:cNvPr id="4" name="Slide Number Placeholder 3"/>
          <p:cNvSpPr>
            <a:spLocks noGrp="1"/>
          </p:cNvSpPr>
          <p:nvPr>
            <p:ph type="sldNum" sz="quarter" idx="10"/>
          </p:nvPr>
        </p:nvSpPr>
        <p:spPr/>
        <p:txBody>
          <a:bodyPr/>
          <a:lstStyle/>
          <a:p>
            <a:fld id="{9453003D-7878-4905-8612-A6F6752F25D3}" type="slidenum">
              <a:rPr lang="en-US" smtClean="0"/>
              <a:t>11</a:t>
            </a:fld>
            <a:endParaRPr lang="en-US"/>
          </a:p>
        </p:txBody>
      </p:sp>
    </p:spTree>
    <p:extLst>
      <p:ext uri="{BB962C8B-B14F-4D97-AF65-F5344CB8AC3E}">
        <p14:creationId xmlns:p14="http://schemas.microsoft.com/office/powerpoint/2010/main" val="1200508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tx1"/>
                </a:solidFill>
                <a:effectLst/>
                <a:latin typeface="+mn-lt"/>
                <a:ea typeface="+mn-ea"/>
                <a:cs typeface="+mn-cs"/>
              </a:rPr>
              <a:t>其實除了造成民眾沒辦法監督政府的作為或者企業的排污情況以外，我們也擔心資訊不對等可能帶來的對立。像是雲嘉南的空污，環保局的人是說不是來自工廠，而是其他的固定污染源，比如揚塵，或者是來自境外，比如中國。但是同時有些環保團體會說來自工廠、或者是在地的移動污染源等等，大家各說各話，不在一個頻率上，最後民間團體說政府沒做事，或者貼上官商勾結的標籤，形成對立，撕裂社會。</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53003D-7878-4905-8612-A6F6752F25D3}" type="slidenum">
              <a:rPr lang="en-US" smtClean="0"/>
              <a:t>12</a:t>
            </a:fld>
            <a:endParaRPr lang="en-US"/>
          </a:p>
        </p:txBody>
      </p:sp>
    </p:spTree>
    <p:extLst>
      <p:ext uri="{BB962C8B-B14F-4D97-AF65-F5344CB8AC3E}">
        <p14:creationId xmlns:p14="http://schemas.microsoft.com/office/powerpoint/2010/main" val="1539959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TW" altLang="en-US" sz="1200" kern="1200" dirty="0">
                <a:solidFill>
                  <a:schemeClr val="tx1"/>
                </a:solidFill>
                <a:effectLst/>
                <a:latin typeface="+mn-lt"/>
                <a:ea typeface="+mn-ea"/>
                <a:cs typeface="+mn-cs"/>
              </a:rPr>
              <a:t>如果總結一句話來說的話，想要解決空污，我們第一個要做的事情就是弭平空氣污染中的資訊落差，讓公民的力量強大起來，才能夠真正監督到政府，最終達到空污減害或解決空污的目標。</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53003D-7878-4905-8612-A6F6752F25D3}" type="slidenum">
              <a:rPr lang="en-US" smtClean="0"/>
              <a:t>13</a:t>
            </a:fld>
            <a:endParaRPr lang="en-US"/>
          </a:p>
        </p:txBody>
      </p:sp>
    </p:spTree>
    <p:extLst>
      <p:ext uri="{BB962C8B-B14F-4D97-AF65-F5344CB8AC3E}">
        <p14:creationId xmlns:p14="http://schemas.microsoft.com/office/powerpoint/2010/main" val="3849751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53003D-7878-4905-8612-A6F6752F25D3}" type="slidenum">
              <a:rPr lang="en-US" smtClean="0"/>
              <a:t>29</a:t>
            </a:fld>
            <a:endParaRPr lang="en-US"/>
          </a:p>
        </p:txBody>
      </p:sp>
    </p:spTree>
    <p:extLst>
      <p:ext uri="{BB962C8B-B14F-4D97-AF65-F5344CB8AC3E}">
        <p14:creationId xmlns:p14="http://schemas.microsoft.com/office/powerpoint/2010/main" val="9556750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53003D-7878-4905-8612-A6F6752F25D3}" type="slidenum">
              <a:rPr lang="en-US" smtClean="0"/>
              <a:t>31</a:t>
            </a:fld>
            <a:endParaRPr lang="en-US"/>
          </a:p>
        </p:txBody>
      </p:sp>
    </p:spTree>
    <p:extLst>
      <p:ext uri="{BB962C8B-B14F-4D97-AF65-F5344CB8AC3E}">
        <p14:creationId xmlns:p14="http://schemas.microsoft.com/office/powerpoint/2010/main" val="1360787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453003D-7878-4905-8612-A6F6752F25D3}" type="slidenum">
              <a:rPr lang="en-US" smtClean="0"/>
              <a:t>32</a:t>
            </a:fld>
            <a:endParaRPr lang="en-US"/>
          </a:p>
        </p:txBody>
      </p:sp>
    </p:spTree>
    <p:extLst>
      <p:ext uri="{BB962C8B-B14F-4D97-AF65-F5344CB8AC3E}">
        <p14:creationId xmlns:p14="http://schemas.microsoft.com/office/powerpoint/2010/main" val="3630103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0CAD272-56CE-44A8-BD2B-C9B8B5A46121}" type="datetimeFigureOut">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1796400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CAD272-56CE-44A8-BD2B-C9B8B5A46121}" type="datetimeFigureOut">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20870909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CAD272-56CE-44A8-BD2B-C9B8B5A46121}" type="datetimeFigureOut">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3690027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CAD272-56CE-44A8-BD2B-C9B8B5A46121}" type="datetimeFigureOut">
              <a:rPr lang="en-US" smtClean="0"/>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38644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CAD272-56CE-44A8-BD2B-C9B8B5A46121}" type="datetimeFigureOut">
              <a:rPr lang="en-US" smtClean="0"/>
              <a:t>4/24/2017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2907688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CAD272-56CE-44A8-BD2B-C9B8B5A46121}" type="datetimeFigureOut">
              <a:rPr lang="en-US" smtClean="0"/>
              <a:t>4/24/2017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2135922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CAD272-56CE-44A8-BD2B-C9B8B5A46121}" type="datetimeFigureOut">
              <a:rPr lang="en-US" smtClean="0"/>
              <a:t>4/24/2017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1569591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0CAD272-56CE-44A8-BD2B-C9B8B5A46121}" type="datetimeFigureOut">
              <a:rPr lang="en-US" smtClean="0"/>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307776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0CAD272-56CE-44A8-BD2B-C9B8B5A46121}" type="datetimeFigureOut">
              <a:rPr lang="en-US" smtClean="0"/>
              <a:t>4/24/2017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3252216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CAD272-56CE-44A8-BD2B-C9B8B5A46121}" type="datetimeFigureOut">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3132523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CAD272-56CE-44A8-BD2B-C9B8B5A46121}" type="datetimeFigureOut">
              <a:rPr lang="en-US" smtClean="0"/>
              <a:t>4/24/2017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F631E4-51FF-45C1-8F69-CDFA0D3FDF0E}" type="slidenum">
              <a:rPr lang="en-US" smtClean="0"/>
              <a:t>‹#›</a:t>
            </a:fld>
            <a:endParaRPr lang="en-US"/>
          </a:p>
        </p:txBody>
      </p:sp>
    </p:spTree>
    <p:extLst>
      <p:ext uri="{BB962C8B-B14F-4D97-AF65-F5344CB8AC3E}">
        <p14:creationId xmlns:p14="http://schemas.microsoft.com/office/powerpoint/2010/main" val="2617808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CAD272-56CE-44A8-BD2B-C9B8B5A46121}" type="datetimeFigureOut">
              <a:rPr lang="en-US" smtClean="0"/>
              <a:t>4/24/2017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F631E4-51FF-45C1-8F69-CDFA0D3FDF0E}" type="slidenum">
              <a:rPr lang="en-US" smtClean="0"/>
              <a:t>‹#›</a:t>
            </a:fld>
            <a:endParaRPr lang="en-US"/>
          </a:p>
        </p:txBody>
      </p:sp>
    </p:spTree>
    <p:extLst>
      <p:ext uri="{BB962C8B-B14F-4D97-AF65-F5344CB8AC3E}">
        <p14:creationId xmlns:p14="http://schemas.microsoft.com/office/powerpoint/2010/main" val="2730832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5.sv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5.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2.png"/><Relationship Id="rId7" Type="http://schemas.openxmlformats.org/officeDocument/2006/relationships/image" Target="../media/image5.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5.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7.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7.pn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5.sv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2.jp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5.svg"/><Relationship Id="rId7" Type="http://schemas.openxmlformats.org/officeDocument/2006/relationships/image" Target="../media/image31.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17.png"/><Relationship Id="rId4" Type="http://schemas.openxmlformats.org/officeDocument/2006/relationships/image" Target="../media/image36.png"/><Relationship Id="rId9" Type="http://schemas.openxmlformats.org/officeDocument/2006/relationships/image" Target="../media/image5.sv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7.png"/><Relationship Id="rId7" Type="http://schemas.openxmlformats.org/officeDocument/2006/relationships/image" Target="../media/image5.sv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9.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0.png"/><Relationship Id="rId7" Type="http://schemas.openxmlformats.org/officeDocument/2006/relationships/image" Target="../media/image41.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3.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4.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46.svg"/><Relationship Id="rId7" Type="http://schemas.openxmlformats.org/officeDocument/2006/relationships/image" Target="../media/image3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49.png"/><Relationship Id="rId5" Type="http://schemas.openxmlformats.org/officeDocument/2006/relationships/image" Target="../media/image48.svg"/><Relationship Id="rId10" Type="http://schemas.openxmlformats.org/officeDocument/2006/relationships/image" Target="../media/image5.svg"/><Relationship Id="rId4" Type="http://schemas.openxmlformats.org/officeDocument/2006/relationships/image" Target="../media/image47.png"/><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7.png"/><Relationship Id="rId7" Type="http://schemas.openxmlformats.org/officeDocument/2006/relationships/image" Target="../media/image5.svg"/><Relationship Id="rId2" Type="http://schemas.openxmlformats.org/officeDocument/2006/relationships/image" Target="../media/image50.jp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5.sv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61.jpeg"/><Relationship Id="rId4" Type="http://schemas.openxmlformats.org/officeDocument/2006/relationships/image" Target="../media/image60.jpe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2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69.png"/><Relationship Id="rId4" Type="http://schemas.openxmlformats.org/officeDocument/2006/relationships/image" Target="../media/image68.pn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70.png"/><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79.svg"/><Relationship Id="rId4" Type="http://schemas.openxmlformats.org/officeDocument/2006/relationships/image" Target="../media/image78.png"/></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82.png"/></Relationships>
</file>

<file path=ppt/slides/_rels/slide35.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6.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91.png"/><Relationship Id="rId7" Type="http://schemas.openxmlformats.org/officeDocument/2006/relationships/image" Target="../media/image88.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7.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93.png"/><Relationship Id="rId7" Type="http://schemas.openxmlformats.org/officeDocument/2006/relationships/image" Target="../media/image88.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89.png"/><Relationship Id="rId3" Type="http://schemas.openxmlformats.org/officeDocument/2006/relationships/image" Target="../media/image95.png"/><Relationship Id="rId7" Type="http://schemas.openxmlformats.org/officeDocument/2006/relationships/image" Target="../media/image98.png"/><Relationship Id="rId12" Type="http://schemas.openxmlformats.org/officeDocument/2006/relationships/image" Target="../media/image88.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87.png"/><Relationship Id="rId5" Type="http://schemas.openxmlformats.org/officeDocument/2006/relationships/image" Target="../media/image97.png"/><Relationship Id="rId10" Type="http://schemas.openxmlformats.org/officeDocument/2006/relationships/image" Target="../media/image86.png"/><Relationship Id="rId4" Type="http://schemas.openxmlformats.org/officeDocument/2006/relationships/image" Target="../media/image96.png"/><Relationship Id="rId9" Type="http://schemas.openxmlformats.org/officeDocument/2006/relationships/image" Target="../media/image85.png"/></Relationships>
</file>

<file path=ppt/slides/_rels/slide3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100.png"/><Relationship Id="rId7" Type="http://schemas.openxmlformats.org/officeDocument/2006/relationships/image" Target="../media/image88.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102.png"/><Relationship Id="rId7" Type="http://schemas.openxmlformats.org/officeDocument/2006/relationships/image" Target="../media/image88.png"/><Relationship Id="rId2" Type="http://schemas.openxmlformats.org/officeDocument/2006/relationships/image" Target="../media/image101.png"/><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1.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99.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grpSp>
        <p:nvGrpSpPr>
          <p:cNvPr id="20" name="Group 19"/>
          <p:cNvGrpSpPr/>
          <p:nvPr/>
        </p:nvGrpSpPr>
        <p:grpSpPr>
          <a:xfrm>
            <a:off x="0" y="0"/>
            <a:ext cx="12192000" cy="6858000"/>
            <a:chOff x="0" y="0"/>
            <a:chExt cx="12192000" cy="6858000"/>
          </a:xfrm>
        </p:grpSpPr>
        <p:sp>
          <p:nvSpPr>
            <p:cNvPr id="4" name="Rectangle 3"/>
            <p:cNvSpPr/>
            <p:nvPr/>
          </p:nvSpPr>
          <p:spPr>
            <a:xfrm>
              <a:off x="0" y="0"/>
              <a:ext cx="1346200" cy="68580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346200" y="0"/>
              <a:ext cx="1346200" cy="6858000"/>
            </a:xfrm>
            <a:prstGeom prst="rect">
              <a:avLst/>
            </a:prstGeom>
            <a:solidFill>
              <a:schemeClr val="bg1">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692400" y="0"/>
              <a:ext cx="1346200" cy="6858000"/>
            </a:xfrm>
            <a:prstGeom prst="rect">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038600" y="0"/>
              <a:ext cx="1346200" cy="6858000"/>
            </a:xfrm>
            <a:prstGeom prst="rect">
              <a:avLst/>
            </a:prstGeom>
            <a:solidFill>
              <a:schemeClr val="bg1">
                <a:lumMod val="6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4800" y="0"/>
              <a:ext cx="1346200" cy="6858000"/>
            </a:xfrm>
            <a:prstGeom prst="rect">
              <a:avLst/>
            </a:prstGeom>
            <a:solidFill>
              <a:schemeClr val="tx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423400" y="0"/>
              <a:ext cx="1346200" cy="6858000"/>
            </a:xfrm>
            <a:prstGeom prst="rect">
              <a:avLst/>
            </a:prstGeom>
            <a:solidFill>
              <a:schemeClr val="tx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8077200" y="0"/>
              <a:ext cx="13462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0769600" y="0"/>
              <a:ext cx="1422400" cy="6858000"/>
            </a:xfrm>
            <a:prstGeom prst="rect">
              <a:avLst/>
            </a:prstGeom>
            <a:solidFill>
              <a:schemeClr val="tx1">
                <a:lumMod val="95000"/>
                <a:lumOff val="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0" y="0"/>
              <a:ext cx="12192000" cy="6858000"/>
            </a:xfrm>
            <a:prstGeom prst="rect">
              <a:avLst/>
            </a:prstGeom>
            <a:solidFill>
              <a:schemeClr val="tx1">
                <a:lumMod val="95000"/>
                <a:lumOff val="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p:nvSpPr>
          <p:spPr>
            <a:xfrm>
              <a:off x="6731000" y="0"/>
              <a:ext cx="1346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4989876" y="3021497"/>
            <a:ext cx="2663884" cy="474491"/>
          </a:xfrm>
          <a:prstGeom prst="rect">
            <a:avLst/>
          </a:prstGeom>
          <a:solidFill>
            <a:srgbClr val="FFB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p:cNvPicPr>
            <a:picLocks noChangeAspect="1"/>
          </p:cNvPicPr>
          <p:nvPr/>
        </p:nvPicPr>
        <p:blipFill rotWithShape="1">
          <a:blip r:embed="rId4">
            <a:extLst>
              <a:ext uri="{96DAC541-7B7A-43D3-8B79-37D633B846F1}">
                <asvg:svgBlip xmlns:asvg="http://schemas.microsoft.com/office/drawing/2016/SVG/main" r:embed="rId5"/>
              </a:ext>
            </a:extLst>
          </a:blip>
          <a:srcRect t="61370"/>
          <a:stretch/>
        </p:blipFill>
        <p:spPr>
          <a:xfrm>
            <a:off x="3750508" y="4854914"/>
            <a:ext cx="4690984" cy="352085"/>
          </a:xfrm>
          <a:prstGeom prst="rect">
            <a:avLst/>
          </a:prstGeom>
        </p:spPr>
      </p:pic>
      <p:sp>
        <p:nvSpPr>
          <p:cNvPr id="26" name="TextBox 25"/>
          <p:cNvSpPr txBox="1"/>
          <p:nvPr/>
        </p:nvSpPr>
        <p:spPr>
          <a:xfrm>
            <a:off x="4528567" y="1958895"/>
            <a:ext cx="3011653" cy="650415"/>
          </a:xfrm>
          <a:custGeom>
            <a:avLst/>
            <a:gdLst/>
            <a:ahLst/>
            <a:cxnLst/>
            <a:rect l="l" t="t" r="r" b="b"/>
            <a:pathLst>
              <a:path w="3011653" h="650415">
                <a:moveTo>
                  <a:pt x="1186263" y="496796"/>
                </a:moveTo>
                <a:lnTo>
                  <a:pt x="1213619" y="528486"/>
                </a:lnTo>
                <a:cubicBezTo>
                  <a:pt x="1222435" y="540313"/>
                  <a:pt x="1229323" y="551154"/>
                  <a:pt x="1234281" y="561008"/>
                </a:cubicBezTo>
                <a:lnTo>
                  <a:pt x="1233205" y="561691"/>
                </a:lnTo>
                <a:lnTo>
                  <a:pt x="1234281" y="563385"/>
                </a:lnTo>
                <a:lnTo>
                  <a:pt x="1209739" y="578962"/>
                </a:lnTo>
                <a:lnTo>
                  <a:pt x="1247056" y="580058"/>
                </a:lnTo>
                <a:cubicBezTo>
                  <a:pt x="1260045" y="580201"/>
                  <a:pt x="1269047" y="580258"/>
                  <a:pt x="1274063" y="580230"/>
                </a:cubicBezTo>
                <a:cubicBezTo>
                  <a:pt x="1278807" y="579972"/>
                  <a:pt x="1282179" y="579114"/>
                  <a:pt x="1284180" y="577656"/>
                </a:cubicBezTo>
                <a:cubicBezTo>
                  <a:pt x="1286180" y="576197"/>
                  <a:pt x="1287152" y="573622"/>
                  <a:pt x="1287094" y="569932"/>
                </a:cubicBezTo>
                <a:lnTo>
                  <a:pt x="1287094" y="496796"/>
                </a:lnTo>
                <a:close/>
                <a:moveTo>
                  <a:pt x="2691384" y="445361"/>
                </a:moveTo>
                <a:lnTo>
                  <a:pt x="2691384" y="470502"/>
                </a:lnTo>
                <a:lnTo>
                  <a:pt x="2883408" y="470502"/>
                </a:lnTo>
                <a:lnTo>
                  <a:pt x="2883408" y="445361"/>
                </a:lnTo>
                <a:close/>
                <a:moveTo>
                  <a:pt x="2691384" y="376781"/>
                </a:moveTo>
                <a:lnTo>
                  <a:pt x="2691384" y="401922"/>
                </a:lnTo>
                <a:lnTo>
                  <a:pt x="2883408" y="401922"/>
                </a:lnTo>
                <a:lnTo>
                  <a:pt x="2883408" y="376781"/>
                </a:lnTo>
                <a:close/>
                <a:moveTo>
                  <a:pt x="970898" y="327403"/>
                </a:moveTo>
                <a:lnTo>
                  <a:pt x="970898" y="365574"/>
                </a:lnTo>
                <a:lnTo>
                  <a:pt x="1012817" y="365574"/>
                </a:lnTo>
                <a:lnTo>
                  <a:pt x="1012817" y="327403"/>
                </a:lnTo>
                <a:close/>
                <a:moveTo>
                  <a:pt x="879043" y="327403"/>
                </a:moveTo>
                <a:lnTo>
                  <a:pt x="879043" y="365574"/>
                </a:lnTo>
                <a:lnTo>
                  <a:pt x="918177" y="365574"/>
                </a:lnTo>
                <a:lnTo>
                  <a:pt x="918177" y="327403"/>
                </a:lnTo>
                <a:close/>
                <a:moveTo>
                  <a:pt x="1291852" y="319174"/>
                </a:moveTo>
                <a:lnTo>
                  <a:pt x="1291852" y="345677"/>
                </a:lnTo>
                <a:lnTo>
                  <a:pt x="1333851" y="345020"/>
                </a:lnTo>
                <a:lnTo>
                  <a:pt x="1327566" y="337482"/>
                </a:lnTo>
                <a:cubicBezTo>
                  <a:pt x="1324819" y="334316"/>
                  <a:pt x="1322072" y="331193"/>
                  <a:pt x="1319324" y="328113"/>
                </a:cubicBezTo>
                <a:lnTo>
                  <a:pt x="1320808" y="327423"/>
                </a:lnTo>
                <a:lnTo>
                  <a:pt x="1319324" y="325736"/>
                </a:lnTo>
                <a:lnTo>
                  <a:pt x="1333441" y="319174"/>
                </a:lnTo>
                <a:close/>
                <a:moveTo>
                  <a:pt x="2691384" y="308887"/>
                </a:moveTo>
                <a:lnTo>
                  <a:pt x="2691384" y="333342"/>
                </a:lnTo>
                <a:lnTo>
                  <a:pt x="2883408" y="333342"/>
                </a:lnTo>
                <a:lnTo>
                  <a:pt x="2883408" y="308887"/>
                </a:lnTo>
                <a:close/>
                <a:moveTo>
                  <a:pt x="2613203" y="256532"/>
                </a:moveTo>
                <a:lnTo>
                  <a:pt x="2965704" y="256532"/>
                </a:lnTo>
                <a:lnTo>
                  <a:pt x="2965704" y="258909"/>
                </a:lnTo>
                <a:lnTo>
                  <a:pt x="2965704" y="521165"/>
                </a:lnTo>
                <a:lnTo>
                  <a:pt x="2965704" y="523542"/>
                </a:lnTo>
                <a:lnTo>
                  <a:pt x="2892018" y="523542"/>
                </a:lnTo>
                <a:lnTo>
                  <a:pt x="2956617" y="563856"/>
                </a:lnTo>
                <a:cubicBezTo>
                  <a:pt x="2978991" y="578944"/>
                  <a:pt x="2997337" y="592831"/>
                  <a:pt x="3011653" y="605519"/>
                </a:cubicBezTo>
                <a:lnTo>
                  <a:pt x="3009875" y="606549"/>
                </a:lnTo>
                <a:lnTo>
                  <a:pt x="3011653" y="607896"/>
                </a:lnTo>
                <a:lnTo>
                  <a:pt x="2938272" y="650415"/>
                </a:lnTo>
                <a:cubicBezTo>
                  <a:pt x="2924470" y="636456"/>
                  <a:pt x="2905954" y="620654"/>
                  <a:pt x="2882722" y="603009"/>
                </a:cubicBezTo>
                <a:cubicBezTo>
                  <a:pt x="2859491" y="585364"/>
                  <a:pt x="2836174" y="569391"/>
                  <a:pt x="2812771" y="555089"/>
                </a:cubicBezTo>
                <a:lnTo>
                  <a:pt x="2814871" y="554151"/>
                </a:lnTo>
                <a:lnTo>
                  <a:pt x="2812771" y="552712"/>
                </a:lnTo>
                <a:lnTo>
                  <a:pt x="2878086" y="523542"/>
                </a:lnTo>
                <a:lnTo>
                  <a:pt x="2694994" y="523542"/>
                </a:lnTo>
                <a:lnTo>
                  <a:pt x="2772308" y="552026"/>
                </a:lnTo>
                <a:lnTo>
                  <a:pt x="2770075" y="553580"/>
                </a:lnTo>
                <a:lnTo>
                  <a:pt x="2772308" y="554403"/>
                </a:lnTo>
                <a:cubicBezTo>
                  <a:pt x="2751320" y="572806"/>
                  <a:pt x="2726603" y="590008"/>
                  <a:pt x="2698157" y="606010"/>
                </a:cubicBezTo>
                <a:cubicBezTo>
                  <a:pt x="2669710" y="622012"/>
                  <a:pt x="2642078" y="635442"/>
                  <a:pt x="2615260" y="646300"/>
                </a:cubicBezTo>
                <a:cubicBezTo>
                  <a:pt x="2607474" y="637571"/>
                  <a:pt x="2597330" y="627770"/>
                  <a:pt x="2584828" y="616897"/>
                </a:cubicBezTo>
                <a:cubicBezTo>
                  <a:pt x="2572326" y="606024"/>
                  <a:pt x="2560982" y="597080"/>
                  <a:pt x="2550795" y="590065"/>
                </a:cubicBezTo>
                <a:lnTo>
                  <a:pt x="2552864" y="589319"/>
                </a:lnTo>
                <a:lnTo>
                  <a:pt x="2550795" y="587688"/>
                </a:lnTo>
                <a:cubicBezTo>
                  <a:pt x="2578113" y="579944"/>
                  <a:pt x="2604573" y="570400"/>
                  <a:pt x="2630176" y="559056"/>
                </a:cubicBezTo>
                <a:lnTo>
                  <a:pt x="2693557" y="523542"/>
                </a:lnTo>
                <a:lnTo>
                  <a:pt x="2613203" y="523542"/>
                </a:lnTo>
                <a:lnTo>
                  <a:pt x="2613203" y="521165"/>
                </a:lnTo>
                <a:lnTo>
                  <a:pt x="2613203" y="258909"/>
                </a:lnTo>
                <a:close/>
                <a:moveTo>
                  <a:pt x="1291852" y="247851"/>
                </a:moveTo>
                <a:lnTo>
                  <a:pt x="1291852" y="272991"/>
                </a:lnTo>
                <a:lnTo>
                  <a:pt x="1350231" y="272991"/>
                </a:lnTo>
                <a:lnTo>
                  <a:pt x="1350231" y="247851"/>
                </a:lnTo>
                <a:close/>
                <a:moveTo>
                  <a:pt x="1167037" y="247851"/>
                </a:moveTo>
                <a:lnTo>
                  <a:pt x="1167037" y="272991"/>
                </a:lnTo>
                <a:lnTo>
                  <a:pt x="1222672" y="272991"/>
                </a:lnTo>
                <a:lnTo>
                  <a:pt x="1222672" y="247851"/>
                </a:lnTo>
                <a:close/>
                <a:moveTo>
                  <a:pt x="970898" y="233449"/>
                </a:moveTo>
                <a:lnTo>
                  <a:pt x="970898" y="271620"/>
                </a:lnTo>
                <a:lnTo>
                  <a:pt x="1012817" y="271620"/>
                </a:lnTo>
                <a:lnTo>
                  <a:pt x="1012817" y="233449"/>
                </a:lnTo>
                <a:close/>
                <a:moveTo>
                  <a:pt x="879043" y="233449"/>
                </a:moveTo>
                <a:lnTo>
                  <a:pt x="879043" y="271620"/>
                </a:lnTo>
                <a:lnTo>
                  <a:pt x="918177" y="271620"/>
                </a:lnTo>
                <a:lnTo>
                  <a:pt x="918177" y="233449"/>
                </a:lnTo>
                <a:close/>
                <a:moveTo>
                  <a:pt x="1291852" y="179271"/>
                </a:moveTo>
                <a:lnTo>
                  <a:pt x="1291852" y="203726"/>
                </a:lnTo>
                <a:lnTo>
                  <a:pt x="1350231" y="203726"/>
                </a:lnTo>
                <a:lnTo>
                  <a:pt x="1350231" y="179271"/>
                </a:lnTo>
                <a:close/>
                <a:moveTo>
                  <a:pt x="1167037" y="179271"/>
                </a:moveTo>
                <a:lnTo>
                  <a:pt x="1167037" y="203726"/>
                </a:lnTo>
                <a:lnTo>
                  <a:pt x="1222672" y="203726"/>
                </a:lnTo>
                <a:lnTo>
                  <a:pt x="1222672" y="179271"/>
                </a:lnTo>
                <a:close/>
                <a:moveTo>
                  <a:pt x="126187" y="8230"/>
                </a:moveTo>
                <a:cubicBezTo>
                  <a:pt x="132603" y="26918"/>
                  <a:pt x="139489" y="46292"/>
                  <a:pt x="146847" y="66351"/>
                </a:cubicBezTo>
                <a:cubicBezTo>
                  <a:pt x="154205" y="86411"/>
                  <a:pt x="160577" y="104070"/>
                  <a:pt x="165964" y="119329"/>
                </a:cubicBezTo>
                <a:lnTo>
                  <a:pt x="165197" y="119582"/>
                </a:lnTo>
                <a:lnTo>
                  <a:pt x="165964" y="121706"/>
                </a:lnTo>
                <a:lnTo>
                  <a:pt x="89154" y="147081"/>
                </a:lnTo>
                <a:cubicBezTo>
                  <a:pt x="84454" y="131336"/>
                  <a:pt x="78596" y="112934"/>
                  <a:pt x="71581" y="91874"/>
                </a:cubicBezTo>
                <a:cubicBezTo>
                  <a:pt x="64565" y="70814"/>
                  <a:pt x="57850" y="51040"/>
                  <a:pt x="51435" y="32552"/>
                </a:cubicBezTo>
                <a:lnTo>
                  <a:pt x="52169" y="32337"/>
                </a:lnTo>
                <a:lnTo>
                  <a:pt x="51435" y="30175"/>
                </a:lnTo>
                <a:close/>
                <a:moveTo>
                  <a:pt x="1222672" y="2786"/>
                </a:moveTo>
                <a:lnTo>
                  <a:pt x="1291852" y="2786"/>
                </a:lnTo>
                <a:lnTo>
                  <a:pt x="1291852" y="5163"/>
                </a:lnTo>
                <a:lnTo>
                  <a:pt x="1291852" y="48049"/>
                </a:lnTo>
                <a:lnTo>
                  <a:pt x="1429698" y="48049"/>
                </a:lnTo>
                <a:lnTo>
                  <a:pt x="1429698" y="50426"/>
                </a:lnTo>
                <a:lnTo>
                  <a:pt x="1429698" y="107628"/>
                </a:lnTo>
                <a:lnTo>
                  <a:pt x="1429698" y="110005"/>
                </a:lnTo>
                <a:lnTo>
                  <a:pt x="1291852" y="110005"/>
                </a:lnTo>
                <a:lnTo>
                  <a:pt x="1291852" y="133088"/>
                </a:lnTo>
                <a:lnTo>
                  <a:pt x="1417354" y="133088"/>
                </a:lnTo>
                <a:lnTo>
                  <a:pt x="1417354" y="135465"/>
                </a:lnTo>
                <a:lnTo>
                  <a:pt x="1417354" y="316797"/>
                </a:lnTo>
                <a:lnTo>
                  <a:pt x="1417354" y="319174"/>
                </a:lnTo>
                <a:lnTo>
                  <a:pt x="1390426" y="319174"/>
                </a:lnTo>
                <a:lnTo>
                  <a:pt x="1420104" y="357535"/>
                </a:lnTo>
                <a:cubicBezTo>
                  <a:pt x="1429672" y="371415"/>
                  <a:pt x="1437442" y="384137"/>
                  <a:pt x="1443414" y="395701"/>
                </a:cubicBezTo>
                <a:lnTo>
                  <a:pt x="1442299" y="396252"/>
                </a:lnTo>
                <a:lnTo>
                  <a:pt x="1443414" y="398078"/>
                </a:lnTo>
                <a:lnTo>
                  <a:pt x="1386532" y="426202"/>
                </a:lnTo>
                <a:cubicBezTo>
                  <a:pt x="1383221" y="419236"/>
                  <a:pt x="1378883" y="411221"/>
                  <a:pt x="1373518" y="402156"/>
                </a:cubicBezTo>
                <a:cubicBezTo>
                  <a:pt x="1321412" y="403884"/>
                  <a:pt x="1270671" y="405399"/>
                  <a:pt x="1221297" y="406702"/>
                </a:cubicBezTo>
                <a:cubicBezTo>
                  <a:pt x="1171922" y="408004"/>
                  <a:pt x="1128032" y="409011"/>
                  <a:pt x="1089627" y="409721"/>
                </a:cubicBezTo>
                <a:lnTo>
                  <a:pt x="1085512" y="351492"/>
                </a:lnTo>
                <a:lnTo>
                  <a:pt x="1085680" y="351491"/>
                </a:lnTo>
                <a:lnTo>
                  <a:pt x="1085512" y="349115"/>
                </a:lnTo>
                <a:cubicBezTo>
                  <a:pt x="1104472" y="349115"/>
                  <a:pt x="1125531" y="348944"/>
                  <a:pt x="1148691" y="348601"/>
                </a:cubicBezTo>
                <a:cubicBezTo>
                  <a:pt x="1171851" y="348258"/>
                  <a:pt x="1196512" y="347744"/>
                  <a:pt x="1222672" y="347058"/>
                </a:cubicBezTo>
                <a:lnTo>
                  <a:pt x="1222672" y="319174"/>
                </a:lnTo>
                <a:lnTo>
                  <a:pt x="1103343" y="319174"/>
                </a:lnTo>
                <a:lnTo>
                  <a:pt x="1103343" y="316797"/>
                </a:lnTo>
                <a:lnTo>
                  <a:pt x="1103343" y="135465"/>
                </a:lnTo>
                <a:lnTo>
                  <a:pt x="1103343" y="133088"/>
                </a:lnTo>
                <a:lnTo>
                  <a:pt x="1222672" y="133088"/>
                </a:lnTo>
                <a:lnTo>
                  <a:pt x="1222672" y="110005"/>
                </a:lnTo>
                <a:lnTo>
                  <a:pt x="1091684" y="110005"/>
                </a:lnTo>
                <a:lnTo>
                  <a:pt x="1091684" y="107628"/>
                </a:lnTo>
                <a:lnTo>
                  <a:pt x="1091684" y="50426"/>
                </a:lnTo>
                <a:lnTo>
                  <a:pt x="1091684" y="48049"/>
                </a:lnTo>
                <a:lnTo>
                  <a:pt x="1222672" y="48049"/>
                </a:lnTo>
                <a:lnTo>
                  <a:pt x="1222672" y="5163"/>
                </a:lnTo>
                <a:close/>
                <a:moveTo>
                  <a:pt x="908533" y="2786"/>
                </a:moveTo>
                <a:lnTo>
                  <a:pt x="980542" y="2786"/>
                </a:lnTo>
                <a:lnTo>
                  <a:pt x="980542" y="5163"/>
                </a:lnTo>
                <a:lnTo>
                  <a:pt x="980542" y="67937"/>
                </a:lnTo>
                <a:lnTo>
                  <a:pt x="1077883" y="67937"/>
                </a:lnTo>
                <a:lnTo>
                  <a:pt x="1077883" y="70314"/>
                </a:lnTo>
                <a:lnTo>
                  <a:pt x="1077883" y="138489"/>
                </a:lnTo>
                <a:lnTo>
                  <a:pt x="1077883" y="140866"/>
                </a:lnTo>
                <a:lnTo>
                  <a:pt x="980542" y="140866"/>
                </a:lnTo>
                <a:lnTo>
                  <a:pt x="980542" y="174236"/>
                </a:lnTo>
                <a:lnTo>
                  <a:pt x="1071710" y="174236"/>
                </a:lnTo>
                <a:lnTo>
                  <a:pt x="1071710" y="176613"/>
                </a:lnTo>
                <a:lnTo>
                  <a:pt x="1071710" y="421724"/>
                </a:lnTo>
                <a:lnTo>
                  <a:pt x="1071710" y="424101"/>
                </a:lnTo>
                <a:lnTo>
                  <a:pt x="980542" y="424101"/>
                </a:lnTo>
                <a:lnTo>
                  <a:pt x="980542" y="462958"/>
                </a:lnTo>
                <a:lnTo>
                  <a:pt x="1086112" y="462958"/>
                </a:lnTo>
                <a:lnTo>
                  <a:pt x="1086155" y="434840"/>
                </a:lnTo>
                <a:lnTo>
                  <a:pt x="1287094" y="434840"/>
                </a:lnTo>
                <a:lnTo>
                  <a:pt x="1287094" y="410428"/>
                </a:lnTo>
                <a:lnTo>
                  <a:pt x="1287094" y="408051"/>
                </a:lnTo>
                <a:lnTo>
                  <a:pt x="1361161" y="408051"/>
                </a:lnTo>
                <a:lnTo>
                  <a:pt x="1361161" y="410428"/>
                </a:lnTo>
                <a:lnTo>
                  <a:pt x="1361161" y="434840"/>
                </a:lnTo>
                <a:lnTo>
                  <a:pt x="1439342" y="434840"/>
                </a:lnTo>
                <a:lnTo>
                  <a:pt x="1439342" y="437217"/>
                </a:lnTo>
                <a:lnTo>
                  <a:pt x="1439342" y="494419"/>
                </a:lnTo>
                <a:lnTo>
                  <a:pt x="1439342" y="496796"/>
                </a:lnTo>
                <a:lnTo>
                  <a:pt x="1361161" y="496796"/>
                </a:lnTo>
                <a:lnTo>
                  <a:pt x="1361161" y="571992"/>
                </a:lnTo>
                <a:lnTo>
                  <a:pt x="1361161" y="574369"/>
                </a:lnTo>
                <a:cubicBezTo>
                  <a:pt x="1361475" y="591614"/>
                  <a:pt x="1359475" y="605089"/>
                  <a:pt x="1355160" y="614794"/>
                </a:cubicBezTo>
                <a:cubicBezTo>
                  <a:pt x="1350845" y="624499"/>
                  <a:pt x="1342330" y="631805"/>
                  <a:pt x="1329614" y="636713"/>
                </a:cubicBezTo>
                <a:cubicBezTo>
                  <a:pt x="1317084" y="641336"/>
                  <a:pt x="1302196" y="644247"/>
                  <a:pt x="1284951" y="645445"/>
                </a:cubicBezTo>
                <a:cubicBezTo>
                  <a:pt x="1267706" y="646644"/>
                  <a:pt x="1247161" y="647158"/>
                  <a:pt x="1223315" y="646986"/>
                </a:cubicBezTo>
                <a:cubicBezTo>
                  <a:pt x="1222101" y="636799"/>
                  <a:pt x="1219557" y="626012"/>
                  <a:pt x="1215685" y="614625"/>
                </a:cubicBezTo>
                <a:cubicBezTo>
                  <a:pt x="1211814" y="603239"/>
                  <a:pt x="1207727" y="592794"/>
                  <a:pt x="1203427" y="583292"/>
                </a:cubicBezTo>
                <a:lnTo>
                  <a:pt x="1175995" y="600414"/>
                </a:lnTo>
                <a:cubicBezTo>
                  <a:pt x="1170280" y="587977"/>
                  <a:pt x="1162164" y="574116"/>
                  <a:pt x="1151649" y="558832"/>
                </a:cubicBezTo>
                <a:cubicBezTo>
                  <a:pt x="1141133" y="543548"/>
                  <a:pt x="1129589" y="529505"/>
                  <a:pt x="1117016" y="516704"/>
                </a:cubicBezTo>
                <a:lnTo>
                  <a:pt x="1118330" y="515925"/>
                </a:lnTo>
                <a:lnTo>
                  <a:pt x="1117016" y="514327"/>
                </a:lnTo>
                <a:lnTo>
                  <a:pt x="1146608" y="496796"/>
                </a:lnTo>
                <a:lnTo>
                  <a:pt x="1086155" y="496796"/>
                </a:lnTo>
                <a:lnTo>
                  <a:pt x="1086112" y="536573"/>
                </a:lnTo>
                <a:lnTo>
                  <a:pt x="980542" y="536573"/>
                </a:lnTo>
                <a:lnTo>
                  <a:pt x="980542" y="642552"/>
                </a:lnTo>
                <a:lnTo>
                  <a:pt x="980542" y="644929"/>
                </a:lnTo>
                <a:lnTo>
                  <a:pt x="908533" y="644929"/>
                </a:lnTo>
                <a:lnTo>
                  <a:pt x="908533" y="642552"/>
                </a:lnTo>
                <a:lnTo>
                  <a:pt x="908533" y="536573"/>
                </a:lnTo>
                <a:lnTo>
                  <a:pt x="798119" y="536573"/>
                </a:lnTo>
                <a:lnTo>
                  <a:pt x="798119" y="534196"/>
                </a:lnTo>
                <a:lnTo>
                  <a:pt x="798119" y="465335"/>
                </a:lnTo>
                <a:lnTo>
                  <a:pt x="798119" y="462958"/>
                </a:lnTo>
                <a:lnTo>
                  <a:pt x="908533" y="462958"/>
                </a:lnTo>
                <a:lnTo>
                  <a:pt x="908533" y="424101"/>
                </a:lnTo>
                <a:lnTo>
                  <a:pt x="820750" y="424101"/>
                </a:lnTo>
                <a:lnTo>
                  <a:pt x="820750" y="421724"/>
                </a:lnTo>
                <a:lnTo>
                  <a:pt x="820750" y="176613"/>
                </a:lnTo>
                <a:lnTo>
                  <a:pt x="820750" y="174236"/>
                </a:lnTo>
                <a:lnTo>
                  <a:pt x="908533" y="174236"/>
                </a:lnTo>
                <a:lnTo>
                  <a:pt x="908533" y="140866"/>
                </a:lnTo>
                <a:lnTo>
                  <a:pt x="807720" y="140866"/>
                </a:lnTo>
                <a:lnTo>
                  <a:pt x="807720" y="138489"/>
                </a:lnTo>
                <a:lnTo>
                  <a:pt x="807720" y="70314"/>
                </a:lnTo>
                <a:lnTo>
                  <a:pt x="807720" y="67937"/>
                </a:lnTo>
                <a:lnTo>
                  <a:pt x="908533" y="67937"/>
                </a:lnTo>
                <a:lnTo>
                  <a:pt x="908533" y="5163"/>
                </a:lnTo>
                <a:close/>
                <a:moveTo>
                  <a:pt x="2512390" y="2100"/>
                </a:moveTo>
                <a:lnTo>
                  <a:pt x="2587828" y="26103"/>
                </a:lnTo>
                <a:lnTo>
                  <a:pt x="2586932" y="28195"/>
                </a:lnTo>
                <a:lnTo>
                  <a:pt x="2587828" y="28480"/>
                </a:lnTo>
                <a:cubicBezTo>
                  <a:pt x="2579584" y="49431"/>
                  <a:pt x="2570526" y="70566"/>
                  <a:pt x="2560654" y="91884"/>
                </a:cubicBezTo>
                <a:cubicBezTo>
                  <a:pt x="2550781" y="113202"/>
                  <a:pt x="2540180" y="134332"/>
                  <a:pt x="2528849" y="155274"/>
                </a:cubicBezTo>
                <a:lnTo>
                  <a:pt x="2528849" y="641180"/>
                </a:lnTo>
                <a:lnTo>
                  <a:pt x="2528849" y="643557"/>
                </a:lnTo>
                <a:lnTo>
                  <a:pt x="2449297" y="643557"/>
                </a:lnTo>
                <a:lnTo>
                  <a:pt x="2449297" y="641180"/>
                </a:lnTo>
                <a:lnTo>
                  <a:pt x="2449297" y="279448"/>
                </a:lnTo>
                <a:cubicBezTo>
                  <a:pt x="2441082" y="290089"/>
                  <a:pt x="2432823" y="300314"/>
                  <a:pt x="2424522" y="310123"/>
                </a:cubicBezTo>
                <a:cubicBezTo>
                  <a:pt x="2416221" y="319932"/>
                  <a:pt x="2407792" y="329148"/>
                  <a:pt x="2399233" y="337772"/>
                </a:cubicBezTo>
                <a:cubicBezTo>
                  <a:pt x="2395304" y="327105"/>
                  <a:pt x="2389104" y="313236"/>
                  <a:pt x="2380631" y="296166"/>
                </a:cubicBezTo>
                <a:cubicBezTo>
                  <a:pt x="2372158" y="279097"/>
                  <a:pt x="2364415" y="265072"/>
                  <a:pt x="2357399" y="254090"/>
                </a:cubicBezTo>
                <a:lnTo>
                  <a:pt x="2358208" y="253178"/>
                </a:lnTo>
                <a:lnTo>
                  <a:pt x="2357399" y="251713"/>
                </a:lnTo>
                <a:cubicBezTo>
                  <a:pt x="2388375" y="221121"/>
                  <a:pt x="2417464" y="183886"/>
                  <a:pt x="2444668" y="140006"/>
                </a:cubicBezTo>
                <a:cubicBezTo>
                  <a:pt x="2471871" y="96126"/>
                  <a:pt x="2494445" y="50158"/>
                  <a:pt x="2512390" y="2100"/>
                </a:cubicBezTo>
                <a:close/>
                <a:moveTo>
                  <a:pt x="2744877" y="1415"/>
                </a:moveTo>
                <a:lnTo>
                  <a:pt x="2827172" y="1415"/>
                </a:lnTo>
                <a:lnTo>
                  <a:pt x="2827172" y="3792"/>
                </a:lnTo>
                <a:lnTo>
                  <a:pt x="2827172" y="35019"/>
                </a:lnTo>
                <a:lnTo>
                  <a:pt x="2983535" y="35019"/>
                </a:lnTo>
                <a:lnTo>
                  <a:pt x="2983535" y="37396"/>
                </a:lnTo>
                <a:lnTo>
                  <a:pt x="2983535" y="85682"/>
                </a:lnTo>
                <a:lnTo>
                  <a:pt x="2983535" y="88059"/>
                </a:lnTo>
                <a:lnTo>
                  <a:pt x="2827172" y="88059"/>
                </a:lnTo>
                <a:lnTo>
                  <a:pt x="2827172" y="108399"/>
                </a:lnTo>
                <a:lnTo>
                  <a:pt x="2969133" y="108399"/>
                </a:lnTo>
                <a:lnTo>
                  <a:pt x="2969133" y="110776"/>
                </a:lnTo>
                <a:lnTo>
                  <a:pt x="2969133" y="156320"/>
                </a:lnTo>
                <a:lnTo>
                  <a:pt x="2969133" y="158697"/>
                </a:lnTo>
                <a:lnTo>
                  <a:pt x="2827172" y="158697"/>
                </a:lnTo>
                <a:lnTo>
                  <a:pt x="2827172" y="179723"/>
                </a:lnTo>
                <a:lnTo>
                  <a:pt x="3006852" y="179723"/>
                </a:lnTo>
                <a:lnTo>
                  <a:pt x="3006852" y="182100"/>
                </a:lnTo>
                <a:lnTo>
                  <a:pt x="3006852" y="233815"/>
                </a:lnTo>
                <a:lnTo>
                  <a:pt x="3006852" y="236192"/>
                </a:lnTo>
                <a:lnTo>
                  <a:pt x="2565197" y="236192"/>
                </a:lnTo>
                <a:lnTo>
                  <a:pt x="2565197" y="233815"/>
                </a:lnTo>
                <a:lnTo>
                  <a:pt x="2565197" y="182100"/>
                </a:lnTo>
                <a:lnTo>
                  <a:pt x="2565197" y="179723"/>
                </a:lnTo>
                <a:lnTo>
                  <a:pt x="2744877" y="179723"/>
                </a:lnTo>
                <a:lnTo>
                  <a:pt x="2744877" y="158697"/>
                </a:lnTo>
                <a:lnTo>
                  <a:pt x="2609088" y="158697"/>
                </a:lnTo>
                <a:lnTo>
                  <a:pt x="2609088" y="156320"/>
                </a:lnTo>
                <a:lnTo>
                  <a:pt x="2609088" y="110776"/>
                </a:lnTo>
                <a:lnTo>
                  <a:pt x="2609088" y="108399"/>
                </a:lnTo>
                <a:lnTo>
                  <a:pt x="2744877" y="108399"/>
                </a:lnTo>
                <a:lnTo>
                  <a:pt x="2744877" y="88059"/>
                </a:lnTo>
                <a:lnTo>
                  <a:pt x="2594686" y="88059"/>
                </a:lnTo>
                <a:lnTo>
                  <a:pt x="2594686" y="85682"/>
                </a:lnTo>
                <a:lnTo>
                  <a:pt x="2594686" y="37396"/>
                </a:lnTo>
                <a:lnTo>
                  <a:pt x="2594686" y="35019"/>
                </a:lnTo>
                <a:lnTo>
                  <a:pt x="2744877" y="35019"/>
                </a:lnTo>
                <a:lnTo>
                  <a:pt x="2744877" y="3792"/>
                </a:lnTo>
                <a:close/>
                <a:moveTo>
                  <a:pt x="318211" y="0"/>
                </a:moveTo>
                <a:cubicBezTo>
                  <a:pt x="329899" y="13102"/>
                  <a:pt x="341157" y="27361"/>
                  <a:pt x="351987" y="42777"/>
                </a:cubicBezTo>
                <a:cubicBezTo>
                  <a:pt x="362817" y="58193"/>
                  <a:pt x="370989" y="72281"/>
                  <a:pt x="376504" y="85039"/>
                </a:cubicBezTo>
                <a:lnTo>
                  <a:pt x="375444" y="85588"/>
                </a:lnTo>
                <a:lnTo>
                  <a:pt x="376504" y="87416"/>
                </a:lnTo>
                <a:lnTo>
                  <a:pt x="341324" y="105613"/>
                </a:lnTo>
                <a:lnTo>
                  <a:pt x="451257" y="105613"/>
                </a:lnTo>
                <a:cubicBezTo>
                  <a:pt x="461144" y="89740"/>
                  <a:pt x="470859" y="72452"/>
                  <a:pt x="480403" y="53750"/>
                </a:cubicBezTo>
                <a:cubicBezTo>
                  <a:pt x="489947" y="35047"/>
                  <a:pt x="497605" y="17588"/>
                  <a:pt x="503377" y="1372"/>
                </a:cubicBezTo>
                <a:lnTo>
                  <a:pt x="589102" y="21946"/>
                </a:lnTo>
                <a:lnTo>
                  <a:pt x="587871" y="24027"/>
                </a:lnTo>
                <a:lnTo>
                  <a:pt x="589102" y="24323"/>
                </a:lnTo>
                <a:cubicBezTo>
                  <a:pt x="580487" y="39467"/>
                  <a:pt x="571829" y="54098"/>
                  <a:pt x="563128" y="68214"/>
                </a:cubicBezTo>
                <a:lnTo>
                  <a:pt x="539189" y="105613"/>
                </a:lnTo>
                <a:lnTo>
                  <a:pt x="637794" y="105613"/>
                </a:lnTo>
                <a:lnTo>
                  <a:pt x="637794" y="107990"/>
                </a:lnTo>
                <a:lnTo>
                  <a:pt x="637794" y="176937"/>
                </a:lnTo>
                <a:lnTo>
                  <a:pt x="637794" y="179314"/>
                </a:lnTo>
                <a:lnTo>
                  <a:pt x="457429" y="179314"/>
                </a:lnTo>
                <a:lnTo>
                  <a:pt x="457429" y="316840"/>
                </a:lnTo>
                <a:lnTo>
                  <a:pt x="457429" y="319217"/>
                </a:lnTo>
                <a:lnTo>
                  <a:pt x="457429" y="333299"/>
                </a:lnTo>
                <a:lnTo>
                  <a:pt x="528066" y="333299"/>
                </a:lnTo>
                <a:lnTo>
                  <a:pt x="528066" y="206746"/>
                </a:lnTo>
                <a:lnTo>
                  <a:pt x="528066" y="204369"/>
                </a:lnTo>
                <a:lnTo>
                  <a:pt x="607619" y="204369"/>
                </a:lnTo>
                <a:lnTo>
                  <a:pt x="607619" y="206746"/>
                </a:lnTo>
                <a:lnTo>
                  <a:pt x="607619" y="403936"/>
                </a:lnTo>
                <a:lnTo>
                  <a:pt x="607619" y="406313"/>
                </a:lnTo>
                <a:lnTo>
                  <a:pt x="447142" y="406313"/>
                </a:lnTo>
                <a:cubicBezTo>
                  <a:pt x="439355" y="437460"/>
                  <a:pt x="424925" y="466378"/>
                  <a:pt x="403851" y="493067"/>
                </a:cubicBezTo>
                <a:lnTo>
                  <a:pt x="315743" y="559044"/>
                </a:lnTo>
                <a:lnTo>
                  <a:pt x="343586" y="560127"/>
                </a:lnTo>
                <a:cubicBezTo>
                  <a:pt x="354216" y="560270"/>
                  <a:pt x="365189" y="560327"/>
                  <a:pt x="376504" y="560299"/>
                </a:cubicBezTo>
                <a:cubicBezTo>
                  <a:pt x="403352" y="560282"/>
                  <a:pt x="433400" y="559554"/>
                  <a:pt x="466649" y="558114"/>
                </a:cubicBezTo>
                <a:cubicBezTo>
                  <a:pt x="499898" y="556675"/>
                  <a:pt x="532994" y="554626"/>
                  <a:pt x="565938" y="551968"/>
                </a:cubicBezTo>
                <a:cubicBezTo>
                  <a:pt x="598881" y="549309"/>
                  <a:pt x="628320" y="546142"/>
                  <a:pt x="654253" y="542468"/>
                </a:cubicBezTo>
                <a:lnTo>
                  <a:pt x="653382" y="544939"/>
                </a:lnTo>
                <a:lnTo>
                  <a:pt x="654253" y="544845"/>
                </a:lnTo>
                <a:cubicBezTo>
                  <a:pt x="649167" y="556561"/>
                  <a:pt x="644252" y="570505"/>
                  <a:pt x="639509" y="586679"/>
                </a:cubicBezTo>
                <a:cubicBezTo>
                  <a:pt x="634765" y="602852"/>
                  <a:pt x="631908" y="616797"/>
                  <a:pt x="630936" y="628513"/>
                </a:cubicBezTo>
                <a:cubicBezTo>
                  <a:pt x="611103" y="629694"/>
                  <a:pt x="586228" y="630913"/>
                  <a:pt x="556311" y="632170"/>
                </a:cubicBezTo>
                <a:cubicBezTo>
                  <a:pt x="526394" y="633427"/>
                  <a:pt x="495220" y="634494"/>
                  <a:pt x="462788" y="635371"/>
                </a:cubicBezTo>
                <a:cubicBezTo>
                  <a:pt x="430357" y="636247"/>
                  <a:pt x="400452" y="636704"/>
                  <a:pt x="373076" y="636742"/>
                </a:cubicBezTo>
                <a:cubicBezTo>
                  <a:pt x="328027" y="637028"/>
                  <a:pt x="289879" y="634570"/>
                  <a:pt x="258633" y="629370"/>
                </a:cubicBezTo>
                <a:cubicBezTo>
                  <a:pt x="227386" y="624169"/>
                  <a:pt x="199697" y="614511"/>
                  <a:pt x="175565" y="600395"/>
                </a:cubicBezTo>
                <a:cubicBezTo>
                  <a:pt x="161049" y="591894"/>
                  <a:pt x="148076" y="583521"/>
                  <a:pt x="136646" y="575277"/>
                </a:cubicBezTo>
                <a:cubicBezTo>
                  <a:pt x="125216" y="567033"/>
                  <a:pt x="116015" y="562604"/>
                  <a:pt x="109042" y="561990"/>
                </a:cubicBezTo>
                <a:cubicBezTo>
                  <a:pt x="100827" y="563119"/>
                  <a:pt x="91712" y="572520"/>
                  <a:pt x="81696" y="590193"/>
                </a:cubicBezTo>
                <a:cubicBezTo>
                  <a:pt x="71681" y="607867"/>
                  <a:pt x="62737" y="627041"/>
                  <a:pt x="54864" y="647715"/>
                </a:cubicBezTo>
                <a:lnTo>
                  <a:pt x="0" y="569534"/>
                </a:lnTo>
                <a:lnTo>
                  <a:pt x="963" y="568529"/>
                </a:lnTo>
                <a:lnTo>
                  <a:pt x="0" y="567157"/>
                </a:lnTo>
                <a:cubicBezTo>
                  <a:pt x="14559" y="549226"/>
                  <a:pt x="29161" y="533995"/>
                  <a:pt x="43806" y="521465"/>
                </a:cubicBezTo>
                <a:cubicBezTo>
                  <a:pt x="58450" y="508935"/>
                  <a:pt x="72195" y="499705"/>
                  <a:pt x="85039" y="493776"/>
                </a:cubicBezTo>
                <a:cubicBezTo>
                  <a:pt x="93298" y="477103"/>
                  <a:pt x="100956" y="458843"/>
                  <a:pt x="108014" y="438998"/>
                </a:cubicBezTo>
                <a:lnTo>
                  <a:pt x="126132" y="380939"/>
                </a:lnTo>
                <a:lnTo>
                  <a:pt x="34976" y="380939"/>
                </a:lnTo>
                <a:lnTo>
                  <a:pt x="35857" y="378562"/>
                </a:lnTo>
                <a:lnTo>
                  <a:pt x="34976" y="378562"/>
                </a:lnTo>
                <a:cubicBezTo>
                  <a:pt x="42920" y="358974"/>
                  <a:pt x="51207" y="336599"/>
                  <a:pt x="59836" y="311439"/>
                </a:cubicBezTo>
                <a:lnTo>
                  <a:pt x="84925" y="236921"/>
                </a:lnTo>
                <a:lnTo>
                  <a:pt x="13030" y="236921"/>
                </a:lnTo>
                <a:lnTo>
                  <a:pt x="13030" y="234544"/>
                </a:lnTo>
                <a:lnTo>
                  <a:pt x="13030" y="164226"/>
                </a:lnTo>
                <a:lnTo>
                  <a:pt x="13030" y="161849"/>
                </a:lnTo>
                <a:lnTo>
                  <a:pt x="181737" y="161849"/>
                </a:lnTo>
                <a:lnTo>
                  <a:pt x="180976" y="164226"/>
                </a:lnTo>
                <a:lnTo>
                  <a:pt x="181737" y="164226"/>
                </a:lnTo>
                <a:cubicBezTo>
                  <a:pt x="174436" y="188129"/>
                  <a:pt x="166578" y="212675"/>
                  <a:pt x="158163" y="237864"/>
                </a:cubicBezTo>
                <a:lnTo>
                  <a:pt x="133862" y="308610"/>
                </a:lnTo>
                <a:lnTo>
                  <a:pt x="172136" y="308610"/>
                </a:lnTo>
                <a:lnTo>
                  <a:pt x="183795" y="305181"/>
                </a:lnTo>
                <a:lnTo>
                  <a:pt x="218085" y="320269"/>
                </a:lnTo>
                <a:lnTo>
                  <a:pt x="217491" y="322385"/>
                </a:lnTo>
                <a:lnTo>
                  <a:pt x="218085" y="322646"/>
                </a:lnTo>
                <a:cubicBezTo>
                  <a:pt x="210512" y="356221"/>
                  <a:pt x="201311" y="389025"/>
                  <a:pt x="190481" y="421058"/>
                </a:cubicBezTo>
                <a:lnTo>
                  <a:pt x="154390" y="507341"/>
                </a:lnTo>
                <a:lnTo>
                  <a:pt x="168193" y="516922"/>
                </a:lnTo>
                <a:cubicBezTo>
                  <a:pt x="173479" y="520551"/>
                  <a:pt x="179366" y="524266"/>
                  <a:pt x="185852" y="528066"/>
                </a:cubicBezTo>
                <a:cubicBezTo>
                  <a:pt x="201997" y="537539"/>
                  <a:pt x="220285" y="544654"/>
                  <a:pt x="240716" y="549412"/>
                </a:cubicBezTo>
                <a:lnTo>
                  <a:pt x="305976" y="558651"/>
                </a:lnTo>
                <a:lnTo>
                  <a:pt x="285636" y="530958"/>
                </a:lnTo>
                <a:cubicBezTo>
                  <a:pt x="276321" y="520070"/>
                  <a:pt x="267519" y="510984"/>
                  <a:pt x="259233" y="503697"/>
                </a:cubicBezTo>
                <a:lnTo>
                  <a:pt x="260699" y="502834"/>
                </a:lnTo>
                <a:lnTo>
                  <a:pt x="259233" y="501320"/>
                </a:lnTo>
                <a:cubicBezTo>
                  <a:pt x="289765" y="490447"/>
                  <a:pt x="313397" y="476531"/>
                  <a:pt x="330127" y="459572"/>
                </a:cubicBezTo>
                <a:lnTo>
                  <a:pt x="364019" y="406313"/>
                </a:lnTo>
                <a:lnTo>
                  <a:pt x="235915" y="406313"/>
                </a:lnTo>
                <a:lnTo>
                  <a:pt x="235915" y="403936"/>
                </a:lnTo>
                <a:lnTo>
                  <a:pt x="235915" y="208117"/>
                </a:lnTo>
                <a:lnTo>
                  <a:pt x="235915" y="205740"/>
                </a:lnTo>
                <a:lnTo>
                  <a:pt x="311353" y="205740"/>
                </a:lnTo>
                <a:lnTo>
                  <a:pt x="311353" y="208117"/>
                </a:lnTo>
                <a:lnTo>
                  <a:pt x="311353" y="333299"/>
                </a:lnTo>
                <a:lnTo>
                  <a:pt x="378562" y="333299"/>
                </a:lnTo>
                <a:lnTo>
                  <a:pt x="378562" y="327103"/>
                </a:lnTo>
                <a:lnTo>
                  <a:pt x="378562" y="324726"/>
                </a:lnTo>
                <a:lnTo>
                  <a:pt x="378562" y="318531"/>
                </a:lnTo>
                <a:lnTo>
                  <a:pt x="378562" y="316154"/>
                </a:lnTo>
                <a:lnTo>
                  <a:pt x="378562" y="179314"/>
                </a:lnTo>
                <a:lnTo>
                  <a:pt x="199568" y="179314"/>
                </a:lnTo>
                <a:lnTo>
                  <a:pt x="199568" y="176937"/>
                </a:lnTo>
                <a:lnTo>
                  <a:pt x="199568" y="107990"/>
                </a:lnTo>
                <a:lnTo>
                  <a:pt x="199568" y="105613"/>
                </a:lnTo>
                <a:lnTo>
                  <a:pt x="299017" y="105613"/>
                </a:lnTo>
                <a:lnTo>
                  <a:pt x="279035" y="70786"/>
                </a:lnTo>
                <a:cubicBezTo>
                  <a:pt x="270506" y="57870"/>
                  <a:pt x="261847" y="45811"/>
                  <a:pt x="253060" y="34610"/>
                </a:cubicBezTo>
                <a:lnTo>
                  <a:pt x="254320" y="33987"/>
                </a:lnTo>
                <a:lnTo>
                  <a:pt x="253060" y="32233"/>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5400" spc="800" dirty="0">
              <a:solidFill>
                <a:schemeClr val="bg1"/>
              </a:solidFill>
              <a:latin typeface="+mj-ea"/>
              <a:ea typeface="+mj-ea"/>
            </a:endParaRPr>
          </a:p>
        </p:txBody>
      </p:sp>
      <p:sp>
        <p:nvSpPr>
          <p:cNvPr id="29" name="TextBox 28"/>
          <p:cNvSpPr txBox="1"/>
          <p:nvPr/>
        </p:nvSpPr>
        <p:spPr>
          <a:xfrm>
            <a:off x="6587036" y="2905554"/>
            <a:ext cx="2194996" cy="645252"/>
          </a:xfrm>
          <a:custGeom>
            <a:avLst/>
            <a:gdLst/>
            <a:ahLst/>
            <a:cxnLst/>
            <a:rect l="l" t="t" r="r" b="b"/>
            <a:pathLst>
              <a:path w="2194996" h="645252">
                <a:moveTo>
                  <a:pt x="340897" y="512206"/>
                </a:moveTo>
                <a:lnTo>
                  <a:pt x="340897" y="558241"/>
                </a:lnTo>
                <a:lnTo>
                  <a:pt x="453999" y="558241"/>
                </a:lnTo>
                <a:lnTo>
                  <a:pt x="453999" y="512206"/>
                </a:lnTo>
                <a:close/>
                <a:moveTo>
                  <a:pt x="148188" y="512206"/>
                </a:moveTo>
                <a:lnTo>
                  <a:pt x="148188" y="558241"/>
                </a:lnTo>
                <a:lnTo>
                  <a:pt x="263347" y="558241"/>
                </a:lnTo>
                <a:lnTo>
                  <a:pt x="263347" y="512206"/>
                </a:lnTo>
                <a:close/>
                <a:moveTo>
                  <a:pt x="1856841" y="441193"/>
                </a:moveTo>
                <a:lnTo>
                  <a:pt x="1856889" y="441207"/>
                </a:lnTo>
                <a:lnTo>
                  <a:pt x="1856896" y="441193"/>
                </a:lnTo>
                <a:lnTo>
                  <a:pt x="1928220" y="461042"/>
                </a:lnTo>
                <a:cubicBezTo>
                  <a:pt x="1915432" y="490358"/>
                  <a:pt x="1900202" y="518996"/>
                  <a:pt x="1882528" y="546954"/>
                </a:cubicBezTo>
                <a:cubicBezTo>
                  <a:pt x="1864854" y="574912"/>
                  <a:pt x="1847395" y="598777"/>
                  <a:pt x="1830150" y="618548"/>
                </a:cubicBezTo>
                <a:lnTo>
                  <a:pt x="1830111" y="618527"/>
                </a:lnTo>
                <a:lnTo>
                  <a:pt x="1830095" y="618548"/>
                </a:lnTo>
                <a:cubicBezTo>
                  <a:pt x="1821537" y="612819"/>
                  <a:pt x="1810535" y="606790"/>
                  <a:pt x="1797091" y="600460"/>
                </a:cubicBezTo>
                <a:cubicBezTo>
                  <a:pt x="1783646" y="594131"/>
                  <a:pt x="1771788" y="588959"/>
                  <a:pt x="1761515" y="584944"/>
                </a:cubicBezTo>
                <a:cubicBezTo>
                  <a:pt x="1780917" y="566328"/>
                  <a:pt x="1798863" y="544335"/>
                  <a:pt x="1815350" y="518966"/>
                </a:cubicBezTo>
                <a:cubicBezTo>
                  <a:pt x="1831838" y="493597"/>
                  <a:pt x="1845668" y="467673"/>
                  <a:pt x="1856841" y="441193"/>
                </a:cubicBezTo>
                <a:close/>
                <a:moveTo>
                  <a:pt x="2102358" y="430927"/>
                </a:moveTo>
                <a:lnTo>
                  <a:pt x="2102371" y="430946"/>
                </a:lnTo>
                <a:lnTo>
                  <a:pt x="2102412" y="430927"/>
                </a:lnTo>
                <a:cubicBezTo>
                  <a:pt x="2120072" y="454925"/>
                  <a:pt x="2137388" y="480336"/>
                  <a:pt x="2154362" y="507158"/>
                </a:cubicBezTo>
                <a:cubicBezTo>
                  <a:pt x="2171336" y="533980"/>
                  <a:pt x="2184880" y="557852"/>
                  <a:pt x="2194996" y="578772"/>
                </a:cubicBezTo>
                <a:lnTo>
                  <a:pt x="2129844" y="612376"/>
                </a:lnTo>
                <a:lnTo>
                  <a:pt x="2129832" y="612354"/>
                </a:lnTo>
                <a:lnTo>
                  <a:pt x="2129790" y="612376"/>
                </a:lnTo>
                <a:cubicBezTo>
                  <a:pt x="2120602" y="591267"/>
                  <a:pt x="2107601" y="566664"/>
                  <a:pt x="2090785" y="538565"/>
                </a:cubicBezTo>
                <a:cubicBezTo>
                  <a:pt x="2073968" y="510467"/>
                  <a:pt x="2057023" y="484170"/>
                  <a:pt x="2039950" y="459674"/>
                </a:cubicBezTo>
                <a:close/>
                <a:moveTo>
                  <a:pt x="340897" y="410708"/>
                </a:moveTo>
                <a:lnTo>
                  <a:pt x="340897" y="453313"/>
                </a:lnTo>
                <a:lnTo>
                  <a:pt x="453999" y="453313"/>
                </a:lnTo>
                <a:lnTo>
                  <a:pt x="453999" y="410708"/>
                </a:lnTo>
                <a:close/>
                <a:moveTo>
                  <a:pt x="148188" y="410708"/>
                </a:moveTo>
                <a:lnTo>
                  <a:pt x="148188" y="453313"/>
                </a:lnTo>
                <a:lnTo>
                  <a:pt x="263347" y="453313"/>
                </a:lnTo>
                <a:lnTo>
                  <a:pt x="263347" y="410708"/>
                </a:lnTo>
                <a:close/>
                <a:moveTo>
                  <a:pt x="65151" y="346329"/>
                </a:moveTo>
                <a:lnTo>
                  <a:pt x="65206" y="346329"/>
                </a:lnTo>
                <a:lnTo>
                  <a:pt x="541782" y="346329"/>
                </a:lnTo>
                <a:lnTo>
                  <a:pt x="541837" y="346329"/>
                </a:lnTo>
                <a:lnTo>
                  <a:pt x="541837" y="642508"/>
                </a:lnTo>
                <a:lnTo>
                  <a:pt x="541782" y="642508"/>
                </a:lnTo>
                <a:lnTo>
                  <a:pt x="454054" y="642508"/>
                </a:lnTo>
                <a:lnTo>
                  <a:pt x="453999" y="642508"/>
                </a:lnTo>
                <a:lnTo>
                  <a:pt x="453999" y="622620"/>
                </a:lnTo>
                <a:lnTo>
                  <a:pt x="148188" y="622620"/>
                </a:lnTo>
                <a:lnTo>
                  <a:pt x="148188" y="645252"/>
                </a:lnTo>
                <a:lnTo>
                  <a:pt x="148133" y="645252"/>
                </a:lnTo>
                <a:lnTo>
                  <a:pt x="65206" y="645252"/>
                </a:lnTo>
                <a:lnTo>
                  <a:pt x="65151" y="645252"/>
                </a:lnTo>
                <a:close/>
                <a:moveTo>
                  <a:pt x="1292580" y="39047"/>
                </a:moveTo>
                <a:lnTo>
                  <a:pt x="1292592" y="39057"/>
                </a:lnTo>
                <a:lnTo>
                  <a:pt x="1292635" y="39047"/>
                </a:lnTo>
                <a:lnTo>
                  <a:pt x="1354357" y="86368"/>
                </a:lnTo>
                <a:cubicBezTo>
                  <a:pt x="1324639" y="115657"/>
                  <a:pt x="1290635" y="144518"/>
                  <a:pt x="1252345" y="172950"/>
                </a:cubicBezTo>
                <a:cubicBezTo>
                  <a:pt x="1214054" y="201382"/>
                  <a:pt x="1174906" y="226471"/>
                  <a:pt x="1134901" y="248216"/>
                </a:cubicBezTo>
                <a:lnTo>
                  <a:pt x="1134901" y="300337"/>
                </a:lnTo>
                <a:lnTo>
                  <a:pt x="1400937" y="300337"/>
                </a:lnTo>
                <a:lnTo>
                  <a:pt x="1400992" y="300337"/>
                </a:lnTo>
                <a:lnTo>
                  <a:pt x="1400992" y="381947"/>
                </a:lnTo>
                <a:lnTo>
                  <a:pt x="1400937" y="381947"/>
                </a:lnTo>
                <a:lnTo>
                  <a:pt x="1134901" y="381947"/>
                </a:lnTo>
                <a:lnTo>
                  <a:pt x="1134901" y="547225"/>
                </a:lnTo>
                <a:cubicBezTo>
                  <a:pt x="1135144" y="569914"/>
                  <a:pt x="1132087" y="587630"/>
                  <a:pt x="1125729" y="600375"/>
                </a:cubicBezTo>
                <a:cubicBezTo>
                  <a:pt x="1119371" y="613119"/>
                  <a:pt x="1108255" y="622606"/>
                  <a:pt x="1092382" y="628835"/>
                </a:cubicBezTo>
                <a:cubicBezTo>
                  <a:pt x="1075651" y="635179"/>
                  <a:pt x="1055448" y="639294"/>
                  <a:pt x="1031774" y="641180"/>
                </a:cubicBezTo>
                <a:cubicBezTo>
                  <a:pt x="1008100" y="643066"/>
                  <a:pt x="980525" y="643751"/>
                  <a:pt x="949050" y="643237"/>
                </a:cubicBezTo>
                <a:lnTo>
                  <a:pt x="949049" y="643236"/>
                </a:lnTo>
                <a:lnTo>
                  <a:pt x="948995" y="643237"/>
                </a:lnTo>
                <a:cubicBezTo>
                  <a:pt x="946294" y="630678"/>
                  <a:pt x="941579" y="616534"/>
                  <a:pt x="934850" y="600803"/>
                </a:cubicBezTo>
                <a:cubicBezTo>
                  <a:pt x="928121" y="585073"/>
                  <a:pt x="921177" y="571100"/>
                  <a:pt x="914019" y="558884"/>
                </a:cubicBezTo>
                <a:lnTo>
                  <a:pt x="914075" y="558885"/>
                </a:lnTo>
                <a:lnTo>
                  <a:pt x="914074" y="558884"/>
                </a:lnTo>
                <a:lnTo>
                  <a:pt x="984617" y="561198"/>
                </a:lnTo>
                <a:lnTo>
                  <a:pt x="1029919" y="560941"/>
                </a:lnTo>
                <a:cubicBezTo>
                  <a:pt x="1037348" y="560713"/>
                  <a:pt x="1042549" y="559455"/>
                  <a:pt x="1045521" y="557169"/>
                </a:cubicBezTo>
                <a:cubicBezTo>
                  <a:pt x="1048493" y="554883"/>
                  <a:pt x="1049921" y="550883"/>
                  <a:pt x="1049807" y="545168"/>
                </a:cubicBezTo>
                <a:lnTo>
                  <a:pt x="1049807" y="381947"/>
                </a:lnTo>
                <a:lnTo>
                  <a:pt x="778285" y="381947"/>
                </a:lnTo>
                <a:lnTo>
                  <a:pt x="778230" y="381947"/>
                </a:lnTo>
                <a:lnTo>
                  <a:pt x="778230" y="300337"/>
                </a:lnTo>
                <a:lnTo>
                  <a:pt x="778285" y="300337"/>
                </a:lnTo>
                <a:lnTo>
                  <a:pt x="1049807" y="300337"/>
                </a:lnTo>
                <a:lnTo>
                  <a:pt x="1049807" y="205011"/>
                </a:lnTo>
                <a:cubicBezTo>
                  <a:pt x="1071739" y="194481"/>
                  <a:pt x="1094227" y="182108"/>
                  <a:pt x="1117273" y="167892"/>
                </a:cubicBezTo>
                <a:cubicBezTo>
                  <a:pt x="1140318" y="153676"/>
                  <a:pt x="1161950" y="139074"/>
                  <a:pt x="1182167" y="124087"/>
                </a:cubicBezTo>
                <a:lnTo>
                  <a:pt x="846179" y="124087"/>
                </a:lnTo>
                <a:lnTo>
                  <a:pt x="846124" y="124087"/>
                </a:lnTo>
                <a:lnTo>
                  <a:pt x="846124" y="43162"/>
                </a:lnTo>
                <a:lnTo>
                  <a:pt x="846179" y="43162"/>
                </a:lnTo>
                <a:lnTo>
                  <a:pt x="1273378" y="43162"/>
                </a:lnTo>
                <a:close/>
                <a:moveTo>
                  <a:pt x="2029663" y="4072"/>
                </a:moveTo>
                <a:lnTo>
                  <a:pt x="2029684" y="4090"/>
                </a:lnTo>
                <a:lnTo>
                  <a:pt x="2029718" y="4072"/>
                </a:lnTo>
                <a:lnTo>
                  <a:pt x="2088011" y="56878"/>
                </a:lnTo>
                <a:cubicBezTo>
                  <a:pt x="2071794" y="67494"/>
                  <a:pt x="2054164" y="77466"/>
                  <a:pt x="2035118" y="86796"/>
                </a:cubicBezTo>
                <a:cubicBezTo>
                  <a:pt x="2016073" y="96126"/>
                  <a:pt x="1996214" y="104898"/>
                  <a:pt x="1975540" y="113114"/>
                </a:cubicBezTo>
                <a:lnTo>
                  <a:pt x="2029718" y="139771"/>
                </a:lnTo>
                <a:cubicBezTo>
                  <a:pt x="2015602" y="153541"/>
                  <a:pt x="2000800" y="167185"/>
                  <a:pt x="1985312" y="180701"/>
                </a:cubicBezTo>
                <a:lnTo>
                  <a:pt x="1937825" y="219079"/>
                </a:lnTo>
                <a:lnTo>
                  <a:pt x="2014575" y="214277"/>
                </a:lnTo>
                <a:cubicBezTo>
                  <a:pt x="2023548" y="205676"/>
                  <a:pt x="2032349" y="196904"/>
                  <a:pt x="2040978" y="187961"/>
                </a:cubicBezTo>
                <a:cubicBezTo>
                  <a:pt x="2049608" y="179018"/>
                  <a:pt x="2057723" y="170246"/>
                  <a:pt x="2065324" y="161645"/>
                </a:cubicBezTo>
                <a:lnTo>
                  <a:pt x="2065356" y="161670"/>
                </a:lnTo>
                <a:lnTo>
                  <a:pt x="2065379" y="161645"/>
                </a:lnTo>
                <a:lnTo>
                  <a:pt x="2123672" y="207442"/>
                </a:lnTo>
                <a:cubicBezTo>
                  <a:pt x="2097512" y="233372"/>
                  <a:pt x="2069937" y="258425"/>
                  <a:pt x="2040948" y="282600"/>
                </a:cubicBezTo>
                <a:lnTo>
                  <a:pt x="1951543" y="350429"/>
                </a:lnTo>
                <a:lnTo>
                  <a:pt x="2083155" y="339428"/>
                </a:lnTo>
                <a:cubicBezTo>
                  <a:pt x="2077612" y="329455"/>
                  <a:pt x="2072068" y="319740"/>
                  <a:pt x="2066524" y="310281"/>
                </a:cubicBezTo>
                <a:cubicBezTo>
                  <a:pt x="2060981" y="300823"/>
                  <a:pt x="2055780" y="291793"/>
                  <a:pt x="2050922" y="283192"/>
                </a:cubicBezTo>
                <a:lnTo>
                  <a:pt x="2107844" y="254248"/>
                </a:lnTo>
                <a:lnTo>
                  <a:pt x="2107857" y="254269"/>
                </a:lnTo>
                <a:lnTo>
                  <a:pt x="2107899" y="254248"/>
                </a:lnTo>
                <a:cubicBezTo>
                  <a:pt x="2123301" y="278804"/>
                  <a:pt x="2139131" y="304821"/>
                  <a:pt x="2155390" y="332297"/>
                </a:cubicBezTo>
                <a:cubicBezTo>
                  <a:pt x="2171650" y="359772"/>
                  <a:pt x="2184394" y="383751"/>
                  <a:pt x="2193624" y="404233"/>
                </a:cubicBezTo>
                <a:lnTo>
                  <a:pt x="2131902" y="437771"/>
                </a:lnTo>
                <a:lnTo>
                  <a:pt x="2131892" y="437747"/>
                </a:lnTo>
                <a:lnTo>
                  <a:pt x="2131847" y="437771"/>
                </a:lnTo>
                <a:cubicBezTo>
                  <a:pt x="2129475" y="432268"/>
                  <a:pt x="2126846" y="426163"/>
                  <a:pt x="2123960" y="419458"/>
                </a:cubicBezTo>
                <a:lnTo>
                  <a:pt x="2114018" y="398042"/>
                </a:lnTo>
                <a:lnTo>
                  <a:pt x="2021488" y="406971"/>
                </a:lnTo>
                <a:lnTo>
                  <a:pt x="2021488" y="569870"/>
                </a:lnTo>
                <a:cubicBezTo>
                  <a:pt x="2021731" y="586451"/>
                  <a:pt x="2019874" y="599563"/>
                  <a:pt x="2015916" y="609206"/>
                </a:cubicBezTo>
                <a:cubicBezTo>
                  <a:pt x="2011958" y="618849"/>
                  <a:pt x="2004443" y="626306"/>
                  <a:pt x="1993370" y="631579"/>
                </a:cubicBezTo>
                <a:cubicBezTo>
                  <a:pt x="1982740" y="636865"/>
                  <a:pt x="1970053" y="640180"/>
                  <a:pt x="1955308" y="641523"/>
                </a:cubicBezTo>
                <a:cubicBezTo>
                  <a:pt x="1940564" y="642866"/>
                  <a:pt x="1923762" y="643437"/>
                  <a:pt x="1904902" y="643237"/>
                </a:cubicBezTo>
                <a:lnTo>
                  <a:pt x="1904902" y="643235"/>
                </a:lnTo>
                <a:lnTo>
                  <a:pt x="1904847" y="643237"/>
                </a:lnTo>
                <a:cubicBezTo>
                  <a:pt x="1903347" y="632650"/>
                  <a:pt x="1900690" y="621249"/>
                  <a:pt x="1896875" y="609033"/>
                </a:cubicBezTo>
                <a:cubicBezTo>
                  <a:pt x="1893060" y="596818"/>
                  <a:pt x="1888860" y="585588"/>
                  <a:pt x="1884273" y="575346"/>
                </a:cubicBezTo>
                <a:lnTo>
                  <a:pt x="1884329" y="575348"/>
                </a:lnTo>
                <a:lnTo>
                  <a:pt x="1884328" y="575346"/>
                </a:lnTo>
                <a:cubicBezTo>
                  <a:pt x="1895272" y="576002"/>
                  <a:pt x="1905445" y="576401"/>
                  <a:pt x="1914846" y="576543"/>
                </a:cubicBezTo>
                <a:lnTo>
                  <a:pt x="1935023" y="576714"/>
                </a:lnTo>
                <a:lnTo>
                  <a:pt x="1942652" y="574233"/>
                </a:lnTo>
                <a:cubicBezTo>
                  <a:pt x="1944038" y="572850"/>
                  <a:pt x="1944695" y="570483"/>
                  <a:pt x="1944624" y="567132"/>
                </a:cubicBezTo>
                <a:lnTo>
                  <a:pt x="1944624" y="414506"/>
                </a:lnTo>
                <a:lnTo>
                  <a:pt x="1879629" y="422029"/>
                </a:lnTo>
                <a:cubicBezTo>
                  <a:pt x="1864016" y="424120"/>
                  <a:pt x="1852290" y="426021"/>
                  <a:pt x="1844450" y="427733"/>
                </a:cubicBezTo>
                <a:cubicBezTo>
                  <a:pt x="1836610" y="429444"/>
                  <a:pt x="1830472" y="431193"/>
                  <a:pt x="1826035" y="432980"/>
                </a:cubicBezTo>
                <a:lnTo>
                  <a:pt x="1826031" y="432966"/>
                </a:lnTo>
                <a:lnTo>
                  <a:pt x="1825980" y="432980"/>
                </a:lnTo>
                <a:cubicBezTo>
                  <a:pt x="1824023" y="425334"/>
                  <a:pt x="1820736" y="414579"/>
                  <a:pt x="1816122" y="400716"/>
                </a:cubicBezTo>
                <a:cubicBezTo>
                  <a:pt x="1811507" y="386854"/>
                  <a:pt x="1807020" y="374692"/>
                  <a:pt x="1802663" y="364232"/>
                </a:cubicBezTo>
                <a:cubicBezTo>
                  <a:pt x="1813021" y="362821"/>
                  <a:pt x="1823508" y="359261"/>
                  <a:pt x="1834124" y="353549"/>
                </a:cubicBezTo>
                <a:cubicBezTo>
                  <a:pt x="1844740" y="347837"/>
                  <a:pt x="1857112" y="340159"/>
                  <a:pt x="1871243" y="330512"/>
                </a:cubicBezTo>
                <a:cubicBezTo>
                  <a:pt x="1878187" y="326326"/>
                  <a:pt x="1887445" y="319954"/>
                  <a:pt x="1899018" y="311396"/>
                </a:cubicBezTo>
                <a:lnTo>
                  <a:pt x="1939128" y="280456"/>
                </a:lnTo>
                <a:lnTo>
                  <a:pt x="1877191" y="287028"/>
                </a:lnTo>
                <a:cubicBezTo>
                  <a:pt x="1862480" y="288928"/>
                  <a:pt x="1851617" y="290715"/>
                  <a:pt x="1844602" y="292387"/>
                </a:cubicBezTo>
                <a:cubicBezTo>
                  <a:pt x="1837588" y="294059"/>
                  <a:pt x="1832313" y="295795"/>
                  <a:pt x="1828778" y="297594"/>
                </a:cubicBezTo>
                <a:lnTo>
                  <a:pt x="1828773" y="297577"/>
                </a:lnTo>
                <a:lnTo>
                  <a:pt x="1828723" y="297594"/>
                </a:lnTo>
                <a:cubicBezTo>
                  <a:pt x="1826752" y="289645"/>
                  <a:pt x="1823494" y="278925"/>
                  <a:pt x="1818951" y="265435"/>
                </a:cubicBezTo>
                <a:cubicBezTo>
                  <a:pt x="1814407" y="251945"/>
                  <a:pt x="1810121" y="240171"/>
                  <a:pt x="1806092" y="230115"/>
                </a:cubicBezTo>
                <a:cubicBezTo>
                  <a:pt x="1813193" y="228720"/>
                  <a:pt x="1820251" y="226166"/>
                  <a:pt x="1827266" y="222454"/>
                </a:cubicBezTo>
                <a:cubicBezTo>
                  <a:pt x="1834281" y="218741"/>
                  <a:pt x="1841854" y="213965"/>
                  <a:pt x="1849983" y="208125"/>
                </a:cubicBezTo>
                <a:cubicBezTo>
                  <a:pt x="1858942" y="202315"/>
                  <a:pt x="1872572" y="191891"/>
                  <a:pt x="1890874" y="176853"/>
                </a:cubicBezTo>
                <a:lnTo>
                  <a:pt x="1946652" y="124077"/>
                </a:lnTo>
                <a:lnTo>
                  <a:pt x="1882014" y="145069"/>
                </a:lnTo>
                <a:cubicBezTo>
                  <a:pt x="1860225" y="151562"/>
                  <a:pt x="1838822" y="157543"/>
                  <a:pt x="1817806" y="163012"/>
                </a:cubicBezTo>
                <a:lnTo>
                  <a:pt x="1817801" y="162997"/>
                </a:lnTo>
                <a:lnTo>
                  <a:pt x="1817750" y="163012"/>
                </a:lnTo>
                <a:cubicBezTo>
                  <a:pt x="1815536" y="155165"/>
                  <a:pt x="1812250" y="146250"/>
                  <a:pt x="1807892" y="136266"/>
                </a:cubicBezTo>
                <a:lnTo>
                  <a:pt x="1794459" y="109051"/>
                </a:lnTo>
                <a:lnTo>
                  <a:pt x="1757627" y="173538"/>
                </a:lnTo>
                <a:cubicBezTo>
                  <a:pt x="1744482" y="194844"/>
                  <a:pt x="1731166" y="214852"/>
                  <a:pt x="1717679" y="233563"/>
                </a:cubicBezTo>
                <a:lnTo>
                  <a:pt x="1717679" y="302373"/>
                </a:lnTo>
                <a:lnTo>
                  <a:pt x="1752257" y="288675"/>
                </a:lnTo>
                <a:cubicBezTo>
                  <a:pt x="1763715" y="284014"/>
                  <a:pt x="1775260" y="279433"/>
                  <a:pt x="1786890" y="274933"/>
                </a:cubicBezTo>
                <a:lnTo>
                  <a:pt x="1786894" y="274953"/>
                </a:lnTo>
                <a:lnTo>
                  <a:pt x="1786945" y="274933"/>
                </a:lnTo>
                <a:lnTo>
                  <a:pt x="1802032" y="340799"/>
                </a:lnTo>
                <a:cubicBezTo>
                  <a:pt x="1787973" y="347026"/>
                  <a:pt x="1773914" y="353170"/>
                  <a:pt x="1759856" y="359233"/>
                </a:cubicBezTo>
                <a:cubicBezTo>
                  <a:pt x="1745797" y="365296"/>
                  <a:pt x="1731738" y="371102"/>
                  <a:pt x="1717679" y="376650"/>
                </a:cubicBezTo>
                <a:lnTo>
                  <a:pt x="1717679" y="567817"/>
                </a:lnTo>
                <a:cubicBezTo>
                  <a:pt x="1717865" y="583053"/>
                  <a:pt x="1716122" y="595249"/>
                  <a:pt x="1712450" y="604406"/>
                </a:cubicBezTo>
                <a:cubicBezTo>
                  <a:pt x="1708778" y="613562"/>
                  <a:pt x="1702063" y="620791"/>
                  <a:pt x="1692304" y="626092"/>
                </a:cubicBezTo>
                <a:cubicBezTo>
                  <a:pt x="1682789" y="631407"/>
                  <a:pt x="1671302" y="634836"/>
                  <a:pt x="1657843" y="636379"/>
                </a:cubicBezTo>
                <a:cubicBezTo>
                  <a:pt x="1644384" y="637922"/>
                  <a:pt x="1628439" y="638608"/>
                  <a:pt x="1610008" y="638437"/>
                </a:cubicBezTo>
                <a:lnTo>
                  <a:pt x="1610008" y="638434"/>
                </a:lnTo>
                <a:lnTo>
                  <a:pt x="1609953" y="638437"/>
                </a:lnTo>
                <a:cubicBezTo>
                  <a:pt x="1608410" y="628807"/>
                  <a:pt x="1605496" y="618234"/>
                  <a:pt x="1601209" y="606718"/>
                </a:cubicBezTo>
                <a:cubicBezTo>
                  <a:pt x="1596923" y="595203"/>
                  <a:pt x="1592294" y="584973"/>
                  <a:pt x="1587322" y="576030"/>
                </a:cubicBezTo>
                <a:lnTo>
                  <a:pt x="1587378" y="576031"/>
                </a:lnTo>
                <a:lnTo>
                  <a:pt x="1587377" y="576030"/>
                </a:lnTo>
                <a:cubicBezTo>
                  <a:pt x="1598650" y="576358"/>
                  <a:pt x="1609023" y="576558"/>
                  <a:pt x="1618495" y="576629"/>
                </a:cubicBezTo>
                <a:lnTo>
                  <a:pt x="1638758" y="576714"/>
                </a:lnTo>
                <a:lnTo>
                  <a:pt x="1646129" y="574148"/>
                </a:lnTo>
                <a:cubicBezTo>
                  <a:pt x="1647644" y="572693"/>
                  <a:pt x="1648387" y="570127"/>
                  <a:pt x="1648358" y="566448"/>
                </a:cubicBezTo>
                <a:lnTo>
                  <a:pt x="1648358" y="406309"/>
                </a:lnTo>
                <a:lnTo>
                  <a:pt x="1572975" y="437087"/>
                </a:lnTo>
                <a:lnTo>
                  <a:pt x="1572971" y="437066"/>
                </a:lnTo>
                <a:lnTo>
                  <a:pt x="1572920" y="437087"/>
                </a:lnTo>
                <a:lnTo>
                  <a:pt x="1556461" y="360782"/>
                </a:lnTo>
                <a:cubicBezTo>
                  <a:pt x="1569548" y="356599"/>
                  <a:pt x="1583836" y="351691"/>
                  <a:pt x="1599323" y="346057"/>
                </a:cubicBezTo>
                <a:cubicBezTo>
                  <a:pt x="1614811" y="340424"/>
                  <a:pt x="1631156" y="334328"/>
                  <a:pt x="1648358" y="327769"/>
                </a:cubicBezTo>
                <a:lnTo>
                  <a:pt x="1648358" y="225289"/>
                </a:lnTo>
                <a:cubicBezTo>
                  <a:pt x="1659117" y="209902"/>
                  <a:pt x="1669832" y="192393"/>
                  <a:pt x="1680505" y="172762"/>
                </a:cubicBezTo>
                <a:cubicBezTo>
                  <a:pt x="1691178" y="153130"/>
                  <a:pt x="1701036" y="133248"/>
                  <a:pt x="1710080" y="113114"/>
                </a:cubicBezTo>
                <a:lnTo>
                  <a:pt x="1582576" y="113114"/>
                </a:lnTo>
                <a:lnTo>
                  <a:pt x="1582521" y="113114"/>
                </a:lnTo>
                <a:lnTo>
                  <a:pt x="1582521" y="45220"/>
                </a:lnTo>
                <a:lnTo>
                  <a:pt x="1582576" y="45220"/>
                </a:lnTo>
                <a:lnTo>
                  <a:pt x="1748485" y="45220"/>
                </a:lnTo>
                <a:lnTo>
                  <a:pt x="1763572" y="40419"/>
                </a:lnTo>
                <a:lnTo>
                  <a:pt x="1763589" y="40431"/>
                </a:lnTo>
                <a:lnTo>
                  <a:pt x="1763627" y="40419"/>
                </a:lnTo>
                <a:lnTo>
                  <a:pt x="1812319" y="75395"/>
                </a:lnTo>
                <a:lnTo>
                  <a:pt x="1797244" y="104176"/>
                </a:lnTo>
                <a:lnTo>
                  <a:pt x="1926278" y="60307"/>
                </a:lnTo>
                <a:cubicBezTo>
                  <a:pt x="1967855" y="43191"/>
                  <a:pt x="2002316" y="24445"/>
                  <a:pt x="2029663" y="4072"/>
                </a:cubicBezTo>
                <a:close/>
                <a:moveTo>
                  <a:pt x="222199" y="0"/>
                </a:moveTo>
                <a:lnTo>
                  <a:pt x="222212" y="14"/>
                </a:lnTo>
                <a:lnTo>
                  <a:pt x="222254" y="0"/>
                </a:lnTo>
                <a:lnTo>
                  <a:pt x="274375" y="60320"/>
                </a:lnTo>
                <a:cubicBezTo>
                  <a:pt x="249457" y="69239"/>
                  <a:pt x="222997" y="77430"/>
                  <a:pt x="194993" y="84893"/>
                </a:cubicBezTo>
                <a:cubicBezTo>
                  <a:pt x="166990" y="92357"/>
                  <a:pt x="138815" y="99006"/>
                  <a:pt x="110469" y="104843"/>
                </a:cubicBezTo>
                <a:lnTo>
                  <a:pt x="110469" y="223541"/>
                </a:lnTo>
                <a:lnTo>
                  <a:pt x="181051" y="207771"/>
                </a:lnTo>
                <a:cubicBezTo>
                  <a:pt x="176550" y="197078"/>
                  <a:pt x="171664" y="186556"/>
                  <a:pt x="166392" y="176206"/>
                </a:cubicBezTo>
                <a:cubicBezTo>
                  <a:pt x="161120" y="165856"/>
                  <a:pt x="155719" y="156020"/>
                  <a:pt x="150190" y="146700"/>
                </a:cubicBezTo>
                <a:lnTo>
                  <a:pt x="216027" y="120624"/>
                </a:lnTo>
                <a:lnTo>
                  <a:pt x="216037" y="120642"/>
                </a:lnTo>
                <a:lnTo>
                  <a:pt x="216082" y="120624"/>
                </a:lnTo>
                <a:cubicBezTo>
                  <a:pt x="229112" y="142068"/>
                  <a:pt x="241799" y="165055"/>
                  <a:pt x="254144" y="189586"/>
                </a:cubicBezTo>
                <a:lnTo>
                  <a:pt x="283958" y="258496"/>
                </a:lnTo>
                <a:lnTo>
                  <a:pt x="341357" y="192416"/>
                </a:lnTo>
                <a:cubicBezTo>
                  <a:pt x="352787" y="166899"/>
                  <a:pt x="359930" y="138165"/>
                  <a:pt x="362788" y="106213"/>
                </a:cubicBezTo>
                <a:lnTo>
                  <a:pt x="298378" y="106213"/>
                </a:lnTo>
                <a:lnTo>
                  <a:pt x="298323" y="106213"/>
                </a:lnTo>
                <a:lnTo>
                  <a:pt x="298323" y="36347"/>
                </a:lnTo>
                <a:lnTo>
                  <a:pt x="298378" y="36347"/>
                </a:lnTo>
                <a:lnTo>
                  <a:pt x="593217" y="36347"/>
                </a:lnTo>
                <a:lnTo>
                  <a:pt x="593272" y="36347"/>
                </a:lnTo>
                <a:cubicBezTo>
                  <a:pt x="593286" y="37003"/>
                  <a:pt x="593258" y="40828"/>
                  <a:pt x="593186" y="47820"/>
                </a:cubicBezTo>
                <a:cubicBezTo>
                  <a:pt x="593115" y="54812"/>
                  <a:pt x="592915" y="61034"/>
                  <a:pt x="592586" y="66485"/>
                </a:cubicBezTo>
                <a:cubicBezTo>
                  <a:pt x="589714" y="138501"/>
                  <a:pt x="586028" y="191825"/>
                  <a:pt x="581527" y="226456"/>
                </a:cubicBezTo>
                <a:cubicBezTo>
                  <a:pt x="577027" y="261088"/>
                  <a:pt x="570426" y="283197"/>
                  <a:pt x="561725" y="292785"/>
                </a:cubicBezTo>
                <a:cubicBezTo>
                  <a:pt x="555238" y="301190"/>
                  <a:pt x="547980" y="307326"/>
                  <a:pt x="539951" y="311193"/>
                </a:cubicBezTo>
                <a:cubicBezTo>
                  <a:pt x="531921" y="315060"/>
                  <a:pt x="522949" y="317600"/>
                  <a:pt x="513033" y="318813"/>
                </a:cubicBezTo>
                <a:cubicBezTo>
                  <a:pt x="503918" y="320155"/>
                  <a:pt x="492488" y="320897"/>
                  <a:pt x="478743" y="321040"/>
                </a:cubicBezTo>
                <a:lnTo>
                  <a:pt x="478701" y="321039"/>
                </a:lnTo>
                <a:lnTo>
                  <a:pt x="478688" y="321040"/>
                </a:lnTo>
                <a:cubicBezTo>
                  <a:pt x="464944" y="321183"/>
                  <a:pt x="450085" y="320897"/>
                  <a:pt x="434111" y="320182"/>
                </a:cubicBezTo>
                <a:cubicBezTo>
                  <a:pt x="433354" y="308838"/>
                  <a:pt x="431096" y="296766"/>
                  <a:pt x="427339" y="283966"/>
                </a:cubicBezTo>
                <a:cubicBezTo>
                  <a:pt x="423581" y="271166"/>
                  <a:pt x="418752" y="259949"/>
                  <a:pt x="412851" y="250315"/>
                </a:cubicBezTo>
                <a:lnTo>
                  <a:pt x="412908" y="250319"/>
                </a:lnTo>
                <a:lnTo>
                  <a:pt x="412906" y="250315"/>
                </a:lnTo>
                <a:cubicBezTo>
                  <a:pt x="426137" y="251345"/>
                  <a:pt x="438081" y="252031"/>
                  <a:pt x="448739" y="252374"/>
                </a:cubicBezTo>
                <a:lnTo>
                  <a:pt x="473202" y="252374"/>
                </a:lnTo>
                <a:lnTo>
                  <a:pt x="484775" y="251173"/>
                </a:lnTo>
                <a:cubicBezTo>
                  <a:pt x="488075" y="250258"/>
                  <a:pt x="491075" y="248142"/>
                  <a:pt x="493776" y="244826"/>
                </a:cubicBezTo>
                <a:cubicBezTo>
                  <a:pt x="498219" y="239951"/>
                  <a:pt x="502020" y="226885"/>
                  <a:pt x="505177" y="205627"/>
                </a:cubicBezTo>
                <a:cubicBezTo>
                  <a:pt x="508335" y="184369"/>
                  <a:pt x="510935" y="151231"/>
                  <a:pt x="512978" y="106213"/>
                </a:cubicBezTo>
                <a:lnTo>
                  <a:pt x="438281" y="106213"/>
                </a:lnTo>
                <a:cubicBezTo>
                  <a:pt x="433895" y="156791"/>
                  <a:pt x="421750" y="201266"/>
                  <a:pt x="401848" y="239640"/>
                </a:cubicBezTo>
                <a:cubicBezTo>
                  <a:pt x="381945" y="278013"/>
                  <a:pt x="347684" y="309433"/>
                  <a:pt x="299064" y="333898"/>
                </a:cubicBezTo>
                <a:lnTo>
                  <a:pt x="299048" y="333872"/>
                </a:lnTo>
                <a:lnTo>
                  <a:pt x="299009" y="333898"/>
                </a:lnTo>
                <a:cubicBezTo>
                  <a:pt x="295394" y="326456"/>
                  <a:pt x="290450" y="318374"/>
                  <a:pt x="284178" y="309654"/>
                </a:cubicBezTo>
                <a:lnTo>
                  <a:pt x="264732" y="285952"/>
                </a:lnTo>
                <a:lnTo>
                  <a:pt x="218139" y="304429"/>
                </a:lnTo>
                <a:lnTo>
                  <a:pt x="218134" y="304409"/>
                </a:lnTo>
                <a:lnTo>
                  <a:pt x="218084" y="304429"/>
                </a:lnTo>
                <a:cubicBezTo>
                  <a:pt x="217027" y="299663"/>
                  <a:pt x="215712" y="294811"/>
                  <a:pt x="214141" y="289874"/>
                </a:cubicBezTo>
                <a:lnTo>
                  <a:pt x="209173" y="274305"/>
                </a:lnTo>
                <a:lnTo>
                  <a:pt x="112678" y="299457"/>
                </a:lnTo>
                <a:cubicBezTo>
                  <a:pt x="90250" y="305664"/>
                  <a:pt x="74070" y="310654"/>
                  <a:pt x="64139" y="314426"/>
                </a:cubicBezTo>
                <a:cubicBezTo>
                  <a:pt x="54208" y="318198"/>
                  <a:pt x="47019" y="321717"/>
                  <a:pt x="42574" y="324983"/>
                </a:cubicBezTo>
                <a:lnTo>
                  <a:pt x="42561" y="324963"/>
                </a:lnTo>
                <a:lnTo>
                  <a:pt x="42519" y="324983"/>
                </a:lnTo>
                <a:cubicBezTo>
                  <a:pt x="37962" y="315791"/>
                  <a:pt x="31475" y="305401"/>
                  <a:pt x="23060" y="293813"/>
                </a:cubicBezTo>
                <a:cubicBezTo>
                  <a:pt x="14644" y="282226"/>
                  <a:pt x="6958" y="273207"/>
                  <a:pt x="0" y="266758"/>
                </a:cubicBezTo>
                <a:cubicBezTo>
                  <a:pt x="7558" y="260593"/>
                  <a:pt x="14387" y="251508"/>
                  <a:pt x="20488" y="239503"/>
                </a:cubicBezTo>
                <a:cubicBezTo>
                  <a:pt x="26589" y="227498"/>
                  <a:pt x="29818" y="212575"/>
                  <a:pt x="30175" y="194733"/>
                </a:cubicBezTo>
                <a:lnTo>
                  <a:pt x="30175" y="58265"/>
                </a:lnTo>
                <a:cubicBezTo>
                  <a:pt x="64879" y="50531"/>
                  <a:pt x="99369" y="41508"/>
                  <a:pt x="133645" y="31197"/>
                </a:cubicBezTo>
                <a:cubicBezTo>
                  <a:pt x="167921" y="20886"/>
                  <a:pt x="197439" y="10487"/>
                  <a:pt x="222199"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5400" spc="800" dirty="0">
              <a:solidFill>
                <a:schemeClr val="bg1"/>
              </a:solidFill>
              <a:latin typeface="+mj-ea"/>
              <a:ea typeface="+mj-ea"/>
            </a:endParaRPr>
          </a:p>
        </p:txBody>
      </p:sp>
      <p:sp>
        <p:nvSpPr>
          <p:cNvPr id="31" name="TextBox 30"/>
          <p:cNvSpPr txBox="1"/>
          <p:nvPr/>
        </p:nvSpPr>
        <p:spPr>
          <a:xfrm>
            <a:off x="4928180" y="3860955"/>
            <a:ext cx="2307031" cy="431726"/>
          </a:xfrm>
          <a:custGeom>
            <a:avLst/>
            <a:gdLst/>
            <a:ahLst/>
            <a:cxnLst/>
            <a:rect l="l" t="t" r="r" b="b"/>
            <a:pathLst>
              <a:path w="2307031" h="431726">
                <a:moveTo>
                  <a:pt x="2031797" y="223243"/>
                </a:moveTo>
                <a:lnTo>
                  <a:pt x="2031797" y="242344"/>
                </a:lnTo>
                <a:lnTo>
                  <a:pt x="2067459" y="242344"/>
                </a:lnTo>
                <a:lnTo>
                  <a:pt x="2067459" y="223243"/>
                </a:lnTo>
                <a:close/>
                <a:moveTo>
                  <a:pt x="1946758" y="223243"/>
                </a:moveTo>
                <a:lnTo>
                  <a:pt x="1946758" y="242344"/>
                </a:lnTo>
                <a:lnTo>
                  <a:pt x="1982419" y="242344"/>
                </a:lnTo>
                <a:lnTo>
                  <a:pt x="1982419" y="223243"/>
                </a:lnTo>
                <a:close/>
                <a:moveTo>
                  <a:pt x="2031797" y="170665"/>
                </a:moveTo>
                <a:lnTo>
                  <a:pt x="2031797" y="189309"/>
                </a:lnTo>
                <a:lnTo>
                  <a:pt x="2067459" y="189309"/>
                </a:lnTo>
                <a:lnTo>
                  <a:pt x="2067459" y="170665"/>
                </a:lnTo>
                <a:close/>
                <a:moveTo>
                  <a:pt x="1946758" y="170665"/>
                </a:moveTo>
                <a:lnTo>
                  <a:pt x="1946758" y="189309"/>
                </a:lnTo>
                <a:lnTo>
                  <a:pt x="1982419" y="189309"/>
                </a:lnTo>
                <a:lnTo>
                  <a:pt x="1982419" y="170665"/>
                </a:lnTo>
                <a:close/>
                <a:moveTo>
                  <a:pt x="671703" y="170665"/>
                </a:moveTo>
                <a:lnTo>
                  <a:pt x="671703" y="220856"/>
                </a:lnTo>
                <a:lnTo>
                  <a:pt x="778899" y="220856"/>
                </a:lnTo>
                <a:lnTo>
                  <a:pt x="775030" y="196869"/>
                </a:lnTo>
                <a:cubicBezTo>
                  <a:pt x="773887" y="188306"/>
                  <a:pt x="772973" y="179571"/>
                  <a:pt x="772287" y="170665"/>
                </a:cubicBezTo>
                <a:close/>
                <a:moveTo>
                  <a:pt x="1497711" y="151790"/>
                </a:moveTo>
                <a:lnTo>
                  <a:pt x="1750543" y="151790"/>
                </a:lnTo>
                <a:lnTo>
                  <a:pt x="1750543" y="153320"/>
                </a:lnTo>
                <a:lnTo>
                  <a:pt x="1750543" y="203454"/>
                </a:lnTo>
                <a:lnTo>
                  <a:pt x="1750543" y="204984"/>
                </a:lnTo>
                <a:lnTo>
                  <a:pt x="1687906" y="204984"/>
                </a:lnTo>
                <a:lnTo>
                  <a:pt x="1687906" y="363931"/>
                </a:lnTo>
                <a:lnTo>
                  <a:pt x="1687906" y="365461"/>
                </a:lnTo>
                <a:cubicBezTo>
                  <a:pt x="1688097" y="379939"/>
                  <a:pt x="1686344" y="391331"/>
                  <a:pt x="1682649" y="399637"/>
                </a:cubicBezTo>
                <a:cubicBezTo>
                  <a:pt x="1678953" y="407943"/>
                  <a:pt x="1672171" y="414077"/>
                  <a:pt x="1662303" y="418039"/>
                </a:cubicBezTo>
                <a:cubicBezTo>
                  <a:pt x="1652731" y="422020"/>
                  <a:pt x="1640558" y="424573"/>
                  <a:pt x="1625784" y="425697"/>
                </a:cubicBezTo>
                <a:cubicBezTo>
                  <a:pt x="1611011" y="426821"/>
                  <a:pt x="1593466" y="427316"/>
                  <a:pt x="1573149" y="427183"/>
                </a:cubicBezTo>
                <a:cubicBezTo>
                  <a:pt x="1571921" y="418849"/>
                  <a:pt x="1569806" y="409571"/>
                  <a:pt x="1566806" y="399351"/>
                </a:cubicBezTo>
                <a:cubicBezTo>
                  <a:pt x="1563805" y="389131"/>
                  <a:pt x="1560433" y="379968"/>
                  <a:pt x="1556690" y="371862"/>
                </a:cubicBezTo>
                <a:lnTo>
                  <a:pt x="1557259" y="371878"/>
                </a:lnTo>
                <a:lnTo>
                  <a:pt x="1556690" y="370332"/>
                </a:lnTo>
                <a:cubicBezTo>
                  <a:pt x="1570263" y="370999"/>
                  <a:pt x="1583236" y="371380"/>
                  <a:pt x="1595609" y="371475"/>
                </a:cubicBezTo>
                <a:cubicBezTo>
                  <a:pt x="1607982" y="371570"/>
                  <a:pt x="1616497" y="371494"/>
                  <a:pt x="1621155" y="371246"/>
                </a:cubicBezTo>
                <a:cubicBezTo>
                  <a:pt x="1625232" y="371313"/>
                  <a:pt x="1628166" y="370722"/>
                  <a:pt x="1629956" y="369475"/>
                </a:cubicBezTo>
                <a:cubicBezTo>
                  <a:pt x="1631747" y="368227"/>
                  <a:pt x="1632623" y="365922"/>
                  <a:pt x="1632585" y="362559"/>
                </a:cubicBezTo>
                <a:lnTo>
                  <a:pt x="1632585" y="204984"/>
                </a:lnTo>
                <a:lnTo>
                  <a:pt x="1497711" y="204984"/>
                </a:lnTo>
                <a:lnTo>
                  <a:pt x="1497711" y="203454"/>
                </a:lnTo>
                <a:lnTo>
                  <a:pt x="1497711" y="153320"/>
                </a:lnTo>
                <a:close/>
                <a:moveTo>
                  <a:pt x="195682" y="142646"/>
                </a:moveTo>
                <a:lnTo>
                  <a:pt x="259233" y="169164"/>
                </a:lnTo>
                <a:lnTo>
                  <a:pt x="258458" y="170370"/>
                </a:lnTo>
                <a:lnTo>
                  <a:pt x="259233" y="170694"/>
                </a:lnTo>
                <a:cubicBezTo>
                  <a:pt x="241459" y="201793"/>
                  <a:pt x="222028" y="232063"/>
                  <a:pt x="200940" y="261505"/>
                </a:cubicBezTo>
                <a:lnTo>
                  <a:pt x="137078" y="341444"/>
                </a:lnTo>
                <a:lnTo>
                  <a:pt x="302637" y="330617"/>
                </a:lnTo>
                <a:lnTo>
                  <a:pt x="281464" y="297681"/>
                </a:lnTo>
                <a:cubicBezTo>
                  <a:pt x="274063" y="286270"/>
                  <a:pt x="266805" y="275488"/>
                  <a:pt x="259690" y="265334"/>
                </a:cubicBezTo>
                <a:lnTo>
                  <a:pt x="260477" y="264974"/>
                </a:lnTo>
                <a:lnTo>
                  <a:pt x="259690" y="263804"/>
                </a:lnTo>
                <a:lnTo>
                  <a:pt x="312725" y="239573"/>
                </a:lnTo>
                <a:cubicBezTo>
                  <a:pt x="325222" y="256565"/>
                  <a:pt x="337820" y="274498"/>
                  <a:pt x="350520" y="293370"/>
                </a:cubicBezTo>
                <a:cubicBezTo>
                  <a:pt x="363220" y="312242"/>
                  <a:pt x="375107" y="330682"/>
                  <a:pt x="386182" y="348691"/>
                </a:cubicBezTo>
                <a:cubicBezTo>
                  <a:pt x="397256" y="366700"/>
                  <a:pt x="406603" y="382905"/>
                  <a:pt x="414223" y="397307"/>
                </a:cubicBezTo>
                <a:lnTo>
                  <a:pt x="413547" y="397664"/>
                </a:lnTo>
                <a:lnTo>
                  <a:pt x="414223" y="398837"/>
                </a:lnTo>
                <a:lnTo>
                  <a:pt x="357988" y="428555"/>
                </a:lnTo>
                <a:cubicBezTo>
                  <a:pt x="354997" y="421916"/>
                  <a:pt x="351492" y="414848"/>
                  <a:pt x="347472" y="407352"/>
                </a:cubicBezTo>
                <a:cubicBezTo>
                  <a:pt x="343453" y="399856"/>
                  <a:pt x="339033" y="391988"/>
                  <a:pt x="334213" y="383749"/>
                </a:cubicBezTo>
                <a:cubicBezTo>
                  <a:pt x="279478" y="388040"/>
                  <a:pt x="235187" y="391574"/>
                  <a:pt x="201340" y="394350"/>
                </a:cubicBezTo>
                <a:cubicBezTo>
                  <a:pt x="167493" y="397127"/>
                  <a:pt x="141261" y="399461"/>
                  <a:pt x="122644" y="401351"/>
                </a:cubicBezTo>
                <a:cubicBezTo>
                  <a:pt x="104028" y="403242"/>
                  <a:pt x="90197" y="405004"/>
                  <a:pt x="81153" y="406638"/>
                </a:cubicBezTo>
                <a:cubicBezTo>
                  <a:pt x="72109" y="408271"/>
                  <a:pt x="65023" y="410090"/>
                  <a:pt x="59893" y="412095"/>
                </a:cubicBezTo>
                <a:cubicBezTo>
                  <a:pt x="57874" y="405676"/>
                  <a:pt x="54712" y="396570"/>
                  <a:pt x="50407" y="384778"/>
                </a:cubicBezTo>
                <a:cubicBezTo>
                  <a:pt x="46101" y="372986"/>
                  <a:pt x="41796" y="362737"/>
                  <a:pt x="37491" y="354031"/>
                </a:cubicBezTo>
                <a:lnTo>
                  <a:pt x="38010" y="353737"/>
                </a:lnTo>
                <a:lnTo>
                  <a:pt x="37491" y="352501"/>
                </a:lnTo>
                <a:cubicBezTo>
                  <a:pt x="44853" y="350434"/>
                  <a:pt x="52073" y="346338"/>
                  <a:pt x="59151" y="340214"/>
                </a:cubicBezTo>
                <a:cubicBezTo>
                  <a:pt x="66228" y="334089"/>
                  <a:pt x="74248" y="325993"/>
                  <a:pt x="83211" y="315925"/>
                </a:cubicBezTo>
                <a:cubicBezTo>
                  <a:pt x="89976" y="309002"/>
                  <a:pt x="99865" y="296737"/>
                  <a:pt x="112878" y="279129"/>
                </a:cubicBezTo>
                <a:cubicBezTo>
                  <a:pt x="125891" y="261521"/>
                  <a:pt x="139844" y="240789"/>
                  <a:pt x="154737" y="216933"/>
                </a:cubicBezTo>
                <a:cubicBezTo>
                  <a:pt x="169630" y="193076"/>
                  <a:pt x="183278" y="168314"/>
                  <a:pt x="195682" y="142646"/>
                </a:cubicBezTo>
                <a:close/>
                <a:moveTo>
                  <a:pt x="2031797" y="118544"/>
                </a:moveTo>
                <a:lnTo>
                  <a:pt x="2031797" y="134902"/>
                </a:lnTo>
                <a:lnTo>
                  <a:pt x="2112721" y="134902"/>
                </a:lnTo>
                <a:lnTo>
                  <a:pt x="2112721" y="136432"/>
                </a:lnTo>
                <a:lnTo>
                  <a:pt x="2112721" y="276120"/>
                </a:lnTo>
                <a:lnTo>
                  <a:pt x="2112721" y="277650"/>
                </a:lnTo>
                <a:lnTo>
                  <a:pt x="2031797" y="277650"/>
                </a:lnTo>
                <a:lnTo>
                  <a:pt x="2031797" y="294008"/>
                </a:lnTo>
                <a:lnTo>
                  <a:pt x="2114550" y="294008"/>
                </a:lnTo>
                <a:lnTo>
                  <a:pt x="2114550" y="295538"/>
                </a:lnTo>
                <a:lnTo>
                  <a:pt x="2114550" y="332356"/>
                </a:lnTo>
                <a:lnTo>
                  <a:pt x="2114550" y="333886"/>
                </a:lnTo>
                <a:lnTo>
                  <a:pt x="2031797" y="333886"/>
                </a:lnTo>
                <a:lnTo>
                  <a:pt x="2031797" y="355673"/>
                </a:lnTo>
                <a:cubicBezTo>
                  <a:pt x="2044856" y="354749"/>
                  <a:pt x="2058057" y="353739"/>
                  <a:pt x="2071402" y="352644"/>
                </a:cubicBezTo>
                <a:cubicBezTo>
                  <a:pt x="2084746" y="351549"/>
                  <a:pt x="2098062" y="350425"/>
                  <a:pt x="2111350" y="349272"/>
                </a:cubicBezTo>
                <a:cubicBezTo>
                  <a:pt x="2128828" y="324616"/>
                  <a:pt x="2141192" y="295919"/>
                  <a:pt x="2148440" y="263182"/>
                </a:cubicBezTo>
                <a:lnTo>
                  <a:pt x="2161008" y="154233"/>
                </a:lnTo>
                <a:lnTo>
                  <a:pt x="2119579" y="154233"/>
                </a:lnTo>
                <a:lnTo>
                  <a:pt x="2119579" y="152703"/>
                </a:lnTo>
                <a:lnTo>
                  <a:pt x="2119579" y="118544"/>
                </a:lnTo>
                <a:close/>
                <a:moveTo>
                  <a:pt x="1446505" y="98755"/>
                </a:moveTo>
                <a:lnTo>
                  <a:pt x="1498626" y="118872"/>
                </a:lnTo>
                <a:lnTo>
                  <a:pt x="1497833" y="120096"/>
                </a:lnTo>
                <a:lnTo>
                  <a:pt x="1498626" y="120402"/>
                </a:lnTo>
                <a:cubicBezTo>
                  <a:pt x="1491729" y="132089"/>
                  <a:pt x="1484148" y="143805"/>
                  <a:pt x="1475880" y="155549"/>
                </a:cubicBezTo>
                <a:cubicBezTo>
                  <a:pt x="1467612" y="167293"/>
                  <a:pt x="1458887" y="178895"/>
                  <a:pt x="1449705" y="190353"/>
                </a:cubicBezTo>
                <a:lnTo>
                  <a:pt x="1449705" y="427482"/>
                </a:lnTo>
                <a:lnTo>
                  <a:pt x="1449705" y="429012"/>
                </a:lnTo>
                <a:lnTo>
                  <a:pt x="1395298" y="429012"/>
                </a:lnTo>
                <a:lnTo>
                  <a:pt x="1395298" y="427482"/>
                </a:lnTo>
                <a:lnTo>
                  <a:pt x="1395298" y="250247"/>
                </a:lnTo>
                <a:cubicBezTo>
                  <a:pt x="1382573" y="262667"/>
                  <a:pt x="1370076" y="273945"/>
                  <a:pt x="1357808" y="284079"/>
                </a:cubicBezTo>
                <a:cubicBezTo>
                  <a:pt x="1353550" y="278031"/>
                  <a:pt x="1347778" y="270240"/>
                  <a:pt x="1340492" y="260705"/>
                </a:cubicBezTo>
                <a:cubicBezTo>
                  <a:pt x="1333205" y="251170"/>
                  <a:pt x="1326633" y="243265"/>
                  <a:pt x="1320775" y="236988"/>
                </a:cubicBezTo>
                <a:lnTo>
                  <a:pt x="1321510" y="236342"/>
                </a:lnTo>
                <a:lnTo>
                  <a:pt x="1320775" y="235458"/>
                </a:lnTo>
                <a:cubicBezTo>
                  <a:pt x="1344587" y="218989"/>
                  <a:pt x="1367714" y="198663"/>
                  <a:pt x="1390155" y="174479"/>
                </a:cubicBezTo>
                <a:cubicBezTo>
                  <a:pt x="1412596" y="150295"/>
                  <a:pt x="1431379" y="125053"/>
                  <a:pt x="1446505" y="98755"/>
                </a:cubicBezTo>
                <a:close/>
                <a:moveTo>
                  <a:pt x="671703" y="72367"/>
                </a:moveTo>
                <a:lnTo>
                  <a:pt x="671703" y="118900"/>
                </a:lnTo>
                <a:lnTo>
                  <a:pt x="892074" y="118900"/>
                </a:lnTo>
                <a:lnTo>
                  <a:pt x="892074" y="72367"/>
                </a:lnTo>
                <a:close/>
                <a:moveTo>
                  <a:pt x="1516914" y="26060"/>
                </a:moveTo>
                <a:lnTo>
                  <a:pt x="1739113" y="26060"/>
                </a:lnTo>
                <a:lnTo>
                  <a:pt x="1739113" y="27590"/>
                </a:lnTo>
                <a:lnTo>
                  <a:pt x="1739113" y="77724"/>
                </a:lnTo>
                <a:lnTo>
                  <a:pt x="1739113" y="79254"/>
                </a:lnTo>
                <a:lnTo>
                  <a:pt x="1516914" y="79254"/>
                </a:lnTo>
                <a:lnTo>
                  <a:pt x="1516914" y="77724"/>
                </a:lnTo>
                <a:lnTo>
                  <a:pt x="1516914" y="27590"/>
                </a:lnTo>
                <a:close/>
                <a:moveTo>
                  <a:pt x="614553" y="20602"/>
                </a:moveTo>
                <a:lnTo>
                  <a:pt x="947395" y="20602"/>
                </a:lnTo>
                <a:lnTo>
                  <a:pt x="947395" y="22132"/>
                </a:lnTo>
                <a:lnTo>
                  <a:pt x="947395" y="169135"/>
                </a:lnTo>
                <a:lnTo>
                  <a:pt x="947395" y="170665"/>
                </a:lnTo>
                <a:lnTo>
                  <a:pt x="828239" y="170665"/>
                </a:lnTo>
                <a:lnTo>
                  <a:pt x="831037" y="195339"/>
                </a:lnTo>
                <a:cubicBezTo>
                  <a:pt x="832314" y="203902"/>
                  <a:pt x="833762" y="212407"/>
                  <a:pt x="835381" y="220856"/>
                </a:cubicBezTo>
                <a:lnTo>
                  <a:pt x="979856" y="220856"/>
                </a:lnTo>
                <a:lnTo>
                  <a:pt x="979856" y="222386"/>
                </a:lnTo>
                <a:lnTo>
                  <a:pt x="979856" y="271548"/>
                </a:lnTo>
                <a:lnTo>
                  <a:pt x="979856" y="273078"/>
                </a:lnTo>
                <a:lnTo>
                  <a:pt x="849752" y="273078"/>
                </a:lnTo>
                <a:lnTo>
                  <a:pt x="865763" y="310490"/>
                </a:lnTo>
                <a:cubicBezTo>
                  <a:pt x="871697" y="322042"/>
                  <a:pt x="878010" y="332163"/>
                  <a:pt x="884701" y="340855"/>
                </a:cubicBezTo>
                <a:cubicBezTo>
                  <a:pt x="898084" y="358239"/>
                  <a:pt x="911209" y="367160"/>
                  <a:pt x="924078" y="367617"/>
                </a:cubicBezTo>
                <a:cubicBezTo>
                  <a:pt x="929688" y="367760"/>
                  <a:pt x="933898" y="362671"/>
                  <a:pt x="936708" y="352349"/>
                </a:cubicBezTo>
                <a:cubicBezTo>
                  <a:pt x="939518" y="342027"/>
                  <a:pt x="941556" y="325615"/>
                  <a:pt x="942823" y="303114"/>
                </a:cubicBezTo>
                <a:cubicBezTo>
                  <a:pt x="949243" y="308698"/>
                  <a:pt x="956748" y="313769"/>
                  <a:pt x="965340" y="318324"/>
                </a:cubicBezTo>
                <a:cubicBezTo>
                  <a:pt x="973931" y="322880"/>
                  <a:pt x="982123" y="326349"/>
                  <a:pt x="989914" y="328732"/>
                </a:cubicBezTo>
                <a:lnTo>
                  <a:pt x="989701" y="330172"/>
                </a:lnTo>
                <a:lnTo>
                  <a:pt x="989914" y="330262"/>
                </a:lnTo>
                <a:cubicBezTo>
                  <a:pt x="987383" y="355295"/>
                  <a:pt x="983353" y="374554"/>
                  <a:pt x="977824" y="388040"/>
                </a:cubicBezTo>
                <a:cubicBezTo>
                  <a:pt x="972295" y="401525"/>
                  <a:pt x="964912" y="410794"/>
                  <a:pt x="955675" y="415848"/>
                </a:cubicBezTo>
                <a:cubicBezTo>
                  <a:pt x="946438" y="420902"/>
                  <a:pt x="934991" y="423299"/>
                  <a:pt x="921334" y="423040"/>
                </a:cubicBezTo>
                <a:cubicBezTo>
                  <a:pt x="902200" y="422798"/>
                  <a:pt x="884335" y="416277"/>
                  <a:pt x="867740" y="403476"/>
                </a:cubicBezTo>
                <a:cubicBezTo>
                  <a:pt x="851146" y="390676"/>
                  <a:pt x="836329" y="373046"/>
                  <a:pt x="823290" y="350588"/>
                </a:cubicBezTo>
                <a:cubicBezTo>
                  <a:pt x="810252" y="328130"/>
                  <a:pt x="799499" y="302293"/>
                  <a:pt x="791032" y="273078"/>
                </a:cubicBezTo>
                <a:lnTo>
                  <a:pt x="671703" y="273078"/>
                </a:lnTo>
                <a:lnTo>
                  <a:pt x="671703" y="357095"/>
                </a:lnTo>
                <a:lnTo>
                  <a:pt x="780517" y="334222"/>
                </a:lnTo>
                <a:cubicBezTo>
                  <a:pt x="780793" y="342409"/>
                  <a:pt x="781498" y="351422"/>
                  <a:pt x="782631" y="361262"/>
                </a:cubicBezTo>
                <a:cubicBezTo>
                  <a:pt x="783765" y="371102"/>
                  <a:pt x="785041" y="379310"/>
                  <a:pt x="786460" y="385886"/>
                </a:cubicBezTo>
                <a:lnTo>
                  <a:pt x="786231" y="385939"/>
                </a:lnTo>
                <a:lnTo>
                  <a:pt x="786460" y="387416"/>
                </a:lnTo>
                <a:cubicBezTo>
                  <a:pt x="742295" y="397585"/>
                  <a:pt x="708655" y="405360"/>
                  <a:pt x="685538" y="410742"/>
                </a:cubicBezTo>
                <a:cubicBezTo>
                  <a:pt x="662421" y="416125"/>
                  <a:pt x="645984" y="420213"/>
                  <a:pt x="636228" y="423008"/>
                </a:cubicBezTo>
                <a:cubicBezTo>
                  <a:pt x="626471" y="425803"/>
                  <a:pt x="619551" y="428405"/>
                  <a:pt x="615468" y="430812"/>
                </a:cubicBezTo>
                <a:cubicBezTo>
                  <a:pt x="613372" y="423472"/>
                  <a:pt x="609905" y="415077"/>
                  <a:pt x="605066" y="405628"/>
                </a:cubicBezTo>
                <a:cubicBezTo>
                  <a:pt x="600228" y="396179"/>
                  <a:pt x="595617" y="388586"/>
                  <a:pt x="591236" y="382848"/>
                </a:cubicBezTo>
                <a:lnTo>
                  <a:pt x="591828" y="382292"/>
                </a:lnTo>
                <a:lnTo>
                  <a:pt x="591236" y="381318"/>
                </a:lnTo>
                <a:cubicBezTo>
                  <a:pt x="596608" y="378141"/>
                  <a:pt x="601752" y="373304"/>
                  <a:pt x="606667" y="366809"/>
                </a:cubicBezTo>
                <a:cubicBezTo>
                  <a:pt x="611581" y="360314"/>
                  <a:pt x="614210" y="352044"/>
                  <a:pt x="614553" y="341999"/>
                </a:cubicBezTo>
                <a:lnTo>
                  <a:pt x="614553" y="22132"/>
                </a:lnTo>
                <a:close/>
                <a:moveTo>
                  <a:pt x="206197" y="10973"/>
                </a:moveTo>
                <a:lnTo>
                  <a:pt x="321412" y="10973"/>
                </a:lnTo>
                <a:cubicBezTo>
                  <a:pt x="331394" y="43615"/>
                  <a:pt x="346405" y="74457"/>
                  <a:pt x="366446" y="103498"/>
                </a:cubicBezTo>
                <a:cubicBezTo>
                  <a:pt x="386487" y="132540"/>
                  <a:pt x="410642" y="155953"/>
                  <a:pt x="438912" y="173736"/>
                </a:cubicBezTo>
                <a:lnTo>
                  <a:pt x="438131" y="174652"/>
                </a:lnTo>
                <a:lnTo>
                  <a:pt x="438912" y="175266"/>
                </a:lnTo>
                <a:cubicBezTo>
                  <a:pt x="432369" y="181695"/>
                  <a:pt x="425110" y="190210"/>
                  <a:pt x="417138" y="200812"/>
                </a:cubicBezTo>
                <a:cubicBezTo>
                  <a:pt x="409166" y="211413"/>
                  <a:pt x="402708" y="221186"/>
                  <a:pt x="397764" y="230130"/>
                </a:cubicBezTo>
                <a:cubicBezTo>
                  <a:pt x="371628" y="209775"/>
                  <a:pt x="348577" y="185448"/>
                  <a:pt x="328613" y="157149"/>
                </a:cubicBezTo>
                <a:cubicBezTo>
                  <a:pt x="308648" y="128850"/>
                  <a:pt x="292227" y="99380"/>
                  <a:pt x="279349" y="68738"/>
                </a:cubicBezTo>
                <a:lnTo>
                  <a:pt x="206197" y="68738"/>
                </a:lnTo>
                <a:lnTo>
                  <a:pt x="206197" y="67208"/>
                </a:lnTo>
                <a:lnTo>
                  <a:pt x="206197" y="12503"/>
                </a:lnTo>
                <a:close/>
                <a:moveTo>
                  <a:pt x="123901" y="10058"/>
                </a:moveTo>
                <a:lnTo>
                  <a:pt x="184709" y="29718"/>
                </a:lnTo>
                <a:lnTo>
                  <a:pt x="183980" y="31012"/>
                </a:lnTo>
                <a:lnTo>
                  <a:pt x="184709" y="31248"/>
                </a:lnTo>
                <a:cubicBezTo>
                  <a:pt x="167516" y="69395"/>
                  <a:pt x="146809" y="106143"/>
                  <a:pt x="122587" y="141490"/>
                </a:cubicBezTo>
                <a:cubicBezTo>
                  <a:pt x="98365" y="176837"/>
                  <a:pt x="73657" y="206841"/>
                  <a:pt x="48463" y="231501"/>
                </a:cubicBezTo>
                <a:cubicBezTo>
                  <a:pt x="42701" y="225043"/>
                  <a:pt x="35024" y="217157"/>
                  <a:pt x="25432" y="207841"/>
                </a:cubicBezTo>
                <a:cubicBezTo>
                  <a:pt x="15840" y="198526"/>
                  <a:pt x="7363" y="190868"/>
                  <a:pt x="0" y="184867"/>
                </a:cubicBezTo>
                <a:lnTo>
                  <a:pt x="763" y="184026"/>
                </a:lnTo>
                <a:lnTo>
                  <a:pt x="0" y="183337"/>
                </a:lnTo>
                <a:cubicBezTo>
                  <a:pt x="24651" y="162458"/>
                  <a:pt x="47930" y="136779"/>
                  <a:pt x="69838" y="106299"/>
                </a:cubicBezTo>
                <a:cubicBezTo>
                  <a:pt x="91745" y="75819"/>
                  <a:pt x="109766" y="43739"/>
                  <a:pt x="123901" y="10058"/>
                </a:cubicBezTo>
                <a:close/>
                <a:moveTo>
                  <a:pt x="2090318" y="2314"/>
                </a:moveTo>
                <a:lnTo>
                  <a:pt x="2114093" y="42978"/>
                </a:lnTo>
                <a:lnTo>
                  <a:pt x="2113282" y="43120"/>
                </a:lnTo>
                <a:lnTo>
                  <a:pt x="2114093" y="44508"/>
                </a:lnTo>
                <a:cubicBezTo>
                  <a:pt x="2101920" y="47019"/>
                  <a:pt x="2088890" y="49301"/>
                  <a:pt x="2075002" y="51356"/>
                </a:cubicBezTo>
                <a:cubicBezTo>
                  <a:pt x="2061115" y="53410"/>
                  <a:pt x="2046713" y="55236"/>
                  <a:pt x="2031797" y="56834"/>
                </a:cubicBezTo>
                <a:lnTo>
                  <a:pt x="2031797" y="77752"/>
                </a:lnTo>
                <a:lnTo>
                  <a:pt x="2119579" y="77752"/>
                </a:lnTo>
                <a:lnTo>
                  <a:pt x="2119579" y="79282"/>
                </a:lnTo>
                <a:lnTo>
                  <a:pt x="2119579" y="102862"/>
                </a:lnTo>
                <a:lnTo>
                  <a:pt x="2162556" y="102862"/>
                </a:lnTo>
                <a:cubicBezTo>
                  <a:pt x="2162775" y="87801"/>
                  <a:pt x="2162909" y="72337"/>
                  <a:pt x="2162956" y="56468"/>
                </a:cubicBezTo>
                <a:cubicBezTo>
                  <a:pt x="2163004" y="40599"/>
                  <a:pt x="2163023" y="24215"/>
                  <a:pt x="2163013" y="7315"/>
                </a:cubicBezTo>
                <a:lnTo>
                  <a:pt x="2215134" y="7315"/>
                </a:lnTo>
                <a:lnTo>
                  <a:pt x="2215131" y="8845"/>
                </a:lnTo>
                <a:lnTo>
                  <a:pt x="2215134" y="8845"/>
                </a:lnTo>
                <a:cubicBezTo>
                  <a:pt x="2215153" y="25542"/>
                  <a:pt x="2215115" y="41868"/>
                  <a:pt x="2215020" y="57823"/>
                </a:cubicBezTo>
                <a:lnTo>
                  <a:pt x="2214247" y="102870"/>
                </a:lnTo>
                <a:lnTo>
                  <a:pt x="2307031" y="102870"/>
                </a:lnTo>
                <a:lnTo>
                  <a:pt x="2306995" y="104400"/>
                </a:lnTo>
                <a:lnTo>
                  <a:pt x="2307031" y="104400"/>
                </a:lnTo>
                <a:cubicBezTo>
                  <a:pt x="2307012" y="105009"/>
                  <a:pt x="2306936" y="108248"/>
                  <a:pt x="2306803" y="114115"/>
                </a:cubicBezTo>
                <a:cubicBezTo>
                  <a:pt x="2306669" y="119983"/>
                  <a:pt x="2306593" y="124821"/>
                  <a:pt x="2306574" y="128631"/>
                </a:cubicBezTo>
                <a:cubicBezTo>
                  <a:pt x="2305273" y="190497"/>
                  <a:pt x="2303811" y="240349"/>
                  <a:pt x="2302188" y="278187"/>
                </a:cubicBezTo>
                <a:cubicBezTo>
                  <a:pt x="2300566" y="316024"/>
                  <a:pt x="2298359" y="344641"/>
                  <a:pt x="2295567" y="364039"/>
                </a:cubicBezTo>
                <a:cubicBezTo>
                  <a:pt x="2292776" y="383436"/>
                  <a:pt x="2288978" y="396407"/>
                  <a:pt x="2284171" y="402951"/>
                </a:cubicBezTo>
                <a:cubicBezTo>
                  <a:pt x="2279009" y="410305"/>
                  <a:pt x="2273560" y="415601"/>
                  <a:pt x="2267827" y="418839"/>
                </a:cubicBezTo>
                <a:cubicBezTo>
                  <a:pt x="2262092" y="422078"/>
                  <a:pt x="2255501" y="424402"/>
                  <a:pt x="2248052" y="425811"/>
                </a:cubicBezTo>
                <a:cubicBezTo>
                  <a:pt x="2241061" y="427116"/>
                  <a:pt x="2232641" y="427821"/>
                  <a:pt x="2222792" y="427926"/>
                </a:cubicBezTo>
                <a:cubicBezTo>
                  <a:pt x="2212943" y="428031"/>
                  <a:pt x="2202466" y="427936"/>
                  <a:pt x="2191360" y="427640"/>
                </a:cubicBezTo>
                <a:cubicBezTo>
                  <a:pt x="2190865" y="419811"/>
                  <a:pt x="2189226" y="411124"/>
                  <a:pt x="2186445" y="401580"/>
                </a:cubicBezTo>
                <a:cubicBezTo>
                  <a:pt x="2183663" y="392036"/>
                  <a:pt x="2179968" y="383349"/>
                  <a:pt x="2175358" y="375519"/>
                </a:cubicBezTo>
                <a:lnTo>
                  <a:pt x="2176028" y="375564"/>
                </a:lnTo>
                <a:lnTo>
                  <a:pt x="2175358" y="373989"/>
                </a:lnTo>
                <a:cubicBezTo>
                  <a:pt x="2185540" y="374885"/>
                  <a:pt x="2194665" y="375494"/>
                  <a:pt x="2202733" y="375818"/>
                </a:cubicBezTo>
                <a:cubicBezTo>
                  <a:pt x="2210800" y="376142"/>
                  <a:pt x="2217068" y="376294"/>
                  <a:pt x="2221535" y="376275"/>
                </a:cubicBezTo>
                <a:cubicBezTo>
                  <a:pt x="2224926" y="376323"/>
                  <a:pt x="2227859" y="375771"/>
                  <a:pt x="2230336" y="374618"/>
                </a:cubicBezTo>
                <a:cubicBezTo>
                  <a:pt x="2232813" y="373466"/>
                  <a:pt x="2235060" y="371427"/>
                  <a:pt x="2237080" y="368503"/>
                </a:cubicBezTo>
                <a:cubicBezTo>
                  <a:pt x="2240260" y="364687"/>
                  <a:pt x="2242941" y="355148"/>
                  <a:pt x="2245123" y="339886"/>
                </a:cubicBezTo>
                <a:cubicBezTo>
                  <a:pt x="2247305" y="324623"/>
                  <a:pt x="2249105" y="301842"/>
                  <a:pt x="2250525" y="271543"/>
                </a:cubicBezTo>
                <a:cubicBezTo>
                  <a:pt x="2251235" y="256393"/>
                  <a:pt x="2251879" y="238915"/>
                  <a:pt x="2252457" y="219109"/>
                </a:cubicBezTo>
                <a:lnTo>
                  <a:pt x="2253961" y="154235"/>
                </a:lnTo>
                <a:lnTo>
                  <a:pt x="2212848" y="154235"/>
                </a:lnTo>
                <a:cubicBezTo>
                  <a:pt x="2211118" y="195109"/>
                  <a:pt x="2206958" y="232740"/>
                  <a:pt x="2200368" y="267128"/>
                </a:cubicBezTo>
                <a:cubicBezTo>
                  <a:pt x="2193778" y="301516"/>
                  <a:pt x="2183251" y="332473"/>
                  <a:pt x="2168788" y="360000"/>
                </a:cubicBezTo>
                <a:cubicBezTo>
                  <a:pt x="2154324" y="387527"/>
                  <a:pt x="2134416" y="411436"/>
                  <a:pt x="2109064" y="431726"/>
                </a:cubicBezTo>
                <a:cubicBezTo>
                  <a:pt x="2105473" y="426050"/>
                  <a:pt x="2100767" y="419915"/>
                  <a:pt x="2094948" y="413324"/>
                </a:cubicBezTo>
                <a:cubicBezTo>
                  <a:pt x="2089128" y="406733"/>
                  <a:pt x="2083165" y="400827"/>
                  <a:pt x="2077060" y="395608"/>
                </a:cubicBezTo>
                <a:cubicBezTo>
                  <a:pt x="2043798" y="399094"/>
                  <a:pt x="2011566" y="402408"/>
                  <a:pt x="1980362" y="405552"/>
                </a:cubicBezTo>
                <a:cubicBezTo>
                  <a:pt x="1949158" y="408695"/>
                  <a:pt x="1921040" y="411324"/>
                  <a:pt x="1896009" y="413438"/>
                </a:cubicBezTo>
                <a:lnTo>
                  <a:pt x="1889608" y="367718"/>
                </a:lnTo>
                <a:lnTo>
                  <a:pt x="1889820" y="367703"/>
                </a:lnTo>
                <a:lnTo>
                  <a:pt x="1889608" y="366188"/>
                </a:lnTo>
                <a:cubicBezTo>
                  <a:pt x="1902476" y="365265"/>
                  <a:pt x="1916745" y="364255"/>
                  <a:pt x="1932413" y="363160"/>
                </a:cubicBezTo>
                <a:cubicBezTo>
                  <a:pt x="1948082" y="362064"/>
                  <a:pt x="1964750" y="360940"/>
                  <a:pt x="1982419" y="359788"/>
                </a:cubicBezTo>
                <a:lnTo>
                  <a:pt x="1982419" y="333886"/>
                </a:lnTo>
                <a:lnTo>
                  <a:pt x="1901952" y="333886"/>
                </a:lnTo>
                <a:lnTo>
                  <a:pt x="1901952" y="332356"/>
                </a:lnTo>
                <a:lnTo>
                  <a:pt x="1901952" y="295538"/>
                </a:lnTo>
                <a:lnTo>
                  <a:pt x="1901952" y="294008"/>
                </a:lnTo>
                <a:lnTo>
                  <a:pt x="1982419" y="294008"/>
                </a:lnTo>
                <a:lnTo>
                  <a:pt x="1982419" y="277650"/>
                </a:lnTo>
                <a:lnTo>
                  <a:pt x="1903781" y="277650"/>
                </a:lnTo>
                <a:lnTo>
                  <a:pt x="1903781" y="276120"/>
                </a:lnTo>
                <a:lnTo>
                  <a:pt x="1903781" y="136432"/>
                </a:lnTo>
                <a:lnTo>
                  <a:pt x="1903781" y="134902"/>
                </a:lnTo>
                <a:lnTo>
                  <a:pt x="1982419" y="134902"/>
                </a:lnTo>
                <a:lnTo>
                  <a:pt x="1982419" y="118544"/>
                </a:lnTo>
                <a:lnTo>
                  <a:pt x="1892351" y="118544"/>
                </a:lnTo>
                <a:lnTo>
                  <a:pt x="1892351" y="117014"/>
                </a:lnTo>
                <a:lnTo>
                  <a:pt x="1892351" y="79282"/>
                </a:lnTo>
                <a:lnTo>
                  <a:pt x="1892351" y="77752"/>
                </a:lnTo>
                <a:lnTo>
                  <a:pt x="1982419" y="77752"/>
                </a:lnTo>
                <a:lnTo>
                  <a:pt x="1982419" y="60943"/>
                </a:lnTo>
                <a:cubicBezTo>
                  <a:pt x="1969141" y="61865"/>
                  <a:pt x="1956035" y="62645"/>
                  <a:pt x="1943100" y="63282"/>
                </a:cubicBezTo>
                <a:cubicBezTo>
                  <a:pt x="1930165" y="63919"/>
                  <a:pt x="1917516" y="64357"/>
                  <a:pt x="1905153" y="64595"/>
                </a:cubicBezTo>
                <a:cubicBezTo>
                  <a:pt x="1904172" y="58860"/>
                  <a:pt x="1902590" y="52411"/>
                  <a:pt x="1900409" y="45250"/>
                </a:cubicBezTo>
                <a:cubicBezTo>
                  <a:pt x="1898228" y="38088"/>
                  <a:pt x="1895847" y="31754"/>
                  <a:pt x="1893265" y="26247"/>
                </a:cubicBezTo>
                <a:lnTo>
                  <a:pt x="1893825" y="26207"/>
                </a:lnTo>
                <a:lnTo>
                  <a:pt x="1893265" y="24717"/>
                </a:lnTo>
                <a:cubicBezTo>
                  <a:pt x="1916069" y="23492"/>
                  <a:pt x="1939397" y="21827"/>
                  <a:pt x="1963251" y="19722"/>
                </a:cubicBezTo>
                <a:cubicBezTo>
                  <a:pt x="1987104" y="17616"/>
                  <a:pt x="2009992" y="15105"/>
                  <a:pt x="2031915" y="12186"/>
                </a:cubicBezTo>
                <a:cubicBezTo>
                  <a:pt x="2053838" y="9268"/>
                  <a:pt x="2073306" y="5978"/>
                  <a:pt x="2090318" y="2314"/>
                </a:cubicBezTo>
                <a:close/>
                <a:moveTo>
                  <a:pt x="1429131" y="0"/>
                </a:moveTo>
                <a:lnTo>
                  <a:pt x="1481709" y="21488"/>
                </a:lnTo>
                <a:lnTo>
                  <a:pt x="1480696" y="22604"/>
                </a:lnTo>
                <a:lnTo>
                  <a:pt x="1481709" y="23018"/>
                </a:lnTo>
                <a:cubicBezTo>
                  <a:pt x="1464783" y="44945"/>
                  <a:pt x="1445143" y="66585"/>
                  <a:pt x="1422788" y="87941"/>
                </a:cubicBezTo>
                <a:cubicBezTo>
                  <a:pt x="1400432" y="109296"/>
                  <a:pt x="1378163" y="127736"/>
                  <a:pt x="1355979" y="143262"/>
                </a:cubicBezTo>
                <a:cubicBezTo>
                  <a:pt x="1352322" y="136870"/>
                  <a:pt x="1347635" y="129308"/>
                  <a:pt x="1341920" y="120573"/>
                </a:cubicBezTo>
                <a:cubicBezTo>
                  <a:pt x="1336205" y="111839"/>
                  <a:pt x="1330833" y="104619"/>
                  <a:pt x="1325804" y="98913"/>
                </a:cubicBezTo>
                <a:lnTo>
                  <a:pt x="1326520" y="98345"/>
                </a:lnTo>
                <a:lnTo>
                  <a:pt x="1325804" y="97383"/>
                </a:lnTo>
                <a:cubicBezTo>
                  <a:pt x="1345340" y="84725"/>
                  <a:pt x="1364561" y="69466"/>
                  <a:pt x="1383468" y="51606"/>
                </a:cubicBezTo>
                <a:cubicBezTo>
                  <a:pt x="1402375" y="33747"/>
                  <a:pt x="1417596" y="16545"/>
                  <a:pt x="142913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3600" spc="800" dirty="0">
              <a:solidFill>
                <a:schemeClr val="bg1"/>
              </a:solidFill>
              <a:latin typeface="+mj-ea"/>
              <a:ea typeface="+mj-ea"/>
            </a:endParaRPr>
          </a:p>
        </p:txBody>
      </p:sp>
      <p:sp>
        <p:nvSpPr>
          <p:cNvPr id="33" name="TextBox 32"/>
          <p:cNvSpPr txBox="1"/>
          <p:nvPr/>
        </p:nvSpPr>
        <p:spPr>
          <a:xfrm>
            <a:off x="3809779" y="4663715"/>
            <a:ext cx="4512930" cy="216917"/>
          </a:xfrm>
          <a:custGeom>
            <a:avLst/>
            <a:gdLst/>
            <a:ahLst/>
            <a:cxnLst/>
            <a:rect l="l" t="t" r="r" b="b"/>
            <a:pathLst>
              <a:path w="4512930" h="216917">
                <a:moveTo>
                  <a:pt x="12621" y="150943"/>
                </a:moveTo>
                <a:lnTo>
                  <a:pt x="23098" y="152611"/>
                </a:lnTo>
                <a:cubicBezTo>
                  <a:pt x="21525" y="163041"/>
                  <a:pt x="19610" y="173334"/>
                  <a:pt x="17353" y="183491"/>
                </a:cubicBezTo>
                <a:cubicBezTo>
                  <a:pt x="15096" y="193648"/>
                  <a:pt x="12645" y="202563"/>
                  <a:pt x="10001" y="210236"/>
                </a:cubicBezTo>
                <a:cubicBezTo>
                  <a:pt x="8825" y="209607"/>
                  <a:pt x="7248" y="208905"/>
                  <a:pt x="5268" y="208128"/>
                </a:cubicBezTo>
                <a:cubicBezTo>
                  <a:pt x="3289" y="207351"/>
                  <a:pt x="1533" y="206708"/>
                  <a:pt x="0" y="206199"/>
                </a:cubicBezTo>
                <a:cubicBezTo>
                  <a:pt x="2967" y="198649"/>
                  <a:pt x="5487" y="190008"/>
                  <a:pt x="7560" y="180276"/>
                </a:cubicBezTo>
                <a:cubicBezTo>
                  <a:pt x="9634" y="170545"/>
                  <a:pt x="11321" y="160767"/>
                  <a:pt x="12621" y="150943"/>
                </a:cubicBezTo>
                <a:close/>
                <a:moveTo>
                  <a:pt x="50244" y="150467"/>
                </a:moveTo>
                <a:cubicBezTo>
                  <a:pt x="51718" y="158811"/>
                  <a:pt x="53057" y="167616"/>
                  <a:pt x="54263" y="176883"/>
                </a:cubicBezTo>
                <a:cubicBezTo>
                  <a:pt x="55468" y="186150"/>
                  <a:pt x="56272" y="194418"/>
                  <a:pt x="56674" y="201687"/>
                </a:cubicBezTo>
                <a:lnTo>
                  <a:pt x="46672" y="203587"/>
                </a:lnTo>
                <a:cubicBezTo>
                  <a:pt x="46266" y="196311"/>
                  <a:pt x="45472" y="188005"/>
                  <a:pt x="44291" y="178669"/>
                </a:cubicBezTo>
                <a:cubicBezTo>
                  <a:pt x="43110" y="169334"/>
                  <a:pt x="41840" y="160489"/>
                  <a:pt x="40481" y="152135"/>
                </a:cubicBezTo>
                <a:close/>
                <a:moveTo>
                  <a:pt x="119062" y="146893"/>
                </a:moveTo>
                <a:lnTo>
                  <a:pt x="119062" y="200025"/>
                </a:lnTo>
                <a:lnTo>
                  <a:pt x="188119" y="200025"/>
                </a:lnTo>
                <a:lnTo>
                  <a:pt x="188119" y="146893"/>
                </a:lnTo>
                <a:close/>
                <a:moveTo>
                  <a:pt x="75247" y="144994"/>
                </a:moveTo>
                <a:cubicBezTo>
                  <a:pt x="77956" y="151979"/>
                  <a:pt x="80575" y="159324"/>
                  <a:pt x="83106" y="167027"/>
                </a:cubicBezTo>
                <a:cubicBezTo>
                  <a:pt x="85636" y="174730"/>
                  <a:pt x="87541" y="181599"/>
                  <a:pt x="88821" y="187635"/>
                </a:cubicBezTo>
                <a:lnTo>
                  <a:pt x="78819" y="190733"/>
                </a:lnTo>
                <a:cubicBezTo>
                  <a:pt x="77554" y="184692"/>
                  <a:pt x="75739" y="177772"/>
                  <a:pt x="73372" y="169974"/>
                </a:cubicBezTo>
                <a:cubicBezTo>
                  <a:pt x="71006" y="162176"/>
                  <a:pt x="68535" y="154721"/>
                  <a:pt x="65961" y="147608"/>
                </a:cubicBezTo>
                <a:close/>
                <a:moveTo>
                  <a:pt x="119062" y="84266"/>
                </a:moveTo>
                <a:lnTo>
                  <a:pt x="119062" y="136445"/>
                </a:lnTo>
                <a:lnTo>
                  <a:pt x="188119" y="136445"/>
                </a:lnTo>
                <a:lnTo>
                  <a:pt x="188119" y="84266"/>
                </a:lnTo>
                <a:close/>
                <a:moveTo>
                  <a:pt x="3727608" y="34260"/>
                </a:moveTo>
                <a:cubicBezTo>
                  <a:pt x="3713212" y="34146"/>
                  <a:pt x="3701689" y="40328"/>
                  <a:pt x="3693040" y="52807"/>
                </a:cubicBezTo>
                <a:cubicBezTo>
                  <a:pt x="3684390" y="65286"/>
                  <a:pt x="3679954" y="84746"/>
                  <a:pt x="3679731" y="111189"/>
                </a:cubicBezTo>
                <a:cubicBezTo>
                  <a:pt x="3679954" y="137804"/>
                  <a:pt x="3684390" y="157573"/>
                  <a:pt x="3693040" y="170493"/>
                </a:cubicBezTo>
                <a:cubicBezTo>
                  <a:pt x="3701689" y="183414"/>
                  <a:pt x="3713212" y="189845"/>
                  <a:pt x="3727608" y="189785"/>
                </a:cubicBezTo>
                <a:cubicBezTo>
                  <a:pt x="3742004" y="189845"/>
                  <a:pt x="3753527" y="183414"/>
                  <a:pt x="3762177" y="170493"/>
                </a:cubicBezTo>
                <a:cubicBezTo>
                  <a:pt x="3770827" y="157573"/>
                  <a:pt x="3775263" y="137804"/>
                  <a:pt x="3775487" y="111189"/>
                </a:cubicBezTo>
                <a:cubicBezTo>
                  <a:pt x="3775263" y="84746"/>
                  <a:pt x="3770827" y="65286"/>
                  <a:pt x="3762177" y="52807"/>
                </a:cubicBezTo>
                <a:cubicBezTo>
                  <a:pt x="3753527" y="40328"/>
                  <a:pt x="3742004" y="34146"/>
                  <a:pt x="3727608" y="34260"/>
                </a:cubicBezTo>
                <a:close/>
                <a:moveTo>
                  <a:pt x="857027" y="28787"/>
                </a:moveTo>
                <a:lnTo>
                  <a:pt x="868189" y="28787"/>
                </a:lnTo>
                <a:lnTo>
                  <a:pt x="868189" y="158812"/>
                </a:lnTo>
                <a:lnTo>
                  <a:pt x="857027" y="158812"/>
                </a:lnTo>
                <a:close/>
                <a:moveTo>
                  <a:pt x="4451279" y="25003"/>
                </a:moveTo>
                <a:lnTo>
                  <a:pt x="4462210" y="25003"/>
                </a:lnTo>
                <a:lnTo>
                  <a:pt x="4462210" y="186928"/>
                </a:lnTo>
                <a:lnTo>
                  <a:pt x="4512930" y="186928"/>
                </a:lnTo>
                <a:lnTo>
                  <a:pt x="4512930" y="198804"/>
                </a:lnTo>
                <a:lnTo>
                  <a:pt x="4394850" y="198804"/>
                </a:lnTo>
                <a:lnTo>
                  <a:pt x="4394850" y="186928"/>
                </a:lnTo>
                <a:lnTo>
                  <a:pt x="4448190" y="186928"/>
                </a:lnTo>
                <a:lnTo>
                  <a:pt x="4448190" y="45452"/>
                </a:lnTo>
                <a:lnTo>
                  <a:pt x="4408423" y="45452"/>
                </a:lnTo>
                <a:lnTo>
                  <a:pt x="4408423" y="36178"/>
                </a:lnTo>
                <a:cubicBezTo>
                  <a:pt x="4417591" y="34851"/>
                  <a:pt x="4425746" y="33404"/>
                  <a:pt x="4432890" y="31839"/>
                </a:cubicBezTo>
                <a:cubicBezTo>
                  <a:pt x="4440032" y="30274"/>
                  <a:pt x="4446162" y="27995"/>
                  <a:pt x="4451279" y="25003"/>
                </a:cubicBezTo>
                <a:close/>
                <a:moveTo>
                  <a:pt x="2943478" y="25003"/>
                </a:moveTo>
                <a:lnTo>
                  <a:pt x="3064654" y="25003"/>
                </a:lnTo>
                <a:lnTo>
                  <a:pt x="3064654" y="33792"/>
                </a:lnTo>
                <a:cubicBezTo>
                  <a:pt x="3049364" y="53029"/>
                  <a:pt x="3037187" y="71010"/>
                  <a:pt x="3028123" y="87735"/>
                </a:cubicBezTo>
                <a:cubicBezTo>
                  <a:pt x="3019060" y="104460"/>
                  <a:pt x="3012457" y="121648"/>
                  <a:pt x="3008315" y="139300"/>
                </a:cubicBezTo>
                <a:cubicBezTo>
                  <a:pt x="3004173" y="156952"/>
                  <a:pt x="3001839" y="176787"/>
                  <a:pt x="3001313" y="198804"/>
                </a:cubicBezTo>
                <a:lnTo>
                  <a:pt x="2986102" y="198804"/>
                </a:lnTo>
                <a:cubicBezTo>
                  <a:pt x="2987022" y="176178"/>
                  <a:pt x="2989805" y="155893"/>
                  <a:pt x="2994453" y="137950"/>
                </a:cubicBezTo>
                <a:cubicBezTo>
                  <a:pt x="2999101" y="120007"/>
                  <a:pt x="3005799" y="103003"/>
                  <a:pt x="3014548" y="86939"/>
                </a:cubicBezTo>
                <a:cubicBezTo>
                  <a:pt x="3023297" y="70874"/>
                  <a:pt x="3034284" y="54346"/>
                  <a:pt x="3047509" y="37356"/>
                </a:cubicBezTo>
                <a:lnTo>
                  <a:pt x="2943478" y="37356"/>
                </a:lnTo>
                <a:close/>
                <a:moveTo>
                  <a:pt x="2279579" y="25003"/>
                </a:moveTo>
                <a:lnTo>
                  <a:pt x="2290509" y="25003"/>
                </a:lnTo>
                <a:lnTo>
                  <a:pt x="2290509" y="186928"/>
                </a:lnTo>
                <a:lnTo>
                  <a:pt x="2341230" y="186928"/>
                </a:lnTo>
                <a:lnTo>
                  <a:pt x="2341230" y="198804"/>
                </a:lnTo>
                <a:lnTo>
                  <a:pt x="2223150" y="198804"/>
                </a:lnTo>
                <a:lnTo>
                  <a:pt x="2223150" y="186928"/>
                </a:lnTo>
                <a:lnTo>
                  <a:pt x="2276490" y="186928"/>
                </a:lnTo>
                <a:lnTo>
                  <a:pt x="2276490" y="45452"/>
                </a:lnTo>
                <a:lnTo>
                  <a:pt x="2236723" y="45452"/>
                </a:lnTo>
                <a:lnTo>
                  <a:pt x="2236723" y="36178"/>
                </a:lnTo>
                <a:cubicBezTo>
                  <a:pt x="2245891" y="34851"/>
                  <a:pt x="2254046" y="33404"/>
                  <a:pt x="2261189" y="31839"/>
                </a:cubicBezTo>
                <a:cubicBezTo>
                  <a:pt x="2268332" y="30274"/>
                  <a:pt x="2274462" y="27995"/>
                  <a:pt x="2279579" y="25003"/>
                </a:cubicBezTo>
                <a:close/>
                <a:moveTo>
                  <a:pt x="119062" y="23306"/>
                </a:moveTo>
                <a:lnTo>
                  <a:pt x="119062" y="73580"/>
                </a:lnTo>
                <a:lnTo>
                  <a:pt x="188119" y="73580"/>
                </a:lnTo>
                <a:lnTo>
                  <a:pt x="188119" y="23306"/>
                </a:lnTo>
                <a:close/>
                <a:moveTo>
                  <a:pt x="3727608" y="22384"/>
                </a:moveTo>
                <a:cubicBezTo>
                  <a:pt x="3746142" y="22377"/>
                  <a:pt x="3761053" y="29765"/>
                  <a:pt x="3772343" y="44547"/>
                </a:cubicBezTo>
                <a:cubicBezTo>
                  <a:pt x="3783633" y="59328"/>
                  <a:pt x="3789433" y="81542"/>
                  <a:pt x="3789744" y="111189"/>
                </a:cubicBezTo>
                <a:cubicBezTo>
                  <a:pt x="3789433" y="141113"/>
                  <a:pt x="3783633" y="163664"/>
                  <a:pt x="3772343" y="178843"/>
                </a:cubicBezTo>
                <a:cubicBezTo>
                  <a:pt x="3761053" y="194022"/>
                  <a:pt x="3746142" y="201628"/>
                  <a:pt x="3727608" y="201662"/>
                </a:cubicBezTo>
                <a:cubicBezTo>
                  <a:pt x="3709075" y="201628"/>
                  <a:pt x="3694164" y="194022"/>
                  <a:pt x="3682874" y="178843"/>
                </a:cubicBezTo>
                <a:cubicBezTo>
                  <a:pt x="3671584" y="163664"/>
                  <a:pt x="3665784" y="141113"/>
                  <a:pt x="3665473" y="111189"/>
                </a:cubicBezTo>
                <a:cubicBezTo>
                  <a:pt x="3665784" y="81542"/>
                  <a:pt x="3671584" y="59328"/>
                  <a:pt x="3682874" y="44547"/>
                </a:cubicBezTo>
                <a:cubicBezTo>
                  <a:pt x="3694164" y="29765"/>
                  <a:pt x="3709075" y="22377"/>
                  <a:pt x="3727608" y="22384"/>
                </a:cubicBezTo>
                <a:close/>
                <a:moveTo>
                  <a:pt x="748174" y="21877"/>
                </a:moveTo>
                <a:lnTo>
                  <a:pt x="748174" y="75485"/>
                </a:lnTo>
                <a:lnTo>
                  <a:pt x="818212" y="75485"/>
                </a:lnTo>
                <a:lnTo>
                  <a:pt x="818212" y="21877"/>
                </a:lnTo>
                <a:close/>
                <a:moveTo>
                  <a:pt x="108347" y="12382"/>
                </a:moveTo>
                <a:lnTo>
                  <a:pt x="199072" y="12382"/>
                </a:lnTo>
                <a:lnTo>
                  <a:pt x="199072" y="200025"/>
                </a:lnTo>
                <a:lnTo>
                  <a:pt x="215741" y="200025"/>
                </a:lnTo>
                <a:lnTo>
                  <a:pt x="215741" y="210711"/>
                </a:lnTo>
                <a:lnTo>
                  <a:pt x="85487" y="210711"/>
                </a:lnTo>
                <a:lnTo>
                  <a:pt x="85487" y="200025"/>
                </a:lnTo>
                <a:lnTo>
                  <a:pt x="108347" y="200025"/>
                </a:lnTo>
                <a:close/>
                <a:moveTo>
                  <a:pt x="737488" y="11430"/>
                </a:moveTo>
                <a:lnTo>
                  <a:pt x="829136" y="11430"/>
                </a:lnTo>
                <a:lnTo>
                  <a:pt x="829136" y="86171"/>
                </a:lnTo>
                <a:lnTo>
                  <a:pt x="776050" y="86171"/>
                </a:lnTo>
                <a:cubicBezTo>
                  <a:pt x="775703" y="90944"/>
                  <a:pt x="775326" y="95761"/>
                  <a:pt x="774919" y="100622"/>
                </a:cubicBezTo>
                <a:cubicBezTo>
                  <a:pt x="774512" y="105484"/>
                  <a:pt x="774016" y="110361"/>
                  <a:pt x="773430" y="115252"/>
                </a:cubicBezTo>
                <a:lnTo>
                  <a:pt x="830342" y="115252"/>
                </a:lnTo>
                <a:cubicBezTo>
                  <a:pt x="830332" y="115396"/>
                  <a:pt x="830292" y="116177"/>
                  <a:pt x="830223" y="117597"/>
                </a:cubicBezTo>
                <a:cubicBezTo>
                  <a:pt x="830153" y="119017"/>
                  <a:pt x="830114" y="120214"/>
                  <a:pt x="830104" y="121189"/>
                </a:cubicBezTo>
                <a:cubicBezTo>
                  <a:pt x="829179" y="141272"/>
                  <a:pt x="828224" y="157417"/>
                  <a:pt x="827237" y="169623"/>
                </a:cubicBezTo>
                <a:cubicBezTo>
                  <a:pt x="826251" y="181830"/>
                  <a:pt x="825066" y="191059"/>
                  <a:pt x="823683" y="197310"/>
                </a:cubicBezTo>
                <a:cubicBezTo>
                  <a:pt x="822300" y="203561"/>
                  <a:pt x="820551" y="207795"/>
                  <a:pt x="818436" y="210012"/>
                </a:cubicBezTo>
                <a:cubicBezTo>
                  <a:pt x="816714" y="212094"/>
                  <a:pt x="814799" y="213509"/>
                  <a:pt x="812691" y="214256"/>
                </a:cubicBezTo>
                <a:cubicBezTo>
                  <a:pt x="810582" y="215003"/>
                  <a:pt x="807894" y="215408"/>
                  <a:pt x="804624" y="215473"/>
                </a:cubicBezTo>
                <a:cubicBezTo>
                  <a:pt x="801509" y="215706"/>
                  <a:pt x="797262" y="215776"/>
                  <a:pt x="791885" y="215681"/>
                </a:cubicBezTo>
                <a:cubicBezTo>
                  <a:pt x="786507" y="215587"/>
                  <a:pt x="780832" y="215359"/>
                  <a:pt x="774859" y="214997"/>
                </a:cubicBezTo>
                <a:cubicBezTo>
                  <a:pt x="774735" y="213405"/>
                  <a:pt x="774387" y="211664"/>
                  <a:pt x="773817" y="209774"/>
                </a:cubicBezTo>
                <a:cubicBezTo>
                  <a:pt x="773246" y="207885"/>
                  <a:pt x="772482" y="206143"/>
                  <a:pt x="771525" y="204549"/>
                </a:cubicBezTo>
                <a:cubicBezTo>
                  <a:pt x="778113" y="205119"/>
                  <a:pt x="784106" y="205467"/>
                  <a:pt x="789503" y="205591"/>
                </a:cubicBezTo>
                <a:cubicBezTo>
                  <a:pt x="794901" y="205715"/>
                  <a:pt x="798751" y="205765"/>
                  <a:pt x="801052" y="205740"/>
                </a:cubicBezTo>
                <a:cubicBezTo>
                  <a:pt x="803042" y="205774"/>
                  <a:pt x="804659" y="205645"/>
                  <a:pt x="805904" y="205353"/>
                </a:cubicBezTo>
                <a:cubicBezTo>
                  <a:pt x="807149" y="205060"/>
                  <a:pt x="808231" y="204395"/>
                  <a:pt x="809149" y="203358"/>
                </a:cubicBezTo>
                <a:cubicBezTo>
                  <a:pt x="811490" y="201248"/>
                  <a:pt x="813415" y="194330"/>
                  <a:pt x="814923" y="182603"/>
                </a:cubicBezTo>
                <a:cubicBezTo>
                  <a:pt x="816431" y="170876"/>
                  <a:pt x="817761" y="151988"/>
                  <a:pt x="818912" y="125938"/>
                </a:cubicBezTo>
                <a:lnTo>
                  <a:pt x="772001" y="125938"/>
                </a:lnTo>
                <a:cubicBezTo>
                  <a:pt x="769669" y="144168"/>
                  <a:pt x="765342" y="161237"/>
                  <a:pt x="759022" y="177144"/>
                </a:cubicBezTo>
                <a:cubicBezTo>
                  <a:pt x="752702" y="193052"/>
                  <a:pt x="743381" y="206309"/>
                  <a:pt x="731059" y="216917"/>
                </a:cubicBezTo>
                <a:cubicBezTo>
                  <a:pt x="730151" y="215567"/>
                  <a:pt x="728871" y="214218"/>
                  <a:pt x="727219" y="212869"/>
                </a:cubicBezTo>
                <a:cubicBezTo>
                  <a:pt x="725567" y="211519"/>
                  <a:pt x="723989" y="210408"/>
                  <a:pt x="722486" y="209535"/>
                </a:cubicBezTo>
                <a:cubicBezTo>
                  <a:pt x="733296" y="200598"/>
                  <a:pt x="741607" y="189390"/>
                  <a:pt x="747422" y="175910"/>
                </a:cubicBezTo>
                <a:cubicBezTo>
                  <a:pt x="753236" y="162430"/>
                  <a:pt x="757371" y="147905"/>
                  <a:pt x="759828" y="132336"/>
                </a:cubicBezTo>
                <a:cubicBezTo>
                  <a:pt x="762285" y="116766"/>
                  <a:pt x="763882" y="101378"/>
                  <a:pt x="764619" y="86171"/>
                </a:cubicBezTo>
                <a:lnTo>
                  <a:pt x="737488" y="86171"/>
                </a:lnTo>
                <a:close/>
                <a:moveTo>
                  <a:pt x="916796" y="4762"/>
                </a:moveTo>
                <a:lnTo>
                  <a:pt x="927958" y="4762"/>
                </a:lnTo>
                <a:lnTo>
                  <a:pt x="927958" y="199056"/>
                </a:lnTo>
                <a:cubicBezTo>
                  <a:pt x="927943" y="203740"/>
                  <a:pt x="927142" y="207233"/>
                  <a:pt x="925554" y="209535"/>
                </a:cubicBezTo>
                <a:cubicBezTo>
                  <a:pt x="923965" y="211837"/>
                  <a:pt x="921680" y="213424"/>
                  <a:pt x="918696" y="214297"/>
                </a:cubicBezTo>
                <a:cubicBezTo>
                  <a:pt x="915462" y="215225"/>
                  <a:pt x="910619" y="215810"/>
                  <a:pt x="904167" y="216054"/>
                </a:cubicBezTo>
                <a:cubicBezTo>
                  <a:pt x="897714" y="216297"/>
                  <a:pt x="889057" y="216346"/>
                  <a:pt x="878196" y="216202"/>
                </a:cubicBezTo>
                <a:cubicBezTo>
                  <a:pt x="877814" y="214798"/>
                  <a:pt x="877208" y="213022"/>
                  <a:pt x="876379" y="210874"/>
                </a:cubicBezTo>
                <a:cubicBezTo>
                  <a:pt x="875550" y="208726"/>
                  <a:pt x="874647" y="206772"/>
                  <a:pt x="873669" y="205010"/>
                </a:cubicBezTo>
                <a:cubicBezTo>
                  <a:pt x="882644" y="205234"/>
                  <a:pt x="890427" y="205323"/>
                  <a:pt x="897020" y="205278"/>
                </a:cubicBezTo>
                <a:cubicBezTo>
                  <a:pt x="903612" y="205234"/>
                  <a:pt x="908059" y="205144"/>
                  <a:pt x="910363" y="205010"/>
                </a:cubicBezTo>
                <a:cubicBezTo>
                  <a:pt x="912611" y="205040"/>
                  <a:pt x="914249" y="204623"/>
                  <a:pt x="915277" y="203760"/>
                </a:cubicBezTo>
                <a:cubicBezTo>
                  <a:pt x="916305" y="202897"/>
                  <a:pt x="916811" y="201408"/>
                  <a:pt x="916796" y="199294"/>
                </a:cubicBezTo>
                <a:close/>
                <a:moveTo>
                  <a:pt x="49530" y="0"/>
                </a:moveTo>
                <a:lnTo>
                  <a:pt x="60484" y="5000"/>
                </a:lnTo>
                <a:cubicBezTo>
                  <a:pt x="54357" y="17142"/>
                  <a:pt x="47739" y="29024"/>
                  <a:pt x="40630" y="40645"/>
                </a:cubicBezTo>
                <a:cubicBezTo>
                  <a:pt x="33521" y="52266"/>
                  <a:pt x="26248" y="62848"/>
                  <a:pt x="18812" y="72389"/>
                </a:cubicBezTo>
                <a:lnTo>
                  <a:pt x="52626" y="69053"/>
                </a:lnTo>
                <a:cubicBezTo>
                  <a:pt x="56088" y="64030"/>
                  <a:pt x="59462" y="58887"/>
                  <a:pt x="62746" y="53626"/>
                </a:cubicBezTo>
                <a:cubicBezTo>
                  <a:pt x="66030" y="48364"/>
                  <a:pt x="69165" y="43102"/>
                  <a:pt x="72152" y="37840"/>
                </a:cubicBezTo>
                <a:lnTo>
                  <a:pt x="82867" y="43559"/>
                </a:lnTo>
                <a:cubicBezTo>
                  <a:pt x="73536" y="58340"/>
                  <a:pt x="63803" y="72610"/>
                  <a:pt x="53667" y="86369"/>
                </a:cubicBezTo>
                <a:cubicBezTo>
                  <a:pt x="43532" y="100128"/>
                  <a:pt x="33263" y="112611"/>
                  <a:pt x="22860" y="123818"/>
                </a:cubicBezTo>
                <a:lnTo>
                  <a:pt x="74057" y="116908"/>
                </a:lnTo>
                <a:cubicBezTo>
                  <a:pt x="72732" y="112490"/>
                  <a:pt x="71274" y="108162"/>
                  <a:pt x="69681" y="103923"/>
                </a:cubicBezTo>
                <a:cubicBezTo>
                  <a:pt x="68089" y="99684"/>
                  <a:pt x="66452" y="95594"/>
                  <a:pt x="64770" y="91653"/>
                </a:cubicBezTo>
                <a:lnTo>
                  <a:pt x="74771" y="89508"/>
                </a:lnTo>
                <a:cubicBezTo>
                  <a:pt x="78209" y="97669"/>
                  <a:pt x="81454" y="106305"/>
                  <a:pt x="84504" y="115418"/>
                </a:cubicBezTo>
                <a:cubicBezTo>
                  <a:pt x="87555" y="124531"/>
                  <a:pt x="89788" y="132331"/>
                  <a:pt x="91202" y="138820"/>
                </a:cubicBezTo>
                <a:lnTo>
                  <a:pt x="80724" y="141907"/>
                </a:lnTo>
                <a:cubicBezTo>
                  <a:pt x="80357" y="139755"/>
                  <a:pt x="79841" y="137347"/>
                  <a:pt x="79176" y="134684"/>
                </a:cubicBezTo>
                <a:cubicBezTo>
                  <a:pt x="78512" y="132022"/>
                  <a:pt x="77758" y="129193"/>
                  <a:pt x="76914" y="126200"/>
                </a:cubicBezTo>
                <a:cubicBezTo>
                  <a:pt x="57375" y="129165"/>
                  <a:pt x="42743" y="131442"/>
                  <a:pt x="33020" y="133030"/>
                </a:cubicBezTo>
                <a:cubicBezTo>
                  <a:pt x="23296" y="134618"/>
                  <a:pt x="16655" y="135835"/>
                  <a:pt x="13097" y="136681"/>
                </a:cubicBezTo>
                <a:cubicBezTo>
                  <a:pt x="9538" y="137526"/>
                  <a:pt x="7236" y="138319"/>
                  <a:pt x="6191" y="139057"/>
                </a:cubicBezTo>
                <a:cubicBezTo>
                  <a:pt x="5799" y="137622"/>
                  <a:pt x="5214" y="135738"/>
                  <a:pt x="4435" y="133406"/>
                </a:cubicBezTo>
                <a:cubicBezTo>
                  <a:pt x="3656" y="131074"/>
                  <a:pt x="2892" y="129069"/>
                  <a:pt x="2143" y="127392"/>
                </a:cubicBezTo>
                <a:cubicBezTo>
                  <a:pt x="4405" y="126960"/>
                  <a:pt x="7025" y="125322"/>
                  <a:pt x="10001" y="122477"/>
                </a:cubicBezTo>
                <a:cubicBezTo>
                  <a:pt x="12978" y="119633"/>
                  <a:pt x="16311" y="116030"/>
                  <a:pt x="20002" y="111666"/>
                </a:cubicBezTo>
                <a:cubicBezTo>
                  <a:pt x="22349" y="109194"/>
                  <a:pt x="25752" y="105144"/>
                  <a:pt x="30212" y="99517"/>
                </a:cubicBezTo>
                <a:cubicBezTo>
                  <a:pt x="34672" y="93890"/>
                  <a:pt x="39682" y="87223"/>
                  <a:pt x="45244" y="79517"/>
                </a:cubicBezTo>
                <a:cubicBezTo>
                  <a:pt x="34678" y="80769"/>
                  <a:pt x="26626" y="81801"/>
                  <a:pt x="21087" y="82613"/>
                </a:cubicBezTo>
                <a:cubicBezTo>
                  <a:pt x="15549" y="83426"/>
                  <a:pt x="11624" y="84107"/>
                  <a:pt x="9313" y="84656"/>
                </a:cubicBezTo>
                <a:cubicBezTo>
                  <a:pt x="7003" y="85205"/>
                  <a:pt x="5406" y="85711"/>
                  <a:pt x="4524" y="86173"/>
                </a:cubicBezTo>
                <a:cubicBezTo>
                  <a:pt x="4246" y="84755"/>
                  <a:pt x="3731" y="82952"/>
                  <a:pt x="2976" y="80764"/>
                </a:cubicBezTo>
                <a:cubicBezTo>
                  <a:pt x="2222" y="78577"/>
                  <a:pt x="1468" y="76657"/>
                  <a:pt x="714" y="75005"/>
                </a:cubicBezTo>
                <a:cubicBezTo>
                  <a:pt x="2604" y="74481"/>
                  <a:pt x="4658" y="73032"/>
                  <a:pt x="6876" y="70660"/>
                </a:cubicBezTo>
                <a:cubicBezTo>
                  <a:pt x="9093" y="68288"/>
                  <a:pt x="11564" y="65291"/>
                  <a:pt x="14287" y="61667"/>
                </a:cubicBezTo>
                <a:cubicBezTo>
                  <a:pt x="16239" y="59224"/>
                  <a:pt x="19267" y="54844"/>
                  <a:pt x="23371" y="48529"/>
                </a:cubicBezTo>
                <a:cubicBezTo>
                  <a:pt x="27475" y="42213"/>
                  <a:pt x="31897" y="34801"/>
                  <a:pt x="36636" y="26293"/>
                </a:cubicBezTo>
                <a:cubicBezTo>
                  <a:pt x="41375" y="17785"/>
                  <a:pt x="45673" y="9020"/>
                  <a:pt x="4953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1900" dirty="0">
              <a:solidFill>
                <a:schemeClr val="bg1"/>
              </a:solidFill>
            </a:endParaRPr>
          </a:p>
        </p:txBody>
      </p:sp>
    </p:spTree>
    <p:extLst>
      <p:ext uri="{BB962C8B-B14F-4D97-AF65-F5344CB8AC3E}">
        <p14:creationId xmlns:p14="http://schemas.microsoft.com/office/powerpoint/2010/main" val="1023061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80074" y="1455863"/>
            <a:ext cx="0" cy="346621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Isosceles Triangle 3"/>
          <p:cNvSpPr/>
          <p:nvPr/>
        </p:nvSpPr>
        <p:spPr>
          <a:xfrm rot="5400000">
            <a:off x="6122816" y="2255332"/>
            <a:ext cx="734497" cy="488291"/>
          </a:xfrm>
          <a:prstGeom prst="triangle">
            <a:avLst/>
          </a:prstGeom>
          <a:solidFill>
            <a:srgbClr val="0B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Noto Sans CJK TC Light" panose="020B0300000000000000" pitchFamily="34" charset="-128"/>
              <a:ea typeface="Noto Sans CJK TC Light" panose="020B0300000000000000" pitchFamily="34" charset="-128"/>
            </a:endParaRPr>
          </a:p>
        </p:txBody>
      </p:sp>
      <p:sp>
        <p:nvSpPr>
          <p:cNvPr id="8" name="Isosceles Triangle 7"/>
          <p:cNvSpPr/>
          <p:nvPr/>
        </p:nvSpPr>
        <p:spPr>
          <a:xfrm rot="5400000">
            <a:off x="6122816" y="3728734"/>
            <a:ext cx="734497" cy="488291"/>
          </a:xfrm>
          <a:prstGeom prst="triangle">
            <a:avLst/>
          </a:prstGeom>
          <a:solidFill>
            <a:srgbClr val="0B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Noto Sans CJK TC Light" panose="020B0300000000000000" pitchFamily="34" charset="-128"/>
              <a:ea typeface="Noto Sans CJK TC Light" panose="020B0300000000000000" pitchFamily="34" charset="-128"/>
            </a:endParaRPr>
          </a:p>
        </p:txBody>
      </p:sp>
      <p:grpSp>
        <p:nvGrpSpPr>
          <p:cNvPr id="16" name="群組 6"/>
          <p:cNvGrpSpPr/>
          <p:nvPr/>
        </p:nvGrpSpPr>
        <p:grpSpPr>
          <a:xfrm>
            <a:off x="1846384" y="6082515"/>
            <a:ext cx="8792308" cy="219808"/>
            <a:chOff x="1846384" y="5985799"/>
            <a:chExt cx="8792308" cy="219808"/>
          </a:xfrm>
        </p:grpSpPr>
        <p:sp>
          <p:nvSpPr>
            <p:cNvPr id="17"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橢圓 5"/>
            <p:cNvSpPr/>
            <p:nvPr/>
          </p:nvSpPr>
          <p:spPr>
            <a:xfrm>
              <a:off x="2383582" y="5985799"/>
              <a:ext cx="219807" cy="219807"/>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
        <p:nvSpPr>
          <p:cNvPr id="23" name="文字方塊 7"/>
          <p:cNvSpPr txBox="1"/>
          <p:nvPr/>
        </p:nvSpPr>
        <p:spPr>
          <a:xfrm>
            <a:off x="2170319" y="5572482"/>
            <a:ext cx="723275" cy="369332"/>
          </a:xfrm>
          <a:prstGeom prst="rect">
            <a:avLst/>
          </a:prstGeom>
          <a:noFill/>
        </p:spPr>
        <p:txBody>
          <a:bodyPr wrap="none" rtlCol="0">
            <a:spAutoFit/>
          </a:bodyPr>
          <a:lstStyle/>
          <a:p>
            <a:r>
              <a:rPr lang="zh-TW" altLang="en-US" spc="300" dirty="0">
                <a:latin typeface="+mn-ea"/>
              </a:rPr>
              <a:t>前言</a:t>
            </a:r>
          </a:p>
        </p:txBody>
      </p:sp>
      <p:pic>
        <p:nvPicPr>
          <p:cNvPr id="24" name="Graphic 2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9923" y="5799500"/>
            <a:ext cx="473617" cy="566030"/>
          </a:xfrm>
          <a:prstGeom prst="rect">
            <a:avLst/>
          </a:prstGeom>
        </p:spPr>
      </p:pic>
      <p:pic>
        <p:nvPicPr>
          <p:cNvPr id="25" name="Graphic 2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10075" y="5767986"/>
            <a:ext cx="473617" cy="566030"/>
          </a:xfrm>
          <a:prstGeom prst="rect">
            <a:avLst/>
          </a:prstGeom>
        </p:spPr>
      </p:pic>
      <p:pic>
        <p:nvPicPr>
          <p:cNvPr id="26" name="Graphic 2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128" y="5767986"/>
            <a:ext cx="473617" cy="566030"/>
          </a:xfrm>
          <a:prstGeom prst="rect">
            <a:avLst/>
          </a:prstGeom>
        </p:spPr>
      </p:pic>
      <p:pic>
        <p:nvPicPr>
          <p:cNvPr id="27" name="Graphic 26"/>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06180" y="5767986"/>
            <a:ext cx="473617" cy="566030"/>
          </a:xfrm>
          <a:prstGeom prst="rect">
            <a:avLst/>
          </a:prstGeom>
        </p:spPr>
      </p:pic>
      <p:sp>
        <p:nvSpPr>
          <p:cNvPr id="45" name="Isosceles Triangle 44"/>
          <p:cNvSpPr/>
          <p:nvPr/>
        </p:nvSpPr>
        <p:spPr>
          <a:xfrm rot="5400000">
            <a:off x="6122816" y="2260367"/>
            <a:ext cx="734497" cy="488291"/>
          </a:xfrm>
          <a:prstGeom prst="triangle">
            <a:avLst/>
          </a:prstGeom>
          <a:solidFill>
            <a:srgbClr val="0B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Noto Sans CJK TC Light" panose="020B0300000000000000" pitchFamily="34" charset="-128"/>
              <a:ea typeface="Noto Sans CJK TC Light" panose="020B0300000000000000" pitchFamily="34" charset="-128"/>
            </a:endParaRPr>
          </a:p>
        </p:txBody>
      </p:sp>
      <p:sp>
        <p:nvSpPr>
          <p:cNvPr id="46" name="Isosceles Triangle 45"/>
          <p:cNvSpPr/>
          <p:nvPr/>
        </p:nvSpPr>
        <p:spPr>
          <a:xfrm rot="5400000">
            <a:off x="6122816" y="3733769"/>
            <a:ext cx="734497" cy="488291"/>
          </a:xfrm>
          <a:prstGeom prst="triangle">
            <a:avLst/>
          </a:prstGeom>
          <a:solidFill>
            <a:srgbClr val="0B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Noto Sans CJK TC Light" panose="020B0300000000000000" pitchFamily="34" charset="-128"/>
              <a:ea typeface="Noto Sans CJK TC Light" panose="020B0300000000000000" pitchFamily="34" charset="-128"/>
            </a:endParaRPr>
          </a:p>
        </p:txBody>
      </p:sp>
      <p:sp>
        <p:nvSpPr>
          <p:cNvPr id="49" name="TextBox 48"/>
          <p:cNvSpPr txBox="1"/>
          <p:nvPr/>
        </p:nvSpPr>
        <p:spPr>
          <a:xfrm>
            <a:off x="7243676" y="2110826"/>
            <a:ext cx="3680840" cy="756186"/>
          </a:xfrm>
          <a:custGeom>
            <a:avLst/>
            <a:gdLst/>
            <a:ahLst/>
            <a:cxnLst/>
            <a:rect l="l" t="t" r="r" b="b"/>
            <a:pathLst>
              <a:path w="3680840" h="756186">
                <a:moveTo>
                  <a:pt x="375742" y="628413"/>
                </a:moveTo>
                <a:cubicBezTo>
                  <a:pt x="368813" y="628599"/>
                  <a:pt x="363012" y="631028"/>
                  <a:pt x="358340" y="635700"/>
                </a:cubicBezTo>
                <a:lnTo>
                  <a:pt x="352105" y="650590"/>
                </a:lnTo>
                <a:lnTo>
                  <a:pt x="358340" y="665555"/>
                </a:lnTo>
                <a:cubicBezTo>
                  <a:pt x="363012" y="670184"/>
                  <a:pt x="368813" y="672584"/>
                  <a:pt x="375742" y="672756"/>
                </a:cubicBezTo>
                <a:cubicBezTo>
                  <a:pt x="382771" y="672584"/>
                  <a:pt x="388601" y="670184"/>
                  <a:pt x="393230" y="665555"/>
                </a:cubicBezTo>
                <a:lnTo>
                  <a:pt x="399392" y="650590"/>
                </a:lnTo>
                <a:lnTo>
                  <a:pt x="393230" y="635700"/>
                </a:lnTo>
                <a:cubicBezTo>
                  <a:pt x="388601" y="631028"/>
                  <a:pt x="382771" y="628599"/>
                  <a:pt x="375742" y="628413"/>
                </a:cubicBezTo>
                <a:close/>
                <a:moveTo>
                  <a:pt x="375742" y="614463"/>
                </a:moveTo>
                <a:cubicBezTo>
                  <a:pt x="385243" y="614705"/>
                  <a:pt x="393158" y="617992"/>
                  <a:pt x="399488" y="624321"/>
                </a:cubicBezTo>
                <a:cubicBezTo>
                  <a:pt x="405817" y="630650"/>
                  <a:pt x="409103" y="638566"/>
                  <a:pt x="409346" y="648067"/>
                </a:cubicBezTo>
                <a:lnTo>
                  <a:pt x="408301" y="650584"/>
                </a:lnTo>
                <a:lnTo>
                  <a:pt x="409346" y="653102"/>
                </a:lnTo>
                <a:cubicBezTo>
                  <a:pt x="409103" y="662603"/>
                  <a:pt x="405817" y="670518"/>
                  <a:pt x="399488" y="676848"/>
                </a:cubicBezTo>
                <a:cubicBezTo>
                  <a:pt x="393158" y="683177"/>
                  <a:pt x="385243" y="686463"/>
                  <a:pt x="375742" y="686706"/>
                </a:cubicBezTo>
                <a:cubicBezTo>
                  <a:pt x="366341" y="686463"/>
                  <a:pt x="358454" y="683177"/>
                  <a:pt x="352082" y="676848"/>
                </a:cubicBezTo>
                <a:cubicBezTo>
                  <a:pt x="345710" y="670518"/>
                  <a:pt x="342395" y="662603"/>
                  <a:pt x="342138" y="653102"/>
                </a:cubicBezTo>
                <a:lnTo>
                  <a:pt x="343192" y="650584"/>
                </a:lnTo>
                <a:lnTo>
                  <a:pt x="342138" y="648067"/>
                </a:lnTo>
                <a:cubicBezTo>
                  <a:pt x="342395" y="638566"/>
                  <a:pt x="345710" y="630650"/>
                  <a:pt x="352082" y="624321"/>
                </a:cubicBezTo>
                <a:cubicBezTo>
                  <a:pt x="358454" y="617992"/>
                  <a:pt x="366341" y="614705"/>
                  <a:pt x="375742" y="614463"/>
                </a:cubicBezTo>
                <a:close/>
                <a:moveTo>
                  <a:pt x="113843" y="608968"/>
                </a:moveTo>
                <a:lnTo>
                  <a:pt x="113843" y="632993"/>
                </a:lnTo>
                <a:lnTo>
                  <a:pt x="175107" y="632993"/>
                </a:lnTo>
                <a:lnTo>
                  <a:pt x="175107" y="608968"/>
                </a:lnTo>
                <a:close/>
                <a:moveTo>
                  <a:pt x="42748" y="608968"/>
                </a:moveTo>
                <a:lnTo>
                  <a:pt x="42748" y="632993"/>
                </a:lnTo>
                <a:lnTo>
                  <a:pt x="102641" y="632993"/>
                </a:lnTo>
                <a:lnTo>
                  <a:pt x="102641" y="608968"/>
                </a:lnTo>
                <a:close/>
                <a:moveTo>
                  <a:pt x="113843" y="570563"/>
                </a:moveTo>
                <a:lnTo>
                  <a:pt x="113843" y="594360"/>
                </a:lnTo>
                <a:lnTo>
                  <a:pt x="175107" y="594360"/>
                </a:lnTo>
                <a:lnTo>
                  <a:pt x="175107" y="570563"/>
                </a:lnTo>
                <a:close/>
                <a:moveTo>
                  <a:pt x="42748" y="570563"/>
                </a:moveTo>
                <a:lnTo>
                  <a:pt x="42748" y="594360"/>
                </a:lnTo>
                <a:lnTo>
                  <a:pt x="102641" y="594360"/>
                </a:lnTo>
                <a:lnTo>
                  <a:pt x="102641" y="570563"/>
                </a:lnTo>
                <a:close/>
                <a:moveTo>
                  <a:pt x="31547" y="555498"/>
                </a:moveTo>
                <a:lnTo>
                  <a:pt x="186309" y="555498"/>
                </a:lnTo>
                <a:lnTo>
                  <a:pt x="186309" y="560533"/>
                </a:lnTo>
                <a:lnTo>
                  <a:pt x="186309" y="643023"/>
                </a:lnTo>
                <a:lnTo>
                  <a:pt x="186309" y="648058"/>
                </a:lnTo>
                <a:lnTo>
                  <a:pt x="113843" y="648058"/>
                </a:lnTo>
                <a:lnTo>
                  <a:pt x="113843" y="665912"/>
                </a:lnTo>
                <a:lnTo>
                  <a:pt x="207111" y="665912"/>
                </a:lnTo>
                <a:lnTo>
                  <a:pt x="207111" y="670947"/>
                </a:lnTo>
                <a:lnTo>
                  <a:pt x="207111" y="676170"/>
                </a:lnTo>
                <a:lnTo>
                  <a:pt x="207111" y="681205"/>
                </a:lnTo>
                <a:lnTo>
                  <a:pt x="130882" y="681205"/>
                </a:lnTo>
                <a:lnTo>
                  <a:pt x="150817" y="699098"/>
                </a:lnTo>
                <a:cubicBezTo>
                  <a:pt x="160559" y="706393"/>
                  <a:pt x="170784" y="712952"/>
                  <a:pt x="181491" y="718775"/>
                </a:cubicBezTo>
                <a:cubicBezTo>
                  <a:pt x="192199" y="724597"/>
                  <a:pt x="202644" y="729293"/>
                  <a:pt x="212826" y="732863"/>
                </a:cubicBezTo>
                <a:lnTo>
                  <a:pt x="209447" y="736379"/>
                </a:lnTo>
                <a:lnTo>
                  <a:pt x="212826" y="737898"/>
                </a:lnTo>
                <a:cubicBezTo>
                  <a:pt x="211502" y="739108"/>
                  <a:pt x="210093" y="740575"/>
                  <a:pt x="208597" y="742299"/>
                </a:cubicBezTo>
                <a:cubicBezTo>
                  <a:pt x="207102" y="744023"/>
                  <a:pt x="205921" y="745604"/>
                  <a:pt x="205054" y="747042"/>
                </a:cubicBezTo>
                <a:cubicBezTo>
                  <a:pt x="194555" y="742854"/>
                  <a:pt x="183727" y="737438"/>
                  <a:pt x="172567" y="730795"/>
                </a:cubicBezTo>
                <a:cubicBezTo>
                  <a:pt x="161408" y="724151"/>
                  <a:pt x="150732" y="716720"/>
                  <a:pt x="140538" y="708502"/>
                </a:cubicBezTo>
                <a:cubicBezTo>
                  <a:pt x="130344" y="700283"/>
                  <a:pt x="121446" y="691718"/>
                  <a:pt x="113843" y="682805"/>
                </a:cubicBezTo>
                <a:lnTo>
                  <a:pt x="113843" y="751151"/>
                </a:lnTo>
                <a:lnTo>
                  <a:pt x="113843" y="756186"/>
                </a:lnTo>
                <a:lnTo>
                  <a:pt x="102641" y="756186"/>
                </a:lnTo>
                <a:lnTo>
                  <a:pt x="102641" y="751151"/>
                </a:lnTo>
                <a:lnTo>
                  <a:pt x="102641" y="683948"/>
                </a:lnTo>
                <a:cubicBezTo>
                  <a:pt x="95203" y="693002"/>
                  <a:pt x="86483" y="701616"/>
                  <a:pt x="76479" y="709789"/>
                </a:cubicBezTo>
                <a:cubicBezTo>
                  <a:pt x="66476" y="717962"/>
                  <a:pt x="55926" y="725322"/>
                  <a:pt x="44831" y="731870"/>
                </a:cubicBezTo>
                <a:cubicBezTo>
                  <a:pt x="33735" y="738417"/>
                  <a:pt x="22830" y="743780"/>
                  <a:pt x="12116" y="747956"/>
                </a:cubicBezTo>
                <a:cubicBezTo>
                  <a:pt x="11249" y="746528"/>
                  <a:pt x="10068" y="744985"/>
                  <a:pt x="8572" y="743327"/>
                </a:cubicBezTo>
                <a:cubicBezTo>
                  <a:pt x="7077" y="741670"/>
                  <a:pt x="5667" y="740241"/>
                  <a:pt x="4343" y="739041"/>
                </a:cubicBezTo>
                <a:lnTo>
                  <a:pt x="7669" y="737377"/>
                </a:lnTo>
                <a:lnTo>
                  <a:pt x="4343" y="734006"/>
                </a:lnTo>
                <a:cubicBezTo>
                  <a:pt x="20369" y="728424"/>
                  <a:pt x="36209" y="720500"/>
                  <a:pt x="51863" y="710232"/>
                </a:cubicBezTo>
                <a:lnTo>
                  <a:pt x="85784" y="681205"/>
                </a:lnTo>
                <a:lnTo>
                  <a:pt x="9601" y="681205"/>
                </a:lnTo>
                <a:lnTo>
                  <a:pt x="9601" y="676170"/>
                </a:lnTo>
                <a:lnTo>
                  <a:pt x="9601" y="670947"/>
                </a:lnTo>
                <a:lnTo>
                  <a:pt x="9601" y="665912"/>
                </a:lnTo>
                <a:lnTo>
                  <a:pt x="102641" y="665912"/>
                </a:lnTo>
                <a:lnTo>
                  <a:pt x="102641" y="648058"/>
                </a:lnTo>
                <a:lnTo>
                  <a:pt x="31547" y="648058"/>
                </a:lnTo>
                <a:lnTo>
                  <a:pt x="31547" y="643023"/>
                </a:lnTo>
                <a:lnTo>
                  <a:pt x="31547" y="560533"/>
                </a:lnTo>
                <a:close/>
                <a:moveTo>
                  <a:pt x="1443914" y="425334"/>
                </a:moveTo>
                <a:lnTo>
                  <a:pt x="1444828" y="436078"/>
                </a:lnTo>
                <a:lnTo>
                  <a:pt x="1444408" y="436170"/>
                </a:lnTo>
                <a:lnTo>
                  <a:pt x="1444828" y="441113"/>
                </a:lnTo>
                <a:cubicBezTo>
                  <a:pt x="1426730" y="445047"/>
                  <a:pt x="1409033" y="448895"/>
                  <a:pt x="1391736" y="452658"/>
                </a:cubicBezTo>
                <a:cubicBezTo>
                  <a:pt x="1374438" y="456420"/>
                  <a:pt x="1359141" y="459811"/>
                  <a:pt x="1345844" y="462830"/>
                </a:cubicBezTo>
                <a:lnTo>
                  <a:pt x="1343558" y="451629"/>
                </a:lnTo>
                <a:lnTo>
                  <a:pt x="1344544" y="451424"/>
                </a:lnTo>
                <a:lnTo>
                  <a:pt x="1343558" y="446594"/>
                </a:lnTo>
                <a:cubicBezTo>
                  <a:pt x="1356098" y="444022"/>
                  <a:pt x="1371195" y="440879"/>
                  <a:pt x="1388849" y="437164"/>
                </a:cubicBezTo>
                <a:cubicBezTo>
                  <a:pt x="1406504" y="433449"/>
                  <a:pt x="1424859" y="429506"/>
                  <a:pt x="1443914" y="425334"/>
                </a:cubicBezTo>
                <a:close/>
                <a:moveTo>
                  <a:pt x="3578199" y="399737"/>
                </a:moveTo>
                <a:lnTo>
                  <a:pt x="3570264" y="408730"/>
                </a:lnTo>
                <a:lnTo>
                  <a:pt x="3583572" y="422134"/>
                </a:lnTo>
                <a:cubicBezTo>
                  <a:pt x="3589306" y="427049"/>
                  <a:pt x="3595440" y="431621"/>
                  <a:pt x="3601974" y="435850"/>
                </a:cubicBezTo>
                <a:cubicBezTo>
                  <a:pt x="3610589" y="430363"/>
                  <a:pt x="3618390" y="424191"/>
                  <a:pt x="3625376" y="417333"/>
                </a:cubicBezTo>
                <a:lnTo>
                  <a:pt x="3639174" y="399737"/>
                </a:lnTo>
                <a:close/>
                <a:moveTo>
                  <a:pt x="1759762" y="393787"/>
                </a:moveTo>
                <a:cubicBezTo>
                  <a:pt x="1765963" y="401932"/>
                  <a:pt x="1772409" y="410636"/>
                  <a:pt x="1779100" y="419899"/>
                </a:cubicBezTo>
                <a:cubicBezTo>
                  <a:pt x="1785792" y="429161"/>
                  <a:pt x="1792102" y="438119"/>
                  <a:pt x="1798032" y="446772"/>
                </a:cubicBezTo>
                <a:cubicBezTo>
                  <a:pt x="1803961" y="455425"/>
                  <a:pt x="1808883" y="462909"/>
                  <a:pt x="1812798" y="469225"/>
                </a:cubicBezTo>
                <a:lnTo>
                  <a:pt x="1810403" y="470618"/>
                </a:lnTo>
                <a:lnTo>
                  <a:pt x="1812798" y="474260"/>
                </a:lnTo>
                <a:lnTo>
                  <a:pt x="1802968" y="479975"/>
                </a:lnTo>
                <a:cubicBezTo>
                  <a:pt x="1799210" y="473511"/>
                  <a:pt x="1794432" y="465891"/>
                  <a:pt x="1788634" y="457115"/>
                </a:cubicBezTo>
                <a:cubicBezTo>
                  <a:pt x="1782836" y="448340"/>
                  <a:pt x="1776618" y="439246"/>
                  <a:pt x="1769982" y="429836"/>
                </a:cubicBezTo>
                <a:cubicBezTo>
                  <a:pt x="1763345" y="420425"/>
                  <a:pt x="1756891" y="411535"/>
                  <a:pt x="1750618" y="403166"/>
                </a:cubicBezTo>
                <a:lnTo>
                  <a:pt x="1753336" y="401874"/>
                </a:lnTo>
                <a:lnTo>
                  <a:pt x="1750618" y="398131"/>
                </a:lnTo>
                <a:close/>
                <a:moveTo>
                  <a:pt x="1655749" y="390130"/>
                </a:moveTo>
                <a:lnTo>
                  <a:pt x="1663979" y="397445"/>
                </a:lnTo>
                <a:lnTo>
                  <a:pt x="1662148" y="400852"/>
                </a:lnTo>
                <a:lnTo>
                  <a:pt x="1663979" y="402480"/>
                </a:lnTo>
                <a:cubicBezTo>
                  <a:pt x="1657745" y="414801"/>
                  <a:pt x="1650840" y="427650"/>
                  <a:pt x="1643262" y="441028"/>
                </a:cubicBezTo>
                <a:cubicBezTo>
                  <a:pt x="1635685" y="454405"/>
                  <a:pt x="1628494" y="466397"/>
                  <a:pt x="1621688" y="477004"/>
                </a:cubicBezTo>
                <a:lnTo>
                  <a:pt x="1612315" y="469688"/>
                </a:lnTo>
                <a:lnTo>
                  <a:pt x="1614486" y="466347"/>
                </a:lnTo>
                <a:lnTo>
                  <a:pt x="1612315" y="464653"/>
                </a:lnTo>
                <a:cubicBezTo>
                  <a:pt x="1616573" y="458594"/>
                  <a:pt x="1621241" y="451409"/>
                  <a:pt x="1626319" y="443097"/>
                </a:cubicBezTo>
                <a:cubicBezTo>
                  <a:pt x="1631398" y="434786"/>
                  <a:pt x="1636489" y="426043"/>
                  <a:pt x="1641593" y="416867"/>
                </a:cubicBezTo>
                <a:cubicBezTo>
                  <a:pt x="1646697" y="407692"/>
                  <a:pt x="1651416" y="398780"/>
                  <a:pt x="1655749" y="390130"/>
                </a:cubicBezTo>
                <a:close/>
                <a:moveTo>
                  <a:pt x="2761640" y="389664"/>
                </a:moveTo>
                <a:lnTo>
                  <a:pt x="2761640" y="425348"/>
                </a:lnTo>
                <a:lnTo>
                  <a:pt x="2846908" y="425348"/>
                </a:lnTo>
                <a:lnTo>
                  <a:pt x="2846908" y="389664"/>
                </a:lnTo>
                <a:close/>
                <a:moveTo>
                  <a:pt x="3226689" y="384406"/>
                </a:moveTo>
                <a:lnTo>
                  <a:pt x="3226689" y="440665"/>
                </a:lnTo>
                <a:lnTo>
                  <a:pt x="3281324" y="440665"/>
                </a:lnTo>
                <a:lnTo>
                  <a:pt x="3281324" y="384406"/>
                </a:lnTo>
                <a:close/>
                <a:moveTo>
                  <a:pt x="292989" y="384406"/>
                </a:moveTo>
                <a:lnTo>
                  <a:pt x="292989" y="440665"/>
                </a:lnTo>
                <a:lnTo>
                  <a:pt x="347624" y="440665"/>
                </a:lnTo>
                <a:lnTo>
                  <a:pt x="347624" y="384406"/>
                </a:lnTo>
                <a:close/>
                <a:moveTo>
                  <a:pt x="2750896" y="375056"/>
                </a:moveTo>
                <a:lnTo>
                  <a:pt x="2857652" y="375056"/>
                </a:lnTo>
                <a:lnTo>
                  <a:pt x="2857652" y="380091"/>
                </a:lnTo>
                <a:lnTo>
                  <a:pt x="2857652" y="443616"/>
                </a:lnTo>
                <a:lnTo>
                  <a:pt x="2857652" y="448651"/>
                </a:lnTo>
                <a:lnTo>
                  <a:pt x="2846908" y="448651"/>
                </a:lnTo>
                <a:lnTo>
                  <a:pt x="2846908" y="443616"/>
                </a:lnTo>
                <a:lnTo>
                  <a:pt x="2846908" y="440185"/>
                </a:lnTo>
                <a:lnTo>
                  <a:pt x="2761640" y="440185"/>
                </a:lnTo>
                <a:lnTo>
                  <a:pt x="2761640" y="444303"/>
                </a:lnTo>
                <a:lnTo>
                  <a:pt x="2761640" y="449338"/>
                </a:lnTo>
                <a:lnTo>
                  <a:pt x="2750896" y="449338"/>
                </a:lnTo>
                <a:lnTo>
                  <a:pt x="2750896" y="444303"/>
                </a:lnTo>
                <a:lnTo>
                  <a:pt x="2750896" y="380091"/>
                </a:lnTo>
                <a:close/>
                <a:moveTo>
                  <a:pt x="1370076" y="355846"/>
                </a:moveTo>
                <a:lnTo>
                  <a:pt x="1370076" y="398588"/>
                </a:lnTo>
                <a:lnTo>
                  <a:pt x="1424254" y="398588"/>
                </a:lnTo>
                <a:lnTo>
                  <a:pt x="1424254" y="355846"/>
                </a:lnTo>
                <a:close/>
                <a:moveTo>
                  <a:pt x="3331388" y="354703"/>
                </a:moveTo>
                <a:cubicBezTo>
                  <a:pt x="3338384" y="363229"/>
                  <a:pt x="3345366" y="372294"/>
                  <a:pt x="3352333" y="381901"/>
                </a:cubicBezTo>
                <a:cubicBezTo>
                  <a:pt x="3359301" y="391508"/>
                  <a:pt x="3364739" y="399889"/>
                  <a:pt x="3368649" y="407045"/>
                </a:cubicBezTo>
                <a:lnTo>
                  <a:pt x="3366351" y="408539"/>
                </a:lnTo>
                <a:lnTo>
                  <a:pt x="3368649" y="412080"/>
                </a:lnTo>
                <a:lnTo>
                  <a:pt x="3359505" y="418026"/>
                </a:lnTo>
                <a:cubicBezTo>
                  <a:pt x="3355619" y="410731"/>
                  <a:pt x="3350247" y="402167"/>
                  <a:pt x="3343389" y="392333"/>
                </a:cubicBezTo>
                <a:cubicBezTo>
                  <a:pt x="3336531" y="382499"/>
                  <a:pt x="3329558" y="373312"/>
                  <a:pt x="3322472" y="364770"/>
                </a:cubicBezTo>
                <a:lnTo>
                  <a:pt x="3325147" y="363260"/>
                </a:lnTo>
                <a:lnTo>
                  <a:pt x="3322472" y="359735"/>
                </a:lnTo>
                <a:close/>
                <a:moveTo>
                  <a:pt x="397688" y="354703"/>
                </a:moveTo>
                <a:cubicBezTo>
                  <a:pt x="404684" y="363229"/>
                  <a:pt x="411666" y="372294"/>
                  <a:pt x="418633" y="381901"/>
                </a:cubicBezTo>
                <a:cubicBezTo>
                  <a:pt x="425601" y="391508"/>
                  <a:pt x="431039" y="399889"/>
                  <a:pt x="434949" y="407045"/>
                </a:cubicBezTo>
                <a:lnTo>
                  <a:pt x="432652" y="408539"/>
                </a:lnTo>
                <a:lnTo>
                  <a:pt x="434949" y="412080"/>
                </a:lnTo>
                <a:lnTo>
                  <a:pt x="425805" y="418026"/>
                </a:lnTo>
                <a:cubicBezTo>
                  <a:pt x="421919" y="410731"/>
                  <a:pt x="416547" y="402167"/>
                  <a:pt x="409689" y="392333"/>
                </a:cubicBezTo>
                <a:cubicBezTo>
                  <a:pt x="402831" y="382499"/>
                  <a:pt x="395859" y="373312"/>
                  <a:pt x="388772" y="364770"/>
                </a:cubicBezTo>
                <a:lnTo>
                  <a:pt x="391448" y="363260"/>
                </a:lnTo>
                <a:lnTo>
                  <a:pt x="388772" y="359735"/>
                </a:lnTo>
                <a:close/>
                <a:moveTo>
                  <a:pt x="81839" y="345096"/>
                </a:moveTo>
                <a:lnTo>
                  <a:pt x="211226" y="345096"/>
                </a:lnTo>
                <a:lnTo>
                  <a:pt x="211226" y="350131"/>
                </a:lnTo>
                <a:lnTo>
                  <a:pt x="211226" y="355611"/>
                </a:lnTo>
                <a:lnTo>
                  <a:pt x="211226" y="360646"/>
                </a:lnTo>
                <a:lnTo>
                  <a:pt x="174879" y="360646"/>
                </a:lnTo>
                <a:lnTo>
                  <a:pt x="174879" y="459167"/>
                </a:lnTo>
                <a:lnTo>
                  <a:pt x="174879" y="464202"/>
                </a:lnTo>
                <a:cubicBezTo>
                  <a:pt x="174917" y="468160"/>
                  <a:pt x="174269" y="471217"/>
                  <a:pt x="172936" y="473375"/>
                </a:cubicBezTo>
                <a:cubicBezTo>
                  <a:pt x="171602" y="475532"/>
                  <a:pt x="169354" y="477046"/>
                  <a:pt x="166192" y="477918"/>
                </a:cubicBezTo>
                <a:cubicBezTo>
                  <a:pt x="163096" y="478685"/>
                  <a:pt x="158201" y="479151"/>
                  <a:pt x="151505" y="479318"/>
                </a:cubicBezTo>
                <a:cubicBezTo>
                  <a:pt x="144808" y="479485"/>
                  <a:pt x="135684" y="479552"/>
                  <a:pt x="124130" y="479518"/>
                </a:cubicBezTo>
                <a:cubicBezTo>
                  <a:pt x="123873" y="478089"/>
                  <a:pt x="123358" y="476432"/>
                  <a:pt x="122587" y="474546"/>
                </a:cubicBezTo>
                <a:cubicBezTo>
                  <a:pt x="121815" y="472660"/>
                  <a:pt x="120958" y="470889"/>
                  <a:pt x="120015" y="469231"/>
                </a:cubicBezTo>
                <a:lnTo>
                  <a:pt x="122468" y="469266"/>
                </a:lnTo>
                <a:lnTo>
                  <a:pt x="120015" y="464196"/>
                </a:lnTo>
                <a:cubicBezTo>
                  <a:pt x="129240" y="464425"/>
                  <a:pt x="137308" y="464539"/>
                  <a:pt x="144218" y="464539"/>
                </a:cubicBezTo>
                <a:cubicBezTo>
                  <a:pt x="151128" y="464539"/>
                  <a:pt x="155710" y="464425"/>
                  <a:pt x="157962" y="464196"/>
                </a:cubicBezTo>
                <a:cubicBezTo>
                  <a:pt x="160110" y="464129"/>
                  <a:pt x="161644" y="463748"/>
                  <a:pt x="162563" y="463053"/>
                </a:cubicBezTo>
                <a:cubicBezTo>
                  <a:pt x="163482" y="462358"/>
                  <a:pt x="163930" y="461062"/>
                  <a:pt x="163906" y="459167"/>
                </a:cubicBezTo>
                <a:lnTo>
                  <a:pt x="163906" y="360646"/>
                </a:lnTo>
                <a:lnTo>
                  <a:pt x="81839" y="360646"/>
                </a:lnTo>
                <a:lnTo>
                  <a:pt x="81839" y="355611"/>
                </a:lnTo>
                <a:lnTo>
                  <a:pt x="81839" y="350131"/>
                </a:lnTo>
                <a:close/>
                <a:moveTo>
                  <a:pt x="1359560" y="340981"/>
                </a:moveTo>
                <a:lnTo>
                  <a:pt x="1434998" y="340981"/>
                </a:lnTo>
                <a:lnTo>
                  <a:pt x="1434998" y="346016"/>
                </a:lnTo>
                <a:lnTo>
                  <a:pt x="1434998" y="408646"/>
                </a:lnTo>
                <a:lnTo>
                  <a:pt x="1434998" y="413681"/>
                </a:lnTo>
                <a:lnTo>
                  <a:pt x="1359560" y="413681"/>
                </a:lnTo>
                <a:lnTo>
                  <a:pt x="1359560" y="408646"/>
                </a:lnTo>
                <a:lnTo>
                  <a:pt x="1359560" y="346016"/>
                </a:lnTo>
                <a:close/>
                <a:moveTo>
                  <a:pt x="2429560" y="340529"/>
                </a:moveTo>
                <a:lnTo>
                  <a:pt x="2429560" y="369556"/>
                </a:lnTo>
                <a:lnTo>
                  <a:pt x="2429560" y="374591"/>
                </a:lnTo>
                <a:lnTo>
                  <a:pt x="2429560" y="377328"/>
                </a:lnTo>
                <a:lnTo>
                  <a:pt x="2482138" y="377328"/>
                </a:lnTo>
                <a:lnTo>
                  <a:pt x="2482138" y="340529"/>
                </a:lnTo>
                <a:close/>
                <a:moveTo>
                  <a:pt x="1907819" y="338709"/>
                </a:moveTo>
                <a:lnTo>
                  <a:pt x="2044979" y="338709"/>
                </a:lnTo>
                <a:lnTo>
                  <a:pt x="2044979" y="343744"/>
                </a:lnTo>
                <a:lnTo>
                  <a:pt x="2044979" y="349196"/>
                </a:lnTo>
                <a:lnTo>
                  <a:pt x="2044979" y="354231"/>
                </a:lnTo>
                <a:lnTo>
                  <a:pt x="1980514" y="354231"/>
                </a:lnTo>
                <a:lnTo>
                  <a:pt x="1980514" y="392659"/>
                </a:lnTo>
                <a:lnTo>
                  <a:pt x="2051837" y="392659"/>
                </a:lnTo>
                <a:lnTo>
                  <a:pt x="2051837" y="397694"/>
                </a:lnTo>
                <a:lnTo>
                  <a:pt x="2051837" y="403146"/>
                </a:lnTo>
                <a:lnTo>
                  <a:pt x="2051837" y="408181"/>
                </a:lnTo>
                <a:lnTo>
                  <a:pt x="1980514" y="408181"/>
                </a:lnTo>
                <a:lnTo>
                  <a:pt x="1980514" y="456665"/>
                </a:lnTo>
                <a:cubicBezTo>
                  <a:pt x="1987134" y="458027"/>
                  <a:pt x="1994068" y="459019"/>
                  <a:pt x="2001316" y="459638"/>
                </a:cubicBezTo>
                <a:cubicBezTo>
                  <a:pt x="2008565" y="460257"/>
                  <a:pt x="2016185" y="460562"/>
                  <a:pt x="2024176" y="460553"/>
                </a:cubicBezTo>
                <a:cubicBezTo>
                  <a:pt x="2025890" y="460553"/>
                  <a:pt x="2029220" y="460552"/>
                  <a:pt x="2034167" y="460549"/>
                </a:cubicBezTo>
                <a:cubicBezTo>
                  <a:pt x="2039114" y="460546"/>
                  <a:pt x="2044651" y="460538"/>
                  <a:pt x="2050780" y="460524"/>
                </a:cubicBezTo>
                <a:cubicBezTo>
                  <a:pt x="2056908" y="460511"/>
                  <a:pt x="2062603" y="460488"/>
                  <a:pt x="2067864" y="460456"/>
                </a:cubicBezTo>
                <a:cubicBezTo>
                  <a:pt x="2073125" y="460425"/>
                  <a:pt x="2076926" y="460381"/>
                  <a:pt x="2079269" y="460324"/>
                </a:cubicBezTo>
                <a:lnTo>
                  <a:pt x="2076511" y="465391"/>
                </a:lnTo>
                <a:lnTo>
                  <a:pt x="2079269" y="465359"/>
                </a:lnTo>
                <a:cubicBezTo>
                  <a:pt x="2078207" y="466813"/>
                  <a:pt x="2077245" y="468580"/>
                  <a:pt x="2076383" y="470661"/>
                </a:cubicBezTo>
                <a:cubicBezTo>
                  <a:pt x="2075521" y="472741"/>
                  <a:pt x="2074959" y="474622"/>
                  <a:pt x="2074697" y="476303"/>
                </a:cubicBezTo>
                <a:lnTo>
                  <a:pt x="2023720" y="476303"/>
                </a:lnTo>
                <a:cubicBezTo>
                  <a:pt x="2006875" y="476465"/>
                  <a:pt x="1991643" y="475180"/>
                  <a:pt x="1978024" y="472448"/>
                </a:cubicBezTo>
                <a:cubicBezTo>
                  <a:pt x="1964406" y="469717"/>
                  <a:pt x="1952426" y="464571"/>
                  <a:pt x="1942084" y="457012"/>
                </a:cubicBezTo>
                <a:cubicBezTo>
                  <a:pt x="1931742" y="449453"/>
                  <a:pt x="1923063" y="438512"/>
                  <a:pt x="1916049" y="424190"/>
                </a:cubicBezTo>
                <a:cubicBezTo>
                  <a:pt x="1912072" y="436070"/>
                  <a:pt x="1907110" y="446732"/>
                  <a:pt x="1901161" y="456176"/>
                </a:cubicBezTo>
                <a:cubicBezTo>
                  <a:pt x="1895213" y="465620"/>
                  <a:pt x="1888136" y="473930"/>
                  <a:pt x="1879930" y="481104"/>
                </a:cubicBezTo>
                <a:cubicBezTo>
                  <a:pt x="1878930" y="480104"/>
                  <a:pt x="1877558" y="478847"/>
                  <a:pt x="1875815" y="477334"/>
                </a:cubicBezTo>
                <a:cubicBezTo>
                  <a:pt x="1874072" y="475821"/>
                  <a:pt x="1872472" y="474565"/>
                  <a:pt x="1871015" y="473568"/>
                </a:cubicBezTo>
                <a:lnTo>
                  <a:pt x="1873397" y="470401"/>
                </a:lnTo>
                <a:lnTo>
                  <a:pt x="1871015" y="468533"/>
                </a:lnTo>
                <a:cubicBezTo>
                  <a:pt x="1883916" y="458195"/>
                  <a:pt x="1893889" y="444938"/>
                  <a:pt x="1900932" y="428762"/>
                </a:cubicBezTo>
                <a:cubicBezTo>
                  <a:pt x="1907976" y="412586"/>
                  <a:pt x="1912863" y="393842"/>
                  <a:pt x="1915592" y="372529"/>
                </a:cubicBezTo>
                <a:lnTo>
                  <a:pt x="1926336" y="373672"/>
                </a:lnTo>
                <a:lnTo>
                  <a:pt x="1925555" y="378624"/>
                </a:lnTo>
                <a:lnTo>
                  <a:pt x="1926336" y="378707"/>
                </a:lnTo>
                <a:cubicBezTo>
                  <a:pt x="1925555" y="384198"/>
                  <a:pt x="1924716" y="389514"/>
                  <a:pt x="1923821" y="394655"/>
                </a:cubicBezTo>
                <a:lnTo>
                  <a:pt x="1921425" y="405809"/>
                </a:lnTo>
                <a:lnTo>
                  <a:pt x="1940623" y="436652"/>
                </a:lnTo>
                <a:cubicBezTo>
                  <a:pt x="1948891" y="444476"/>
                  <a:pt x="1958530" y="450156"/>
                  <a:pt x="1969541" y="453691"/>
                </a:cubicBezTo>
                <a:lnTo>
                  <a:pt x="1969541" y="354231"/>
                </a:lnTo>
                <a:lnTo>
                  <a:pt x="1907819" y="354231"/>
                </a:lnTo>
                <a:lnTo>
                  <a:pt x="1907819" y="349196"/>
                </a:lnTo>
                <a:lnTo>
                  <a:pt x="1907819" y="343744"/>
                </a:lnTo>
                <a:close/>
                <a:moveTo>
                  <a:pt x="1611172" y="333208"/>
                </a:moveTo>
                <a:cubicBezTo>
                  <a:pt x="1618745" y="336304"/>
                  <a:pt x="1626403" y="340000"/>
                  <a:pt x="1634147" y="344295"/>
                </a:cubicBezTo>
                <a:cubicBezTo>
                  <a:pt x="1641891" y="348591"/>
                  <a:pt x="1648177" y="352744"/>
                  <a:pt x="1653006" y="356754"/>
                </a:cubicBezTo>
                <a:lnTo>
                  <a:pt x="1650696" y="360263"/>
                </a:lnTo>
                <a:lnTo>
                  <a:pt x="1653006" y="361789"/>
                </a:lnTo>
                <a:lnTo>
                  <a:pt x="1646834" y="371162"/>
                </a:lnTo>
                <a:cubicBezTo>
                  <a:pt x="1642014" y="367023"/>
                  <a:pt x="1635766" y="362670"/>
                  <a:pt x="1628089" y="358103"/>
                </a:cubicBezTo>
                <a:cubicBezTo>
                  <a:pt x="1620412" y="353536"/>
                  <a:pt x="1612792" y="349583"/>
                  <a:pt x="1605229" y="346244"/>
                </a:cubicBezTo>
                <a:lnTo>
                  <a:pt x="1607929" y="342610"/>
                </a:lnTo>
                <a:lnTo>
                  <a:pt x="1605229" y="341209"/>
                </a:lnTo>
                <a:close/>
                <a:moveTo>
                  <a:pt x="665988" y="326356"/>
                </a:moveTo>
                <a:lnTo>
                  <a:pt x="665115" y="328849"/>
                </a:lnTo>
                <a:lnTo>
                  <a:pt x="675132" y="369556"/>
                </a:lnTo>
                <a:cubicBezTo>
                  <a:pt x="679456" y="383310"/>
                  <a:pt x="684638" y="396035"/>
                  <a:pt x="690677" y="407732"/>
                </a:cubicBezTo>
                <a:cubicBezTo>
                  <a:pt x="697263" y="396088"/>
                  <a:pt x="702778" y="383086"/>
                  <a:pt x="707222" y="368727"/>
                </a:cubicBezTo>
                <a:lnTo>
                  <a:pt x="716952" y="326356"/>
                </a:lnTo>
                <a:close/>
                <a:moveTo>
                  <a:pt x="2672029" y="324522"/>
                </a:moveTo>
                <a:lnTo>
                  <a:pt x="2720949" y="324522"/>
                </a:lnTo>
                <a:lnTo>
                  <a:pt x="2718861" y="329557"/>
                </a:lnTo>
                <a:lnTo>
                  <a:pt x="2720949" y="329557"/>
                </a:lnTo>
                <a:cubicBezTo>
                  <a:pt x="2717558" y="338071"/>
                  <a:pt x="2713882" y="346939"/>
                  <a:pt x="2709919" y="356160"/>
                </a:cubicBezTo>
                <a:lnTo>
                  <a:pt x="2700770" y="376871"/>
                </a:lnTo>
                <a:lnTo>
                  <a:pt x="2721864" y="376871"/>
                </a:lnTo>
                <a:lnTo>
                  <a:pt x="2723464" y="376185"/>
                </a:lnTo>
                <a:lnTo>
                  <a:pt x="2729636" y="378928"/>
                </a:lnTo>
                <a:lnTo>
                  <a:pt x="2728156" y="383305"/>
                </a:lnTo>
                <a:lnTo>
                  <a:pt x="2729636" y="383963"/>
                </a:lnTo>
                <a:cubicBezTo>
                  <a:pt x="2726531" y="394444"/>
                  <a:pt x="2722968" y="404980"/>
                  <a:pt x="2718949" y="415573"/>
                </a:cubicBezTo>
                <a:lnTo>
                  <a:pt x="2707650" y="440181"/>
                </a:lnTo>
                <a:lnTo>
                  <a:pt x="2714063" y="444274"/>
                </a:lnTo>
                <a:cubicBezTo>
                  <a:pt x="2717096" y="446491"/>
                  <a:pt x="2720916" y="449094"/>
                  <a:pt x="2725521" y="452083"/>
                </a:cubicBezTo>
                <a:cubicBezTo>
                  <a:pt x="2733656" y="456874"/>
                  <a:pt x="2742876" y="460049"/>
                  <a:pt x="2753182" y="461608"/>
                </a:cubicBezTo>
                <a:cubicBezTo>
                  <a:pt x="2763488" y="463167"/>
                  <a:pt x="2775451" y="463882"/>
                  <a:pt x="2789072" y="463753"/>
                </a:cubicBezTo>
                <a:cubicBezTo>
                  <a:pt x="2804779" y="463725"/>
                  <a:pt x="2820628" y="463324"/>
                  <a:pt x="2836621" y="462552"/>
                </a:cubicBezTo>
                <a:cubicBezTo>
                  <a:pt x="2852613" y="461780"/>
                  <a:pt x="2867091" y="460807"/>
                  <a:pt x="2880055" y="459634"/>
                </a:cubicBezTo>
                <a:lnTo>
                  <a:pt x="2878097" y="464801"/>
                </a:lnTo>
                <a:lnTo>
                  <a:pt x="2880055" y="464669"/>
                </a:lnTo>
                <a:cubicBezTo>
                  <a:pt x="2879326" y="466242"/>
                  <a:pt x="2878612" y="468127"/>
                  <a:pt x="2877912" y="470323"/>
                </a:cubicBezTo>
                <a:cubicBezTo>
                  <a:pt x="2877212" y="472520"/>
                  <a:pt x="2876783" y="474515"/>
                  <a:pt x="2876626" y="476310"/>
                </a:cubicBezTo>
                <a:cubicBezTo>
                  <a:pt x="2871079" y="476625"/>
                  <a:pt x="2863174" y="476957"/>
                  <a:pt x="2852911" y="477306"/>
                </a:cubicBezTo>
                <a:cubicBezTo>
                  <a:pt x="2842648" y="477655"/>
                  <a:pt x="2831762" y="477953"/>
                  <a:pt x="2820255" y="478201"/>
                </a:cubicBezTo>
                <a:cubicBezTo>
                  <a:pt x="2808747" y="478449"/>
                  <a:pt x="2798353" y="478578"/>
                  <a:pt x="2789072" y="478589"/>
                </a:cubicBezTo>
                <a:cubicBezTo>
                  <a:pt x="2774227" y="478699"/>
                  <a:pt x="2761397" y="477853"/>
                  <a:pt x="2750582" y="476052"/>
                </a:cubicBezTo>
                <a:cubicBezTo>
                  <a:pt x="2739766" y="474251"/>
                  <a:pt x="2730194" y="470838"/>
                  <a:pt x="2721864" y="465813"/>
                </a:cubicBezTo>
                <a:cubicBezTo>
                  <a:pt x="2717244" y="462839"/>
                  <a:pt x="2712939" y="459864"/>
                  <a:pt x="2708948" y="456889"/>
                </a:cubicBezTo>
                <a:cubicBezTo>
                  <a:pt x="2704956" y="453914"/>
                  <a:pt x="2701566" y="452312"/>
                  <a:pt x="2698775" y="452084"/>
                </a:cubicBezTo>
                <a:cubicBezTo>
                  <a:pt x="2696089" y="452323"/>
                  <a:pt x="2692946" y="455220"/>
                  <a:pt x="2689345" y="460774"/>
                </a:cubicBezTo>
                <a:cubicBezTo>
                  <a:pt x="2685745" y="466328"/>
                  <a:pt x="2682030" y="473105"/>
                  <a:pt x="2678201" y="481104"/>
                </a:cubicBezTo>
                <a:lnTo>
                  <a:pt x="2669972" y="471979"/>
                </a:lnTo>
                <a:lnTo>
                  <a:pt x="2671978" y="469169"/>
                </a:lnTo>
                <a:lnTo>
                  <a:pt x="2669972" y="466944"/>
                </a:lnTo>
                <a:cubicBezTo>
                  <a:pt x="2674758" y="459494"/>
                  <a:pt x="2679301" y="453129"/>
                  <a:pt x="2683602" y="447848"/>
                </a:cubicBezTo>
                <a:cubicBezTo>
                  <a:pt x="2687902" y="442567"/>
                  <a:pt x="2692046" y="439173"/>
                  <a:pt x="2696032" y="437667"/>
                </a:cubicBezTo>
                <a:cubicBezTo>
                  <a:pt x="2700090" y="430540"/>
                  <a:pt x="2703918" y="422478"/>
                  <a:pt x="2707519" y="413482"/>
                </a:cubicBezTo>
                <a:lnTo>
                  <a:pt x="2714898" y="391736"/>
                </a:lnTo>
                <a:lnTo>
                  <a:pt x="2683688" y="391736"/>
                </a:lnTo>
                <a:lnTo>
                  <a:pt x="2686004" y="386701"/>
                </a:lnTo>
                <a:lnTo>
                  <a:pt x="2683688" y="386701"/>
                </a:lnTo>
                <a:cubicBezTo>
                  <a:pt x="2687102" y="379650"/>
                  <a:pt x="2690846" y="371514"/>
                  <a:pt x="2694917" y="362293"/>
                </a:cubicBezTo>
                <a:lnTo>
                  <a:pt x="2704230" y="339844"/>
                </a:lnTo>
                <a:lnTo>
                  <a:pt x="2672029" y="339844"/>
                </a:lnTo>
                <a:lnTo>
                  <a:pt x="2672029" y="334809"/>
                </a:lnTo>
                <a:lnTo>
                  <a:pt x="2672029" y="329557"/>
                </a:lnTo>
                <a:close/>
                <a:moveTo>
                  <a:pt x="1737131" y="321098"/>
                </a:moveTo>
                <a:lnTo>
                  <a:pt x="1737131" y="345553"/>
                </a:lnTo>
                <a:lnTo>
                  <a:pt x="1737131" y="350588"/>
                </a:lnTo>
                <a:cubicBezTo>
                  <a:pt x="1737140" y="355398"/>
                  <a:pt x="1737064" y="360179"/>
                  <a:pt x="1736902" y="364932"/>
                </a:cubicBezTo>
                <a:lnTo>
                  <a:pt x="1736317" y="373899"/>
                </a:lnTo>
                <a:lnTo>
                  <a:pt x="1781480" y="373899"/>
                </a:lnTo>
                <a:lnTo>
                  <a:pt x="1781480" y="321098"/>
                </a:lnTo>
                <a:close/>
                <a:moveTo>
                  <a:pt x="3226689" y="319713"/>
                </a:moveTo>
                <a:lnTo>
                  <a:pt x="3226689" y="369341"/>
                </a:lnTo>
                <a:lnTo>
                  <a:pt x="3281324" y="369341"/>
                </a:lnTo>
                <a:lnTo>
                  <a:pt x="3281324" y="319713"/>
                </a:lnTo>
                <a:close/>
                <a:moveTo>
                  <a:pt x="292989" y="319713"/>
                </a:moveTo>
                <a:lnTo>
                  <a:pt x="292989" y="369341"/>
                </a:lnTo>
                <a:lnTo>
                  <a:pt x="347624" y="369341"/>
                </a:lnTo>
                <a:lnTo>
                  <a:pt x="347624" y="319713"/>
                </a:lnTo>
                <a:close/>
                <a:moveTo>
                  <a:pt x="66522" y="316292"/>
                </a:moveTo>
                <a:lnTo>
                  <a:pt x="76809" y="319950"/>
                </a:lnTo>
                <a:lnTo>
                  <a:pt x="74011" y="323989"/>
                </a:lnTo>
                <a:lnTo>
                  <a:pt x="76809" y="324985"/>
                </a:lnTo>
                <a:cubicBezTo>
                  <a:pt x="73014" y="330952"/>
                  <a:pt x="68889" y="336905"/>
                  <a:pt x="64437" y="342844"/>
                </a:cubicBezTo>
                <a:cubicBezTo>
                  <a:pt x="59984" y="348783"/>
                  <a:pt x="55345" y="354564"/>
                  <a:pt x="50520" y="360189"/>
                </a:cubicBezTo>
                <a:lnTo>
                  <a:pt x="50520" y="476083"/>
                </a:lnTo>
                <a:lnTo>
                  <a:pt x="50520" y="481118"/>
                </a:lnTo>
                <a:lnTo>
                  <a:pt x="39776" y="481118"/>
                </a:lnTo>
                <a:lnTo>
                  <a:pt x="39776" y="476083"/>
                </a:lnTo>
                <a:lnTo>
                  <a:pt x="39776" y="372076"/>
                </a:lnTo>
                <a:cubicBezTo>
                  <a:pt x="34738" y="377339"/>
                  <a:pt x="29670" y="382301"/>
                  <a:pt x="24574" y="386964"/>
                </a:cubicBezTo>
                <a:cubicBezTo>
                  <a:pt x="19479" y="391626"/>
                  <a:pt x="14411" y="395960"/>
                  <a:pt x="9373" y="399965"/>
                </a:cubicBezTo>
                <a:cubicBezTo>
                  <a:pt x="8482" y="398822"/>
                  <a:pt x="7234" y="397336"/>
                  <a:pt x="5629" y="395508"/>
                </a:cubicBezTo>
                <a:cubicBezTo>
                  <a:pt x="4024" y="393679"/>
                  <a:pt x="2605" y="392193"/>
                  <a:pt x="1371" y="391050"/>
                </a:cubicBezTo>
                <a:lnTo>
                  <a:pt x="3974" y="388739"/>
                </a:lnTo>
                <a:lnTo>
                  <a:pt x="1371" y="386015"/>
                </a:lnTo>
                <a:cubicBezTo>
                  <a:pt x="13473" y="377252"/>
                  <a:pt x="25275" y="366774"/>
                  <a:pt x="36776" y="354582"/>
                </a:cubicBezTo>
                <a:cubicBezTo>
                  <a:pt x="48277" y="342390"/>
                  <a:pt x="58193" y="329627"/>
                  <a:pt x="66522" y="316292"/>
                </a:cubicBezTo>
                <a:close/>
                <a:moveTo>
                  <a:pt x="3526307" y="313092"/>
                </a:moveTo>
                <a:lnTo>
                  <a:pt x="3536366" y="316521"/>
                </a:lnTo>
                <a:lnTo>
                  <a:pt x="3533866" y="320703"/>
                </a:lnTo>
                <a:lnTo>
                  <a:pt x="3536366" y="321556"/>
                </a:lnTo>
                <a:cubicBezTo>
                  <a:pt x="3533370" y="327169"/>
                  <a:pt x="3530046" y="332731"/>
                  <a:pt x="3526393" y="338242"/>
                </a:cubicBezTo>
                <a:cubicBezTo>
                  <a:pt x="3522740" y="343753"/>
                  <a:pt x="3518901" y="349134"/>
                  <a:pt x="3514877" y="354383"/>
                </a:cubicBezTo>
                <a:lnTo>
                  <a:pt x="3514877" y="476312"/>
                </a:lnTo>
                <a:lnTo>
                  <a:pt x="3514877" y="481347"/>
                </a:lnTo>
                <a:lnTo>
                  <a:pt x="3504362" y="481347"/>
                </a:lnTo>
                <a:lnTo>
                  <a:pt x="3504362" y="476312"/>
                </a:lnTo>
                <a:lnTo>
                  <a:pt x="3504362" y="367390"/>
                </a:lnTo>
                <a:cubicBezTo>
                  <a:pt x="3500132" y="372229"/>
                  <a:pt x="3495846" y="376852"/>
                  <a:pt x="3491503" y="381259"/>
                </a:cubicBezTo>
                <a:cubicBezTo>
                  <a:pt x="3487160" y="385666"/>
                  <a:pt x="3482759" y="389768"/>
                  <a:pt x="3478301" y="393565"/>
                </a:cubicBezTo>
                <a:cubicBezTo>
                  <a:pt x="3477553" y="392411"/>
                  <a:pt x="3476477" y="390884"/>
                  <a:pt x="3475072" y="388982"/>
                </a:cubicBezTo>
                <a:cubicBezTo>
                  <a:pt x="3473667" y="387080"/>
                  <a:pt x="3472305" y="385550"/>
                  <a:pt x="3470986" y="384392"/>
                </a:cubicBezTo>
                <a:lnTo>
                  <a:pt x="3473378" y="382044"/>
                </a:lnTo>
                <a:lnTo>
                  <a:pt x="3470986" y="379357"/>
                </a:lnTo>
                <a:cubicBezTo>
                  <a:pt x="3481563" y="371012"/>
                  <a:pt x="3491726" y="361038"/>
                  <a:pt x="3501476" y="349434"/>
                </a:cubicBezTo>
                <a:cubicBezTo>
                  <a:pt x="3511224" y="337829"/>
                  <a:pt x="3519501" y="325715"/>
                  <a:pt x="3526307" y="313092"/>
                </a:cubicBezTo>
                <a:close/>
                <a:moveTo>
                  <a:pt x="91897" y="282459"/>
                </a:moveTo>
                <a:lnTo>
                  <a:pt x="204368" y="282459"/>
                </a:lnTo>
                <a:lnTo>
                  <a:pt x="204368" y="287494"/>
                </a:lnTo>
                <a:lnTo>
                  <a:pt x="204368" y="292975"/>
                </a:lnTo>
                <a:lnTo>
                  <a:pt x="204368" y="298010"/>
                </a:lnTo>
                <a:lnTo>
                  <a:pt x="91897" y="298010"/>
                </a:lnTo>
                <a:lnTo>
                  <a:pt x="91897" y="292975"/>
                </a:lnTo>
                <a:lnTo>
                  <a:pt x="91897" y="287494"/>
                </a:lnTo>
                <a:close/>
                <a:moveTo>
                  <a:pt x="2496998" y="273315"/>
                </a:moveTo>
                <a:lnTo>
                  <a:pt x="2504313" y="282231"/>
                </a:lnTo>
                <a:lnTo>
                  <a:pt x="2501050" y="283288"/>
                </a:lnTo>
                <a:lnTo>
                  <a:pt x="2504313" y="287266"/>
                </a:lnTo>
                <a:cubicBezTo>
                  <a:pt x="2495140" y="291709"/>
                  <a:pt x="2483767" y="295395"/>
                  <a:pt x="2470194" y="298324"/>
                </a:cubicBezTo>
                <a:cubicBezTo>
                  <a:pt x="2456621" y="301253"/>
                  <a:pt x="2443076" y="303510"/>
                  <a:pt x="2429560" y="305096"/>
                </a:cubicBezTo>
                <a:lnTo>
                  <a:pt x="2429560" y="325207"/>
                </a:lnTo>
                <a:lnTo>
                  <a:pt x="2492654" y="325207"/>
                </a:lnTo>
                <a:lnTo>
                  <a:pt x="2492654" y="330242"/>
                </a:lnTo>
                <a:lnTo>
                  <a:pt x="2492654" y="387615"/>
                </a:lnTo>
                <a:lnTo>
                  <a:pt x="2492654" y="392650"/>
                </a:lnTo>
                <a:lnTo>
                  <a:pt x="2429332" y="392650"/>
                </a:lnTo>
                <a:cubicBezTo>
                  <a:pt x="2428994" y="407242"/>
                  <a:pt x="2427556" y="422292"/>
                  <a:pt x="2425017" y="437799"/>
                </a:cubicBezTo>
                <a:cubicBezTo>
                  <a:pt x="2422478" y="453305"/>
                  <a:pt x="2418126" y="467440"/>
                  <a:pt x="2411958" y="480204"/>
                </a:cubicBezTo>
                <a:cubicBezTo>
                  <a:pt x="2410834" y="479090"/>
                  <a:pt x="2409367" y="477832"/>
                  <a:pt x="2407558" y="476432"/>
                </a:cubicBezTo>
                <a:cubicBezTo>
                  <a:pt x="2405748" y="475032"/>
                  <a:pt x="2404167" y="474003"/>
                  <a:pt x="2402814" y="473346"/>
                </a:cubicBezTo>
                <a:lnTo>
                  <a:pt x="2404202" y="469214"/>
                </a:lnTo>
                <a:lnTo>
                  <a:pt x="2402814" y="468311"/>
                </a:lnTo>
                <a:cubicBezTo>
                  <a:pt x="2407618" y="458583"/>
                  <a:pt x="2411168" y="448016"/>
                  <a:pt x="2413465" y="436612"/>
                </a:cubicBezTo>
                <a:cubicBezTo>
                  <a:pt x="2415762" y="425207"/>
                  <a:pt x="2417247" y="413726"/>
                  <a:pt x="2417919" y="402169"/>
                </a:cubicBezTo>
                <a:cubicBezTo>
                  <a:pt x="2418591" y="390612"/>
                  <a:pt x="2418890" y="379741"/>
                  <a:pt x="2418816" y="369556"/>
                </a:cubicBezTo>
                <a:lnTo>
                  <a:pt x="2418816" y="296867"/>
                </a:lnTo>
                <a:lnTo>
                  <a:pt x="2418816" y="291832"/>
                </a:lnTo>
                <a:cubicBezTo>
                  <a:pt x="2428032" y="290689"/>
                  <a:pt x="2437566" y="289241"/>
                  <a:pt x="2447417" y="287488"/>
                </a:cubicBezTo>
                <a:cubicBezTo>
                  <a:pt x="2457268" y="285736"/>
                  <a:pt x="2466547" y="283678"/>
                  <a:pt x="2475255" y="281316"/>
                </a:cubicBezTo>
                <a:cubicBezTo>
                  <a:pt x="2483963" y="278954"/>
                  <a:pt x="2491210" y="276287"/>
                  <a:pt x="2496998" y="273315"/>
                </a:cubicBezTo>
                <a:close/>
                <a:moveTo>
                  <a:pt x="2698775" y="272186"/>
                </a:moveTo>
                <a:cubicBezTo>
                  <a:pt x="2700790" y="278197"/>
                  <a:pt x="2702876" y="284464"/>
                  <a:pt x="2705033" y="290985"/>
                </a:cubicBezTo>
                <a:cubicBezTo>
                  <a:pt x="2707190" y="297507"/>
                  <a:pt x="2708991" y="303195"/>
                  <a:pt x="2710434" y="308050"/>
                </a:cubicBezTo>
                <a:lnTo>
                  <a:pt x="2708983" y="308502"/>
                </a:lnTo>
                <a:lnTo>
                  <a:pt x="2710434" y="313085"/>
                </a:lnTo>
                <a:lnTo>
                  <a:pt x="2700147" y="316286"/>
                </a:lnTo>
                <a:cubicBezTo>
                  <a:pt x="2698694" y="311294"/>
                  <a:pt x="2696913" y="305471"/>
                  <a:pt x="2694803" y="298818"/>
                </a:cubicBezTo>
                <a:cubicBezTo>
                  <a:pt x="2692693" y="292164"/>
                  <a:pt x="2690740" y="285880"/>
                  <a:pt x="2688945" y="279965"/>
                </a:cubicBezTo>
                <a:lnTo>
                  <a:pt x="2690385" y="279563"/>
                </a:lnTo>
                <a:lnTo>
                  <a:pt x="2688945" y="274930"/>
                </a:lnTo>
                <a:close/>
                <a:moveTo>
                  <a:pt x="3597630" y="271486"/>
                </a:moveTo>
                <a:lnTo>
                  <a:pt x="3608146" y="276744"/>
                </a:lnTo>
                <a:lnTo>
                  <a:pt x="3604767" y="280090"/>
                </a:lnTo>
                <a:lnTo>
                  <a:pt x="3608146" y="281779"/>
                </a:lnTo>
                <a:cubicBezTo>
                  <a:pt x="3600559" y="289947"/>
                  <a:pt x="3592758" y="297672"/>
                  <a:pt x="3584743" y="304953"/>
                </a:cubicBezTo>
                <a:lnTo>
                  <a:pt x="3567285" y="319242"/>
                </a:lnTo>
                <a:lnTo>
                  <a:pt x="3607918" y="317664"/>
                </a:lnTo>
                <a:cubicBezTo>
                  <a:pt x="3613561" y="313544"/>
                  <a:pt x="3619247" y="309267"/>
                  <a:pt x="3624976" y="304833"/>
                </a:cubicBezTo>
                <a:cubicBezTo>
                  <a:pt x="3630706" y="300399"/>
                  <a:pt x="3636221" y="295837"/>
                  <a:pt x="3641522" y="291146"/>
                </a:cubicBezTo>
                <a:lnTo>
                  <a:pt x="3651352" y="297090"/>
                </a:lnTo>
                <a:lnTo>
                  <a:pt x="3647609" y="299862"/>
                </a:lnTo>
                <a:lnTo>
                  <a:pt x="3651352" y="302125"/>
                </a:lnTo>
                <a:cubicBezTo>
                  <a:pt x="3636254" y="314368"/>
                  <a:pt x="3621186" y="325528"/>
                  <a:pt x="3606146" y="335606"/>
                </a:cubicBezTo>
                <a:lnTo>
                  <a:pt x="3570591" y="356810"/>
                </a:lnTo>
                <a:lnTo>
                  <a:pt x="3643692" y="352757"/>
                </a:lnTo>
                <a:lnTo>
                  <a:pt x="3638064" y="345988"/>
                </a:lnTo>
                <a:cubicBezTo>
                  <a:pt x="3634754" y="342170"/>
                  <a:pt x="3631487" y="338594"/>
                  <a:pt x="3628263" y="335260"/>
                </a:cubicBezTo>
                <a:lnTo>
                  <a:pt x="3631372" y="333628"/>
                </a:lnTo>
                <a:lnTo>
                  <a:pt x="3628263" y="330225"/>
                </a:lnTo>
                <a:lnTo>
                  <a:pt x="3636950" y="325665"/>
                </a:lnTo>
                <a:cubicBezTo>
                  <a:pt x="3644494" y="333469"/>
                  <a:pt x="3651923" y="341894"/>
                  <a:pt x="3659238" y="350940"/>
                </a:cubicBezTo>
                <a:cubicBezTo>
                  <a:pt x="3666553" y="359987"/>
                  <a:pt x="3672382" y="367927"/>
                  <a:pt x="3676726" y="374761"/>
                </a:cubicBezTo>
                <a:lnTo>
                  <a:pt x="3674145" y="376280"/>
                </a:lnTo>
                <a:lnTo>
                  <a:pt x="3676726" y="379796"/>
                </a:lnTo>
                <a:lnTo>
                  <a:pt x="3667353" y="385311"/>
                </a:lnTo>
                <a:cubicBezTo>
                  <a:pt x="3665844" y="382649"/>
                  <a:pt x="3664005" y="379700"/>
                  <a:pt x="3661838" y="376465"/>
                </a:cubicBezTo>
                <a:cubicBezTo>
                  <a:pt x="3659671" y="373230"/>
                  <a:pt x="3657318" y="369824"/>
                  <a:pt x="3654780" y="366247"/>
                </a:cubicBezTo>
                <a:lnTo>
                  <a:pt x="3598545" y="369685"/>
                </a:lnTo>
                <a:cubicBezTo>
                  <a:pt x="3596706" y="373141"/>
                  <a:pt x="3594725" y="376569"/>
                  <a:pt x="3592601" y="379968"/>
                </a:cubicBezTo>
                <a:lnTo>
                  <a:pt x="3589330" y="384872"/>
                </a:lnTo>
                <a:lnTo>
                  <a:pt x="3649294" y="384872"/>
                </a:lnTo>
                <a:lnTo>
                  <a:pt x="3651352" y="384412"/>
                </a:lnTo>
                <a:lnTo>
                  <a:pt x="3658438" y="388301"/>
                </a:lnTo>
                <a:lnTo>
                  <a:pt x="3656018" y="392008"/>
                </a:lnTo>
                <a:lnTo>
                  <a:pt x="3658438" y="393336"/>
                </a:lnTo>
                <a:cubicBezTo>
                  <a:pt x="3653352" y="404404"/>
                  <a:pt x="3646836" y="414386"/>
                  <a:pt x="3638892" y="423283"/>
                </a:cubicBezTo>
                <a:lnTo>
                  <a:pt x="3615554" y="443765"/>
                </a:lnTo>
                <a:lnTo>
                  <a:pt x="3642350" y="456224"/>
                </a:lnTo>
                <a:cubicBezTo>
                  <a:pt x="3653090" y="460200"/>
                  <a:pt x="3664243" y="463391"/>
                  <a:pt x="3675812" y="465796"/>
                </a:cubicBezTo>
                <a:lnTo>
                  <a:pt x="3672413" y="469859"/>
                </a:lnTo>
                <a:lnTo>
                  <a:pt x="3675812" y="470831"/>
                </a:lnTo>
                <a:cubicBezTo>
                  <a:pt x="3674616" y="472046"/>
                  <a:pt x="3673349" y="473560"/>
                  <a:pt x="3672011" y="475375"/>
                </a:cubicBezTo>
                <a:cubicBezTo>
                  <a:pt x="3670673" y="477189"/>
                  <a:pt x="3669577" y="478875"/>
                  <a:pt x="3668725" y="480433"/>
                </a:cubicBezTo>
                <a:cubicBezTo>
                  <a:pt x="3656695" y="477570"/>
                  <a:pt x="3645094" y="473865"/>
                  <a:pt x="3633920" y="469317"/>
                </a:cubicBezTo>
                <a:cubicBezTo>
                  <a:pt x="3622748" y="464769"/>
                  <a:pt x="3612175" y="459406"/>
                  <a:pt x="3602202" y="453229"/>
                </a:cubicBezTo>
                <a:cubicBezTo>
                  <a:pt x="3591487" y="459730"/>
                  <a:pt x="3580228" y="465245"/>
                  <a:pt x="3568426" y="469774"/>
                </a:cubicBezTo>
                <a:cubicBezTo>
                  <a:pt x="3556625" y="474303"/>
                  <a:pt x="3544795" y="477932"/>
                  <a:pt x="3532936" y="480661"/>
                </a:cubicBezTo>
                <a:cubicBezTo>
                  <a:pt x="3532436" y="479094"/>
                  <a:pt x="3531665" y="477370"/>
                  <a:pt x="3530622" y="475489"/>
                </a:cubicBezTo>
                <a:cubicBezTo>
                  <a:pt x="3529579" y="473608"/>
                  <a:pt x="3528522" y="472055"/>
                  <a:pt x="3527450" y="470831"/>
                </a:cubicBezTo>
                <a:lnTo>
                  <a:pt x="3530325" y="470018"/>
                </a:lnTo>
                <a:lnTo>
                  <a:pt x="3527450" y="465796"/>
                </a:lnTo>
                <a:cubicBezTo>
                  <a:pt x="3538608" y="463510"/>
                  <a:pt x="3549724" y="460367"/>
                  <a:pt x="3560797" y="456367"/>
                </a:cubicBezTo>
                <a:lnTo>
                  <a:pt x="3588597" y="443628"/>
                </a:lnTo>
                <a:lnTo>
                  <a:pt x="3575799" y="433398"/>
                </a:lnTo>
                <a:cubicBezTo>
                  <a:pt x="3570541" y="428578"/>
                  <a:pt x="3565626" y="423530"/>
                  <a:pt x="3561054" y="418253"/>
                </a:cubicBezTo>
                <a:cubicBezTo>
                  <a:pt x="3554616" y="424426"/>
                  <a:pt x="3548062" y="429912"/>
                  <a:pt x="3541395" y="434713"/>
                </a:cubicBezTo>
                <a:cubicBezTo>
                  <a:pt x="3540409" y="433579"/>
                  <a:pt x="3539123" y="432188"/>
                  <a:pt x="3537537" y="430541"/>
                </a:cubicBezTo>
                <a:cubicBezTo>
                  <a:pt x="3535951" y="428893"/>
                  <a:pt x="3534494" y="427616"/>
                  <a:pt x="3533165" y="426712"/>
                </a:cubicBezTo>
                <a:lnTo>
                  <a:pt x="3536197" y="424332"/>
                </a:lnTo>
                <a:lnTo>
                  <a:pt x="3533165" y="421677"/>
                </a:lnTo>
                <a:lnTo>
                  <a:pt x="3552184" y="406748"/>
                </a:lnTo>
                <a:lnTo>
                  <a:pt x="3549224" y="402423"/>
                </a:lnTo>
                <a:cubicBezTo>
                  <a:pt x="3547490" y="399775"/>
                  <a:pt x="3545872" y="397127"/>
                  <a:pt x="3544367" y="394479"/>
                </a:cubicBezTo>
                <a:lnTo>
                  <a:pt x="3546840" y="393489"/>
                </a:lnTo>
                <a:lnTo>
                  <a:pt x="3544367" y="389444"/>
                </a:lnTo>
                <a:lnTo>
                  <a:pt x="3553510" y="385786"/>
                </a:lnTo>
                <a:cubicBezTo>
                  <a:pt x="3554658" y="387853"/>
                  <a:pt x="3555906" y="389949"/>
                  <a:pt x="3557254" y="392073"/>
                </a:cubicBezTo>
                <a:cubicBezTo>
                  <a:pt x="3558602" y="394197"/>
                  <a:pt x="3560021" y="396292"/>
                  <a:pt x="3561512" y="398359"/>
                </a:cubicBezTo>
                <a:cubicBezTo>
                  <a:pt x="3566326" y="393430"/>
                  <a:pt x="3570813" y="388191"/>
                  <a:pt x="3574970" y="382644"/>
                </a:cubicBezTo>
                <a:lnTo>
                  <a:pt x="3582779" y="370611"/>
                </a:lnTo>
                <a:lnTo>
                  <a:pt x="3557930" y="372332"/>
                </a:lnTo>
                <a:cubicBezTo>
                  <a:pt x="3551542" y="372814"/>
                  <a:pt x="3547046" y="373245"/>
                  <a:pt x="3544442" y="373625"/>
                </a:cubicBezTo>
                <a:cubicBezTo>
                  <a:pt x="3541839" y="374006"/>
                  <a:pt x="3539985" y="374454"/>
                  <a:pt x="3538880" y="374970"/>
                </a:cubicBezTo>
                <a:cubicBezTo>
                  <a:pt x="3538613" y="373706"/>
                  <a:pt x="3538118" y="371984"/>
                  <a:pt x="3537394" y="369804"/>
                </a:cubicBezTo>
                <a:cubicBezTo>
                  <a:pt x="3536670" y="367624"/>
                  <a:pt x="3535946" y="365676"/>
                  <a:pt x="3535222" y="363961"/>
                </a:cubicBezTo>
                <a:lnTo>
                  <a:pt x="3536907" y="363458"/>
                </a:lnTo>
                <a:lnTo>
                  <a:pt x="3535222" y="358926"/>
                </a:lnTo>
                <a:cubicBezTo>
                  <a:pt x="3538208" y="358668"/>
                  <a:pt x="3541838" y="357584"/>
                  <a:pt x="3546110" y="355673"/>
                </a:cubicBezTo>
                <a:cubicBezTo>
                  <a:pt x="3550382" y="353762"/>
                  <a:pt x="3555211" y="351198"/>
                  <a:pt x="3560597" y="347982"/>
                </a:cubicBezTo>
                <a:cubicBezTo>
                  <a:pt x="3563540" y="346445"/>
                  <a:pt x="3567884" y="343884"/>
                  <a:pt x="3573628" y="340299"/>
                </a:cubicBezTo>
                <a:lnTo>
                  <a:pt x="3584927" y="333024"/>
                </a:lnTo>
                <a:lnTo>
                  <a:pt x="3563535" y="334257"/>
                </a:lnTo>
                <a:cubicBezTo>
                  <a:pt x="3556763" y="334736"/>
                  <a:pt x="3552036" y="335177"/>
                  <a:pt x="3549353" y="335581"/>
                </a:cubicBezTo>
                <a:cubicBezTo>
                  <a:pt x="3546671" y="335984"/>
                  <a:pt x="3544856" y="336408"/>
                  <a:pt x="3543910" y="336854"/>
                </a:cubicBezTo>
                <a:cubicBezTo>
                  <a:pt x="3543652" y="335374"/>
                  <a:pt x="3543195" y="333549"/>
                  <a:pt x="3542538" y="331381"/>
                </a:cubicBezTo>
                <a:cubicBezTo>
                  <a:pt x="3541880" y="329212"/>
                  <a:pt x="3541195" y="327385"/>
                  <a:pt x="3540480" y="325899"/>
                </a:cubicBezTo>
                <a:lnTo>
                  <a:pt x="3542117" y="325224"/>
                </a:lnTo>
                <a:lnTo>
                  <a:pt x="3540480" y="320864"/>
                </a:lnTo>
                <a:cubicBezTo>
                  <a:pt x="3542428" y="320492"/>
                  <a:pt x="3544648" y="319578"/>
                  <a:pt x="3547138" y="318121"/>
                </a:cubicBezTo>
                <a:cubicBezTo>
                  <a:pt x="3549629" y="316663"/>
                  <a:pt x="3552363" y="314835"/>
                  <a:pt x="3555339" y="312634"/>
                </a:cubicBezTo>
                <a:cubicBezTo>
                  <a:pt x="3557529" y="310958"/>
                  <a:pt x="3560998" y="308062"/>
                  <a:pt x="3565745" y="303948"/>
                </a:cubicBezTo>
                <a:cubicBezTo>
                  <a:pt x="3570492" y="299833"/>
                  <a:pt x="3575722" y="294956"/>
                  <a:pt x="3581433" y="289317"/>
                </a:cubicBezTo>
                <a:cubicBezTo>
                  <a:pt x="3587146" y="283678"/>
                  <a:pt x="3592544" y="277735"/>
                  <a:pt x="3597630" y="271486"/>
                </a:cubicBezTo>
                <a:close/>
                <a:moveTo>
                  <a:pt x="2598267" y="270801"/>
                </a:moveTo>
                <a:lnTo>
                  <a:pt x="2606497" y="279945"/>
                </a:lnTo>
                <a:lnTo>
                  <a:pt x="2603000" y="281095"/>
                </a:lnTo>
                <a:lnTo>
                  <a:pt x="2606497" y="284980"/>
                </a:lnTo>
                <a:cubicBezTo>
                  <a:pt x="2596548" y="289456"/>
                  <a:pt x="2584499" y="293419"/>
                  <a:pt x="2570350" y="296867"/>
                </a:cubicBezTo>
                <a:cubicBezTo>
                  <a:pt x="2556200" y="300315"/>
                  <a:pt x="2542036" y="303134"/>
                  <a:pt x="2527858" y="305325"/>
                </a:cubicBezTo>
                <a:lnTo>
                  <a:pt x="2527858" y="345781"/>
                </a:lnTo>
                <a:lnTo>
                  <a:pt x="2611069" y="345781"/>
                </a:lnTo>
                <a:lnTo>
                  <a:pt x="2611069" y="350816"/>
                </a:lnTo>
                <a:lnTo>
                  <a:pt x="2611069" y="356297"/>
                </a:lnTo>
                <a:lnTo>
                  <a:pt x="2611069" y="361332"/>
                </a:lnTo>
                <a:lnTo>
                  <a:pt x="2581122" y="361332"/>
                </a:lnTo>
                <a:lnTo>
                  <a:pt x="2581122" y="474940"/>
                </a:lnTo>
                <a:lnTo>
                  <a:pt x="2581122" y="479975"/>
                </a:lnTo>
                <a:lnTo>
                  <a:pt x="2570378" y="479975"/>
                </a:lnTo>
                <a:lnTo>
                  <a:pt x="2570378" y="474940"/>
                </a:lnTo>
                <a:lnTo>
                  <a:pt x="2570378" y="361332"/>
                </a:lnTo>
                <a:lnTo>
                  <a:pt x="2527858" y="361332"/>
                </a:lnTo>
                <a:lnTo>
                  <a:pt x="2527858" y="371156"/>
                </a:lnTo>
                <a:lnTo>
                  <a:pt x="2527858" y="376191"/>
                </a:lnTo>
                <a:cubicBezTo>
                  <a:pt x="2527973" y="387167"/>
                  <a:pt x="2527338" y="398870"/>
                  <a:pt x="2525954" y="411302"/>
                </a:cubicBezTo>
                <a:cubicBezTo>
                  <a:pt x="2524569" y="423734"/>
                  <a:pt x="2521750" y="435963"/>
                  <a:pt x="2517495" y="447988"/>
                </a:cubicBezTo>
                <a:cubicBezTo>
                  <a:pt x="2513241" y="460014"/>
                  <a:pt x="2506866" y="470905"/>
                  <a:pt x="2498369" y="480661"/>
                </a:cubicBezTo>
                <a:cubicBezTo>
                  <a:pt x="2497464" y="479456"/>
                  <a:pt x="2496131" y="478151"/>
                  <a:pt x="2494368" y="476746"/>
                </a:cubicBezTo>
                <a:cubicBezTo>
                  <a:pt x="2492606" y="475341"/>
                  <a:pt x="2491044" y="474208"/>
                  <a:pt x="2489682" y="473346"/>
                </a:cubicBezTo>
                <a:lnTo>
                  <a:pt x="2491759" y="469818"/>
                </a:lnTo>
                <a:lnTo>
                  <a:pt x="2489682" y="468311"/>
                </a:lnTo>
                <a:cubicBezTo>
                  <a:pt x="2497790" y="458975"/>
                  <a:pt x="2503799" y="448767"/>
                  <a:pt x="2507708" y="437687"/>
                </a:cubicBezTo>
                <a:cubicBezTo>
                  <a:pt x="2511616" y="426607"/>
                  <a:pt x="2514154" y="415349"/>
                  <a:pt x="2515319" y="403913"/>
                </a:cubicBezTo>
                <a:cubicBezTo>
                  <a:pt x="2516485" y="392478"/>
                  <a:pt x="2517007" y="381559"/>
                  <a:pt x="2516886" y="371156"/>
                </a:cubicBezTo>
                <a:lnTo>
                  <a:pt x="2516886" y="297324"/>
                </a:lnTo>
                <a:lnTo>
                  <a:pt x="2516886" y="292289"/>
                </a:lnTo>
                <a:cubicBezTo>
                  <a:pt x="2526556" y="290758"/>
                  <a:pt x="2536502" y="288918"/>
                  <a:pt x="2546722" y="286769"/>
                </a:cubicBezTo>
                <a:cubicBezTo>
                  <a:pt x="2556943" y="284620"/>
                  <a:pt x="2566567" y="282204"/>
                  <a:pt x="2575594" y="279521"/>
                </a:cubicBezTo>
                <a:cubicBezTo>
                  <a:pt x="2584620" y="276839"/>
                  <a:pt x="2592178" y="273932"/>
                  <a:pt x="2598267" y="270801"/>
                </a:cubicBezTo>
                <a:close/>
                <a:moveTo>
                  <a:pt x="1622602" y="270572"/>
                </a:moveTo>
                <a:cubicBezTo>
                  <a:pt x="1630746" y="273791"/>
                  <a:pt x="1638862" y="277639"/>
                  <a:pt x="1646948" y="282116"/>
                </a:cubicBezTo>
                <a:cubicBezTo>
                  <a:pt x="1655035" y="286593"/>
                  <a:pt x="1661550" y="290898"/>
                  <a:pt x="1666494" y="295032"/>
                </a:cubicBezTo>
                <a:lnTo>
                  <a:pt x="1664125" y="298501"/>
                </a:lnTo>
                <a:lnTo>
                  <a:pt x="1666494" y="300067"/>
                </a:lnTo>
                <a:lnTo>
                  <a:pt x="1660093" y="309440"/>
                </a:lnTo>
                <a:cubicBezTo>
                  <a:pt x="1655254" y="305077"/>
                  <a:pt x="1648815" y="300543"/>
                  <a:pt x="1640776" y="295838"/>
                </a:cubicBezTo>
                <a:cubicBezTo>
                  <a:pt x="1632737" y="291133"/>
                  <a:pt x="1624698" y="287056"/>
                  <a:pt x="1616659" y="283608"/>
                </a:cubicBezTo>
                <a:lnTo>
                  <a:pt x="1619376" y="279951"/>
                </a:lnTo>
                <a:lnTo>
                  <a:pt x="1616659" y="278573"/>
                </a:lnTo>
                <a:close/>
                <a:moveTo>
                  <a:pt x="3056000" y="268515"/>
                </a:moveTo>
                <a:lnTo>
                  <a:pt x="3067202" y="268515"/>
                </a:lnTo>
                <a:cubicBezTo>
                  <a:pt x="3067240" y="282688"/>
                  <a:pt x="3067621" y="296404"/>
                  <a:pt x="3068345" y="309663"/>
                </a:cubicBezTo>
                <a:lnTo>
                  <a:pt x="3123458" y="309663"/>
                </a:lnTo>
                <a:lnTo>
                  <a:pt x="3105664" y="296724"/>
                </a:lnTo>
                <a:cubicBezTo>
                  <a:pt x="3097692" y="291614"/>
                  <a:pt x="3089748" y="287089"/>
                  <a:pt x="3081832" y="283151"/>
                </a:cubicBezTo>
                <a:lnTo>
                  <a:pt x="3084835" y="279826"/>
                </a:lnTo>
                <a:lnTo>
                  <a:pt x="3081832" y="278116"/>
                </a:lnTo>
                <a:lnTo>
                  <a:pt x="3088233" y="271029"/>
                </a:lnTo>
                <a:cubicBezTo>
                  <a:pt x="3096148" y="274939"/>
                  <a:pt x="3104092" y="279349"/>
                  <a:pt x="3112065" y="284259"/>
                </a:cubicBezTo>
                <a:cubicBezTo>
                  <a:pt x="3120037" y="289170"/>
                  <a:pt x="3126495" y="293751"/>
                  <a:pt x="3131439" y="298004"/>
                </a:cubicBezTo>
                <a:lnTo>
                  <a:pt x="3128822" y="301182"/>
                </a:lnTo>
                <a:lnTo>
                  <a:pt x="3131439" y="303039"/>
                </a:lnTo>
                <a:lnTo>
                  <a:pt x="3125984" y="309663"/>
                </a:lnTo>
                <a:lnTo>
                  <a:pt x="3143554" y="309663"/>
                </a:lnTo>
                <a:lnTo>
                  <a:pt x="3143554" y="314698"/>
                </a:lnTo>
                <a:lnTo>
                  <a:pt x="3143554" y="320407"/>
                </a:lnTo>
                <a:lnTo>
                  <a:pt x="3143554" y="325442"/>
                </a:lnTo>
                <a:lnTo>
                  <a:pt x="3069620" y="325442"/>
                </a:lnTo>
                <a:lnTo>
                  <a:pt x="3074746" y="369270"/>
                </a:lnTo>
                <a:cubicBezTo>
                  <a:pt x="3077194" y="384215"/>
                  <a:pt x="3080242" y="397645"/>
                  <a:pt x="3083890" y="409561"/>
                </a:cubicBezTo>
                <a:cubicBezTo>
                  <a:pt x="3090981" y="399831"/>
                  <a:pt x="3097372" y="389287"/>
                  <a:pt x="3103064" y="377928"/>
                </a:cubicBezTo>
                <a:cubicBezTo>
                  <a:pt x="3108755" y="366570"/>
                  <a:pt x="3113718" y="354482"/>
                  <a:pt x="3117951" y="341667"/>
                </a:cubicBezTo>
                <a:lnTo>
                  <a:pt x="3128924" y="344410"/>
                </a:lnTo>
                <a:lnTo>
                  <a:pt x="3126993" y="348962"/>
                </a:lnTo>
                <a:lnTo>
                  <a:pt x="3128924" y="349445"/>
                </a:lnTo>
                <a:cubicBezTo>
                  <a:pt x="3123995" y="364418"/>
                  <a:pt x="3118080" y="378363"/>
                  <a:pt x="3111179" y="391279"/>
                </a:cubicBezTo>
                <a:lnTo>
                  <a:pt x="3089279" y="424649"/>
                </a:lnTo>
                <a:lnTo>
                  <a:pt x="3104121" y="451737"/>
                </a:lnTo>
                <a:cubicBezTo>
                  <a:pt x="3110198" y="458738"/>
                  <a:pt x="3116789" y="462282"/>
                  <a:pt x="3123895" y="462367"/>
                </a:cubicBezTo>
                <a:cubicBezTo>
                  <a:pt x="3127491" y="462510"/>
                  <a:pt x="3130186" y="459196"/>
                  <a:pt x="3131982" y="452423"/>
                </a:cubicBezTo>
                <a:cubicBezTo>
                  <a:pt x="3133777" y="445651"/>
                  <a:pt x="3135044" y="434564"/>
                  <a:pt x="3135782" y="419162"/>
                </a:cubicBezTo>
                <a:cubicBezTo>
                  <a:pt x="3137096" y="420343"/>
                  <a:pt x="3138640" y="421467"/>
                  <a:pt x="3140411" y="422534"/>
                </a:cubicBezTo>
                <a:cubicBezTo>
                  <a:pt x="3142183" y="423601"/>
                  <a:pt x="3143840" y="424382"/>
                  <a:pt x="3145383" y="424877"/>
                </a:cubicBezTo>
                <a:lnTo>
                  <a:pt x="3144891" y="429680"/>
                </a:lnTo>
                <a:lnTo>
                  <a:pt x="3145383" y="429912"/>
                </a:lnTo>
                <a:cubicBezTo>
                  <a:pt x="3144317" y="448043"/>
                  <a:pt x="3142221" y="460759"/>
                  <a:pt x="3139097" y="468060"/>
                </a:cubicBezTo>
                <a:cubicBezTo>
                  <a:pt x="3135973" y="475360"/>
                  <a:pt x="3130676" y="478875"/>
                  <a:pt x="3123209" y="478604"/>
                </a:cubicBezTo>
                <a:cubicBezTo>
                  <a:pt x="3114070" y="478494"/>
                  <a:pt x="3105888" y="474770"/>
                  <a:pt x="3098663" y="467431"/>
                </a:cubicBezTo>
                <a:cubicBezTo>
                  <a:pt x="3091438" y="460092"/>
                  <a:pt x="3085142" y="449795"/>
                  <a:pt x="3079775" y="436541"/>
                </a:cubicBezTo>
                <a:cubicBezTo>
                  <a:pt x="3072131" y="444890"/>
                  <a:pt x="3063930" y="452596"/>
                  <a:pt x="3055172" y="459659"/>
                </a:cubicBezTo>
                <a:cubicBezTo>
                  <a:pt x="3046414" y="466721"/>
                  <a:pt x="3037012" y="473113"/>
                  <a:pt x="3026968" y="478832"/>
                </a:cubicBezTo>
                <a:cubicBezTo>
                  <a:pt x="3026092" y="477599"/>
                  <a:pt x="3024873" y="476123"/>
                  <a:pt x="3023311" y="474403"/>
                </a:cubicBezTo>
                <a:cubicBezTo>
                  <a:pt x="3021749" y="472684"/>
                  <a:pt x="3020301" y="471265"/>
                  <a:pt x="3018967" y="470146"/>
                </a:cubicBezTo>
                <a:lnTo>
                  <a:pt x="3022047" y="468129"/>
                </a:lnTo>
                <a:lnTo>
                  <a:pt x="3018967" y="465111"/>
                </a:lnTo>
                <a:cubicBezTo>
                  <a:pt x="3029950" y="459281"/>
                  <a:pt x="3040160" y="452595"/>
                  <a:pt x="3049600" y="445051"/>
                </a:cubicBezTo>
                <a:lnTo>
                  <a:pt x="3074454" y="420802"/>
                </a:lnTo>
                <a:lnTo>
                  <a:pt x="3064602" y="379706"/>
                </a:lnTo>
                <a:cubicBezTo>
                  <a:pt x="3061720" y="362918"/>
                  <a:pt x="3059539" y="344830"/>
                  <a:pt x="3058058" y="325442"/>
                </a:cubicBezTo>
                <a:lnTo>
                  <a:pt x="2971190" y="325442"/>
                </a:lnTo>
                <a:lnTo>
                  <a:pt x="2971190" y="353554"/>
                </a:lnTo>
                <a:lnTo>
                  <a:pt x="3030855" y="353554"/>
                </a:lnTo>
                <a:cubicBezTo>
                  <a:pt x="3030845" y="353682"/>
                  <a:pt x="3030807" y="354397"/>
                  <a:pt x="3030740" y="355697"/>
                </a:cubicBezTo>
                <a:lnTo>
                  <a:pt x="3030641" y="358589"/>
                </a:lnTo>
                <a:lnTo>
                  <a:pt x="3030855" y="358589"/>
                </a:lnTo>
                <a:cubicBezTo>
                  <a:pt x="3030845" y="358717"/>
                  <a:pt x="3030807" y="359432"/>
                  <a:pt x="3030740" y="360732"/>
                </a:cubicBezTo>
                <a:cubicBezTo>
                  <a:pt x="3030674" y="362032"/>
                  <a:pt x="3030636" y="363146"/>
                  <a:pt x="3030626" y="364075"/>
                </a:cubicBezTo>
                <a:cubicBezTo>
                  <a:pt x="3030264" y="381697"/>
                  <a:pt x="3029820" y="395882"/>
                  <a:pt x="3029297" y="406629"/>
                </a:cubicBezTo>
                <a:cubicBezTo>
                  <a:pt x="3028774" y="417376"/>
                  <a:pt x="3028059" y="425481"/>
                  <a:pt x="3027155" y="430945"/>
                </a:cubicBezTo>
                <a:cubicBezTo>
                  <a:pt x="3026250" y="436409"/>
                  <a:pt x="3025045" y="440027"/>
                  <a:pt x="3023540" y="441799"/>
                </a:cubicBezTo>
                <a:cubicBezTo>
                  <a:pt x="3022096" y="443495"/>
                  <a:pt x="3020410" y="444733"/>
                  <a:pt x="3018482" y="445514"/>
                </a:cubicBezTo>
                <a:cubicBezTo>
                  <a:pt x="3016553" y="446295"/>
                  <a:pt x="3014124" y="446733"/>
                  <a:pt x="3011195" y="446828"/>
                </a:cubicBezTo>
                <a:cubicBezTo>
                  <a:pt x="3008147" y="447052"/>
                  <a:pt x="3004185" y="447119"/>
                  <a:pt x="2999308" y="447028"/>
                </a:cubicBezTo>
                <a:cubicBezTo>
                  <a:pt x="2994431" y="446938"/>
                  <a:pt x="2989097" y="446719"/>
                  <a:pt x="2983306" y="446371"/>
                </a:cubicBezTo>
                <a:cubicBezTo>
                  <a:pt x="2983077" y="444714"/>
                  <a:pt x="2982677" y="442942"/>
                  <a:pt x="2982106" y="441056"/>
                </a:cubicBezTo>
                <a:cubicBezTo>
                  <a:pt x="2981534" y="439170"/>
                  <a:pt x="2980791" y="437513"/>
                  <a:pt x="2979877" y="436084"/>
                </a:cubicBezTo>
                <a:lnTo>
                  <a:pt x="2982151" y="436222"/>
                </a:lnTo>
                <a:lnTo>
                  <a:pt x="2982106" y="436021"/>
                </a:lnTo>
                <a:cubicBezTo>
                  <a:pt x="2981534" y="434135"/>
                  <a:pt x="2980791" y="432478"/>
                  <a:pt x="2979877" y="431049"/>
                </a:cubicBezTo>
                <a:cubicBezTo>
                  <a:pt x="2985958" y="431597"/>
                  <a:pt x="2991454" y="431930"/>
                  <a:pt x="2996365" y="432049"/>
                </a:cubicBezTo>
                <a:cubicBezTo>
                  <a:pt x="3001275" y="432168"/>
                  <a:pt x="3004770" y="432216"/>
                  <a:pt x="3006852" y="432192"/>
                </a:cubicBezTo>
                <a:cubicBezTo>
                  <a:pt x="3008571" y="432211"/>
                  <a:pt x="3010047" y="432059"/>
                  <a:pt x="3011280" y="431735"/>
                </a:cubicBezTo>
                <a:cubicBezTo>
                  <a:pt x="3012514" y="431411"/>
                  <a:pt x="3013476" y="430802"/>
                  <a:pt x="3014167" y="429906"/>
                </a:cubicBezTo>
                <a:cubicBezTo>
                  <a:pt x="3015834" y="428425"/>
                  <a:pt x="3017072" y="422700"/>
                  <a:pt x="3017882" y="412733"/>
                </a:cubicBezTo>
                <a:cubicBezTo>
                  <a:pt x="3018287" y="407749"/>
                  <a:pt x="3018655" y="401182"/>
                  <a:pt x="3018989" y="393034"/>
                </a:cubicBezTo>
                <a:lnTo>
                  <a:pt x="3019728" y="368876"/>
                </a:lnTo>
                <a:lnTo>
                  <a:pt x="2971190" y="368876"/>
                </a:lnTo>
                <a:lnTo>
                  <a:pt x="2971190" y="372299"/>
                </a:lnTo>
                <a:lnTo>
                  <a:pt x="2971190" y="377334"/>
                </a:lnTo>
                <a:cubicBezTo>
                  <a:pt x="2971276" y="387857"/>
                  <a:pt x="2970723" y="399247"/>
                  <a:pt x="2969530" y="411505"/>
                </a:cubicBezTo>
                <a:cubicBezTo>
                  <a:pt x="2968338" y="423764"/>
                  <a:pt x="2965990" y="435933"/>
                  <a:pt x="2962486" y="448014"/>
                </a:cubicBezTo>
                <a:cubicBezTo>
                  <a:pt x="2958982" y="460094"/>
                  <a:pt x="2953806" y="471129"/>
                  <a:pt x="2946958" y="481118"/>
                </a:cubicBezTo>
                <a:cubicBezTo>
                  <a:pt x="2945858" y="480009"/>
                  <a:pt x="2944458" y="478742"/>
                  <a:pt x="2942758" y="477318"/>
                </a:cubicBezTo>
                <a:cubicBezTo>
                  <a:pt x="2941058" y="475894"/>
                  <a:pt x="2939486" y="474799"/>
                  <a:pt x="2938043" y="474032"/>
                </a:cubicBezTo>
                <a:lnTo>
                  <a:pt x="2939807" y="470226"/>
                </a:lnTo>
                <a:lnTo>
                  <a:pt x="2938043" y="468997"/>
                </a:lnTo>
                <a:cubicBezTo>
                  <a:pt x="2944503" y="459427"/>
                  <a:pt x="2949312" y="449052"/>
                  <a:pt x="2952470" y="437873"/>
                </a:cubicBezTo>
                <a:cubicBezTo>
                  <a:pt x="2955628" y="426694"/>
                  <a:pt x="2957694" y="415439"/>
                  <a:pt x="2958668" y="404108"/>
                </a:cubicBezTo>
                <a:cubicBezTo>
                  <a:pt x="2959641" y="392777"/>
                  <a:pt x="2960082" y="382098"/>
                  <a:pt x="2959989" y="372070"/>
                </a:cubicBezTo>
                <a:lnTo>
                  <a:pt x="2959989" y="314698"/>
                </a:lnTo>
                <a:lnTo>
                  <a:pt x="2959989" y="309663"/>
                </a:lnTo>
                <a:lnTo>
                  <a:pt x="3057204" y="309663"/>
                </a:lnTo>
                <a:lnTo>
                  <a:pt x="3056000" y="273550"/>
                </a:lnTo>
                <a:lnTo>
                  <a:pt x="3056168" y="273550"/>
                </a:lnTo>
                <a:close/>
                <a:moveTo>
                  <a:pt x="1726158" y="268515"/>
                </a:moveTo>
                <a:lnTo>
                  <a:pt x="1737131" y="268515"/>
                </a:lnTo>
                <a:lnTo>
                  <a:pt x="1737131" y="273550"/>
                </a:lnTo>
                <a:lnTo>
                  <a:pt x="1737131" y="305548"/>
                </a:lnTo>
                <a:lnTo>
                  <a:pt x="1792224" y="305548"/>
                </a:lnTo>
                <a:lnTo>
                  <a:pt x="1792224" y="310583"/>
                </a:lnTo>
                <a:lnTo>
                  <a:pt x="1792224" y="373899"/>
                </a:lnTo>
                <a:lnTo>
                  <a:pt x="1812112" y="373899"/>
                </a:lnTo>
                <a:lnTo>
                  <a:pt x="1812112" y="378934"/>
                </a:lnTo>
                <a:lnTo>
                  <a:pt x="1812112" y="384415"/>
                </a:lnTo>
                <a:lnTo>
                  <a:pt x="1812112" y="389450"/>
                </a:lnTo>
                <a:lnTo>
                  <a:pt x="1734616" y="389450"/>
                </a:lnTo>
                <a:cubicBezTo>
                  <a:pt x="1732980" y="401063"/>
                  <a:pt x="1729751" y="412279"/>
                  <a:pt x="1724931" y="423096"/>
                </a:cubicBezTo>
                <a:cubicBezTo>
                  <a:pt x="1720110" y="433914"/>
                  <a:pt x="1713004" y="444147"/>
                  <a:pt x="1703612" y="453796"/>
                </a:cubicBezTo>
                <a:cubicBezTo>
                  <a:pt x="1694219" y="463446"/>
                  <a:pt x="1681847" y="472324"/>
                  <a:pt x="1666494" y="480433"/>
                </a:cubicBezTo>
                <a:cubicBezTo>
                  <a:pt x="1665522" y="479213"/>
                  <a:pt x="1664265" y="477823"/>
                  <a:pt x="1662722" y="476261"/>
                </a:cubicBezTo>
                <a:cubicBezTo>
                  <a:pt x="1661179" y="474698"/>
                  <a:pt x="1659693" y="473422"/>
                  <a:pt x="1658264" y="472432"/>
                </a:cubicBezTo>
                <a:lnTo>
                  <a:pt x="1661286" y="469992"/>
                </a:lnTo>
                <a:lnTo>
                  <a:pt x="1658264" y="467397"/>
                </a:lnTo>
                <a:cubicBezTo>
                  <a:pt x="1679952" y="456109"/>
                  <a:pt x="1695669" y="443422"/>
                  <a:pt x="1705413" y="429335"/>
                </a:cubicBezTo>
                <a:lnTo>
                  <a:pt x="1721397" y="389450"/>
                </a:lnTo>
                <a:lnTo>
                  <a:pt x="1663293" y="389450"/>
                </a:lnTo>
                <a:lnTo>
                  <a:pt x="1663293" y="384415"/>
                </a:lnTo>
                <a:lnTo>
                  <a:pt x="1663293" y="378934"/>
                </a:lnTo>
                <a:lnTo>
                  <a:pt x="1663293" y="373899"/>
                </a:lnTo>
                <a:lnTo>
                  <a:pt x="1724787" y="373899"/>
                </a:lnTo>
                <a:cubicBezTo>
                  <a:pt x="1725344" y="369332"/>
                  <a:pt x="1725715" y="364693"/>
                  <a:pt x="1725901" y="359983"/>
                </a:cubicBezTo>
                <a:cubicBezTo>
                  <a:pt x="1726087" y="355273"/>
                  <a:pt x="1726173" y="350463"/>
                  <a:pt x="1726158" y="345553"/>
                </a:cubicBezTo>
                <a:lnTo>
                  <a:pt x="1726158" y="321098"/>
                </a:lnTo>
                <a:lnTo>
                  <a:pt x="1676552" y="321098"/>
                </a:lnTo>
                <a:lnTo>
                  <a:pt x="1676552" y="316063"/>
                </a:lnTo>
                <a:lnTo>
                  <a:pt x="1676552" y="310583"/>
                </a:lnTo>
                <a:lnTo>
                  <a:pt x="1676552" y="305548"/>
                </a:lnTo>
                <a:lnTo>
                  <a:pt x="1726158" y="305548"/>
                </a:lnTo>
                <a:lnTo>
                  <a:pt x="1726158" y="273550"/>
                </a:lnTo>
                <a:close/>
                <a:moveTo>
                  <a:pt x="1456944" y="268515"/>
                </a:moveTo>
                <a:lnTo>
                  <a:pt x="1468602" y="268515"/>
                </a:lnTo>
                <a:cubicBezTo>
                  <a:pt x="1468598" y="275039"/>
                  <a:pt x="1468664" y="281478"/>
                  <a:pt x="1468802" y="287831"/>
                </a:cubicBezTo>
                <a:cubicBezTo>
                  <a:pt x="1468940" y="294184"/>
                  <a:pt x="1469178" y="300395"/>
                  <a:pt x="1469517" y="306462"/>
                </a:cubicBezTo>
                <a:lnTo>
                  <a:pt x="1524853" y="306462"/>
                </a:lnTo>
                <a:lnTo>
                  <a:pt x="1507750" y="294066"/>
                </a:lnTo>
                <a:cubicBezTo>
                  <a:pt x="1500006" y="289294"/>
                  <a:pt x="1492291" y="285122"/>
                  <a:pt x="1484604" y="281551"/>
                </a:cubicBezTo>
                <a:lnTo>
                  <a:pt x="1487586" y="278128"/>
                </a:lnTo>
                <a:lnTo>
                  <a:pt x="1484604" y="276516"/>
                </a:lnTo>
                <a:lnTo>
                  <a:pt x="1490777" y="269429"/>
                </a:lnTo>
                <a:cubicBezTo>
                  <a:pt x="1498558" y="272877"/>
                  <a:pt x="1506312" y="276897"/>
                  <a:pt x="1514037" y="281488"/>
                </a:cubicBezTo>
                <a:cubicBezTo>
                  <a:pt x="1521761" y="286079"/>
                  <a:pt x="1528029" y="290441"/>
                  <a:pt x="1532839" y="294575"/>
                </a:cubicBezTo>
                <a:lnTo>
                  <a:pt x="1530252" y="297809"/>
                </a:lnTo>
                <a:lnTo>
                  <a:pt x="1532839" y="299610"/>
                </a:lnTo>
                <a:lnTo>
                  <a:pt x="1527357" y="306462"/>
                </a:lnTo>
                <a:lnTo>
                  <a:pt x="1539926" y="306462"/>
                </a:lnTo>
                <a:lnTo>
                  <a:pt x="1539926" y="311497"/>
                </a:lnTo>
                <a:lnTo>
                  <a:pt x="1539926" y="317206"/>
                </a:lnTo>
                <a:lnTo>
                  <a:pt x="1539926" y="322241"/>
                </a:lnTo>
                <a:lnTo>
                  <a:pt x="1470492" y="322241"/>
                </a:lnTo>
                <a:lnTo>
                  <a:pt x="1475003" y="366127"/>
                </a:lnTo>
                <a:cubicBezTo>
                  <a:pt x="1477222" y="381205"/>
                  <a:pt x="1480042" y="394768"/>
                  <a:pt x="1483461" y="406818"/>
                </a:cubicBezTo>
                <a:cubicBezTo>
                  <a:pt x="1490886" y="396864"/>
                  <a:pt x="1497525" y="386024"/>
                  <a:pt x="1503378" y="374299"/>
                </a:cubicBezTo>
                <a:cubicBezTo>
                  <a:pt x="1509231" y="362574"/>
                  <a:pt x="1514327" y="350020"/>
                  <a:pt x="1518666" y="336637"/>
                </a:cubicBezTo>
                <a:lnTo>
                  <a:pt x="1529410" y="339381"/>
                </a:lnTo>
                <a:lnTo>
                  <a:pt x="1527082" y="343821"/>
                </a:lnTo>
                <a:lnTo>
                  <a:pt x="1529410" y="344416"/>
                </a:lnTo>
                <a:lnTo>
                  <a:pt x="1488646" y="422179"/>
                </a:lnTo>
                <a:lnTo>
                  <a:pt x="1503892" y="452252"/>
                </a:lnTo>
                <a:cubicBezTo>
                  <a:pt x="1510107" y="459958"/>
                  <a:pt x="1516937" y="463863"/>
                  <a:pt x="1524381" y="463968"/>
                </a:cubicBezTo>
                <a:cubicBezTo>
                  <a:pt x="1527967" y="464129"/>
                  <a:pt x="1530624" y="460834"/>
                  <a:pt x="1532353" y="454081"/>
                </a:cubicBezTo>
                <a:cubicBezTo>
                  <a:pt x="1534082" y="447327"/>
                  <a:pt x="1535311" y="436145"/>
                  <a:pt x="1536039" y="420534"/>
                </a:cubicBezTo>
                <a:cubicBezTo>
                  <a:pt x="1537349" y="421815"/>
                  <a:pt x="1538902" y="422967"/>
                  <a:pt x="1540697" y="423991"/>
                </a:cubicBezTo>
                <a:cubicBezTo>
                  <a:pt x="1542492" y="425015"/>
                  <a:pt x="1544216" y="425768"/>
                  <a:pt x="1545869" y="426249"/>
                </a:cubicBezTo>
                <a:lnTo>
                  <a:pt x="1545373" y="431067"/>
                </a:lnTo>
                <a:lnTo>
                  <a:pt x="1545869" y="431284"/>
                </a:lnTo>
                <a:cubicBezTo>
                  <a:pt x="1544793" y="449633"/>
                  <a:pt x="1542659" y="462483"/>
                  <a:pt x="1539468" y="469831"/>
                </a:cubicBezTo>
                <a:cubicBezTo>
                  <a:pt x="1536278" y="477180"/>
                  <a:pt x="1530943" y="480714"/>
                  <a:pt x="1523466" y="480433"/>
                </a:cubicBezTo>
                <a:cubicBezTo>
                  <a:pt x="1513894" y="480318"/>
                  <a:pt x="1505436" y="476261"/>
                  <a:pt x="1498092" y="468260"/>
                </a:cubicBezTo>
                <a:cubicBezTo>
                  <a:pt x="1490748" y="460259"/>
                  <a:pt x="1484347" y="449000"/>
                  <a:pt x="1478889" y="434484"/>
                </a:cubicBezTo>
                <a:cubicBezTo>
                  <a:pt x="1470898" y="443409"/>
                  <a:pt x="1462249" y="451619"/>
                  <a:pt x="1452943" y="459116"/>
                </a:cubicBezTo>
                <a:cubicBezTo>
                  <a:pt x="1443637" y="466612"/>
                  <a:pt x="1433617" y="473336"/>
                  <a:pt x="1422882" y="479290"/>
                </a:cubicBezTo>
                <a:cubicBezTo>
                  <a:pt x="1422006" y="478070"/>
                  <a:pt x="1420787" y="476623"/>
                  <a:pt x="1419225" y="474946"/>
                </a:cubicBezTo>
                <a:cubicBezTo>
                  <a:pt x="1417663" y="473270"/>
                  <a:pt x="1416215" y="471822"/>
                  <a:pt x="1414881" y="470603"/>
                </a:cubicBezTo>
                <a:lnTo>
                  <a:pt x="1417940" y="468626"/>
                </a:lnTo>
                <a:lnTo>
                  <a:pt x="1414881" y="465568"/>
                </a:lnTo>
                <a:cubicBezTo>
                  <a:pt x="1426645" y="459510"/>
                  <a:pt x="1437522" y="452480"/>
                  <a:pt x="1447514" y="444479"/>
                </a:cubicBezTo>
                <a:lnTo>
                  <a:pt x="1474067" y="418478"/>
                </a:lnTo>
                <a:lnTo>
                  <a:pt x="1464630" y="376962"/>
                </a:lnTo>
                <a:cubicBezTo>
                  <a:pt x="1461930" y="359994"/>
                  <a:pt x="1459901" y="341753"/>
                  <a:pt x="1458544" y="322241"/>
                </a:cubicBezTo>
                <a:lnTo>
                  <a:pt x="1345158" y="322241"/>
                </a:lnTo>
                <a:lnTo>
                  <a:pt x="1345158" y="317206"/>
                </a:lnTo>
                <a:lnTo>
                  <a:pt x="1345158" y="311497"/>
                </a:lnTo>
                <a:lnTo>
                  <a:pt x="1345158" y="306462"/>
                </a:lnTo>
                <a:lnTo>
                  <a:pt x="1458133" y="306462"/>
                </a:lnTo>
                <a:lnTo>
                  <a:pt x="1456944" y="273550"/>
                </a:lnTo>
                <a:lnTo>
                  <a:pt x="1457126" y="273550"/>
                </a:lnTo>
                <a:close/>
                <a:moveTo>
                  <a:pt x="2797759" y="268300"/>
                </a:moveTo>
                <a:lnTo>
                  <a:pt x="2808503" y="268300"/>
                </a:lnTo>
                <a:lnTo>
                  <a:pt x="2808503" y="273335"/>
                </a:lnTo>
                <a:lnTo>
                  <a:pt x="2808503" y="298704"/>
                </a:lnTo>
                <a:lnTo>
                  <a:pt x="2866339" y="298704"/>
                </a:lnTo>
                <a:lnTo>
                  <a:pt x="2866339" y="303739"/>
                </a:lnTo>
                <a:lnTo>
                  <a:pt x="2866339" y="308734"/>
                </a:lnTo>
                <a:lnTo>
                  <a:pt x="2866339" y="313769"/>
                </a:lnTo>
                <a:lnTo>
                  <a:pt x="2808503" y="313769"/>
                </a:lnTo>
                <a:lnTo>
                  <a:pt x="2808503" y="343967"/>
                </a:lnTo>
                <a:lnTo>
                  <a:pt x="2876626" y="343967"/>
                </a:lnTo>
                <a:lnTo>
                  <a:pt x="2876626" y="349002"/>
                </a:lnTo>
                <a:lnTo>
                  <a:pt x="2876626" y="353768"/>
                </a:lnTo>
                <a:lnTo>
                  <a:pt x="2876626" y="358803"/>
                </a:lnTo>
                <a:lnTo>
                  <a:pt x="2730322" y="358803"/>
                </a:lnTo>
                <a:lnTo>
                  <a:pt x="2730322" y="353768"/>
                </a:lnTo>
                <a:lnTo>
                  <a:pt x="2730322" y="349002"/>
                </a:lnTo>
                <a:lnTo>
                  <a:pt x="2730322" y="343967"/>
                </a:lnTo>
                <a:lnTo>
                  <a:pt x="2797759" y="343967"/>
                </a:lnTo>
                <a:lnTo>
                  <a:pt x="2797759" y="313769"/>
                </a:lnTo>
                <a:lnTo>
                  <a:pt x="2759582" y="313769"/>
                </a:lnTo>
                <a:cubicBezTo>
                  <a:pt x="2756706" y="318822"/>
                  <a:pt x="2753658" y="323588"/>
                  <a:pt x="2750439" y="328067"/>
                </a:cubicBezTo>
                <a:cubicBezTo>
                  <a:pt x="2747219" y="332546"/>
                  <a:pt x="2743942" y="336624"/>
                  <a:pt x="2740609" y="340301"/>
                </a:cubicBezTo>
                <a:cubicBezTo>
                  <a:pt x="2739494" y="339349"/>
                  <a:pt x="2738009" y="338339"/>
                  <a:pt x="2736151" y="337272"/>
                </a:cubicBezTo>
                <a:cubicBezTo>
                  <a:pt x="2734294" y="336205"/>
                  <a:pt x="2732579" y="335310"/>
                  <a:pt x="2731008" y="334586"/>
                </a:cubicBezTo>
                <a:lnTo>
                  <a:pt x="2733725" y="330970"/>
                </a:lnTo>
                <a:lnTo>
                  <a:pt x="2731008" y="329551"/>
                </a:lnTo>
                <a:cubicBezTo>
                  <a:pt x="2738256" y="322209"/>
                  <a:pt x="2744790" y="313514"/>
                  <a:pt x="2750610" y="303466"/>
                </a:cubicBezTo>
                <a:cubicBezTo>
                  <a:pt x="2756430" y="293418"/>
                  <a:pt x="2761249" y="282839"/>
                  <a:pt x="2765069" y="271729"/>
                </a:cubicBezTo>
                <a:lnTo>
                  <a:pt x="2775585" y="274244"/>
                </a:lnTo>
                <a:lnTo>
                  <a:pt x="2773762" y="278843"/>
                </a:lnTo>
                <a:lnTo>
                  <a:pt x="2775585" y="279279"/>
                </a:lnTo>
                <a:cubicBezTo>
                  <a:pt x="2774089" y="283413"/>
                  <a:pt x="2772451" y="287547"/>
                  <a:pt x="2770670" y="291680"/>
                </a:cubicBezTo>
                <a:lnTo>
                  <a:pt x="2767408" y="298704"/>
                </a:lnTo>
                <a:lnTo>
                  <a:pt x="2797759" y="298704"/>
                </a:lnTo>
                <a:lnTo>
                  <a:pt x="2797759" y="273335"/>
                </a:lnTo>
                <a:close/>
                <a:moveTo>
                  <a:pt x="3520364" y="268286"/>
                </a:moveTo>
                <a:lnTo>
                  <a:pt x="3530422" y="271944"/>
                </a:lnTo>
                <a:lnTo>
                  <a:pt x="3527322" y="275851"/>
                </a:lnTo>
                <a:lnTo>
                  <a:pt x="3530422" y="276979"/>
                </a:lnTo>
                <a:cubicBezTo>
                  <a:pt x="3524288" y="286556"/>
                  <a:pt x="3516725" y="296090"/>
                  <a:pt x="3507734" y="305582"/>
                </a:cubicBezTo>
                <a:cubicBezTo>
                  <a:pt x="3498742" y="315074"/>
                  <a:pt x="3489464" y="323294"/>
                  <a:pt x="3479902" y="330242"/>
                </a:cubicBezTo>
                <a:cubicBezTo>
                  <a:pt x="3479158" y="329133"/>
                  <a:pt x="3478187" y="327809"/>
                  <a:pt x="3476987" y="326270"/>
                </a:cubicBezTo>
                <a:cubicBezTo>
                  <a:pt x="3475786" y="324732"/>
                  <a:pt x="3474700" y="323465"/>
                  <a:pt x="3473729" y="322470"/>
                </a:cubicBezTo>
                <a:lnTo>
                  <a:pt x="3476181" y="320295"/>
                </a:lnTo>
                <a:lnTo>
                  <a:pt x="3473729" y="317435"/>
                </a:lnTo>
                <a:cubicBezTo>
                  <a:pt x="3482644" y="310829"/>
                  <a:pt x="3491331" y="303124"/>
                  <a:pt x="3499790" y="294318"/>
                </a:cubicBezTo>
                <a:cubicBezTo>
                  <a:pt x="3508248" y="285512"/>
                  <a:pt x="3515106" y="276835"/>
                  <a:pt x="3520364" y="268286"/>
                </a:cubicBezTo>
                <a:close/>
                <a:moveTo>
                  <a:pt x="669417" y="268286"/>
                </a:moveTo>
                <a:lnTo>
                  <a:pt x="680390" y="270115"/>
                </a:lnTo>
                <a:lnTo>
                  <a:pt x="679218" y="274954"/>
                </a:lnTo>
                <a:lnTo>
                  <a:pt x="680390" y="275150"/>
                </a:lnTo>
                <a:cubicBezTo>
                  <a:pt x="678804" y="282241"/>
                  <a:pt x="677118" y="289204"/>
                  <a:pt x="675332" y="296038"/>
                </a:cubicBezTo>
                <a:lnTo>
                  <a:pt x="670904" y="311034"/>
                </a:lnTo>
                <a:lnTo>
                  <a:pt x="745083" y="311034"/>
                </a:lnTo>
                <a:lnTo>
                  <a:pt x="745083" y="316069"/>
                </a:lnTo>
                <a:lnTo>
                  <a:pt x="745083" y="321321"/>
                </a:lnTo>
                <a:lnTo>
                  <a:pt x="745083" y="326356"/>
                </a:lnTo>
                <a:lnTo>
                  <a:pt x="729081" y="326356"/>
                </a:lnTo>
                <a:cubicBezTo>
                  <a:pt x="725824" y="346106"/>
                  <a:pt x="721595" y="364042"/>
                  <a:pt x="716394" y="380163"/>
                </a:cubicBezTo>
                <a:lnTo>
                  <a:pt x="698294" y="420306"/>
                </a:lnTo>
                <a:lnTo>
                  <a:pt x="719195" y="446765"/>
                </a:lnTo>
                <a:cubicBezTo>
                  <a:pt x="727586" y="454938"/>
                  <a:pt x="736978" y="461510"/>
                  <a:pt x="747369" y="466482"/>
                </a:cubicBezTo>
                <a:lnTo>
                  <a:pt x="744407" y="469444"/>
                </a:lnTo>
                <a:lnTo>
                  <a:pt x="747369" y="471517"/>
                </a:lnTo>
                <a:cubicBezTo>
                  <a:pt x="746060" y="472598"/>
                  <a:pt x="744679" y="473979"/>
                  <a:pt x="743226" y="475661"/>
                </a:cubicBezTo>
                <a:cubicBezTo>
                  <a:pt x="741774" y="477342"/>
                  <a:pt x="740564" y="479009"/>
                  <a:pt x="739597" y="480661"/>
                </a:cubicBezTo>
                <a:cubicBezTo>
                  <a:pt x="729448" y="475360"/>
                  <a:pt x="720314" y="468703"/>
                  <a:pt x="712194" y="460687"/>
                </a:cubicBezTo>
                <a:cubicBezTo>
                  <a:pt x="704074" y="452672"/>
                  <a:pt x="696825" y="443556"/>
                  <a:pt x="690448" y="433341"/>
                </a:cubicBezTo>
                <a:cubicBezTo>
                  <a:pt x="683504" y="443037"/>
                  <a:pt x="675503" y="451819"/>
                  <a:pt x="666445" y="459687"/>
                </a:cubicBezTo>
                <a:cubicBezTo>
                  <a:pt x="657387" y="467555"/>
                  <a:pt x="647100" y="474622"/>
                  <a:pt x="635584" y="480890"/>
                </a:cubicBezTo>
                <a:cubicBezTo>
                  <a:pt x="634936" y="479447"/>
                  <a:pt x="633946" y="477818"/>
                  <a:pt x="632612" y="476003"/>
                </a:cubicBezTo>
                <a:cubicBezTo>
                  <a:pt x="631279" y="474189"/>
                  <a:pt x="630060" y="472617"/>
                  <a:pt x="628955" y="471289"/>
                </a:cubicBezTo>
                <a:lnTo>
                  <a:pt x="631533" y="469577"/>
                </a:lnTo>
                <a:lnTo>
                  <a:pt x="628955" y="466254"/>
                </a:lnTo>
                <a:cubicBezTo>
                  <a:pt x="640813" y="460315"/>
                  <a:pt x="651329" y="453333"/>
                  <a:pt x="660501" y="445308"/>
                </a:cubicBezTo>
                <a:lnTo>
                  <a:pt x="683020" y="419706"/>
                </a:lnTo>
                <a:lnTo>
                  <a:pt x="668988" y="388050"/>
                </a:lnTo>
                <a:cubicBezTo>
                  <a:pt x="664573" y="375481"/>
                  <a:pt x="660830" y="362156"/>
                  <a:pt x="657758" y="348073"/>
                </a:cubicBezTo>
                <a:cubicBezTo>
                  <a:pt x="654906" y="354488"/>
                  <a:pt x="651924" y="360575"/>
                  <a:pt x="648814" y="366333"/>
                </a:cubicBezTo>
                <a:cubicBezTo>
                  <a:pt x="645704" y="372090"/>
                  <a:pt x="642437" y="377434"/>
                  <a:pt x="639013" y="382363"/>
                </a:cubicBezTo>
                <a:cubicBezTo>
                  <a:pt x="637884" y="381377"/>
                  <a:pt x="636370" y="380206"/>
                  <a:pt x="634470" y="378848"/>
                </a:cubicBezTo>
                <a:cubicBezTo>
                  <a:pt x="632569" y="377491"/>
                  <a:pt x="630883" y="376377"/>
                  <a:pt x="629412" y="375505"/>
                </a:cubicBezTo>
                <a:lnTo>
                  <a:pt x="632000" y="372181"/>
                </a:lnTo>
                <a:lnTo>
                  <a:pt x="629412" y="370470"/>
                </a:lnTo>
                <a:lnTo>
                  <a:pt x="631187" y="368190"/>
                </a:lnTo>
                <a:lnTo>
                  <a:pt x="601065" y="368190"/>
                </a:lnTo>
                <a:lnTo>
                  <a:pt x="601065" y="427849"/>
                </a:lnTo>
                <a:lnTo>
                  <a:pt x="644728" y="417562"/>
                </a:lnTo>
                <a:lnTo>
                  <a:pt x="645871" y="427849"/>
                </a:lnTo>
                <a:lnTo>
                  <a:pt x="645327" y="427981"/>
                </a:lnTo>
                <a:lnTo>
                  <a:pt x="645871" y="432884"/>
                </a:lnTo>
                <a:cubicBezTo>
                  <a:pt x="626469" y="437651"/>
                  <a:pt x="607438" y="442290"/>
                  <a:pt x="588778" y="446800"/>
                </a:cubicBezTo>
                <a:cubicBezTo>
                  <a:pt x="570119" y="451310"/>
                  <a:pt x="553717" y="455206"/>
                  <a:pt x="539572" y="458487"/>
                </a:cubicBezTo>
                <a:lnTo>
                  <a:pt x="537058" y="447514"/>
                </a:lnTo>
                <a:lnTo>
                  <a:pt x="538157" y="447274"/>
                </a:lnTo>
                <a:lnTo>
                  <a:pt x="537058" y="442479"/>
                </a:lnTo>
                <a:lnTo>
                  <a:pt x="551688" y="439279"/>
                </a:lnTo>
                <a:lnTo>
                  <a:pt x="551688" y="340301"/>
                </a:lnTo>
                <a:lnTo>
                  <a:pt x="551688" y="335266"/>
                </a:lnTo>
                <a:lnTo>
                  <a:pt x="561975" y="335266"/>
                </a:lnTo>
                <a:lnTo>
                  <a:pt x="561975" y="340301"/>
                </a:lnTo>
                <a:lnTo>
                  <a:pt x="561975" y="436764"/>
                </a:lnTo>
                <a:cubicBezTo>
                  <a:pt x="566342" y="435854"/>
                  <a:pt x="570924" y="434873"/>
                  <a:pt x="575719" y="433821"/>
                </a:cubicBezTo>
                <a:cubicBezTo>
                  <a:pt x="580515" y="432768"/>
                  <a:pt x="585383" y="431616"/>
                  <a:pt x="590321" y="430363"/>
                </a:cubicBezTo>
                <a:lnTo>
                  <a:pt x="590321" y="301667"/>
                </a:lnTo>
                <a:lnTo>
                  <a:pt x="540486" y="301667"/>
                </a:lnTo>
                <a:lnTo>
                  <a:pt x="540486" y="296632"/>
                </a:lnTo>
                <a:lnTo>
                  <a:pt x="540486" y="290923"/>
                </a:lnTo>
                <a:lnTo>
                  <a:pt x="540486" y="285888"/>
                </a:lnTo>
                <a:lnTo>
                  <a:pt x="645185" y="285888"/>
                </a:lnTo>
                <a:lnTo>
                  <a:pt x="645185" y="290923"/>
                </a:lnTo>
                <a:lnTo>
                  <a:pt x="645185" y="296632"/>
                </a:lnTo>
                <a:lnTo>
                  <a:pt x="645185" y="301667"/>
                </a:lnTo>
                <a:lnTo>
                  <a:pt x="601065" y="301667"/>
                </a:lnTo>
                <a:lnTo>
                  <a:pt x="601065" y="352639"/>
                </a:lnTo>
                <a:lnTo>
                  <a:pt x="635127" y="352639"/>
                </a:lnTo>
                <a:lnTo>
                  <a:pt x="635127" y="357674"/>
                </a:lnTo>
                <a:lnTo>
                  <a:pt x="635127" y="362469"/>
                </a:lnTo>
                <a:cubicBezTo>
                  <a:pt x="643114" y="349944"/>
                  <a:pt x="649943" y="335561"/>
                  <a:pt x="655615" y="319321"/>
                </a:cubicBezTo>
                <a:cubicBezTo>
                  <a:pt x="661287" y="303081"/>
                  <a:pt x="665888" y="286069"/>
                  <a:pt x="669417" y="268286"/>
                </a:cubicBezTo>
                <a:close/>
                <a:moveTo>
                  <a:pt x="56921" y="267829"/>
                </a:moveTo>
                <a:lnTo>
                  <a:pt x="67437" y="271944"/>
                </a:lnTo>
                <a:lnTo>
                  <a:pt x="64069" y="275661"/>
                </a:lnTo>
                <a:lnTo>
                  <a:pt x="67437" y="276979"/>
                </a:lnTo>
                <a:cubicBezTo>
                  <a:pt x="59993" y="286765"/>
                  <a:pt x="51163" y="296510"/>
                  <a:pt x="40948" y="306211"/>
                </a:cubicBezTo>
                <a:cubicBezTo>
                  <a:pt x="30732" y="315912"/>
                  <a:pt x="20588" y="324456"/>
                  <a:pt x="10516" y="331843"/>
                </a:cubicBezTo>
                <a:cubicBezTo>
                  <a:pt x="9658" y="330609"/>
                  <a:pt x="8572" y="329133"/>
                  <a:pt x="7258" y="327413"/>
                </a:cubicBezTo>
                <a:cubicBezTo>
                  <a:pt x="5943" y="325694"/>
                  <a:pt x="4743" y="324275"/>
                  <a:pt x="3658" y="323156"/>
                </a:cubicBezTo>
                <a:lnTo>
                  <a:pt x="6182" y="321106"/>
                </a:lnTo>
                <a:lnTo>
                  <a:pt x="3658" y="318121"/>
                </a:lnTo>
                <a:cubicBezTo>
                  <a:pt x="13435" y="311368"/>
                  <a:pt x="23198" y="303443"/>
                  <a:pt x="32947" y="294346"/>
                </a:cubicBezTo>
                <a:cubicBezTo>
                  <a:pt x="42696" y="285250"/>
                  <a:pt x="50687" y="276411"/>
                  <a:pt x="56921" y="267829"/>
                </a:cubicBezTo>
                <a:close/>
                <a:moveTo>
                  <a:pt x="3252749" y="267386"/>
                </a:moveTo>
                <a:lnTo>
                  <a:pt x="3264408" y="270129"/>
                </a:lnTo>
                <a:lnTo>
                  <a:pt x="3262799" y="274786"/>
                </a:lnTo>
                <a:lnTo>
                  <a:pt x="3264408" y="275164"/>
                </a:lnTo>
                <a:cubicBezTo>
                  <a:pt x="3262436" y="280989"/>
                  <a:pt x="3260378" y="286942"/>
                  <a:pt x="3258236" y="293023"/>
                </a:cubicBezTo>
                <a:lnTo>
                  <a:pt x="3253929" y="304648"/>
                </a:lnTo>
                <a:lnTo>
                  <a:pt x="3291840" y="304648"/>
                </a:lnTo>
                <a:lnTo>
                  <a:pt x="3291840" y="309683"/>
                </a:lnTo>
                <a:lnTo>
                  <a:pt x="3291840" y="450923"/>
                </a:lnTo>
                <a:lnTo>
                  <a:pt x="3291840" y="455958"/>
                </a:lnTo>
                <a:lnTo>
                  <a:pt x="3226689" y="455958"/>
                </a:lnTo>
                <a:lnTo>
                  <a:pt x="3226689" y="469668"/>
                </a:lnTo>
                <a:lnTo>
                  <a:pt x="3226689" y="474703"/>
                </a:lnTo>
                <a:lnTo>
                  <a:pt x="3216402" y="474703"/>
                </a:lnTo>
                <a:lnTo>
                  <a:pt x="3216402" y="469668"/>
                </a:lnTo>
                <a:lnTo>
                  <a:pt x="3216402" y="309683"/>
                </a:lnTo>
                <a:lnTo>
                  <a:pt x="3216402" y="304648"/>
                </a:lnTo>
                <a:lnTo>
                  <a:pt x="3241776" y="304648"/>
                </a:lnTo>
                <a:cubicBezTo>
                  <a:pt x="3243791" y="299066"/>
                  <a:pt x="3245820" y="292856"/>
                  <a:pt x="3247863" y="286017"/>
                </a:cubicBezTo>
                <a:cubicBezTo>
                  <a:pt x="3249906" y="279178"/>
                  <a:pt x="3251534" y="272967"/>
                  <a:pt x="3252749" y="267386"/>
                </a:cubicBezTo>
                <a:close/>
                <a:moveTo>
                  <a:pt x="319049" y="267386"/>
                </a:moveTo>
                <a:lnTo>
                  <a:pt x="330708" y="270129"/>
                </a:lnTo>
                <a:lnTo>
                  <a:pt x="329099" y="274785"/>
                </a:lnTo>
                <a:lnTo>
                  <a:pt x="330708" y="275164"/>
                </a:lnTo>
                <a:cubicBezTo>
                  <a:pt x="328736" y="280989"/>
                  <a:pt x="326679" y="286942"/>
                  <a:pt x="324536" y="293023"/>
                </a:cubicBezTo>
                <a:lnTo>
                  <a:pt x="320229" y="304648"/>
                </a:lnTo>
                <a:lnTo>
                  <a:pt x="358140" y="304648"/>
                </a:lnTo>
                <a:lnTo>
                  <a:pt x="358140" y="309683"/>
                </a:lnTo>
                <a:lnTo>
                  <a:pt x="358140" y="450923"/>
                </a:lnTo>
                <a:lnTo>
                  <a:pt x="358140" y="455958"/>
                </a:lnTo>
                <a:lnTo>
                  <a:pt x="292989" y="455958"/>
                </a:lnTo>
                <a:lnTo>
                  <a:pt x="292989" y="469668"/>
                </a:lnTo>
                <a:lnTo>
                  <a:pt x="292989" y="474703"/>
                </a:lnTo>
                <a:lnTo>
                  <a:pt x="282702" y="474703"/>
                </a:lnTo>
                <a:lnTo>
                  <a:pt x="282702" y="469668"/>
                </a:lnTo>
                <a:lnTo>
                  <a:pt x="282702" y="309683"/>
                </a:lnTo>
                <a:lnTo>
                  <a:pt x="282702" y="304648"/>
                </a:lnTo>
                <a:lnTo>
                  <a:pt x="308076" y="304648"/>
                </a:lnTo>
                <a:cubicBezTo>
                  <a:pt x="310091" y="299066"/>
                  <a:pt x="312120" y="292856"/>
                  <a:pt x="314163" y="286017"/>
                </a:cubicBezTo>
                <a:cubicBezTo>
                  <a:pt x="316206" y="279178"/>
                  <a:pt x="317835" y="272967"/>
                  <a:pt x="319049" y="267386"/>
                </a:cubicBezTo>
                <a:close/>
                <a:moveTo>
                  <a:pt x="1971370" y="267157"/>
                </a:moveTo>
                <a:cubicBezTo>
                  <a:pt x="1974099" y="271415"/>
                  <a:pt x="1976756" y="275930"/>
                  <a:pt x="1979342" y="280702"/>
                </a:cubicBezTo>
                <a:cubicBezTo>
                  <a:pt x="1981928" y="285474"/>
                  <a:pt x="1983843" y="289646"/>
                  <a:pt x="1985086" y="293218"/>
                </a:cubicBezTo>
                <a:lnTo>
                  <a:pt x="1983095" y="293914"/>
                </a:lnTo>
                <a:lnTo>
                  <a:pt x="1983510" y="294818"/>
                </a:lnTo>
                <a:lnTo>
                  <a:pt x="2068982" y="294818"/>
                </a:lnTo>
                <a:lnTo>
                  <a:pt x="2068982" y="299853"/>
                </a:lnTo>
                <a:lnTo>
                  <a:pt x="2068982" y="340077"/>
                </a:lnTo>
                <a:lnTo>
                  <a:pt x="2068982" y="345112"/>
                </a:lnTo>
                <a:lnTo>
                  <a:pt x="2057781" y="345112"/>
                </a:lnTo>
                <a:lnTo>
                  <a:pt x="2057781" y="340077"/>
                </a:lnTo>
                <a:lnTo>
                  <a:pt x="2057781" y="310340"/>
                </a:lnTo>
                <a:lnTo>
                  <a:pt x="1892503" y="310340"/>
                </a:lnTo>
                <a:lnTo>
                  <a:pt x="1892503" y="340077"/>
                </a:lnTo>
                <a:lnTo>
                  <a:pt x="1892503" y="345112"/>
                </a:lnTo>
                <a:lnTo>
                  <a:pt x="1881530" y="345112"/>
                </a:lnTo>
                <a:lnTo>
                  <a:pt x="1881530" y="340077"/>
                </a:lnTo>
                <a:lnTo>
                  <a:pt x="1881530" y="299853"/>
                </a:lnTo>
                <a:lnTo>
                  <a:pt x="1881530" y="294818"/>
                </a:lnTo>
                <a:lnTo>
                  <a:pt x="1971130" y="294818"/>
                </a:lnTo>
                <a:lnTo>
                  <a:pt x="1967912" y="287766"/>
                </a:lnTo>
                <a:cubicBezTo>
                  <a:pt x="1965660" y="283351"/>
                  <a:pt x="1963307" y="279150"/>
                  <a:pt x="1960854" y="275164"/>
                </a:cubicBezTo>
                <a:lnTo>
                  <a:pt x="1963289" y="274476"/>
                </a:lnTo>
                <a:lnTo>
                  <a:pt x="1960854" y="270129"/>
                </a:lnTo>
                <a:close/>
                <a:moveTo>
                  <a:pt x="934974" y="266929"/>
                </a:moveTo>
                <a:lnTo>
                  <a:pt x="945489" y="268986"/>
                </a:lnTo>
                <a:lnTo>
                  <a:pt x="943633" y="273658"/>
                </a:lnTo>
                <a:lnTo>
                  <a:pt x="945489" y="274021"/>
                </a:lnTo>
                <a:cubicBezTo>
                  <a:pt x="944461" y="276983"/>
                  <a:pt x="943318" y="279860"/>
                  <a:pt x="942060" y="282651"/>
                </a:cubicBezTo>
                <a:lnTo>
                  <a:pt x="940446" y="285902"/>
                </a:lnTo>
                <a:lnTo>
                  <a:pt x="1011326" y="285902"/>
                </a:lnTo>
                <a:lnTo>
                  <a:pt x="1011326" y="290937"/>
                </a:lnTo>
                <a:lnTo>
                  <a:pt x="1011326" y="295246"/>
                </a:lnTo>
                <a:lnTo>
                  <a:pt x="1011326" y="300281"/>
                </a:lnTo>
                <a:lnTo>
                  <a:pt x="962580" y="300281"/>
                </a:lnTo>
                <a:lnTo>
                  <a:pt x="972236" y="308715"/>
                </a:lnTo>
                <a:cubicBezTo>
                  <a:pt x="976617" y="312742"/>
                  <a:pt x="980199" y="316412"/>
                  <a:pt x="982980" y="319724"/>
                </a:cubicBezTo>
                <a:lnTo>
                  <a:pt x="980293" y="322006"/>
                </a:lnTo>
                <a:lnTo>
                  <a:pt x="982980" y="324759"/>
                </a:lnTo>
                <a:lnTo>
                  <a:pt x="975436" y="331164"/>
                </a:lnTo>
                <a:cubicBezTo>
                  <a:pt x="972783" y="327952"/>
                  <a:pt x="969288" y="324254"/>
                  <a:pt x="964949" y="320069"/>
                </a:cubicBezTo>
                <a:cubicBezTo>
                  <a:pt x="960610" y="315885"/>
                  <a:pt x="956257" y="311958"/>
                  <a:pt x="951890" y="308288"/>
                </a:cubicBezTo>
                <a:lnTo>
                  <a:pt x="954923" y="305989"/>
                </a:lnTo>
                <a:lnTo>
                  <a:pt x="951890" y="303253"/>
                </a:lnTo>
                <a:lnTo>
                  <a:pt x="955810" y="300281"/>
                </a:lnTo>
                <a:lnTo>
                  <a:pt x="932231" y="300281"/>
                </a:lnTo>
                <a:cubicBezTo>
                  <a:pt x="929592" y="304299"/>
                  <a:pt x="926811" y="308045"/>
                  <a:pt x="923887" y="311519"/>
                </a:cubicBezTo>
                <a:cubicBezTo>
                  <a:pt x="920962" y="314994"/>
                  <a:pt x="917953" y="318111"/>
                  <a:pt x="914857" y="320870"/>
                </a:cubicBezTo>
                <a:lnTo>
                  <a:pt x="914400" y="320500"/>
                </a:lnTo>
                <a:lnTo>
                  <a:pt x="914400" y="324759"/>
                </a:lnTo>
                <a:lnTo>
                  <a:pt x="914400" y="335280"/>
                </a:lnTo>
                <a:lnTo>
                  <a:pt x="1005154" y="335280"/>
                </a:lnTo>
                <a:lnTo>
                  <a:pt x="1005154" y="340315"/>
                </a:lnTo>
                <a:lnTo>
                  <a:pt x="1005154" y="345310"/>
                </a:lnTo>
                <a:lnTo>
                  <a:pt x="1005154" y="350345"/>
                </a:lnTo>
                <a:lnTo>
                  <a:pt x="914400" y="350345"/>
                </a:lnTo>
                <a:lnTo>
                  <a:pt x="914400" y="367055"/>
                </a:lnTo>
                <a:lnTo>
                  <a:pt x="991209" y="367055"/>
                </a:lnTo>
                <a:lnTo>
                  <a:pt x="991209" y="372090"/>
                </a:lnTo>
                <a:lnTo>
                  <a:pt x="991209" y="411630"/>
                </a:lnTo>
                <a:lnTo>
                  <a:pt x="991209" y="416665"/>
                </a:lnTo>
                <a:cubicBezTo>
                  <a:pt x="991262" y="419590"/>
                  <a:pt x="990871" y="421844"/>
                  <a:pt x="990038" y="423426"/>
                </a:cubicBezTo>
                <a:cubicBezTo>
                  <a:pt x="989204" y="425009"/>
                  <a:pt x="987614" y="426177"/>
                  <a:pt x="985266" y="426932"/>
                </a:cubicBezTo>
                <a:cubicBezTo>
                  <a:pt x="982899" y="427805"/>
                  <a:pt x="979632" y="428337"/>
                  <a:pt x="975465" y="428527"/>
                </a:cubicBezTo>
                <a:cubicBezTo>
                  <a:pt x="971297" y="428717"/>
                  <a:pt x="966030" y="428793"/>
                  <a:pt x="959663" y="428755"/>
                </a:cubicBezTo>
                <a:cubicBezTo>
                  <a:pt x="959191" y="427250"/>
                  <a:pt x="958591" y="425702"/>
                  <a:pt x="957862" y="424111"/>
                </a:cubicBezTo>
                <a:cubicBezTo>
                  <a:pt x="957134" y="422521"/>
                  <a:pt x="956362" y="421030"/>
                  <a:pt x="955548" y="419639"/>
                </a:cubicBezTo>
                <a:lnTo>
                  <a:pt x="958093" y="419671"/>
                </a:lnTo>
                <a:lnTo>
                  <a:pt x="957862" y="419076"/>
                </a:lnTo>
                <a:cubicBezTo>
                  <a:pt x="957134" y="417486"/>
                  <a:pt x="956362" y="415995"/>
                  <a:pt x="955548" y="414604"/>
                </a:cubicBezTo>
                <a:cubicBezTo>
                  <a:pt x="960777" y="414718"/>
                  <a:pt x="965292" y="414775"/>
                  <a:pt x="969092" y="414775"/>
                </a:cubicBezTo>
                <a:cubicBezTo>
                  <a:pt x="972893" y="414775"/>
                  <a:pt x="975465" y="414718"/>
                  <a:pt x="976808" y="414604"/>
                </a:cubicBezTo>
                <a:cubicBezTo>
                  <a:pt x="978151" y="414609"/>
                  <a:pt x="979065" y="414371"/>
                  <a:pt x="979551" y="413889"/>
                </a:cubicBezTo>
                <a:cubicBezTo>
                  <a:pt x="980037" y="413408"/>
                  <a:pt x="980265" y="412655"/>
                  <a:pt x="980237" y="411630"/>
                </a:cubicBezTo>
                <a:lnTo>
                  <a:pt x="980237" y="382120"/>
                </a:lnTo>
                <a:lnTo>
                  <a:pt x="914400" y="382120"/>
                </a:lnTo>
                <a:lnTo>
                  <a:pt x="914400" y="399505"/>
                </a:lnTo>
                <a:cubicBezTo>
                  <a:pt x="923601" y="410920"/>
                  <a:pt x="936917" y="421908"/>
                  <a:pt x="954348" y="432468"/>
                </a:cubicBezTo>
                <a:cubicBezTo>
                  <a:pt x="971778" y="443028"/>
                  <a:pt x="991610" y="451161"/>
                  <a:pt x="1013841" y="456867"/>
                </a:cubicBezTo>
                <a:lnTo>
                  <a:pt x="1010723" y="460623"/>
                </a:lnTo>
                <a:lnTo>
                  <a:pt x="1013841" y="461902"/>
                </a:lnTo>
                <a:cubicBezTo>
                  <a:pt x="1012641" y="463116"/>
                  <a:pt x="1011383" y="464631"/>
                  <a:pt x="1010069" y="466445"/>
                </a:cubicBezTo>
                <a:cubicBezTo>
                  <a:pt x="1008754" y="468260"/>
                  <a:pt x="1007726" y="469946"/>
                  <a:pt x="1006983" y="471503"/>
                </a:cubicBezTo>
                <a:cubicBezTo>
                  <a:pt x="986952" y="465744"/>
                  <a:pt x="969007" y="458059"/>
                  <a:pt x="953148" y="448446"/>
                </a:cubicBezTo>
                <a:cubicBezTo>
                  <a:pt x="937288" y="438834"/>
                  <a:pt x="924372" y="428926"/>
                  <a:pt x="914400" y="418724"/>
                </a:cubicBezTo>
                <a:lnTo>
                  <a:pt x="914400" y="474926"/>
                </a:lnTo>
                <a:lnTo>
                  <a:pt x="914400" y="479961"/>
                </a:lnTo>
                <a:lnTo>
                  <a:pt x="902970" y="479961"/>
                </a:lnTo>
                <a:lnTo>
                  <a:pt x="902970" y="474926"/>
                </a:lnTo>
                <a:lnTo>
                  <a:pt x="902970" y="418267"/>
                </a:lnTo>
                <a:cubicBezTo>
                  <a:pt x="891249" y="430688"/>
                  <a:pt x="877371" y="441529"/>
                  <a:pt x="861336" y="450789"/>
                </a:cubicBezTo>
                <a:cubicBezTo>
                  <a:pt x="845301" y="460050"/>
                  <a:pt x="828851" y="467183"/>
                  <a:pt x="811987" y="472189"/>
                </a:cubicBezTo>
                <a:cubicBezTo>
                  <a:pt x="811263" y="470641"/>
                  <a:pt x="810254" y="468993"/>
                  <a:pt x="808958" y="467245"/>
                </a:cubicBezTo>
                <a:cubicBezTo>
                  <a:pt x="807663" y="465497"/>
                  <a:pt x="806310" y="464021"/>
                  <a:pt x="804900" y="462816"/>
                </a:cubicBezTo>
                <a:lnTo>
                  <a:pt x="808371" y="461569"/>
                </a:lnTo>
                <a:lnTo>
                  <a:pt x="804900" y="457781"/>
                </a:lnTo>
                <a:cubicBezTo>
                  <a:pt x="817600" y="454596"/>
                  <a:pt x="830123" y="450095"/>
                  <a:pt x="842467" y="444277"/>
                </a:cubicBezTo>
                <a:cubicBezTo>
                  <a:pt x="854811" y="438460"/>
                  <a:pt x="866216" y="431691"/>
                  <a:pt x="876681" y="423970"/>
                </a:cubicBezTo>
                <a:cubicBezTo>
                  <a:pt x="887146" y="416250"/>
                  <a:pt x="895909" y="407942"/>
                  <a:pt x="902970" y="399048"/>
                </a:cubicBezTo>
                <a:lnTo>
                  <a:pt x="902970" y="382120"/>
                </a:lnTo>
                <a:lnTo>
                  <a:pt x="839190" y="382120"/>
                </a:lnTo>
                <a:lnTo>
                  <a:pt x="839190" y="423492"/>
                </a:lnTo>
                <a:lnTo>
                  <a:pt x="839190" y="428527"/>
                </a:lnTo>
                <a:lnTo>
                  <a:pt x="827989" y="428527"/>
                </a:lnTo>
                <a:lnTo>
                  <a:pt x="827989" y="423492"/>
                </a:lnTo>
                <a:lnTo>
                  <a:pt x="827989" y="372090"/>
                </a:lnTo>
                <a:lnTo>
                  <a:pt x="827989" y="367055"/>
                </a:lnTo>
                <a:lnTo>
                  <a:pt x="902970" y="367055"/>
                </a:lnTo>
                <a:lnTo>
                  <a:pt x="902970" y="350345"/>
                </a:lnTo>
                <a:lnTo>
                  <a:pt x="810615" y="350345"/>
                </a:lnTo>
                <a:lnTo>
                  <a:pt x="810615" y="345310"/>
                </a:lnTo>
                <a:lnTo>
                  <a:pt x="810615" y="340315"/>
                </a:lnTo>
                <a:lnTo>
                  <a:pt x="810615" y="335280"/>
                </a:lnTo>
                <a:lnTo>
                  <a:pt x="902970" y="335280"/>
                </a:lnTo>
                <a:lnTo>
                  <a:pt x="902970" y="324759"/>
                </a:lnTo>
                <a:lnTo>
                  <a:pt x="902970" y="319724"/>
                </a:lnTo>
                <a:lnTo>
                  <a:pt x="913440" y="319724"/>
                </a:lnTo>
                <a:lnTo>
                  <a:pt x="910685" y="317496"/>
                </a:lnTo>
                <a:cubicBezTo>
                  <a:pt x="909009" y="316142"/>
                  <a:pt x="907504" y="315132"/>
                  <a:pt x="906170" y="314465"/>
                </a:cubicBezTo>
                <a:lnTo>
                  <a:pt x="908980" y="311316"/>
                </a:lnTo>
                <a:lnTo>
                  <a:pt x="906170" y="309430"/>
                </a:lnTo>
                <a:cubicBezTo>
                  <a:pt x="912514" y="304084"/>
                  <a:pt x="918172" y="297742"/>
                  <a:pt x="923144" y="290405"/>
                </a:cubicBezTo>
                <a:cubicBezTo>
                  <a:pt x="928116" y="283068"/>
                  <a:pt x="932059" y="275243"/>
                  <a:pt x="934974" y="266929"/>
                </a:cubicBezTo>
                <a:close/>
                <a:moveTo>
                  <a:pt x="841476" y="266700"/>
                </a:moveTo>
                <a:lnTo>
                  <a:pt x="851535" y="269215"/>
                </a:lnTo>
                <a:lnTo>
                  <a:pt x="849512" y="273744"/>
                </a:lnTo>
                <a:lnTo>
                  <a:pt x="851535" y="274250"/>
                </a:lnTo>
                <a:cubicBezTo>
                  <a:pt x="850382" y="277093"/>
                  <a:pt x="849144" y="279865"/>
                  <a:pt x="847820" y="282565"/>
                </a:cubicBezTo>
                <a:lnTo>
                  <a:pt x="846271" y="285674"/>
                </a:lnTo>
                <a:lnTo>
                  <a:pt x="907770" y="285674"/>
                </a:lnTo>
                <a:lnTo>
                  <a:pt x="907770" y="290709"/>
                </a:lnTo>
                <a:lnTo>
                  <a:pt x="907770" y="295246"/>
                </a:lnTo>
                <a:lnTo>
                  <a:pt x="907770" y="300281"/>
                </a:lnTo>
                <a:lnTo>
                  <a:pt x="864017" y="300281"/>
                </a:lnTo>
                <a:lnTo>
                  <a:pt x="871909" y="307914"/>
                </a:lnTo>
                <a:cubicBezTo>
                  <a:pt x="876038" y="312142"/>
                  <a:pt x="879381" y="315926"/>
                  <a:pt x="881939" y="319267"/>
                </a:cubicBezTo>
                <a:lnTo>
                  <a:pt x="879243" y="321250"/>
                </a:lnTo>
                <a:lnTo>
                  <a:pt x="881939" y="324302"/>
                </a:lnTo>
                <a:lnTo>
                  <a:pt x="874166" y="330021"/>
                </a:lnTo>
                <a:cubicBezTo>
                  <a:pt x="871633" y="326808"/>
                  <a:pt x="868356" y="323053"/>
                  <a:pt x="864336" y="318754"/>
                </a:cubicBezTo>
                <a:cubicBezTo>
                  <a:pt x="860317" y="314455"/>
                  <a:pt x="856355" y="310356"/>
                  <a:pt x="852449" y="306458"/>
                </a:cubicBezTo>
                <a:lnTo>
                  <a:pt x="855408" y="304484"/>
                </a:lnTo>
                <a:lnTo>
                  <a:pt x="852449" y="301423"/>
                </a:lnTo>
                <a:lnTo>
                  <a:pt x="854160" y="300281"/>
                </a:lnTo>
                <a:lnTo>
                  <a:pt x="838047" y="300281"/>
                </a:lnTo>
                <a:cubicBezTo>
                  <a:pt x="834476" y="306034"/>
                  <a:pt x="830704" y="311457"/>
                  <a:pt x="826732" y="316552"/>
                </a:cubicBezTo>
                <a:cubicBezTo>
                  <a:pt x="822760" y="321647"/>
                  <a:pt x="818759" y="326213"/>
                  <a:pt x="814730" y="330249"/>
                </a:cubicBezTo>
                <a:cubicBezTo>
                  <a:pt x="813749" y="329268"/>
                  <a:pt x="812454" y="328086"/>
                  <a:pt x="810844" y="326704"/>
                </a:cubicBezTo>
                <a:cubicBezTo>
                  <a:pt x="809234" y="325321"/>
                  <a:pt x="807710" y="324140"/>
                  <a:pt x="806272" y="323158"/>
                </a:cubicBezTo>
                <a:lnTo>
                  <a:pt x="808884" y="320148"/>
                </a:lnTo>
                <a:lnTo>
                  <a:pt x="806272" y="318123"/>
                </a:lnTo>
                <a:cubicBezTo>
                  <a:pt x="813640" y="311604"/>
                  <a:pt x="820336" y="303890"/>
                  <a:pt x="826360" y="294979"/>
                </a:cubicBezTo>
                <a:cubicBezTo>
                  <a:pt x="832385" y="286069"/>
                  <a:pt x="837424" y="276642"/>
                  <a:pt x="841476" y="266700"/>
                </a:cubicBezTo>
                <a:close/>
                <a:moveTo>
                  <a:pt x="3332530" y="266471"/>
                </a:moveTo>
                <a:lnTo>
                  <a:pt x="3343274" y="268986"/>
                </a:lnTo>
                <a:lnTo>
                  <a:pt x="3342059" y="273737"/>
                </a:lnTo>
                <a:lnTo>
                  <a:pt x="3343274" y="274021"/>
                </a:lnTo>
                <a:cubicBezTo>
                  <a:pt x="3341903" y="280093"/>
                  <a:pt x="3340360" y="286123"/>
                  <a:pt x="3338646" y="292109"/>
                </a:cubicBezTo>
                <a:lnTo>
                  <a:pt x="3334609" y="304648"/>
                </a:lnTo>
                <a:lnTo>
                  <a:pt x="3404082" y="304648"/>
                </a:lnTo>
                <a:lnTo>
                  <a:pt x="3404082" y="309683"/>
                </a:lnTo>
                <a:lnTo>
                  <a:pt x="3404082" y="311031"/>
                </a:lnTo>
                <a:lnTo>
                  <a:pt x="3404082" y="316066"/>
                </a:lnTo>
                <a:cubicBezTo>
                  <a:pt x="3402828" y="351132"/>
                  <a:pt x="3401527" y="379149"/>
                  <a:pt x="3400179" y="400116"/>
                </a:cubicBezTo>
                <a:cubicBezTo>
                  <a:pt x="3398832" y="421083"/>
                  <a:pt x="3397192" y="436754"/>
                  <a:pt x="3395260" y="447130"/>
                </a:cubicBezTo>
                <a:cubicBezTo>
                  <a:pt x="3393328" y="457506"/>
                  <a:pt x="3390858" y="464342"/>
                  <a:pt x="3387852" y="467636"/>
                </a:cubicBezTo>
                <a:cubicBezTo>
                  <a:pt x="3385728" y="470096"/>
                  <a:pt x="3383404" y="471843"/>
                  <a:pt x="3380879" y="472878"/>
                </a:cubicBezTo>
                <a:cubicBezTo>
                  <a:pt x="3378355" y="473914"/>
                  <a:pt x="3375345" y="474522"/>
                  <a:pt x="3371850" y="474703"/>
                </a:cubicBezTo>
                <a:cubicBezTo>
                  <a:pt x="3368164" y="474932"/>
                  <a:pt x="3363363" y="474989"/>
                  <a:pt x="3357448" y="474875"/>
                </a:cubicBezTo>
                <a:cubicBezTo>
                  <a:pt x="3351533" y="474760"/>
                  <a:pt x="3345360" y="474475"/>
                  <a:pt x="3338931" y="474017"/>
                </a:cubicBezTo>
                <a:cubicBezTo>
                  <a:pt x="3338708" y="472261"/>
                  <a:pt x="3338298" y="470418"/>
                  <a:pt x="3337702" y="468490"/>
                </a:cubicBezTo>
                <a:cubicBezTo>
                  <a:pt x="3337107" y="466561"/>
                  <a:pt x="3336298" y="464830"/>
                  <a:pt x="3335274" y="463297"/>
                </a:cubicBezTo>
                <a:lnTo>
                  <a:pt x="3337690" y="463429"/>
                </a:lnTo>
                <a:lnTo>
                  <a:pt x="3335274" y="458262"/>
                </a:lnTo>
                <a:cubicBezTo>
                  <a:pt x="3342960" y="458821"/>
                  <a:pt x="3349818" y="459194"/>
                  <a:pt x="3355848" y="459380"/>
                </a:cubicBezTo>
                <a:cubicBezTo>
                  <a:pt x="3361877" y="459567"/>
                  <a:pt x="3366220" y="459653"/>
                  <a:pt x="3368878" y="459638"/>
                </a:cubicBezTo>
                <a:cubicBezTo>
                  <a:pt x="3371136" y="459681"/>
                  <a:pt x="3373021" y="459481"/>
                  <a:pt x="3374536" y="459036"/>
                </a:cubicBezTo>
                <a:cubicBezTo>
                  <a:pt x="3376050" y="458592"/>
                  <a:pt x="3377365" y="457646"/>
                  <a:pt x="3378479" y="456198"/>
                </a:cubicBezTo>
                <a:cubicBezTo>
                  <a:pt x="3380974" y="453668"/>
                  <a:pt x="3383122" y="447469"/>
                  <a:pt x="3384922" y="437600"/>
                </a:cubicBezTo>
                <a:cubicBezTo>
                  <a:pt x="3386723" y="427732"/>
                  <a:pt x="3388295" y="412897"/>
                  <a:pt x="3389638" y="393096"/>
                </a:cubicBezTo>
                <a:cubicBezTo>
                  <a:pt x="3390310" y="383196"/>
                  <a:pt x="3390954" y="371730"/>
                  <a:pt x="3391571" y="358698"/>
                </a:cubicBezTo>
                <a:lnTo>
                  <a:pt x="3393135" y="319941"/>
                </a:lnTo>
                <a:lnTo>
                  <a:pt x="3329330" y="319941"/>
                </a:lnTo>
                <a:cubicBezTo>
                  <a:pt x="3326010" y="328089"/>
                  <a:pt x="3322477" y="335752"/>
                  <a:pt x="3318729" y="342928"/>
                </a:cubicBezTo>
                <a:cubicBezTo>
                  <a:pt x="3314981" y="350104"/>
                  <a:pt x="3311046" y="356622"/>
                  <a:pt x="3306928" y="362483"/>
                </a:cubicBezTo>
                <a:cubicBezTo>
                  <a:pt x="3305908" y="361635"/>
                  <a:pt x="3304460" y="360644"/>
                  <a:pt x="3302584" y="359510"/>
                </a:cubicBezTo>
                <a:cubicBezTo>
                  <a:pt x="3300708" y="358376"/>
                  <a:pt x="3299031" y="357385"/>
                  <a:pt x="3297555" y="356536"/>
                </a:cubicBezTo>
                <a:lnTo>
                  <a:pt x="3299633" y="352730"/>
                </a:lnTo>
                <a:lnTo>
                  <a:pt x="3297555" y="351501"/>
                </a:lnTo>
                <a:cubicBezTo>
                  <a:pt x="3305570" y="340881"/>
                  <a:pt x="3312514" y="328166"/>
                  <a:pt x="3318386" y="313354"/>
                </a:cubicBezTo>
                <a:cubicBezTo>
                  <a:pt x="3324258" y="298543"/>
                  <a:pt x="3328973" y="282915"/>
                  <a:pt x="3332530" y="266471"/>
                </a:cubicBezTo>
                <a:close/>
                <a:moveTo>
                  <a:pt x="398831" y="266471"/>
                </a:moveTo>
                <a:lnTo>
                  <a:pt x="409575" y="268986"/>
                </a:lnTo>
                <a:lnTo>
                  <a:pt x="408359" y="273737"/>
                </a:lnTo>
                <a:lnTo>
                  <a:pt x="409575" y="274021"/>
                </a:lnTo>
                <a:cubicBezTo>
                  <a:pt x="408203" y="280093"/>
                  <a:pt x="406660" y="286123"/>
                  <a:pt x="404946" y="292109"/>
                </a:cubicBezTo>
                <a:lnTo>
                  <a:pt x="400909" y="304648"/>
                </a:lnTo>
                <a:lnTo>
                  <a:pt x="470382" y="304648"/>
                </a:lnTo>
                <a:lnTo>
                  <a:pt x="470382" y="309683"/>
                </a:lnTo>
                <a:lnTo>
                  <a:pt x="470382" y="311031"/>
                </a:lnTo>
                <a:lnTo>
                  <a:pt x="470382" y="316066"/>
                </a:lnTo>
                <a:cubicBezTo>
                  <a:pt x="469128" y="351132"/>
                  <a:pt x="467827" y="379149"/>
                  <a:pt x="466479" y="400116"/>
                </a:cubicBezTo>
                <a:cubicBezTo>
                  <a:pt x="465132" y="421083"/>
                  <a:pt x="463492" y="436754"/>
                  <a:pt x="461560" y="447130"/>
                </a:cubicBezTo>
                <a:cubicBezTo>
                  <a:pt x="459628" y="457506"/>
                  <a:pt x="457159" y="464342"/>
                  <a:pt x="454152" y="467636"/>
                </a:cubicBezTo>
                <a:cubicBezTo>
                  <a:pt x="452028" y="470096"/>
                  <a:pt x="449704" y="471843"/>
                  <a:pt x="447180" y="472878"/>
                </a:cubicBezTo>
                <a:cubicBezTo>
                  <a:pt x="444655" y="473914"/>
                  <a:pt x="441646" y="474522"/>
                  <a:pt x="438150" y="474703"/>
                </a:cubicBezTo>
                <a:cubicBezTo>
                  <a:pt x="434464" y="474932"/>
                  <a:pt x="429663" y="474989"/>
                  <a:pt x="423748" y="474875"/>
                </a:cubicBezTo>
                <a:cubicBezTo>
                  <a:pt x="417833" y="474760"/>
                  <a:pt x="411661" y="474475"/>
                  <a:pt x="405231" y="474017"/>
                </a:cubicBezTo>
                <a:cubicBezTo>
                  <a:pt x="405008" y="472261"/>
                  <a:pt x="404598" y="470418"/>
                  <a:pt x="404003" y="468490"/>
                </a:cubicBezTo>
                <a:cubicBezTo>
                  <a:pt x="403407" y="466561"/>
                  <a:pt x="402598" y="464830"/>
                  <a:pt x="401574" y="463297"/>
                </a:cubicBezTo>
                <a:lnTo>
                  <a:pt x="403991" y="463429"/>
                </a:lnTo>
                <a:lnTo>
                  <a:pt x="401574" y="458262"/>
                </a:lnTo>
                <a:cubicBezTo>
                  <a:pt x="409261" y="458821"/>
                  <a:pt x="416119" y="459194"/>
                  <a:pt x="422148" y="459380"/>
                </a:cubicBezTo>
                <a:cubicBezTo>
                  <a:pt x="428177" y="459567"/>
                  <a:pt x="432521" y="459653"/>
                  <a:pt x="435178" y="459638"/>
                </a:cubicBezTo>
                <a:cubicBezTo>
                  <a:pt x="437435" y="459681"/>
                  <a:pt x="439321" y="459481"/>
                  <a:pt x="440836" y="459036"/>
                </a:cubicBezTo>
                <a:cubicBezTo>
                  <a:pt x="442350" y="458592"/>
                  <a:pt x="443665" y="457646"/>
                  <a:pt x="444779" y="456198"/>
                </a:cubicBezTo>
                <a:cubicBezTo>
                  <a:pt x="447274" y="453668"/>
                  <a:pt x="449422" y="447469"/>
                  <a:pt x="451222" y="437600"/>
                </a:cubicBezTo>
                <a:cubicBezTo>
                  <a:pt x="453023" y="427732"/>
                  <a:pt x="454595" y="412897"/>
                  <a:pt x="455938" y="393096"/>
                </a:cubicBezTo>
                <a:cubicBezTo>
                  <a:pt x="456610" y="383196"/>
                  <a:pt x="457254" y="371730"/>
                  <a:pt x="457871" y="358698"/>
                </a:cubicBezTo>
                <a:lnTo>
                  <a:pt x="459435" y="319941"/>
                </a:lnTo>
                <a:lnTo>
                  <a:pt x="395630" y="319941"/>
                </a:lnTo>
                <a:cubicBezTo>
                  <a:pt x="392311" y="328089"/>
                  <a:pt x="388777" y="335752"/>
                  <a:pt x="385029" y="342928"/>
                </a:cubicBezTo>
                <a:cubicBezTo>
                  <a:pt x="381281" y="350104"/>
                  <a:pt x="377347" y="356622"/>
                  <a:pt x="373227" y="362483"/>
                </a:cubicBezTo>
                <a:cubicBezTo>
                  <a:pt x="372208" y="361635"/>
                  <a:pt x="370761" y="360644"/>
                  <a:pt x="368884" y="359510"/>
                </a:cubicBezTo>
                <a:cubicBezTo>
                  <a:pt x="367008" y="358376"/>
                  <a:pt x="365331" y="357385"/>
                  <a:pt x="363855" y="356536"/>
                </a:cubicBezTo>
                <a:lnTo>
                  <a:pt x="365933" y="352730"/>
                </a:lnTo>
                <a:lnTo>
                  <a:pt x="363855" y="351501"/>
                </a:lnTo>
                <a:cubicBezTo>
                  <a:pt x="371870" y="340881"/>
                  <a:pt x="378814" y="328166"/>
                  <a:pt x="384686" y="313354"/>
                </a:cubicBezTo>
                <a:cubicBezTo>
                  <a:pt x="390558" y="298543"/>
                  <a:pt x="395273" y="282915"/>
                  <a:pt x="398831" y="266471"/>
                </a:cubicBezTo>
                <a:close/>
                <a:moveTo>
                  <a:pt x="2147316" y="263485"/>
                </a:moveTo>
                <a:cubicBezTo>
                  <a:pt x="2161922" y="278449"/>
                  <a:pt x="2173171" y="294927"/>
                  <a:pt x="2181063" y="312920"/>
                </a:cubicBezTo>
                <a:cubicBezTo>
                  <a:pt x="2188954" y="330913"/>
                  <a:pt x="2192945" y="350477"/>
                  <a:pt x="2193036" y="371613"/>
                </a:cubicBezTo>
                <a:lnTo>
                  <a:pt x="2192522" y="374131"/>
                </a:lnTo>
                <a:lnTo>
                  <a:pt x="2193036" y="376648"/>
                </a:lnTo>
                <a:cubicBezTo>
                  <a:pt x="2192945" y="397784"/>
                  <a:pt x="2188954" y="417348"/>
                  <a:pt x="2181063" y="435341"/>
                </a:cubicBezTo>
                <a:cubicBezTo>
                  <a:pt x="2173171" y="453334"/>
                  <a:pt x="2161922" y="469812"/>
                  <a:pt x="2147316" y="484776"/>
                </a:cubicBezTo>
                <a:lnTo>
                  <a:pt x="2138400" y="479290"/>
                </a:lnTo>
                <a:lnTo>
                  <a:pt x="2140810" y="475738"/>
                </a:lnTo>
                <a:lnTo>
                  <a:pt x="2138400" y="474255"/>
                </a:lnTo>
                <a:cubicBezTo>
                  <a:pt x="2152512" y="459805"/>
                  <a:pt x="2163265" y="443956"/>
                  <a:pt x="2170662" y="426706"/>
                </a:cubicBezTo>
                <a:lnTo>
                  <a:pt x="2181323" y="374131"/>
                </a:lnTo>
                <a:lnTo>
                  <a:pt x="2170662" y="321556"/>
                </a:lnTo>
                <a:cubicBezTo>
                  <a:pt x="2163265" y="304306"/>
                  <a:pt x="2152512" y="288456"/>
                  <a:pt x="2138400" y="274007"/>
                </a:cubicBezTo>
                <a:lnTo>
                  <a:pt x="2140810" y="272524"/>
                </a:lnTo>
                <a:lnTo>
                  <a:pt x="2138400" y="268972"/>
                </a:lnTo>
                <a:close/>
                <a:moveTo>
                  <a:pt x="1269796" y="263485"/>
                </a:moveTo>
                <a:lnTo>
                  <a:pt x="1278712" y="268972"/>
                </a:lnTo>
                <a:lnTo>
                  <a:pt x="1276302" y="272524"/>
                </a:lnTo>
                <a:lnTo>
                  <a:pt x="1278712" y="274007"/>
                </a:lnTo>
                <a:cubicBezTo>
                  <a:pt x="1264601" y="288456"/>
                  <a:pt x="1253847" y="304306"/>
                  <a:pt x="1246451" y="321556"/>
                </a:cubicBezTo>
                <a:lnTo>
                  <a:pt x="1235789" y="374131"/>
                </a:lnTo>
                <a:lnTo>
                  <a:pt x="1246451" y="426706"/>
                </a:lnTo>
                <a:cubicBezTo>
                  <a:pt x="1253847" y="443956"/>
                  <a:pt x="1264601" y="459805"/>
                  <a:pt x="1278712" y="474255"/>
                </a:cubicBezTo>
                <a:lnTo>
                  <a:pt x="1276302" y="475738"/>
                </a:lnTo>
                <a:lnTo>
                  <a:pt x="1278712" y="479290"/>
                </a:lnTo>
                <a:lnTo>
                  <a:pt x="1269796" y="484776"/>
                </a:lnTo>
                <a:cubicBezTo>
                  <a:pt x="1255190" y="469812"/>
                  <a:pt x="1243941" y="453334"/>
                  <a:pt x="1236049" y="435341"/>
                </a:cubicBezTo>
                <a:cubicBezTo>
                  <a:pt x="1228158" y="417348"/>
                  <a:pt x="1224167" y="397784"/>
                  <a:pt x="1224077" y="376648"/>
                </a:cubicBezTo>
                <a:lnTo>
                  <a:pt x="1224591" y="374131"/>
                </a:lnTo>
                <a:lnTo>
                  <a:pt x="1224077" y="371613"/>
                </a:lnTo>
                <a:cubicBezTo>
                  <a:pt x="1224167" y="350477"/>
                  <a:pt x="1228158" y="330913"/>
                  <a:pt x="1236049" y="312920"/>
                </a:cubicBezTo>
                <a:cubicBezTo>
                  <a:pt x="1243941" y="294927"/>
                  <a:pt x="1255190" y="278449"/>
                  <a:pt x="1269796" y="263485"/>
                </a:cubicBezTo>
                <a:close/>
                <a:moveTo>
                  <a:pt x="2722778" y="167998"/>
                </a:moveTo>
                <a:lnTo>
                  <a:pt x="2722778" y="190424"/>
                </a:lnTo>
                <a:lnTo>
                  <a:pt x="2841193" y="190424"/>
                </a:lnTo>
                <a:lnTo>
                  <a:pt x="2841193" y="167998"/>
                </a:lnTo>
                <a:close/>
                <a:moveTo>
                  <a:pt x="3310814" y="158634"/>
                </a:moveTo>
                <a:lnTo>
                  <a:pt x="3311728" y="169378"/>
                </a:lnTo>
                <a:lnTo>
                  <a:pt x="3311307" y="169470"/>
                </a:lnTo>
                <a:lnTo>
                  <a:pt x="3311728" y="174413"/>
                </a:lnTo>
                <a:cubicBezTo>
                  <a:pt x="3293630" y="178347"/>
                  <a:pt x="3275933" y="182195"/>
                  <a:pt x="3258636" y="185958"/>
                </a:cubicBezTo>
                <a:cubicBezTo>
                  <a:pt x="3241338" y="189720"/>
                  <a:pt x="3226041" y="193111"/>
                  <a:pt x="3212744" y="196130"/>
                </a:cubicBezTo>
                <a:lnTo>
                  <a:pt x="3210458" y="184929"/>
                </a:lnTo>
                <a:lnTo>
                  <a:pt x="3211444" y="184724"/>
                </a:lnTo>
                <a:lnTo>
                  <a:pt x="3210458" y="179894"/>
                </a:lnTo>
                <a:cubicBezTo>
                  <a:pt x="3222998" y="177322"/>
                  <a:pt x="3238095" y="174179"/>
                  <a:pt x="3255750" y="170464"/>
                </a:cubicBezTo>
                <a:cubicBezTo>
                  <a:pt x="3273404" y="166749"/>
                  <a:pt x="3291758" y="162806"/>
                  <a:pt x="3310814" y="158634"/>
                </a:cubicBezTo>
                <a:close/>
                <a:moveTo>
                  <a:pt x="865937" y="127993"/>
                </a:moveTo>
                <a:lnTo>
                  <a:pt x="865937" y="134171"/>
                </a:lnTo>
                <a:lnTo>
                  <a:pt x="865937" y="139206"/>
                </a:lnTo>
                <a:cubicBezTo>
                  <a:pt x="865937" y="142061"/>
                  <a:pt x="865880" y="144988"/>
                  <a:pt x="865765" y="147987"/>
                </a:cubicBezTo>
                <a:lnTo>
                  <a:pt x="865529" y="152248"/>
                </a:lnTo>
                <a:lnTo>
                  <a:pt x="969264" y="152248"/>
                </a:lnTo>
                <a:lnTo>
                  <a:pt x="969264" y="127993"/>
                </a:lnTo>
                <a:close/>
                <a:moveTo>
                  <a:pt x="639243" y="123664"/>
                </a:moveTo>
                <a:lnTo>
                  <a:pt x="652215" y="144061"/>
                </a:lnTo>
                <a:cubicBezTo>
                  <a:pt x="658635" y="151967"/>
                  <a:pt x="665969" y="159187"/>
                  <a:pt x="674217" y="165721"/>
                </a:cubicBezTo>
                <a:cubicBezTo>
                  <a:pt x="682961" y="159544"/>
                  <a:pt x="690848" y="152524"/>
                  <a:pt x="697878" y="144661"/>
                </a:cubicBezTo>
                <a:lnTo>
                  <a:pt x="711983" y="123664"/>
                </a:lnTo>
                <a:close/>
                <a:moveTo>
                  <a:pt x="585521" y="123430"/>
                </a:moveTo>
                <a:lnTo>
                  <a:pt x="593522" y="130288"/>
                </a:lnTo>
                <a:lnTo>
                  <a:pt x="591774" y="133825"/>
                </a:lnTo>
                <a:lnTo>
                  <a:pt x="593522" y="135323"/>
                </a:lnTo>
                <a:cubicBezTo>
                  <a:pt x="587769" y="147753"/>
                  <a:pt x="581387" y="160669"/>
                  <a:pt x="574376" y="174070"/>
                </a:cubicBezTo>
                <a:cubicBezTo>
                  <a:pt x="567366" y="187472"/>
                  <a:pt x="560641" y="199474"/>
                  <a:pt x="554202" y="210075"/>
                </a:cubicBezTo>
                <a:lnTo>
                  <a:pt x="544830" y="202760"/>
                </a:lnTo>
                <a:lnTo>
                  <a:pt x="546862" y="199311"/>
                </a:lnTo>
                <a:lnTo>
                  <a:pt x="544830" y="197725"/>
                </a:lnTo>
                <a:cubicBezTo>
                  <a:pt x="550869" y="188428"/>
                  <a:pt x="557593" y="177017"/>
                  <a:pt x="565004" y="163492"/>
                </a:cubicBezTo>
                <a:cubicBezTo>
                  <a:pt x="572414" y="149966"/>
                  <a:pt x="579253" y="136612"/>
                  <a:pt x="585521" y="123430"/>
                </a:cubicBezTo>
                <a:close/>
                <a:moveTo>
                  <a:pt x="723595" y="107656"/>
                </a:moveTo>
                <a:lnTo>
                  <a:pt x="730453" y="111314"/>
                </a:lnTo>
                <a:lnTo>
                  <a:pt x="728216" y="115156"/>
                </a:lnTo>
                <a:lnTo>
                  <a:pt x="730453" y="116349"/>
                </a:lnTo>
                <a:cubicBezTo>
                  <a:pt x="725357" y="129017"/>
                  <a:pt x="718747" y="140371"/>
                  <a:pt x="710622" y="150410"/>
                </a:cubicBezTo>
                <a:lnTo>
                  <a:pt x="686239" y="173737"/>
                </a:lnTo>
                <a:lnTo>
                  <a:pt x="712251" y="188124"/>
                </a:lnTo>
                <a:cubicBezTo>
                  <a:pt x="722762" y="192648"/>
                  <a:pt x="733858" y="196229"/>
                  <a:pt x="745541" y="198868"/>
                </a:cubicBezTo>
                <a:lnTo>
                  <a:pt x="742146" y="202807"/>
                </a:lnTo>
                <a:lnTo>
                  <a:pt x="745541" y="203903"/>
                </a:lnTo>
                <a:cubicBezTo>
                  <a:pt x="744250" y="205117"/>
                  <a:pt x="742945" y="206632"/>
                  <a:pt x="741626" y="208446"/>
                </a:cubicBezTo>
                <a:cubicBezTo>
                  <a:pt x="740307" y="210261"/>
                  <a:pt x="739173" y="211947"/>
                  <a:pt x="738225" y="213504"/>
                </a:cubicBezTo>
                <a:cubicBezTo>
                  <a:pt x="726195" y="210404"/>
                  <a:pt x="714765" y="206317"/>
                  <a:pt x="703935" y="201245"/>
                </a:cubicBezTo>
                <a:cubicBezTo>
                  <a:pt x="693106" y="196173"/>
                  <a:pt x="683047" y="190201"/>
                  <a:pt x="673760" y="183329"/>
                </a:cubicBezTo>
                <a:cubicBezTo>
                  <a:pt x="662478" y="190506"/>
                  <a:pt x="650524" y="196554"/>
                  <a:pt x="637899" y="201474"/>
                </a:cubicBezTo>
                <a:cubicBezTo>
                  <a:pt x="625273" y="206394"/>
                  <a:pt x="612462" y="210327"/>
                  <a:pt x="599465" y="213275"/>
                </a:cubicBezTo>
                <a:cubicBezTo>
                  <a:pt x="598956" y="211723"/>
                  <a:pt x="598146" y="210027"/>
                  <a:pt x="597036" y="208189"/>
                </a:cubicBezTo>
                <a:cubicBezTo>
                  <a:pt x="595927" y="206351"/>
                  <a:pt x="594831" y="204770"/>
                  <a:pt x="593750" y="203446"/>
                </a:cubicBezTo>
                <a:lnTo>
                  <a:pt x="596678" y="202636"/>
                </a:lnTo>
                <a:lnTo>
                  <a:pt x="593750" y="198411"/>
                </a:lnTo>
                <a:cubicBezTo>
                  <a:pt x="606176" y="196025"/>
                  <a:pt x="618472" y="192624"/>
                  <a:pt x="630641" y="188209"/>
                </a:cubicBezTo>
                <a:lnTo>
                  <a:pt x="661952" y="173264"/>
                </a:lnTo>
                <a:lnTo>
                  <a:pt x="642785" y="153611"/>
                </a:lnTo>
                <a:cubicBezTo>
                  <a:pt x="636137" y="145200"/>
                  <a:pt x="630460" y="136132"/>
                  <a:pt x="625754" y="126407"/>
                </a:cubicBezTo>
                <a:lnTo>
                  <a:pt x="628307" y="125450"/>
                </a:lnTo>
                <a:lnTo>
                  <a:pt x="627189" y="123664"/>
                </a:lnTo>
                <a:lnTo>
                  <a:pt x="608838" y="123664"/>
                </a:lnTo>
                <a:lnTo>
                  <a:pt x="608838" y="118629"/>
                </a:lnTo>
                <a:lnTo>
                  <a:pt x="608838" y="113377"/>
                </a:lnTo>
                <a:lnTo>
                  <a:pt x="608838" y="108342"/>
                </a:lnTo>
                <a:lnTo>
                  <a:pt x="721538" y="108342"/>
                </a:lnTo>
                <a:close/>
                <a:moveTo>
                  <a:pt x="1187272" y="106976"/>
                </a:moveTo>
                <a:lnTo>
                  <a:pt x="1199130" y="133088"/>
                </a:lnTo>
                <a:cubicBezTo>
                  <a:pt x="1204774" y="142756"/>
                  <a:pt x="1211260" y="151652"/>
                  <a:pt x="1218590" y="159777"/>
                </a:cubicBezTo>
                <a:cubicBezTo>
                  <a:pt x="1225948" y="151895"/>
                  <a:pt x="1232492" y="143142"/>
                  <a:pt x="1238221" y="133517"/>
                </a:cubicBezTo>
                <a:lnTo>
                  <a:pt x="1249966" y="106976"/>
                </a:lnTo>
                <a:close/>
                <a:moveTo>
                  <a:pt x="2722778" y="106048"/>
                </a:moveTo>
                <a:lnTo>
                  <a:pt x="2722778" y="125273"/>
                </a:lnTo>
                <a:lnTo>
                  <a:pt x="2829306" y="125273"/>
                </a:lnTo>
                <a:lnTo>
                  <a:pt x="2829306" y="106048"/>
                </a:lnTo>
                <a:close/>
                <a:moveTo>
                  <a:pt x="2711805" y="91897"/>
                </a:moveTo>
                <a:lnTo>
                  <a:pt x="2840050" y="91897"/>
                </a:lnTo>
                <a:lnTo>
                  <a:pt x="2840050" y="96932"/>
                </a:lnTo>
                <a:lnTo>
                  <a:pt x="2840050" y="134617"/>
                </a:lnTo>
                <a:lnTo>
                  <a:pt x="2840050" y="139652"/>
                </a:lnTo>
                <a:lnTo>
                  <a:pt x="2722778" y="139652"/>
                </a:lnTo>
                <a:lnTo>
                  <a:pt x="2722778" y="153848"/>
                </a:lnTo>
                <a:lnTo>
                  <a:pt x="2851937" y="153848"/>
                </a:lnTo>
                <a:lnTo>
                  <a:pt x="2851937" y="158883"/>
                </a:lnTo>
                <a:lnTo>
                  <a:pt x="2851937" y="207769"/>
                </a:lnTo>
                <a:lnTo>
                  <a:pt x="2851937" y="212804"/>
                </a:lnTo>
                <a:lnTo>
                  <a:pt x="2841193" y="212804"/>
                </a:lnTo>
                <a:lnTo>
                  <a:pt x="2841193" y="207769"/>
                </a:lnTo>
                <a:lnTo>
                  <a:pt x="2841193" y="204803"/>
                </a:lnTo>
                <a:lnTo>
                  <a:pt x="2722778" y="204803"/>
                </a:lnTo>
                <a:lnTo>
                  <a:pt x="2722778" y="208455"/>
                </a:lnTo>
                <a:lnTo>
                  <a:pt x="2722778" y="213490"/>
                </a:lnTo>
                <a:lnTo>
                  <a:pt x="2711805" y="213490"/>
                </a:lnTo>
                <a:lnTo>
                  <a:pt x="2711805" y="208455"/>
                </a:lnTo>
                <a:lnTo>
                  <a:pt x="2711805" y="96932"/>
                </a:lnTo>
                <a:close/>
                <a:moveTo>
                  <a:pt x="865937" y="89360"/>
                </a:moveTo>
                <a:lnTo>
                  <a:pt x="865937" y="113157"/>
                </a:lnTo>
                <a:lnTo>
                  <a:pt x="969264" y="113157"/>
                </a:lnTo>
                <a:lnTo>
                  <a:pt x="969264" y="89360"/>
                </a:lnTo>
                <a:close/>
                <a:moveTo>
                  <a:pt x="3236976" y="89146"/>
                </a:moveTo>
                <a:lnTo>
                  <a:pt x="3236976" y="131888"/>
                </a:lnTo>
                <a:lnTo>
                  <a:pt x="3291154" y="131888"/>
                </a:lnTo>
                <a:lnTo>
                  <a:pt x="3291154" y="89146"/>
                </a:lnTo>
                <a:close/>
                <a:moveTo>
                  <a:pt x="356525" y="87531"/>
                </a:moveTo>
                <a:lnTo>
                  <a:pt x="356525" y="138532"/>
                </a:lnTo>
                <a:lnTo>
                  <a:pt x="404331" y="138532"/>
                </a:lnTo>
                <a:lnTo>
                  <a:pt x="404331" y="87531"/>
                </a:lnTo>
                <a:close/>
                <a:moveTo>
                  <a:pt x="3499773" y="77930"/>
                </a:moveTo>
                <a:lnTo>
                  <a:pt x="3506076" y="90739"/>
                </a:lnTo>
                <a:cubicBezTo>
                  <a:pt x="3508324" y="96086"/>
                  <a:pt x="3509886" y="100891"/>
                  <a:pt x="3510762" y="105151"/>
                </a:cubicBezTo>
                <a:lnTo>
                  <a:pt x="3509300" y="105690"/>
                </a:lnTo>
                <a:lnTo>
                  <a:pt x="3510762" y="110186"/>
                </a:lnTo>
                <a:lnTo>
                  <a:pt x="3507666" y="111328"/>
                </a:lnTo>
                <a:lnTo>
                  <a:pt x="3534994" y="111328"/>
                </a:lnTo>
                <a:cubicBezTo>
                  <a:pt x="3537246" y="106190"/>
                  <a:pt x="3539542" y="100338"/>
                  <a:pt x="3541880" y="93770"/>
                </a:cubicBezTo>
                <a:lnTo>
                  <a:pt x="3546912" y="77930"/>
                </a:lnTo>
                <a:close/>
                <a:moveTo>
                  <a:pt x="2487168" y="75424"/>
                </a:moveTo>
                <a:cubicBezTo>
                  <a:pt x="2495654" y="82215"/>
                  <a:pt x="2504456" y="90121"/>
                  <a:pt x="2513571" y="99141"/>
                </a:cubicBezTo>
                <a:cubicBezTo>
                  <a:pt x="2522686" y="108161"/>
                  <a:pt x="2531259" y="117324"/>
                  <a:pt x="2539288" y="126630"/>
                </a:cubicBezTo>
                <a:lnTo>
                  <a:pt x="2536656" y="128852"/>
                </a:lnTo>
                <a:lnTo>
                  <a:pt x="2539288" y="131665"/>
                </a:lnTo>
                <a:lnTo>
                  <a:pt x="2529001" y="140352"/>
                </a:lnTo>
                <a:cubicBezTo>
                  <a:pt x="2521282" y="130832"/>
                  <a:pt x="2512890" y="121583"/>
                  <a:pt x="2503827" y="112606"/>
                </a:cubicBezTo>
                <a:cubicBezTo>
                  <a:pt x="2494764" y="103628"/>
                  <a:pt x="2486086" y="95808"/>
                  <a:pt x="2477795" y="89146"/>
                </a:cubicBezTo>
                <a:lnTo>
                  <a:pt x="2480549" y="86593"/>
                </a:lnTo>
                <a:lnTo>
                  <a:pt x="2477795" y="84111"/>
                </a:lnTo>
                <a:close/>
                <a:moveTo>
                  <a:pt x="3226460" y="74281"/>
                </a:moveTo>
                <a:lnTo>
                  <a:pt x="3301898" y="74281"/>
                </a:lnTo>
                <a:lnTo>
                  <a:pt x="3301898" y="79316"/>
                </a:lnTo>
                <a:lnTo>
                  <a:pt x="3301898" y="141946"/>
                </a:lnTo>
                <a:lnTo>
                  <a:pt x="3301898" y="146981"/>
                </a:lnTo>
                <a:lnTo>
                  <a:pt x="3226460" y="146981"/>
                </a:lnTo>
                <a:lnTo>
                  <a:pt x="3226460" y="141946"/>
                </a:lnTo>
                <a:lnTo>
                  <a:pt x="3226460" y="79316"/>
                </a:lnTo>
                <a:close/>
                <a:moveTo>
                  <a:pt x="346038" y="72466"/>
                </a:moveTo>
                <a:lnTo>
                  <a:pt x="414590" y="72466"/>
                </a:lnTo>
                <a:lnTo>
                  <a:pt x="414590" y="77501"/>
                </a:lnTo>
                <a:lnTo>
                  <a:pt x="414590" y="148561"/>
                </a:lnTo>
                <a:lnTo>
                  <a:pt x="414590" y="153596"/>
                </a:lnTo>
                <a:lnTo>
                  <a:pt x="356525" y="153596"/>
                </a:lnTo>
                <a:lnTo>
                  <a:pt x="356525" y="165259"/>
                </a:lnTo>
                <a:lnTo>
                  <a:pt x="356525" y="170294"/>
                </a:lnTo>
                <a:lnTo>
                  <a:pt x="346038" y="170294"/>
                </a:lnTo>
                <a:lnTo>
                  <a:pt x="346038" y="165259"/>
                </a:lnTo>
                <a:lnTo>
                  <a:pt x="346038" y="77501"/>
                </a:lnTo>
                <a:close/>
                <a:moveTo>
                  <a:pt x="2174519" y="72009"/>
                </a:moveTo>
                <a:lnTo>
                  <a:pt x="2311679" y="72009"/>
                </a:lnTo>
                <a:lnTo>
                  <a:pt x="2311679" y="77044"/>
                </a:lnTo>
                <a:lnTo>
                  <a:pt x="2311679" y="82496"/>
                </a:lnTo>
                <a:lnTo>
                  <a:pt x="2311679" y="87531"/>
                </a:lnTo>
                <a:lnTo>
                  <a:pt x="2247214" y="87531"/>
                </a:lnTo>
                <a:lnTo>
                  <a:pt x="2247214" y="125959"/>
                </a:lnTo>
                <a:lnTo>
                  <a:pt x="2318537" y="125959"/>
                </a:lnTo>
                <a:lnTo>
                  <a:pt x="2318537" y="130994"/>
                </a:lnTo>
                <a:lnTo>
                  <a:pt x="2318537" y="136446"/>
                </a:lnTo>
                <a:lnTo>
                  <a:pt x="2318537" y="141481"/>
                </a:lnTo>
                <a:lnTo>
                  <a:pt x="2247214" y="141481"/>
                </a:lnTo>
                <a:lnTo>
                  <a:pt x="2247214" y="189965"/>
                </a:lnTo>
                <a:cubicBezTo>
                  <a:pt x="2253834" y="191327"/>
                  <a:pt x="2260768" y="192319"/>
                  <a:pt x="2268016" y="192938"/>
                </a:cubicBezTo>
                <a:cubicBezTo>
                  <a:pt x="2275265" y="193557"/>
                  <a:pt x="2282885" y="193862"/>
                  <a:pt x="2290876" y="193853"/>
                </a:cubicBezTo>
                <a:cubicBezTo>
                  <a:pt x="2292590" y="193853"/>
                  <a:pt x="2295920" y="193852"/>
                  <a:pt x="2300867" y="193849"/>
                </a:cubicBezTo>
                <a:cubicBezTo>
                  <a:pt x="2305814" y="193846"/>
                  <a:pt x="2311351" y="193838"/>
                  <a:pt x="2317480" y="193824"/>
                </a:cubicBezTo>
                <a:cubicBezTo>
                  <a:pt x="2323609" y="193811"/>
                  <a:pt x="2329303" y="193788"/>
                  <a:pt x="2334564" y="193756"/>
                </a:cubicBezTo>
                <a:cubicBezTo>
                  <a:pt x="2339825" y="193725"/>
                  <a:pt x="2343626" y="193681"/>
                  <a:pt x="2345969" y="193624"/>
                </a:cubicBezTo>
                <a:lnTo>
                  <a:pt x="2343211" y="198691"/>
                </a:lnTo>
                <a:lnTo>
                  <a:pt x="2345969" y="198659"/>
                </a:lnTo>
                <a:cubicBezTo>
                  <a:pt x="2344907" y="200113"/>
                  <a:pt x="2343945" y="201880"/>
                  <a:pt x="2343083" y="203961"/>
                </a:cubicBezTo>
                <a:cubicBezTo>
                  <a:pt x="2342221" y="206041"/>
                  <a:pt x="2341659" y="207922"/>
                  <a:pt x="2341397" y="209603"/>
                </a:cubicBezTo>
                <a:lnTo>
                  <a:pt x="2290419" y="209603"/>
                </a:lnTo>
                <a:cubicBezTo>
                  <a:pt x="2273575" y="209765"/>
                  <a:pt x="2258343" y="208480"/>
                  <a:pt x="2244725" y="205748"/>
                </a:cubicBezTo>
                <a:cubicBezTo>
                  <a:pt x="2231106" y="203017"/>
                  <a:pt x="2219126" y="197871"/>
                  <a:pt x="2208784" y="190312"/>
                </a:cubicBezTo>
                <a:cubicBezTo>
                  <a:pt x="2198442" y="182753"/>
                  <a:pt x="2189763" y="171812"/>
                  <a:pt x="2182749" y="157490"/>
                </a:cubicBezTo>
                <a:cubicBezTo>
                  <a:pt x="2178772" y="169370"/>
                  <a:pt x="2173810" y="180032"/>
                  <a:pt x="2167861" y="189476"/>
                </a:cubicBezTo>
                <a:cubicBezTo>
                  <a:pt x="2161913" y="198920"/>
                  <a:pt x="2154836" y="207230"/>
                  <a:pt x="2146630" y="214404"/>
                </a:cubicBezTo>
                <a:cubicBezTo>
                  <a:pt x="2145630" y="213404"/>
                  <a:pt x="2144258" y="212147"/>
                  <a:pt x="2142515" y="210634"/>
                </a:cubicBezTo>
                <a:cubicBezTo>
                  <a:pt x="2140772" y="209121"/>
                  <a:pt x="2139172" y="207865"/>
                  <a:pt x="2137714" y="206868"/>
                </a:cubicBezTo>
                <a:lnTo>
                  <a:pt x="2140096" y="203701"/>
                </a:lnTo>
                <a:lnTo>
                  <a:pt x="2137714" y="201833"/>
                </a:lnTo>
                <a:cubicBezTo>
                  <a:pt x="2150616" y="191495"/>
                  <a:pt x="2160589" y="178238"/>
                  <a:pt x="2167632" y="162062"/>
                </a:cubicBezTo>
                <a:cubicBezTo>
                  <a:pt x="2174676" y="145886"/>
                  <a:pt x="2179562" y="127142"/>
                  <a:pt x="2182292" y="105829"/>
                </a:cubicBezTo>
                <a:lnTo>
                  <a:pt x="2193036" y="106972"/>
                </a:lnTo>
                <a:lnTo>
                  <a:pt x="2192255" y="111924"/>
                </a:lnTo>
                <a:lnTo>
                  <a:pt x="2193036" y="112007"/>
                </a:lnTo>
                <a:cubicBezTo>
                  <a:pt x="2192255" y="117498"/>
                  <a:pt x="2191416" y="122814"/>
                  <a:pt x="2190521" y="127955"/>
                </a:cubicBezTo>
                <a:lnTo>
                  <a:pt x="2188124" y="139110"/>
                </a:lnTo>
                <a:lnTo>
                  <a:pt x="2207323" y="169952"/>
                </a:lnTo>
                <a:cubicBezTo>
                  <a:pt x="2215591" y="177776"/>
                  <a:pt x="2225230" y="183456"/>
                  <a:pt x="2236241" y="186991"/>
                </a:cubicBezTo>
                <a:lnTo>
                  <a:pt x="2236241" y="87531"/>
                </a:lnTo>
                <a:lnTo>
                  <a:pt x="2174519" y="87531"/>
                </a:lnTo>
                <a:lnTo>
                  <a:pt x="2174519" y="82496"/>
                </a:lnTo>
                <a:lnTo>
                  <a:pt x="2174519" y="77044"/>
                </a:lnTo>
                <a:close/>
                <a:moveTo>
                  <a:pt x="3082961" y="71758"/>
                </a:moveTo>
                <a:lnTo>
                  <a:pt x="3082961" y="101956"/>
                </a:lnTo>
                <a:lnTo>
                  <a:pt x="3125510" y="101956"/>
                </a:lnTo>
                <a:lnTo>
                  <a:pt x="3125510" y="71758"/>
                </a:lnTo>
                <a:close/>
                <a:moveTo>
                  <a:pt x="3031526" y="71758"/>
                </a:moveTo>
                <a:lnTo>
                  <a:pt x="3031526" y="101956"/>
                </a:lnTo>
                <a:lnTo>
                  <a:pt x="3073160" y="101956"/>
                </a:lnTo>
                <a:lnTo>
                  <a:pt x="3073160" y="71758"/>
                </a:lnTo>
                <a:close/>
                <a:moveTo>
                  <a:pt x="1674685" y="67917"/>
                </a:moveTo>
                <a:lnTo>
                  <a:pt x="1656035" y="69099"/>
                </a:lnTo>
                <a:cubicBezTo>
                  <a:pt x="1649797" y="69452"/>
                  <a:pt x="1643757" y="69768"/>
                  <a:pt x="1637919" y="70045"/>
                </a:cubicBezTo>
                <a:cubicBezTo>
                  <a:pt x="1635714" y="80727"/>
                  <a:pt x="1633380" y="91000"/>
                  <a:pt x="1630918" y="100863"/>
                </a:cubicBezTo>
                <a:lnTo>
                  <a:pt x="1624870" y="123558"/>
                </a:lnTo>
                <a:lnTo>
                  <a:pt x="1639862" y="134403"/>
                </a:lnTo>
                <a:cubicBezTo>
                  <a:pt x="1645320" y="138489"/>
                  <a:pt x="1650692" y="142604"/>
                  <a:pt x="1655978" y="146747"/>
                </a:cubicBezTo>
                <a:cubicBezTo>
                  <a:pt x="1663550" y="132007"/>
                  <a:pt x="1668637" y="117481"/>
                  <a:pt x="1671237" y="103170"/>
                </a:cubicBezTo>
                <a:close/>
                <a:moveTo>
                  <a:pt x="1407985" y="67917"/>
                </a:moveTo>
                <a:lnTo>
                  <a:pt x="1389335" y="69099"/>
                </a:lnTo>
                <a:cubicBezTo>
                  <a:pt x="1383096" y="69452"/>
                  <a:pt x="1377058" y="69768"/>
                  <a:pt x="1371219" y="70045"/>
                </a:cubicBezTo>
                <a:cubicBezTo>
                  <a:pt x="1369014" y="80727"/>
                  <a:pt x="1366680" y="91000"/>
                  <a:pt x="1364218" y="100863"/>
                </a:cubicBezTo>
                <a:lnTo>
                  <a:pt x="1358171" y="123558"/>
                </a:lnTo>
                <a:lnTo>
                  <a:pt x="1373162" y="134403"/>
                </a:lnTo>
                <a:cubicBezTo>
                  <a:pt x="1378620" y="138489"/>
                  <a:pt x="1383992" y="142604"/>
                  <a:pt x="1389278" y="146747"/>
                </a:cubicBezTo>
                <a:cubicBezTo>
                  <a:pt x="1396851" y="132007"/>
                  <a:pt x="1401937" y="117481"/>
                  <a:pt x="1404537" y="103170"/>
                </a:cubicBezTo>
                <a:close/>
                <a:moveTo>
                  <a:pt x="543915" y="65137"/>
                </a:moveTo>
                <a:cubicBezTo>
                  <a:pt x="551497" y="68256"/>
                  <a:pt x="559194" y="72019"/>
                  <a:pt x="567004" y="76424"/>
                </a:cubicBezTo>
                <a:cubicBezTo>
                  <a:pt x="574815" y="80829"/>
                  <a:pt x="581139" y="84992"/>
                  <a:pt x="585978" y="88911"/>
                </a:cubicBezTo>
                <a:lnTo>
                  <a:pt x="583625" y="92397"/>
                </a:lnTo>
                <a:lnTo>
                  <a:pt x="585978" y="93946"/>
                </a:lnTo>
                <a:lnTo>
                  <a:pt x="579806" y="103090"/>
                </a:lnTo>
                <a:cubicBezTo>
                  <a:pt x="574996" y="99066"/>
                  <a:pt x="568728" y="94770"/>
                  <a:pt x="561003" y="90203"/>
                </a:cubicBezTo>
                <a:cubicBezTo>
                  <a:pt x="553279" y="85636"/>
                  <a:pt x="545525" y="81626"/>
                  <a:pt x="537743" y="78173"/>
                </a:cubicBezTo>
                <a:lnTo>
                  <a:pt x="540520" y="74574"/>
                </a:lnTo>
                <a:lnTo>
                  <a:pt x="537743" y="73138"/>
                </a:lnTo>
                <a:close/>
                <a:moveTo>
                  <a:pt x="1169441" y="52112"/>
                </a:moveTo>
                <a:lnTo>
                  <a:pt x="1169441" y="91654"/>
                </a:lnTo>
                <a:lnTo>
                  <a:pt x="1208760" y="91654"/>
                </a:lnTo>
                <a:lnTo>
                  <a:pt x="1208760" y="52112"/>
                </a:lnTo>
                <a:close/>
                <a:moveTo>
                  <a:pt x="1896605" y="51184"/>
                </a:moveTo>
                <a:cubicBezTo>
                  <a:pt x="1894554" y="56142"/>
                  <a:pt x="1892434" y="60871"/>
                  <a:pt x="1890243" y="65371"/>
                </a:cubicBezTo>
                <a:lnTo>
                  <a:pt x="1885188" y="74295"/>
                </a:lnTo>
                <a:lnTo>
                  <a:pt x="1930693" y="74295"/>
                </a:lnTo>
                <a:lnTo>
                  <a:pt x="1930693" y="51184"/>
                </a:lnTo>
                <a:close/>
                <a:moveTo>
                  <a:pt x="2774213" y="47992"/>
                </a:moveTo>
                <a:cubicBezTo>
                  <a:pt x="2776066" y="50795"/>
                  <a:pt x="2777790" y="53769"/>
                  <a:pt x="2779385" y="56914"/>
                </a:cubicBezTo>
                <a:cubicBezTo>
                  <a:pt x="2780980" y="60060"/>
                  <a:pt x="2782304" y="63034"/>
                  <a:pt x="2783357" y="65837"/>
                </a:cubicBezTo>
                <a:lnTo>
                  <a:pt x="2867710" y="65837"/>
                </a:lnTo>
                <a:lnTo>
                  <a:pt x="2867710" y="70872"/>
                </a:lnTo>
                <a:lnTo>
                  <a:pt x="2867710" y="101927"/>
                </a:lnTo>
                <a:lnTo>
                  <a:pt x="2867710" y="106962"/>
                </a:lnTo>
                <a:lnTo>
                  <a:pt x="2856966" y="106962"/>
                </a:lnTo>
                <a:lnTo>
                  <a:pt x="2856966" y="101927"/>
                </a:lnTo>
                <a:lnTo>
                  <a:pt x="2856966" y="80216"/>
                </a:lnTo>
                <a:lnTo>
                  <a:pt x="2699004" y="80216"/>
                </a:lnTo>
                <a:lnTo>
                  <a:pt x="2699004" y="101928"/>
                </a:lnTo>
                <a:lnTo>
                  <a:pt x="2699004" y="106963"/>
                </a:lnTo>
                <a:lnTo>
                  <a:pt x="2688260" y="106963"/>
                </a:lnTo>
                <a:lnTo>
                  <a:pt x="2688260" y="101928"/>
                </a:lnTo>
                <a:lnTo>
                  <a:pt x="2688260" y="70872"/>
                </a:lnTo>
                <a:lnTo>
                  <a:pt x="2688260" y="65837"/>
                </a:lnTo>
                <a:lnTo>
                  <a:pt x="2769630" y="65837"/>
                </a:lnTo>
                <a:lnTo>
                  <a:pt x="2768470" y="63014"/>
                </a:lnTo>
                <a:cubicBezTo>
                  <a:pt x="2767150" y="60323"/>
                  <a:pt x="2765788" y="57761"/>
                  <a:pt x="2764384" y="55327"/>
                </a:cubicBezTo>
                <a:lnTo>
                  <a:pt x="2766764" y="54770"/>
                </a:lnTo>
                <a:lnTo>
                  <a:pt x="2764384" y="50292"/>
                </a:lnTo>
                <a:close/>
                <a:moveTo>
                  <a:pt x="3082961" y="27409"/>
                </a:moveTo>
                <a:lnTo>
                  <a:pt x="3082961" y="56921"/>
                </a:lnTo>
                <a:lnTo>
                  <a:pt x="3125510" y="56921"/>
                </a:lnTo>
                <a:lnTo>
                  <a:pt x="3125510" y="27409"/>
                </a:lnTo>
                <a:close/>
                <a:moveTo>
                  <a:pt x="3031526" y="27409"/>
                </a:moveTo>
                <a:lnTo>
                  <a:pt x="3031526" y="56921"/>
                </a:lnTo>
                <a:lnTo>
                  <a:pt x="3073160" y="56921"/>
                </a:lnTo>
                <a:lnTo>
                  <a:pt x="3073160" y="27409"/>
                </a:lnTo>
                <a:close/>
                <a:moveTo>
                  <a:pt x="336886" y="25146"/>
                </a:moveTo>
                <a:lnTo>
                  <a:pt x="479284" y="25146"/>
                </a:lnTo>
                <a:lnTo>
                  <a:pt x="479284" y="30181"/>
                </a:lnTo>
                <a:lnTo>
                  <a:pt x="479284" y="35633"/>
                </a:lnTo>
                <a:lnTo>
                  <a:pt x="479284" y="40668"/>
                </a:lnTo>
                <a:lnTo>
                  <a:pt x="460767" y="40668"/>
                </a:lnTo>
                <a:lnTo>
                  <a:pt x="460767" y="190192"/>
                </a:lnTo>
                <a:lnTo>
                  <a:pt x="460767" y="195227"/>
                </a:lnTo>
                <a:cubicBezTo>
                  <a:pt x="460795" y="200153"/>
                  <a:pt x="459997" y="203778"/>
                  <a:pt x="458373" y="206103"/>
                </a:cubicBezTo>
                <a:cubicBezTo>
                  <a:pt x="456749" y="208429"/>
                  <a:pt x="454127" y="210054"/>
                  <a:pt x="450507" y="210980"/>
                </a:cubicBezTo>
                <a:cubicBezTo>
                  <a:pt x="446847" y="211964"/>
                  <a:pt x="441244" y="212562"/>
                  <a:pt x="433697" y="212776"/>
                </a:cubicBezTo>
                <a:cubicBezTo>
                  <a:pt x="426151" y="212990"/>
                  <a:pt x="416666" y="213075"/>
                  <a:pt x="405243" y="213032"/>
                </a:cubicBezTo>
                <a:cubicBezTo>
                  <a:pt x="404868" y="211279"/>
                  <a:pt x="404249" y="209370"/>
                  <a:pt x="403387" y="207303"/>
                </a:cubicBezTo>
                <a:cubicBezTo>
                  <a:pt x="402525" y="205236"/>
                  <a:pt x="401620" y="203270"/>
                  <a:pt x="400671" y="201402"/>
                </a:cubicBezTo>
                <a:lnTo>
                  <a:pt x="403007" y="201442"/>
                </a:lnTo>
                <a:lnTo>
                  <a:pt x="400671" y="196367"/>
                </a:lnTo>
                <a:cubicBezTo>
                  <a:pt x="410925" y="196691"/>
                  <a:pt x="419941" y="196843"/>
                  <a:pt x="427721" y="196824"/>
                </a:cubicBezTo>
                <a:cubicBezTo>
                  <a:pt x="435501" y="196805"/>
                  <a:pt x="440809" y="196729"/>
                  <a:pt x="443645" y="196596"/>
                </a:cubicBezTo>
                <a:cubicBezTo>
                  <a:pt x="446114" y="196524"/>
                  <a:pt x="447811" y="196038"/>
                  <a:pt x="448736" y="195138"/>
                </a:cubicBezTo>
                <a:cubicBezTo>
                  <a:pt x="449661" y="194237"/>
                  <a:pt x="450099" y="192665"/>
                  <a:pt x="450051" y="190420"/>
                </a:cubicBezTo>
                <a:lnTo>
                  <a:pt x="450051" y="40668"/>
                </a:lnTo>
                <a:lnTo>
                  <a:pt x="336886" y="40668"/>
                </a:lnTo>
                <a:lnTo>
                  <a:pt x="336886" y="35633"/>
                </a:lnTo>
                <a:lnTo>
                  <a:pt x="336886" y="30181"/>
                </a:lnTo>
                <a:close/>
                <a:moveTo>
                  <a:pt x="2020076" y="23546"/>
                </a:moveTo>
                <a:lnTo>
                  <a:pt x="2030334" y="23546"/>
                </a:lnTo>
                <a:lnTo>
                  <a:pt x="2030334" y="28581"/>
                </a:lnTo>
                <a:lnTo>
                  <a:pt x="2030334" y="148117"/>
                </a:lnTo>
                <a:lnTo>
                  <a:pt x="2030334" y="153152"/>
                </a:lnTo>
                <a:lnTo>
                  <a:pt x="2020076" y="153152"/>
                </a:lnTo>
                <a:lnTo>
                  <a:pt x="2020076" y="148117"/>
                </a:lnTo>
                <a:lnTo>
                  <a:pt x="2020076" y="28581"/>
                </a:lnTo>
                <a:close/>
                <a:moveTo>
                  <a:pt x="81839" y="23532"/>
                </a:moveTo>
                <a:lnTo>
                  <a:pt x="202539" y="23532"/>
                </a:lnTo>
                <a:lnTo>
                  <a:pt x="202539" y="28567"/>
                </a:lnTo>
                <a:lnTo>
                  <a:pt x="202539" y="34047"/>
                </a:lnTo>
                <a:lnTo>
                  <a:pt x="202539" y="39082"/>
                </a:lnTo>
                <a:lnTo>
                  <a:pt x="145389" y="39082"/>
                </a:lnTo>
                <a:lnTo>
                  <a:pt x="145389" y="100570"/>
                </a:lnTo>
                <a:lnTo>
                  <a:pt x="212369" y="100570"/>
                </a:lnTo>
                <a:lnTo>
                  <a:pt x="212369" y="105605"/>
                </a:lnTo>
                <a:lnTo>
                  <a:pt x="212369" y="111314"/>
                </a:lnTo>
                <a:lnTo>
                  <a:pt x="212369" y="116349"/>
                </a:lnTo>
                <a:lnTo>
                  <a:pt x="145389" y="116349"/>
                </a:lnTo>
                <a:lnTo>
                  <a:pt x="145389" y="188581"/>
                </a:lnTo>
                <a:lnTo>
                  <a:pt x="207111" y="188581"/>
                </a:lnTo>
                <a:lnTo>
                  <a:pt x="207111" y="193616"/>
                </a:lnTo>
                <a:lnTo>
                  <a:pt x="207111" y="199096"/>
                </a:lnTo>
                <a:lnTo>
                  <a:pt x="207111" y="204131"/>
                </a:lnTo>
                <a:lnTo>
                  <a:pt x="72466" y="204131"/>
                </a:lnTo>
                <a:lnTo>
                  <a:pt x="72466" y="199096"/>
                </a:lnTo>
                <a:lnTo>
                  <a:pt x="72466" y="193616"/>
                </a:lnTo>
                <a:lnTo>
                  <a:pt x="72466" y="188581"/>
                </a:lnTo>
                <a:lnTo>
                  <a:pt x="134417" y="188581"/>
                </a:lnTo>
                <a:lnTo>
                  <a:pt x="134417" y="116349"/>
                </a:lnTo>
                <a:lnTo>
                  <a:pt x="64922" y="116349"/>
                </a:lnTo>
                <a:lnTo>
                  <a:pt x="64922" y="111314"/>
                </a:lnTo>
                <a:lnTo>
                  <a:pt x="64922" y="105605"/>
                </a:lnTo>
                <a:lnTo>
                  <a:pt x="64922" y="100570"/>
                </a:lnTo>
                <a:lnTo>
                  <a:pt x="134417" y="100570"/>
                </a:lnTo>
                <a:lnTo>
                  <a:pt x="134417" y="39082"/>
                </a:lnTo>
                <a:lnTo>
                  <a:pt x="81839" y="39082"/>
                </a:lnTo>
                <a:lnTo>
                  <a:pt x="81839" y="34047"/>
                </a:lnTo>
                <a:lnTo>
                  <a:pt x="81839" y="28567"/>
                </a:lnTo>
                <a:close/>
                <a:moveTo>
                  <a:pt x="1795424" y="19188"/>
                </a:moveTo>
                <a:lnTo>
                  <a:pt x="1803425" y="24903"/>
                </a:lnTo>
                <a:lnTo>
                  <a:pt x="1800898" y="28133"/>
                </a:lnTo>
                <a:lnTo>
                  <a:pt x="1803425" y="29938"/>
                </a:lnTo>
                <a:cubicBezTo>
                  <a:pt x="1797553" y="38763"/>
                  <a:pt x="1790666" y="47566"/>
                  <a:pt x="1782766" y="56345"/>
                </a:cubicBezTo>
                <a:cubicBezTo>
                  <a:pt x="1774864" y="65124"/>
                  <a:pt x="1766892" y="72857"/>
                  <a:pt x="1758848" y="79544"/>
                </a:cubicBezTo>
                <a:lnTo>
                  <a:pt x="1758848" y="99884"/>
                </a:lnTo>
                <a:lnTo>
                  <a:pt x="1812112" y="99884"/>
                </a:lnTo>
                <a:lnTo>
                  <a:pt x="1812112" y="104919"/>
                </a:lnTo>
                <a:lnTo>
                  <a:pt x="1812112" y="110400"/>
                </a:lnTo>
                <a:lnTo>
                  <a:pt x="1812112" y="115435"/>
                </a:lnTo>
                <a:lnTo>
                  <a:pt x="1758848" y="115435"/>
                </a:lnTo>
                <a:lnTo>
                  <a:pt x="1758848" y="193610"/>
                </a:lnTo>
                <a:lnTo>
                  <a:pt x="1758848" y="198645"/>
                </a:lnTo>
                <a:cubicBezTo>
                  <a:pt x="1758877" y="202469"/>
                  <a:pt x="1758248" y="205393"/>
                  <a:pt x="1756962" y="207417"/>
                </a:cubicBezTo>
                <a:cubicBezTo>
                  <a:pt x="1755676" y="209442"/>
                  <a:pt x="1753562" y="210937"/>
                  <a:pt x="1750618" y="211904"/>
                </a:cubicBezTo>
                <a:cubicBezTo>
                  <a:pt x="1747732" y="212680"/>
                  <a:pt x="1743618" y="213185"/>
                  <a:pt x="1738274" y="213418"/>
                </a:cubicBezTo>
                <a:cubicBezTo>
                  <a:pt x="1732931" y="213652"/>
                  <a:pt x="1725844" y="213756"/>
                  <a:pt x="1717014" y="213733"/>
                </a:cubicBezTo>
                <a:cubicBezTo>
                  <a:pt x="1716633" y="212094"/>
                  <a:pt x="1716024" y="210342"/>
                  <a:pt x="1715186" y="208475"/>
                </a:cubicBezTo>
                <a:cubicBezTo>
                  <a:pt x="1714347" y="206608"/>
                  <a:pt x="1713509" y="204855"/>
                  <a:pt x="1712671" y="203217"/>
                </a:cubicBezTo>
                <a:lnTo>
                  <a:pt x="1715090" y="203238"/>
                </a:lnTo>
                <a:lnTo>
                  <a:pt x="1712671" y="198182"/>
                </a:lnTo>
                <a:cubicBezTo>
                  <a:pt x="1720215" y="198296"/>
                  <a:pt x="1726672" y="198353"/>
                  <a:pt x="1732045" y="198353"/>
                </a:cubicBezTo>
                <a:cubicBezTo>
                  <a:pt x="1737417" y="198353"/>
                  <a:pt x="1741017" y="198296"/>
                  <a:pt x="1742846" y="198182"/>
                </a:cubicBezTo>
                <a:cubicBezTo>
                  <a:pt x="1744646" y="198106"/>
                  <a:pt x="1745904" y="197744"/>
                  <a:pt x="1746618" y="197096"/>
                </a:cubicBezTo>
                <a:cubicBezTo>
                  <a:pt x="1747332" y="196448"/>
                  <a:pt x="1747675" y="195286"/>
                  <a:pt x="1747647" y="193610"/>
                </a:cubicBezTo>
                <a:lnTo>
                  <a:pt x="1747647" y="115435"/>
                </a:lnTo>
                <a:lnTo>
                  <a:pt x="1691868" y="115435"/>
                </a:lnTo>
                <a:lnTo>
                  <a:pt x="1691868" y="110400"/>
                </a:lnTo>
                <a:lnTo>
                  <a:pt x="1691868" y="104919"/>
                </a:lnTo>
                <a:lnTo>
                  <a:pt x="1691868" y="99884"/>
                </a:lnTo>
                <a:lnTo>
                  <a:pt x="1747647" y="99884"/>
                </a:lnTo>
                <a:lnTo>
                  <a:pt x="1747647" y="75887"/>
                </a:lnTo>
                <a:lnTo>
                  <a:pt x="1747647" y="70852"/>
                </a:lnTo>
                <a:cubicBezTo>
                  <a:pt x="1754195" y="65541"/>
                  <a:pt x="1760815" y="59272"/>
                  <a:pt x="1767506" y="52044"/>
                </a:cubicBezTo>
                <a:lnTo>
                  <a:pt x="1781038" y="35425"/>
                </a:lnTo>
                <a:lnTo>
                  <a:pt x="1702841" y="35425"/>
                </a:lnTo>
                <a:lnTo>
                  <a:pt x="1702841" y="30390"/>
                </a:lnTo>
                <a:lnTo>
                  <a:pt x="1702841" y="25138"/>
                </a:lnTo>
                <a:lnTo>
                  <a:pt x="1702841" y="20103"/>
                </a:lnTo>
                <a:lnTo>
                  <a:pt x="1792910" y="20103"/>
                </a:lnTo>
                <a:close/>
                <a:moveTo>
                  <a:pt x="1528724" y="19188"/>
                </a:moveTo>
                <a:lnTo>
                  <a:pt x="1536725" y="24903"/>
                </a:lnTo>
                <a:lnTo>
                  <a:pt x="1534198" y="28133"/>
                </a:lnTo>
                <a:lnTo>
                  <a:pt x="1536725" y="29938"/>
                </a:lnTo>
                <a:cubicBezTo>
                  <a:pt x="1530853" y="38763"/>
                  <a:pt x="1523966" y="47566"/>
                  <a:pt x="1516065" y="56345"/>
                </a:cubicBezTo>
                <a:cubicBezTo>
                  <a:pt x="1508164" y="65124"/>
                  <a:pt x="1500192" y="72857"/>
                  <a:pt x="1492148" y="79544"/>
                </a:cubicBezTo>
                <a:lnTo>
                  <a:pt x="1492148" y="99884"/>
                </a:lnTo>
                <a:lnTo>
                  <a:pt x="1545412" y="99884"/>
                </a:lnTo>
                <a:lnTo>
                  <a:pt x="1545412" y="104919"/>
                </a:lnTo>
                <a:lnTo>
                  <a:pt x="1545412" y="110400"/>
                </a:lnTo>
                <a:lnTo>
                  <a:pt x="1545412" y="115435"/>
                </a:lnTo>
                <a:lnTo>
                  <a:pt x="1492148" y="115435"/>
                </a:lnTo>
                <a:lnTo>
                  <a:pt x="1492148" y="193610"/>
                </a:lnTo>
                <a:lnTo>
                  <a:pt x="1492148" y="198645"/>
                </a:lnTo>
                <a:cubicBezTo>
                  <a:pt x="1492177" y="202469"/>
                  <a:pt x="1491548" y="205393"/>
                  <a:pt x="1490262" y="207417"/>
                </a:cubicBezTo>
                <a:cubicBezTo>
                  <a:pt x="1488976" y="209442"/>
                  <a:pt x="1486862" y="210937"/>
                  <a:pt x="1483918" y="211904"/>
                </a:cubicBezTo>
                <a:cubicBezTo>
                  <a:pt x="1481032" y="212680"/>
                  <a:pt x="1476918" y="213185"/>
                  <a:pt x="1471574" y="213418"/>
                </a:cubicBezTo>
                <a:cubicBezTo>
                  <a:pt x="1466231" y="213652"/>
                  <a:pt x="1459144" y="213756"/>
                  <a:pt x="1450314" y="213733"/>
                </a:cubicBezTo>
                <a:cubicBezTo>
                  <a:pt x="1449933" y="212094"/>
                  <a:pt x="1449324" y="210342"/>
                  <a:pt x="1448486" y="208475"/>
                </a:cubicBezTo>
                <a:cubicBezTo>
                  <a:pt x="1447647" y="206608"/>
                  <a:pt x="1446809" y="204855"/>
                  <a:pt x="1445971" y="203217"/>
                </a:cubicBezTo>
                <a:lnTo>
                  <a:pt x="1448390" y="203238"/>
                </a:lnTo>
                <a:lnTo>
                  <a:pt x="1445971" y="198182"/>
                </a:lnTo>
                <a:cubicBezTo>
                  <a:pt x="1453515" y="198296"/>
                  <a:pt x="1459973" y="198353"/>
                  <a:pt x="1465345" y="198353"/>
                </a:cubicBezTo>
                <a:cubicBezTo>
                  <a:pt x="1470717" y="198353"/>
                  <a:pt x="1474317" y="198296"/>
                  <a:pt x="1476146" y="198182"/>
                </a:cubicBezTo>
                <a:cubicBezTo>
                  <a:pt x="1477946" y="198106"/>
                  <a:pt x="1479204" y="197744"/>
                  <a:pt x="1479918" y="197096"/>
                </a:cubicBezTo>
                <a:cubicBezTo>
                  <a:pt x="1480632" y="196448"/>
                  <a:pt x="1480975" y="195286"/>
                  <a:pt x="1480947" y="193610"/>
                </a:cubicBezTo>
                <a:lnTo>
                  <a:pt x="1480947" y="115435"/>
                </a:lnTo>
                <a:lnTo>
                  <a:pt x="1425168" y="115435"/>
                </a:lnTo>
                <a:lnTo>
                  <a:pt x="1425168" y="110400"/>
                </a:lnTo>
                <a:lnTo>
                  <a:pt x="1425168" y="104919"/>
                </a:lnTo>
                <a:lnTo>
                  <a:pt x="1425168" y="99884"/>
                </a:lnTo>
                <a:lnTo>
                  <a:pt x="1480947" y="99884"/>
                </a:lnTo>
                <a:lnTo>
                  <a:pt x="1480947" y="75887"/>
                </a:lnTo>
                <a:lnTo>
                  <a:pt x="1480947" y="70852"/>
                </a:lnTo>
                <a:cubicBezTo>
                  <a:pt x="1487495" y="65541"/>
                  <a:pt x="1494115" y="59272"/>
                  <a:pt x="1500806" y="52044"/>
                </a:cubicBezTo>
                <a:lnTo>
                  <a:pt x="1514338" y="35425"/>
                </a:lnTo>
                <a:lnTo>
                  <a:pt x="1436141" y="35425"/>
                </a:lnTo>
                <a:lnTo>
                  <a:pt x="1436141" y="30390"/>
                </a:lnTo>
                <a:lnTo>
                  <a:pt x="1436141" y="25138"/>
                </a:lnTo>
                <a:lnTo>
                  <a:pt x="1436141" y="20103"/>
                </a:lnTo>
                <a:lnTo>
                  <a:pt x="1526210" y="20103"/>
                </a:lnTo>
                <a:close/>
                <a:moveTo>
                  <a:pt x="2939886" y="18274"/>
                </a:moveTo>
                <a:lnTo>
                  <a:pt x="3008228" y="18274"/>
                </a:lnTo>
                <a:lnTo>
                  <a:pt x="3008228" y="23309"/>
                </a:lnTo>
                <a:lnTo>
                  <a:pt x="3008228" y="28789"/>
                </a:lnTo>
                <a:lnTo>
                  <a:pt x="3008228" y="33824"/>
                </a:lnTo>
                <a:lnTo>
                  <a:pt x="2980548" y="33824"/>
                </a:lnTo>
                <a:lnTo>
                  <a:pt x="2980548" y="84568"/>
                </a:lnTo>
                <a:lnTo>
                  <a:pt x="3005483" y="84568"/>
                </a:lnTo>
                <a:lnTo>
                  <a:pt x="3005483" y="89603"/>
                </a:lnTo>
                <a:lnTo>
                  <a:pt x="3005483" y="94855"/>
                </a:lnTo>
                <a:lnTo>
                  <a:pt x="3005483" y="99890"/>
                </a:lnTo>
                <a:lnTo>
                  <a:pt x="2980548" y="99890"/>
                </a:lnTo>
                <a:lnTo>
                  <a:pt x="2980548" y="158166"/>
                </a:lnTo>
                <a:cubicBezTo>
                  <a:pt x="2984919" y="156793"/>
                  <a:pt x="2989389" y="155365"/>
                  <a:pt x="2993959" y="153880"/>
                </a:cubicBezTo>
                <a:cubicBezTo>
                  <a:pt x="2998530" y="152395"/>
                  <a:pt x="3003057" y="150855"/>
                  <a:pt x="3007542" y="149259"/>
                </a:cubicBezTo>
                <a:lnTo>
                  <a:pt x="3009372" y="159763"/>
                </a:lnTo>
                <a:lnTo>
                  <a:pt x="3008544" y="160045"/>
                </a:lnTo>
                <a:lnTo>
                  <a:pt x="3009372" y="164798"/>
                </a:lnTo>
                <a:cubicBezTo>
                  <a:pt x="2997097" y="168965"/>
                  <a:pt x="2985000" y="173089"/>
                  <a:pt x="2973080" y="177171"/>
                </a:cubicBezTo>
                <a:cubicBezTo>
                  <a:pt x="2961160" y="181252"/>
                  <a:pt x="2950324" y="184977"/>
                  <a:pt x="2940572" y="188344"/>
                </a:cubicBezTo>
                <a:lnTo>
                  <a:pt x="2937600" y="177142"/>
                </a:lnTo>
                <a:lnTo>
                  <a:pt x="2938833" y="176753"/>
                </a:lnTo>
                <a:lnTo>
                  <a:pt x="2937600" y="172107"/>
                </a:lnTo>
                <a:cubicBezTo>
                  <a:pt x="2942082" y="170721"/>
                  <a:pt x="2947063" y="169150"/>
                  <a:pt x="2952545" y="167392"/>
                </a:cubicBezTo>
                <a:cubicBezTo>
                  <a:pt x="2958026" y="165635"/>
                  <a:pt x="2963866" y="163778"/>
                  <a:pt x="2970061" y="161820"/>
                </a:cubicBezTo>
                <a:lnTo>
                  <a:pt x="2970061" y="99890"/>
                </a:lnTo>
                <a:lnTo>
                  <a:pt x="2942172" y="99890"/>
                </a:lnTo>
                <a:lnTo>
                  <a:pt x="2942172" y="94855"/>
                </a:lnTo>
                <a:lnTo>
                  <a:pt x="2942172" y="89603"/>
                </a:lnTo>
                <a:lnTo>
                  <a:pt x="2942172" y="84568"/>
                </a:lnTo>
                <a:lnTo>
                  <a:pt x="2970061" y="84568"/>
                </a:lnTo>
                <a:lnTo>
                  <a:pt x="2970061" y="33824"/>
                </a:lnTo>
                <a:lnTo>
                  <a:pt x="2939886" y="33824"/>
                </a:lnTo>
                <a:lnTo>
                  <a:pt x="2939886" y="28789"/>
                </a:lnTo>
                <a:lnTo>
                  <a:pt x="2939886" y="23309"/>
                </a:lnTo>
                <a:close/>
                <a:moveTo>
                  <a:pt x="3021268" y="12573"/>
                </a:moveTo>
                <a:lnTo>
                  <a:pt x="3135996" y="12573"/>
                </a:lnTo>
                <a:lnTo>
                  <a:pt x="3135996" y="17608"/>
                </a:lnTo>
                <a:lnTo>
                  <a:pt x="3135996" y="111985"/>
                </a:lnTo>
                <a:lnTo>
                  <a:pt x="3135996" y="117020"/>
                </a:lnTo>
                <a:lnTo>
                  <a:pt x="3083432" y="117020"/>
                </a:lnTo>
                <a:lnTo>
                  <a:pt x="3083432" y="143332"/>
                </a:lnTo>
                <a:lnTo>
                  <a:pt x="3139882" y="143332"/>
                </a:lnTo>
                <a:lnTo>
                  <a:pt x="3139882" y="148367"/>
                </a:lnTo>
                <a:lnTo>
                  <a:pt x="3139882" y="153591"/>
                </a:lnTo>
                <a:lnTo>
                  <a:pt x="3139882" y="158626"/>
                </a:lnTo>
                <a:lnTo>
                  <a:pt x="3083432" y="158626"/>
                </a:lnTo>
                <a:lnTo>
                  <a:pt x="3083432" y="190424"/>
                </a:lnTo>
                <a:lnTo>
                  <a:pt x="3147426" y="190424"/>
                </a:lnTo>
                <a:lnTo>
                  <a:pt x="3147426" y="195459"/>
                </a:lnTo>
                <a:lnTo>
                  <a:pt x="3147426" y="200682"/>
                </a:lnTo>
                <a:lnTo>
                  <a:pt x="3147426" y="205717"/>
                </a:lnTo>
                <a:lnTo>
                  <a:pt x="2999094" y="205717"/>
                </a:lnTo>
                <a:lnTo>
                  <a:pt x="2999094" y="200682"/>
                </a:lnTo>
                <a:lnTo>
                  <a:pt x="2999094" y="195459"/>
                </a:lnTo>
                <a:lnTo>
                  <a:pt x="2999094" y="190424"/>
                </a:lnTo>
                <a:lnTo>
                  <a:pt x="3072460" y="190424"/>
                </a:lnTo>
                <a:lnTo>
                  <a:pt x="3072460" y="158626"/>
                </a:lnTo>
                <a:lnTo>
                  <a:pt x="3017610" y="158626"/>
                </a:lnTo>
                <a:lnTo>
                  <a:pt x="3017610" y="153591"/>
                </a:lnTo>
                <a:lnTo>
                  <a:pt x="3017610" y="148367"/>
                </a:lnTo>
                <a:lnTo>
                  <a:pt x="3017610" y="143332"/>
                </a:lnTo>
                <a:lnTo>
                  <a:pt x="3072460" y="143332"/>
                </a:lnTo>
                <a:lnTo>
                  <a:pt x="3072460" y="117020"/>
                </a:lnTo>
                <a:lnTo>
                  <a:pt x="3021268" y="117020"/>
                </a:lnTo>
                <a:lnTo>
                  <a:pt x="3021268" y="111985"/>
                </a:lnTo>
                <a:lnTo>
                  <a:pt x="3021268" y="17608"/>
                </a:lnTo>
                <a:close/>
                <a:moveTo>
                  <a:pt x="555574" y="3872"/>
                </a:moveTo>
                <a:cubicBezTo>
                  <a:pt x="563146" y="7315"/>
                  <a:pt x="570747" y="11344"/>
                  <a:pt x="578377" y="15959"/>
                </a:cubicBezTo>
                <a:cubicBezTo>
                  <a:pt x="586006" y="20574"/>
                  <a:pt x="592122" y="25003"/>
                  <a:pt x="596722" y="29247"/>
                </a:cubicBezTo>
                <a:lnTo>
                  <a:pt x="594384" y="32588"/>
                </a:lnTo>
                <a:lnTo>
                  <a:pt x="596722" y="34282"/>
                </a:lnTo>
                <a:lnTo>
                  <a:pt x="590321" y="43426"/>
                </a:lnTo>
                <a:cubicBezTo>
                  <a:pt x="585630" y="38939"/>
                  <a:pt x="579525" y="34253"/>
                  <a:pt x="572005" y="29367"/>
                </a:cubicBezTo>
                <a:cubicBezTo>
                  <a:pt x="564485" y="24480"/>
                  <a:pt x="556950" y="20251"/>
                  <a:pt x="549402" y="16679"/>
                </a:cubicBezTo>
                <a:lnTo>
                  <a:pt x="552167" y="13197"/>
                </a:lnTo>
                <a:lnTo>
                  <a:pt x="549402" y="11644"/>
                </a:lnTo>
                <a:close/>
                <a:moveTo>
                  <a:pt x="65379" y="2958"/>
                </a:moveTo>
                <a:lnTo>
                  <a:pt x="75895" y="6158"/>
                </a:lnTo>
                <a:lnTo>
                  <a:pt x="73814" y="10559"/>
                </a:lnTo>
                <a:lnTo>
                  <a:pt x="75895" y="11193"/>
                </a:lnTo>
                <a:cubicBezTo>
                  <a:pt x="72233" y="19775"/>
                  <a:pt x="68242" y="28214"/>
                  <a:pt x="63922" y="36510"/>
                </a:cubicBezTo>
                <a:cubicBezTo>
                  <a:pt x="59603" y="44807"/>
                  <a:pt x="54983" y="52903"/>
                  <a:pt x="50063" y="60799"/>
                </a:cubicBezTo>
                <a:lnTo>
                  <a:pt x="50063" y="208012"/>
                </a:lnTo>
                <a:lnTo>
                  <a:pt x="50063" y="213047"/>
                </a:lnTo>
                <a:lnTo>
                  <a:pt x="39319" y="213047"/>
                </a:lnTo>
                <a:lnTo>
                  <a:pt x="39319" y="208012"/>
                </a:lnTo>
                <a:lnTo>
                  <a:pt x="39319" y="77030"/>
                </a:lnTo>
                <a:cubicBezTo>
                  <a:pt x="34280" y="83916"/>
                  <a:pt x="29099" y="90489"/>
                  <a:pt x="23774" y="96746"/>
                </a:cubicBezTo>
                <a:cubicBezTo>
                  <a:pt x="18450" y="103004"/>
                  <a:pt x="13040" y="108777"/>
                  <a:pt x="7544" y="114063"/>
                </a:cubicBezTo>
                <a:cubicBezTo>
                  <a:pt x="6786" y="112701"/>
                  <a:pt x="5672" y="111024"/>
                  <a:pt x="4200" y="109034"/>
                </a:cubicBezTo>
                <a:cubicBezTo>
                  <a:pt x="2729" y="107043"/>
                  <a:pt x="1329" y="105367"/>
                  <a:pt x="0" y="104005"/>
                </a:cubicBezTo>
                <a:lnTo>
                  <a:pt x="2131" y="101522"/>
                </a:lnTo>
                <a:lnTo>
                  <a:pt x="0" y="98970"/>
                </a:lnTo>
                <a:cubicBezTo>
                  <a:pt x="13082" y="87182"/>
                  <a:pt x="25322" y="72923"/>
                  <a:pt x="36719" y="56193"/>
                </a:cubicBezTo>
                <a:cubicBezTo>
                  <a:pt x="48115" y="39462"/>
                  <a:pt x="57669" y="21717"/>
                  <a:pt x="65379" y="2958"/>
                </a:cubicBezTo>
                <a:close/>
                <a:moveTo>
                  <a:pt x="2060310" y="2743"/>
                </a:moveTo>
                <a:lnTo>
                  <a:pt x="2071025" y="2743"/>
                </a:lnTo>
                <a:lnTo>
                  <a:pt x="2071025" y="7778"/>
                </a:lnTo>
                <a:lnTo>
                  <a:pt x="2071025" y="189723"/>
                </a:lnTo>
                <a:lnTo>
                  <a:pt x="2071025" y="194758"/>
                </a:lnTo>
                <a:cubicBezTo>
                  <a:pt x="2071049" y="199454"/>
                  <a:pt x="2070374" y="202921"/>
                  <a:pt x="2069002" y="205160"/>
                </a:cubicBezTo>
                <a:cubicBezTo>
                  <a:pt x="2067629" y="207398"/>
                  <a:pt x="2065416" y="209037"/>
                  <a:pt x="2062362" y="210075"/>
                </a:cubicBezTo>
                <a:cubicBezTo>
                  <a:pt x="2059352" y="211070"/>
                  <a:pt x="2054912" y="211708"/>
                  <a:pt x="2049040" y="211989"/>
                </a:cubicBezTo>
                <a:cubicBezTo>
                  <a:pt x="2043169" y="212270"/>
                  <a:pt x="2036098" y="212394"/>
                  <a:pt x="2027827" y="212361"/>
                </a:cubicBezTo>
                <a:cubicBezTo>
                  <a:pt x="2027357" y="210689"/>
                  <a:pt x="2026758" y="208718"/>
                  <a:pt x="2026032" y="206446"/>
                </a:cubicBezTo>
                <a:cubicBezTo>
                  <a:pt x="2025305" y="204174"/>
                  <a:pt x="2024536" y="202031"/>
                  <a:pt x="2023723" y="200017"/>
                </a:cubicBezTo>
                <a:lnTo>
                  <a:pt x="2025544" y="200051"/>
                </a:lnTo>
                <a:lnTo>
                  <a:pt x="2023723" y="194982"/>
                </a:lnTo>
                <a:cubicBezTo>
                  <a:pt x="2031086" y="195205"/>
                  <a:pt x="2037667" y="195329"/>
                  <a:pt x="2043466" y="195353"/>
                </a:cubicBezTo>
                <a:cubicBezTo>
                  <a:pt x="2049265" y="195377"/>
                  <a:pt x="2053278" y="195329"/>
                  <a:pt x="2055504" y="195210"/>
                </a:cubicBezTo>
                <a:cubicBezTo>
                  <a:pt x="2057306" y="195243"/>
                  <a:pt x="2058565" y="194891"/>
                  <a:pt x="2059280" y="194153"/>
                </a:cubicBezTo>
                <a:cubicBezTo>
                  <a:pt x="2059995" y="193414"/>
                  <a:pt x="2060338" y="192090"/>
                  <a:pt x="2060310" y="190180"/>
                </a:cubicBezTo>
                <a:lnTo>
                  <a:pt x="2060310" y="7778"/>
                </a:lnTo>
                <a:close/>
                <a:moveTo>
                  <a:pt x="1103604" y="2729"/>
                </a:moveTo>
                <a:cubicBezTo>
                  <a:pt x="1107133" y="7815"/>
                  <a:pt x="1110534" y="13245"/>
                  <a:pt x="1113806" y="19017"/>
                </a:cubicBezTo>
                <a:cubicBezTo>
                  <a:pt x="1117078" y="24789"/>
                  <a:pt x="1119621" y="29875"/>
                  <a:pt x="1121435" y="34276"/>
                </a:cubicBezTo>
                <a:lnTo>
                  <a:pt x="1119452" y="35344"/>
                </a:lnTo>
                <a:lnTo>
                  <a:pt x="1121435" y="39311"/>
                </a:lnTo>
                <a:lnTo>
                  <a:pt x="1114229" y="43191"/>
                </a:lnTo>
                <a:lnTo>
                  <a:pt x="1134237" y="43191"/>
                </a:lnTo>
                <a:lnTo>
                  <a:pt x="1136294" y="42505"/>
                </a:lnTo>
                <a:lnTo>
                  <a:pt x="1142238" y="46620"/>
                </a:lnTo>
                <a:lnTo>
                  <a:pt x="1140532" y="50474"/>
                </a:lnTo>
                <a:lnTo>
                  <a:pt x="1142238" y="51655"/>
                </a:lnTo>
                <a:cubicBezTo>
                  <a:pt x="1138999" y="60490"/>
                  <a:pt x="1135132" y="69224"/>
                  <a:pt x="1130636" y="77858"/>
                </a:cubicBezTo>
                <a:lnTo>
                  <a:pt x="1117649" y="99968"/>
                </a:lnTo>
                <a:lnTo>
                  <a:pt x="1119806" y="102684"/>
                </a:lnTo>
                <a:cubicBezTo>
                  <a:pt x="1121221" y="104532"/>
                  <a:pt x="1122678" y="106494"/>
                  <a:pt x="1124178" y="108571"/>
                </a:cubicBezTo>
                <a:cubicBezTo>
                  <a:pt x="1127612" y="105123"/>
                  <a:pt x="1131146" y="101332"/>
                  <a:pt x="1134780" y="97198"/>
                </a:cubicBezTo>
                <a:cubicBezTo>
                  <a:pt x="1138414" y="93064"/>
                  <a:pt x="1141433" y="89387"/>
                  <a:pt x="1143838" y="86168"/>
                </a:cubicBezTo>
                <a:lnTo>
                  <a:pt x="1151610" y="92340"/>
                </a:lnTo>
                <a:lnTo>
                  <a:pt x="1148873" y="95201"/>
                </a:lnTo>
                <a:lnTo>
                  <a:pt x="1151610" y="97375"/>
                </a:lnTo>
                <a:cubicBezTo>
                  <a:pt x="1147910" y="101333"/>
                  <a:pt x="1144109" y="105305"/>
                  <a:pt x="1140209" y="109291"/>
                </a:cubicBezTo>
                <a:lnTo>
                  <a:pt x="1131139" y="117946"/>
                </a:lnTo>
                <a:lnTo>
                  <a:pt x="1138752" y="128430"/>
                </a:lnTo>
                <a:cubicBezTo>
                  <a:pt x="1141752" y="132588"/>
                  <a:pt x="1143981" y="135646"/>
                  <a:pt x="1145438" y="137603"/>
                </a:cubicBezTo>
                <a:lnTo>
                  <a:pt x="1143569" y="140073"/>
                </a:lnTo>
                <a:lnTo>
                  <a:pt x="1145438" y="142638"/>
                </a:lnTo>
                <a:lnTo>
                  <a:pt x="1139037" y="151096"/>
                </a:lnTo>
                <a:cubicBezTo>
                  <a:pt x="1136566" y="147158"/>
                  <a:pt x="1133108" y="141833"/>
                  <a:pt x="1128665" y="135123"/>
                </a:cubicBezTo>
                <a:cubicBezTo>
                  <a:pt x="1124221" y="128412"/>
                  <a:pt x="1119906" y="122002"/>
                  <a:pt x="1115720" y="115892"/>
                </a:cubicBezTo>
                <a:lnTo>
                  <a:pt x="1115720" y="208240"/>
                </a:lnTo>
                <a:lnTo>
                  <a:pt x="1115720" y="213275"/>
                </a:lnTo>
                <a:lnTo>
                  <a:pt x="1105433" y="213275"/>
                </a:lnTo>
                <a:lnTo>
                  <a:pt x="1105433" y="208240"/>
                </a:lnTo>
                <a:lnTo>
                  <a:pt x="1105433" y="118178"/>
                </a:lnTo>
                <a:cubicBezTo>
                  <a:pt x="1100614" y="124602"/>
                  <a:pt x="1095737" y="130613"/>
                  <a:pt x="1090803" y="136209"/>
                </a:cubicBezTo>
                <a:cubicBezTo>
                  <a:pt x="1085869" y="141804"/>
                  <a:pt x="1080992" y="146843"/>
                  <a:pt x="1076172" y="151325"/>
                </a:cubicBezTo>
                <a:cubicBezTo>
                  <a:pt x="1075429" y="149867"/>
                  <a:pt x="1074458" y="148267"/>
                  <a:pt x="1073258" y="146524"/>
                </a:cubicBezTo>
                <a:cubicBezTo>
                  <a:pt x="1072058" y="144781"/>
                  <a:pt x="1070972" y="143409"/>
                  <a:pt x="1070000" y="142409"/>
                </a:cubicBezTo>
                <a:lnTo>
                  <a:pt x="1072099" y="140026"/>
                </a:lnTo>
                <a:lnTo>
                  <a:pt x="1070000" y="137374"/>
                </a:lnTo>
                <a:cubicBezTo>
                  <a:pt x="1081154" y="127449"/>
                  <a:pt x="1092108" y="115010"/>
                  <a:pt x="1102861" y="100055"/>
                </a:cubicBezTo>
                <a:lnTo>
                  <a:pt x="1126360" y="58513"/>
                </a:lnTo>
                <a:lnTo>
                  <a:pt x="1070457" y="58513"/>
                </a:lnTo>
                <a:lnTo>
                  <a:pt x="1070457" y="53478"/>
                </a:lnTo>
                <a:lnTo>
                  <a:pt x="1070457" y="48226"/>
                </a:lnTo>
                <a:lnTo>
                  <a:pt x="1070457" y="43191"/>
                </a:lnTo>
                <a:lnTo>
                  <a:pt x="1112081" y="43191"/>
                </a:lnTo>
                <a:lnTo>
                  <a:pt x="1105033" y="28424"/>
                </a:lnTo>
                <a:cubicBezTo>
                  <a:pt x="1101766" y="22494"/>
                  <a:pt x="1098471" y="16979"/>
                  <a:pt x="1095146" y="11879"/>
                </a:cubicBezTo>
                <a:lnTo>
                  <a:pt x="1097477" y="10745"/>
                </a:lnTo>
                <a:lnTo>
                  <a:pt x="1095146" y="6844"/>
                </a:lnTo>
                <a:close/>
                <a:moveTo>
                  <a:pt x="1930693" y="2057"/>
                </a:moveTo>
                <a:lnTo>
                  <a:pt x="1941180" y="2057"/>
                </a:lnTo>
                <a:lnTo>
                  <a:pt x="1941180" y="7092"/>
                </a:lnTo>
                <a:lnTo>
                  <a:pt x="1941180" y="35662"/>
                </a:lnTo>
                <a:lnTo>
                  <a:pt x="1990787" y="35662"/>
                </a:lnTo>
                <a:lnTo>
                  <a:pt x="1990787" y="40697"/>
                </a:lnTo>
                <a:lnTo>
                  <a:pt x="1990787" y="46149"/>
                </a:lnTo>
                <a:lnTo>
                  <a:pt x="1990787" y="51184"/>
                </a:lnTo>
                <a:lnTo>
                  <a:pt x="1941180" y="51184"/>
                </a:lnTo>
                <a:lnTo>
                  <a:pt x="1941180" y="74295"/>
                </a:lnTo>
                <a:lnTo>
                  <a:pt x="1999711" y="74295"/>
                </a:lnTo>
                <a:lnTo>
                  <a:pt x="1999711" y="79330"/>
                </a:lnTo>
                <a:lnTo>
                  <a:pt x="1999711" y="84553"/>
                </a:lnTo>
                <a:lnTo>
                  <a:pt x="1999711" y="89588"/>
                </a:lnTo>
                <a:lnTo>
                  <a:pt x="1941180" y="89588"/>
                </a:lnTo>
                <a:lnTo>
                  <a:pt x="1941180" y="111557"/>
                </a:lnTo>
                <a:lnTo>
                  <a:pt x="1990101" y="111557"/>
                </a:lnTo>
                <a:lnTo>
                  <a:pt x="1990101" y="116592"/>
                </a:lnTo>
                <a:lnTo>
                  <a:pt x="1990101" y="176706"/>
                </a:lnTo>
                <a:lnTo>
                  <a:pt x="1990101" y="181741"/>
                </a:lnTo>
                <a:cubicBezTo>
                  <a:pt x="1990153" y="184790"/>
                  <a:pt x="1989764" y="187196"/>
                  <a:pt x="1988932" y="188959"/>
                </a:cubicBezTo>
                <a:cubicBezTo>
                  <a:pt x="1988101" y="190722"/>
                  <a:pt x="1986515" y="192043"/>
                  <a:pt x="1984174" y="192921"/>
                </a:cubicBezTo>
                <a:cubicBezTo>
                  <a:pt x="1981798" y="193795"/>
                  <a:pt x="1978390" y="194327"/>
                  <a:pt x="1973950" y="194517"/>
                </a:cubicBezTo>
                <a:cubicBezTo>
                  <a:pt x="1969509" y="194706"/>
                  <a:pt x="1963924" y="194782"/>
                  <a:pt x="1957194" y="194744"/>
                </a:cubicBezTo>
                <a:cubicBezTo>
                  <a:pt x="1956846" y="193225"/>
                  <a:pt x="1956341" y="191591"/>
                  <a:pt x="1955678" y="189844"/>
                </a:cubicBezTo>
                <a:cubicBezTo>
                  <a:pt x="1955016" y="188096"/>
                  <a:pt x="1954225" y="186463"/>
                  <a:pt x="1953305" y="184943"/>
                </a:cubicBezTo>
                <a:lnTo>
                  <a:pt x="1955728" y="184971"/>
                </a:lnTo>
                <a:lnTo>
                  <a:pt x="1955678" y="184809"/>
                </a:lnTo>
                <a:cubicBezTo>
                  <a:pt x="1955016" y="183061"/>
                  <a:pt x="1954225" y="181428"/>
                  <a:pt x="1953305" y="179908"/>
                </a:cubicBezTo>
                <a:cubicBezTo>
                  <a:pt x="1959286" y="180022"/>
                  <a:pt x="1964252" y="180079"/>
                  <a:pt x="1968203" y="180079"/>
                </a:cubicBezTo>
                <a:cubicBezTo>
                  <a:pt x="1972155" y="180079"/>
                  <a:pt x="1974890" y="180022"/>
                  <a:pt x="1976410" y="179908"/>
                </a:cubicBezTo>
                <a:cubicBezTo>
                  <a:pt x="1977755" y="179923"/>
                  <a:pt x="1978670" y="179665"/>
                  <a:pt x="1979156" y="179136"/>
                </a:cubicBezTo>
                <a:cubicBezTo>
                  <a:pt x="1979642" y="178607"/>
                  <a:pt x="1979871" y="177721"/>
                  <a:pt x="1979842" y="176478"/>
                </a:cubicBezTo>
                <a:lnTo>
                  <a:pt x="1979842" y="126850"/>
                </a:lnTo>
                <a:lnTo>
                  <a:pt x="1941180" y="126850"/>
                </a:lnTo>
                <a:lnTo>
                  <a:pt x="1941180" y="208469"/>
                </a:lnTo>
                <a:lnTo>
                  <a:pt x="1941180" y="213504"/>
                </a:lnTo>
                <a:lnTo>
                  <a:pt x="1930693" y="213504"/>
                </a:lnTo>
                <a:lnTo>
                  <a:pt x="1930693" y="208469"/>
                </a:lnTo>
                <a:lnTo>
                  <a:pt x="1930693" y="126850"/>
                </a:lnTo>
                <a:lnTo>
                  <a:pt x="1894317" y="126850"/>
                </a:lnTo>
                <a:lnTo>
                  <a:pt x="1894317" y="189494"/>
                </a:lnTo>
                <a:lnTo>
                  <a:pt x="1894317" y="194529"/>
                </a:lnTo>
                <a:lnTo>
                  <a:pt x="1884059" y="194529"/>
                </a:lnTo>
                <a:lnTo>
                  <a:pt x="1884059" y="189494"/>
                </a:lnTo>
                <a:lnTo>
                  <a:pt x="1884059" y="116592"/>
                </a:lnTo>
                <a:lnTo>
                  <a:pt x="1884059" y="111557"/>
                </a:lnTo>
                <a:lnTo>
                  <a:pt x="1930693" y="111557"/>
                </a:lnTo>
                <a:lnTo>
                  <a:pt x="1930693" y="89588"/>
                </a:lnTo>
                <a:lnTo>
                  <a:pt x="1872629" y="89588"/>
                </a:lnTo>
                <a:lnTo>
                  <a:pt x="1872629" y="84553"/>
                </a:lnTo>
                <a:lnTo>
                  <a:pt x="1872629" y="79330"/>
                </a:lnTo>
                <a:lnTo>
                  <a:pt x="1872629" y="74295"/>
                </a:lnTo>
                <a:lnTo>
                  <a:pt x="1876257" y="74295"/>
                </a:lnTo>
                <a:lnTo>
                  <a:pt x="1873315" y="73152"/>
                </a:lnTo>
                <a:lnTo>
                  <a:pt x="1875483" y="68959"/>
                </a:lnTo>
                <a:lnTo>
                  <a:pt x="1873315" y="68117"/>
                </a:lnTo>
                <a:cubicBezTo>
                  <a:pt x="1878810" y="60185"/>
                  <a:pt x="1883587" y="50945"/>
                  <a:pt x="1887647" y="40396"/>
                </a:cubicBezTo>
                <a:cubicBezTo>
                  <a:pt x="1891707" y="29847"/>
                  <a:pt x="1894998" y="18896"/>
                  <a:pt x="1897520" y="7544"/>
                </a:cubicBezTo>
                <a:lnTo>
                  <a:pt x="1908273" y="9601"/>
                </a:lnTo>
                <a:lnTo>
                  <a:pt x="1906965" y="14386"/>
                </a:lnTo>
                <a:lnTo>
                  <a:pt x="1908273" y="14636"/>
                </a:lnTo>
                <a:cubicBezTo>
                  <a:pt x="1907134" y="19108"/>
                  <a:pt x="1905923" y="23537"/>
                  <a:pt x="1904641" y="27924"/>
                </a:cubicBezTo>
                <a:lnTo>
                  <a:pt x="1902129" y="35662"/>
                </a:lnTo>
                <a:lnTo>
                  <a:pt x="1930693" y="35662"/>
                </a:lnTo>
                <a:lnTo>
                  <a:pt x="1930693" y="7092"/>
                </a:lnTo>
                <a:close/>
                <a:moveTo>
                  <a:pt x="1638147" y="2043"/>
                </a:moveTo>
                <a:lnTo>
                  <a:pt x="1648891" y="2729"/>
                </a:lnTo>
                <a:lnTo>
                  <a:pt x="1648127" y="7715"/>
                </a:lnTo>
                <a:lnTo>
                  <a:pt x="1648891" y="7764"/>
                </a:lnTo>
                <a:cubicBezTo>
                  <a:pt x="1647844" y="15689"/>
                  <a:pt x="1646567" y="24014"/>
                  <a:pt x="1645062" y="32738"/>
                </a:cubicBezTo>
                <a:lnTo>
                  <a:pt x="1641129" y="54348"/>
                </a:lnTo>
                <a:lnTo>
                  <a:pt x="1657264" y="53564"/>
                </a:lnTo>
                <a:cubicBezTo>
                  <a:pt x="1663136" y="53245"/>
                  <a:pt x="1669108" y="52911"/>
                  <a:pt x="1675180" y="52564"/>
                </a:cubicBezTo>
                <a:lnTo>
                  <a:pt x="1675180" y="39311"/>
                </a:lnTo>
                <a:lnTo>
                  <a:pt x="1675180" y="34276"/>
                </a:lnTo>
                <a:lnTo>
                  <a:pt x="1685696" y="34276"/>
                </a:lnTo>
                <a:lnTo>
                  <a:pt x="1685696" y="39311"/>
                </a:lnTo>
                <a:lnTo>
                  <a:pt x="1685696" y="51768"/>
                </a:lnTo>
                <a:lnTo>
                  <a:pt x="1699412" y="51080"/>
                </a:lnTo>
                <a:lnTo>
                  <a:pt x="1699412" y="56115"/>
                </a:lnTo>
                <a:lnTo>
                  <a:pt x="1699412" y="61245"/>
                </a:lnTo>
                <a:lnTo>
                  <a:pt x="1699412" y="66280"/>
                </a:lnTo>
                <a:lnTo>
                  <a:pt x="1685696" y="67200"/>
                </a:lnTo>
                <a:cubicBezTo>
                  <a:pt x="1685696" y="80930"/>
                  <a:pt x="1684267" y="95646"/>
                  <a:pt x="1681410" y="111348"/>
                </a:cubicBezTo>
                <a:lnTo>
                  <a:pt x="1665800" y="155261"/>
                </a:lnTo>
                <a:lnTo>
                  <a:pt x="1680953" y="168578"/>
                </a:lnTo>
                <a:cubicBezTo>
                  <a:pt x="1685972" y="173303"/>
                  <a:pt x="1690220" y="177684"/>
                  <a:pt x="1693697" y="181723"/>
                </a:cubicBezTo>
                <a:lnTo>
                  <a:pt x="1691558" y="184551"/>
                </a:lnTo>
                <a:lnTo>
                  <a:pt x="1693697" y="186758"/>
                </a:lnTo>
                <a:lnTo>
                  <a:pt x="1686610" y="196130"/>
                </a:lnTo>
                <a:cubicBezTo>
                  <a:pt x="1683253" y="191992"/>
                  <a:pt x="1679167" y="187582"/>
                  <a:pt x="1674352" y="182900"/>
                </a:cubicBezTo>
                <a:cubicBezTo>
                  <a:pt x="1669537" y="178219"/>
                  <a:pt x="1664250" y="173408"/>
                  <a:pt x="1658493" y="168470"/>
                </a:cubicBezTo>
                <a:cubicBezTo>
                  <a:pt x="1653368" y="176475"/>
                  <a:pt x="1647101" y="184296"/>
                  <a:pt x="1639690" y="191930"/>
                </a:cubicBezTo>
                <a:cubicBezTo>
                  <a:pt x="1632280" y="199564"/>
                  <a:pt x="1623612" y="206984"/>
                  <a:pt x="1613687" y="214190"/>
                </a:cubicBezTo>
                <a:cubicBezTo>
                  <a:pt x="1612711" y="212875"/>
                  <a:pt x="1611463" y="211504"/>
                  <a:pt x="1609944" y="210075"/>
                </a:cubicBezTo>
                <a:cubicBezTo>
                  <a:pt x="1608424" y="208646"/>
                  <a:pt x="1607005" y="207503"/>
                  <a:pt x="1605686" y="206646"/>
                </a:cubicBezTo>
                <a:lnTo>
                  <a:pt x="1608734" y="204066"/>
                </a:lnTo>
                <a:lnTo>
                  <a:pt x="1605686" y="201611"/>
                </a:lnTo>
                <a:cubicBezTo>
                  <a:pt x="1615716" y="194515"/>
                  <a:pt x="1624403" y="187162"/>
                  <a:pt x="1631747" y="179551"/>
                </a:cubicBezTo>
                <a:lnTo>
                  <a:pt x="1647824" y="159207"/>
                </a:lnTo>
                <a:lnTo>
                  <a:pt x="1630832" y="145638"/>
                </a:lnTo>
                <a:cubicBezTo>
                  <a:pt x="1624212" y="140595"/>
                  <a:pt x="1617735" y="135937"/>
                  <a:pt x="1611401" y="131665"/>
                </a:cubicBezTo>
                <a:lnTo>
                  <a:pt x="1612614" y="127503"/>
                </a:lnTo>
                <a:lnTo>
                  <a:pt x="1611401" y="126630"/>
                </a:lnTo>
                <a:cubicBezTo>
                  <a:pt x="1614054" y="118629"/>
                  <a:pt x="1616750" y="109380"/>
                  <a:pt x="1619488" y="98883"/>
                </a:cubicBezTo>
                <a:lnTo>
                  <a:pt x="1626186" y="70803"/>
                </a:lnTo>
                <a:lnTo>
                  <a:pt x="1606143" y="71884"/>
                </a:lnTo>
                <a:lnTo>
                  <a:pt x="1604543" y="60810"/>
                </a:lnTo>
                <a:lnTo>
                  <a:pt x="1605266" y="60780"/>
                </a:lnTo>
                <a:lnTo>
                  <a:pt x="1604543" y="55775"/>
                </a:lnTo>
                <a:cubicBezTo>
                  <a:pt x="1608206" y="55655"/>
                  <a:pt x="1612139" y="55492"/>
                  <a:pt x="1616344" y="55285"/>
                </a:cubicBezTo>
                <a:cubicBezTo>
                  <a:pt x="1620550" y="55078"/>
                  <a:pt x="1624998" y="54857"/>
                  <a:pt x="1629689" y="54621"/>
                </a:cubicBezTo>
                <a:cubicBezTo>
                  <a:pt x="1631428" y="45415"/>
                  <a:pt x="1633037" y="36338"/>
                  <a:pt x="1634518" y="27389"/>
                </a:cubicBezTo>
                <a:cubicBezTo>
                  <a:pt x="1635999" y="18440"/>
                  <a:pt x="1637209" y="9992"/>
                  <a:pt x="1638147" y="2043"/>
                </a:cubicBezTo>
                <a:close/>
                <a:moveTo>
                  <a:pt x="1371447" y="2043"/>
                </a:moveTo>
                <a:lnTo>
                  <a:pt x="1382192" y="2729"/>
                </a:lnTo>
                <a:lnTo>
                  <a:pt x="1381427" y="7715"/>
                </a:lnTo>
                <a:lnTo>
                  <a:pt x="1382192" y="7764"/>
                </a:lnTo>
                <a:cubicBezTo>
                  <a:pt x="1381144" y="15689"/>
                  <a:pt x="1379867" y="24014"/>
                  <a:pt x="1378362" y="32738"/>
                </a:cubicBezTo>
                <a:lnTo>
                  <a:pt x="1374430" y="54348"/>
                </a:lnTo>
                <a:lnTo>
                  <a:pt x="1390564" y="53564"/>
                </a:lnTo>
                <a:cubicBezTo>
                  <a:pt x="1396436" y="53245"/>
                  <a:pt x="1402408" y="52911"/>
                  <a:pt x="1408480" y="52564"/>
                </a:cubicBezTo>
                <a:lnTo>
                  <a:pt x="1408480" y="39311"/>
                </a:lnTo>
                <a:lnTo>
                  <a:pt x="1408480" y="34276"/>
                </a:lnTo>
                <a:lnTo>
                  <a:pt x="1418996" y="34276"/>
                </a:lnTo>
                <a:lnTo>
                  <a:pt x="1418996" y="39311"/>
                </a:lnTo>
                <a:lnTo>
                  <a:pt x="1418996" y="51768"/>
                </a:lnTo>
                <a:lnTo>
                  <a:pt x="1432712" y="51080"/>
                </a:lnTo>
                <a:lnTo>
                  <a:pt x="1432712" y="56115"/>
                </a:lnTo>
                <a:lnTo>
                  <a:pt x="1432712" y="61245"/>
                </a:lnTo>
                <a:lnTo>
                  <a:pt x="1432712" y="66280"/>
                </a:lnTo>
                <a:lnTo>
                  <a:pt x="1418996" y="67200"/>
                </a:lnTo>
                <a:cubicBezTo>
                  <a:pt x="1418996" y="80930"/>
                  <a:pt x="1417567" y="95646"/>
                  <a:pt x="1414710" y="111348"/>
                </a:cubicBezTo>
                <a:lnTo>
                  <a:pt x="1399100" y="155261"/>
                </a:lnTo>
                <a:lnTo>
                  <a:pt x="1414253" y="168578"/>
                </a:lnTo>
                <a:cubicBezTo>
                  <a:pt x="1419272" y="173303"/>
                  <a:pt x="1423520" y="177684"/>
                  <a:pt x="1426997" y="181723"/>
                </a:cubicBezTo>
                <a:lnTo>
                  <a:pt x="1424858" y="184551"/>
                </a:lnTo>
                <a:lnTo>
                  <a:pt x="1426997" y="186758"/>
                </a:lnTo>
                <a:lnTo>
                  <a:pt x="1419910" y="196130"/>
                </a:lnTo>
                <a:cubicBezTo>
                  <a:pt x="1416553" y="191992"/>
                  <a:pt x="1412467" y="187582"/>
                  <a:pt x="1407652" y="182900"/>
                </a:cubicBezTo>
                <a:cubicBezTo>
                  <a:pt x="1402837" y="178219"/>
                  <a:pt x="1397551" y="173408"/>
                  <a:pt x="1391793" y="168470"/>
                </a:cubicBezTo>
                <a:cubicBezTo>
                  <a:pt x="1386668" y="176475"/>
                  <a:pt x="1380401" y="184296"/>
                  <a:pt x="1372990" y="191930"/>
                </a:cubicBezTo>
                <a:cubicBezTo>
                  <a:pt x="1365580" y="199564"/>
                  <a:pt x="1356912" y="206984"/>
                  <a:pt x="1346987" y="214190"/>
                </a:cubicBezTo>
                <a:cubicBezTo>
                  <a:pt x="1346011" y="212875"/>
                  <a:pt x="1344763" y="211504"/>
                  <a:pt x="1343244" y="210075"/>
                </a:cubicBezTo>
                <a:cubicBezTo>
                  <a:pt x="1341724" y="208646"/>
                  <a:pt x="1340305" y="207503"/>
                  <a:pt x="1338986" y="206646"/>
                </a:cubicBezTo>
                <a:lnTo>
                  <a:pt x="1342034" y="204066"/>
                </a:lnTo>
                <a:lnTo>
                  <a:pt x="1338986" y="201611"/>
                </a:lnTo>
                <a:cubicBezTo>
                  <a:pt x="1349016" y="194515"/>
                  <a:pt x="1357703" y="187162"/>
                  <a:pt x="1365046" y="179551"/>
                </a:cubicBezTo>
                <a:lnTo>
                  <a:pt x="1381124" y="159207"/>
                </a:lnTo>
                <a:lnTo>
                  <a:pt x="1364132" y="145638"/>
                </a:lnTo>
                <a:cubicBezTo>
                  <a:pt x="1357512" y="140595"/>
                  <a:pt x="1351035" y="135937"/>
                  <a:pt x="1344701" y="131665"/>
                </a:cubicBezTo>
                <a:lnTo>
                  <a:pt x="1345914" y="127503"/>
                </a:lnTo>
                <a:lnTo>
                  <a:pt x="1344701" y="126630"/>
                </a:lnTo>
                <a:cubicBezTo>
                  <a:pt x="1347354" y="118629"/>
                  <a:pt x="1350049" y="109380"/>
                  <a:pt x="1352788" y="98883"/>
                </a:cubicBezTo>
                <a:lnTo>
                  <a:pt x="1359486" y="70803"/>
                </a:lnTo>
                <a:lnTo>
                  <a:pt x="1339443" y="71884"/>
                </a:lnTo>
                <a:lnTo>
                  <a:pt x="1337843" y="60810"/>
                </a:lnTo>
                <a:lnTo>
                  <a:pt x="1338566" y="60780"/>
                </a:lnTo>
                <a:lnTo>
                  <a:pt x="1337843" y="55775"/>
                </a:lnTo>
                <a:cubicBezTo>
                  <a:pt x="1341505" y="55655"/>
                  <a:pt x="1345439" y="55492"/>
                  <a:pt x="1349644" y="55285"/>
                </a:cubicBezTo>
                <a:cubicBezTo>
                  <a:pt x="1353850" y="55078"/>
                  <a:pt x="1358298" y="54857"/>
                  <a:pt x="1362989" y="54621"/>
                </a:cubicBezTo>
                <a:cubicBezTo>
                  <a:pt x="1364727" y="45415"/>
                  <a:pt x="1366337" y="36338"/>
                  <a:pt x="1367818" y="27389"/>
                </a:cubicBezTo>
                <a:cubicBezTo>
                  <a:pt x="1369300" y="18440"/>
                  <a:pt x="1370509" y="9992"/>
                  <a:pt x="1371447" y="2043"/>
                </a:cubicBezTo>
                <a:close/>
                <a:moveTo>
                  <a:pt x="324531" y="1829"/>
                </a:moveTo>
                <a:lnTo>
                  <a:pt x="334827" y="4801"/>
                </a:lnTo>
                <a:lnTo>
                  <a:pt x="333045" y="9321"/>
                </a:lnTo>
                <a:lnTo>
                  <a:pt x="334827" y="9836"/>
                </a:lnTo>
                <a:cubicBezTo>
                  <a:pt x="331943" y="18202"/>
                  <a:pt x="328673" y="26494"/>
                  <a:pt x="325017" y="34713"/>
                </a:cubicBezTo>
                <a:cubicBezTo>
                  <a:pt x="321361" y="42931"/>
                  <a:pt x="317462" y="50941"/>
                  <a:pt x="313320" y="58741"/>
                </a:cubicBezTo>
                <a:lnTo>
                  <a:pt x="313320" y="208455"/>
                </a:lnTo>
                <a:lnTo>
                  <a:pt x="313320" y="213490"/>
                </a:lnTo>
                <a:lnTo>
                  <a:pt x="302604" y="213490"/>
                </a:lnTo>
                <a:lnTo>
                  <a:pt x="302604" y="208455"/>
                </a:lnTo>
                <a:lnTo>
                  <a:pt x="302604" y="77272"/>
                </a:lnTo>
                <a:cubicBezTo>
                  <a:pt x="298823" y="83446"/>
                  <a:pt x="294899" y="89297"/>
                  <a:pt x="290831" y="94826"/>
                </a:cubicBezTo>
                <a:cubicBezTo>
                  <a:pt x="286764" y="100354"/>
                  <a:pt x="282611" y="105471"/>
                  <a:pt x="278373" y="110174"/>
                </a:cubicBezTo>
                <a:cubicBezTo>
                  <a:pt x="277630" y="108811"/>
                  <a:pt x="276601" y="107134"/>
                  <a:pt x="275287" y="105142"/>
                </a:cubicBezTo>
                <a:cubicBezTo>
                  <a:pt x="273972" y="103151"/>
                  <a:pt x="272715" y="101474"/>
                  <a:pt x="271515" y="100111"/>
                </a:cubicBezTo>
                <a:lnTo>
                  <a:pt x="273361" y="97538"/>
                </a:lnTo>
                <a:lnTo>
                  <a:pt x="271515" y="95076"/>
                </a:lnTo>
                <a:cubicBezTo>
                  <a:pt x="282367" y="83512"/>
                  <a:pt x="292374" y="69570"/>
                  <a:pt x="301535" y="53251"/>
                </a:cubicBezTo>
                <a:cubicBezTo>
                  <a:pt x="310696" y="36932"/>
                  <a:pt x="318361" y="19791"/>
                  <a:pt x="324531" y="1829"/>
                </a:cubicBezTo>
                <a:close/>
                <a:moveTo>
                  <a:pt x="3323844" y="1815"/>
                </a:moveTo>
                <a:lnTo>
                  <a:pt x="3335502" y="1815"/>
                </a:lnTo>
                <a:cubicBezTo>
                  <a:pt x="3335498" y="8339"/>
                  <a:pt x="3335564" y="14778"/>
                  <a:pt x="3335702" y="21131"/>
                </a:cubicBezTo>
                <a:cubicBezTo>
                  <a:pt x="3335840" y="27484"/>
                  <a:pt x="3336078" y="33695"/>
                  <a:pt x="3336416" y="39762"/>
                </a:cubicBezTo>
                <a:lnTo>
                  <a:pt x="3391753" y="39762"/>
                </a:lnTo>
                <a:lnTo>
                  <a:pt x="3374650" y="27366"/>
                </a:lnTo>
                <a:cubicBezTo>
                  <a:pt x="3366906" y="22594"/>
                  <a:pt x="3359191" y="18422"/>
                  <a:pt x="3351504" y="14851"/>
                </a:cubicBezTo>
                <a:lnTo>
                  <a:pt x="3354485" y="11428"/>
                </a:lnTo>
                <a:lnTo>
                  <a:pt x="3351504" y="9816"/>
                </a:lnTo>
                <a:lnTo>
                  <a:pt x="3357676" y="2729"/>
                </a:lnTo>
                <a:cubicBezTo>
                  <a:pt x="3365458" y="6177"/>
                  <a:pt x="3373212" y="10197"/>
                  <a:pt x="3380936" y="14788"/>
                </a:cubicBezTo>
                <a:cubicBezTo>
                  <a:pt x="3388661" y="19379"/>
                  <a:pt x="3394929" y="23741"/>
                  <a:pt x="3399739" y="27875"/>
                </a:cubicBezTo>
                <a:lnTo>
                  <a:pt x="3397152" y="31109"/>
                </a:lnTo>
                <a:lnTo>
                  <a:pt x="3399739" y="32910"/>
                </a:lnTo>
                <a:lnTo>
                  <a:pt x="3394257" y="39762"/>
                </a:lnTo>
                <a:lnTo>
                  <a:pt x="3406825" y="39762"/>
                </a:lnTo>
                <a:lnTo>
                  <a:pt x="3406825" y="44797"/>
                </a:lnTo>
                <a:lnTo>
                  <a:pt x="3406825" y="50506"/>
                </a:lnTo>
                <a:lnTo>
                  <a:pt x="3406825" y="55541"/>
                </a:lnTo>
                <a:lnTo>
                  <a:pt x="3337392" y="55541"/>
                </a:lnTo>
                <a:lnTo>
                  <a:pt x="3341903" y="99427"/>
                </a:lnTo>
                <a:cubicBezTo>
                  <a:pt x="3344122" y="114505"/>
                  <a:pt x="3346942" y="128068"/>
                  <a:pt x="3350361" y="140118"/>
                </a:cubicBezTo>
                <a:cubicBezTo>
                  <a:pt x="3357786" y="130164"/>
                  <a:pt x="3364425" y="119324"/>
                  <a:pt x="3370278" y="107599"/>
                </a:cubicBezTo>
                <a:cubicBezTo>
                  <a:pt x="3376131" y="95874"/>
                  <a:pt x="3381227" y="83320"/>
                  <a:pt x="3385566" y="69937"/>
                </a:cubicBezTo>
                <a:lnTo>
                  <a:pt x="3396310" y="72681"/>
                </a:lnTo>
                <a:lnTo>
                  <a:pt x="3393982" y="77121"/>
                </a:lnTo>
                <a:lnTo>
                  <a:pt x="3396310" y="77716"/>
                </a:lnTo>
                <a:lnTo>
                  <a:pt x="3355546" y="155479"/>
                </a:lnTo>
                <a:lnTo>
                  <a:pt x="3370792" y="185552"/>
                </a:lnTo>
                <a:cubicBezTo>
                  <a:pt x="3377008" y="193258"/>
                  <a:pt x="3383837" y="197163"/>
                  <a:pt x="3391281" y="197268"/>
                </a:cubicBezTo>
                <a:cubicBezTo>
                  <a:pt x="3394867" y="197429"/>
                  <a:pt x="3397524" y="194134"/>
                  <a:pt x="3399253" y="187381"/>
                </a:cubicBezTo>
                <a:cubicBezTo>
                  <a:pt x="3400982" y="180627"/>
                  <a:pt x="3402210" y="169445"/>
                  <a:pt x="3402939" y="153834"/>
                </a:cubicBezTo>
                <a:cubicBezTo>
                  <a:pt x="3404249" y="155115"/>
                  <a:pt x="3405802" y="156267"/>
                  <a:pt x="3407597" y="157291"/>
                </a:cubicBezTo>
                <a:cubicBezTo>
                  <a:pt x="3409393" y="158315"/>
                  <a:pt x="3411116" y="159068"/>
                  <a:pt x="3412769" y="159549"/>
                </a:cubicBezTo>
                <a:lnTo>
                  <a:pt x="3412273" y="164367"/>
                </a:lnTo>
                <a:lnTo>
                  <a:pt x="3412769" y="164584"/>
                </a:lnTo>
                <a:cubicBezTo>
                  <a:pt x="3411693" y="182933"/>
                  <a:pt x="3409559" y="195783"/>
                  <a:pt x="3406368" y="203131"/>
                </a:cubicBezTo>
                <a:cubicBezTo>
                  <a:pt x="3403177" y="210480"/>
                  <a:pt x="3397843" y="214014"/>
                  <a:pt x="3390366" y="213733"/>
                </a:cubicBezTo>
                <a:cubicBezTo>
                  <a:pt x="3380794" y="213618"/>
                  <a:pt x="3372335" y="209561"/>
                  <a:pt x="3364992" y="201560"/>
                </a:cubicBezTo>
                <a:cubicBezTo>
                  <a:pt x="3357648" y="193559"/>
                  <a:pt x="3351247" y="182300"/>
                  <a:pt x="3345789" y="167784"/>
                </a:cubicBezTo>
                <a:cubicBezTo>
                  <a:pt x="3337798" y="176709"/>
                  <a:pt x="3329149" y="184919"/>
                  <a:pt x="3319843" y="192416"/>
                </a:cubicBezTo>
                <a:cubicBezTo>
                  <a:pt x="3310537" y="199912"/>
                  <a:pt x="3300517" y="206636"/>
                  <a:pt x="3289782" y="212590"/>
                </a:cubicBezTo>
                <a:cubicBezTo>
                  <a:pt x="3288906" y="211370"/>
                  <a:pt x="3287687" y="209923"/>
                  <a:pt x="3286124" y="208246"/>
                </a:cubicBezTo>
                <a:cubicBezTo>
                  <a:pt x="3284563" y="206570"/>
                  <a:pt x="3283114" y="205122"/>
                  <a:pt x="3281781" y="203903"/>
                </a:cubicBezTo>
                <a:lnTo>
                  <a:pt x="3284839" y="201926"/>
                </a:lnTo>
                <a:lnTo>
                  <a:pt x="3281781" y="198868"/>
                </a:lnTo>
                <a:cubicBezTo>
                  <a:pt x="3293544" y="192810"/>
                  <a:pt x="3304422" y="185780"/>
                  <a:pt x="3314414" y="177779"/>
                </a:cubicBezTo>
                <a:lnTo>
                  <a:pt x="3340967" y="151778"/>
                </a:lnTo>
                <a:lnTo>
                  <a:pt x="3331530" y="110262"/>
                </a:lnTo>
                <a:cubicBezTo>
                  <a:pt x="3328830" y="93294"/>
                  <a:pt x="3326801" y="75053"/>
                  <a:pt x="3325444" y="55541"/>
                </a:cubicBezTo>
                <a:lnTo>
                  <a:pt x="3212058" y="55541"/>
                </a:lnTo>
                <a:lnTo>
                  <a:pt x="3212058" y="50506"/>
                </a:lnTo>
                <a:lnTo>
                  <a:pt x="3212058" y="44797"/>
                </a:lnTo>
                <a:lnTo>
                  <a:pt x="3212058" y="39762"/>
                </a:lnTo>
                <a:lnTo>
                  <a:pt x="3325033" y="39762"/>
                </a:lnTo>
                <a:lnTo>
                  <a:pt x="3323844" y="6850"/>
                </a:lnTo>
                <a:lnTo>
                  <a:pt x="3324026" y="6850"/>
                </a:lnTo>
                <a:close/>
                <a:moveTo>
                  <a:pt x="887196" y="1600"/>
                </a:moveTo>
                <a:lnTo>
                  <a:pt x="897941" y="4115"/>
                </a:lnTo>
                <a:lnTo>
                  <a:pt x="896401" y="8790"/>
                </a:lnTo>
                <a:lnTo>
                  <a:pt x="897941" y="9150"/>
                </a:lnTo>
                <a:cubicBezTo>
                  <a:pt x="896464" y="13950"/>
                  <a:pt x="894902" y="18694"/>
                  <a:pt x="893254" y="23380"/>
                </a:cubicBezTo>
                <a:lnTo>
                  <a:pt x="889830" y="32233"/>
                </a:lnTo>
                <a:lnTo>
                  <a:pt x="1007897" y="32233"/>
                </a:lnTo>
                <a:lnTo>
                  <a:pt x="1007897" y="37268"/>
                </a:lnTo>
                <a:lnTo>
                  <a:pt x="1007897" y="42720"/>
                </a:lnTo>
                <a:lnTo>
                  <a:pt x="1007897" y="47755"/>
                </a:lnTo>
                <a:lnTo>
                  <a:pt x="883310" y="47755"/>
                </a:lnTo>
                <a:cubicBezTo>
                  <a:pt x="880905" y="53146"/>
                  <a:pt x="878286" y="58494"/>
                  <a:pt x="875452" y="63800"/>
                </a:cubicBezTo>
                <a:lnTo>
                  <a:pt x="869331" y="74295"/>
                </a:lnTo>
                <a:lnTo>
                  <a:pt x="980008" y="74295"/>
                </a:lnTo>
                <a:lnTo>
                  <a:pt x="980008" y="79330"/>
                </a:lnTo>
                <a:lnTo>
                  <a:pt x="980008" y="192020"/>
                </a:lnTo>
                <a:lnTo>
                  <a:pt x="980008" y="197055"/>
                </a:lnTo>
                <a:cubicBezTo>
                  <a:pt x="980065" y="201110"/>
                  <a:pt x="979494" y="204193"/>
                  <a:pt x="978294" y="206304"/>
                </a:cubicBezTo>
                <a:cubicBezTo>
                  <a:pt x="977093" y="208415"/>
                  <a:pt x="974922" y="209897"/>
                  <a:pt x="971778" y="210752"/>
                </a:cubicBezTo>
                <a:cubicBezTo>
                  <a:pt x="968497" y="211735"/>
                  <a:pt x="963630" y="212334"/>
                  <a:pt x="957177" y="212547"/>
                </a:cubicBezTo>
                <a:cubicBezTo>
                  <a:pt x="950724" y="212761"/>
                  <a:pt x="942484" y="212847"/>
                  <a:pt x="932459" y="212804"/>
                </a:cubicBezTo>
                <a:cubicBezTo>
                  <a:pt x="932083" y="211165"/>
                  <a:pt x="931521" y="209370"/>
                  <a:pt x="930773" y="207417"/>
                </a:cubicBezTo>
                <a:cubicBezTo>
                  <a:pt x="930026" y="205465"/>
                  <a:pt x="929292" y="203613"/>
                  <a:pt x="928573" y="201859"/>
                </a:cubicBezTo>
                <a:lnTo>
                  <a:pt x="930582" y="201900"/>
                </a:lnTo>
                <a:lnTo>
                  <a:pt x="928573" y="196824"/>
                </a:lnTo>
                <a:cubicBezTo>
                  <a:pt x="937179" y="197148"/>
                  <a:pt x="944656" y="197300"/>
                  <a:pt x="951004" y="197281"/>
                </a:cubicBezTo>
                <a:cubicBezTo>
                  <a:pt x="957353" y="197262"/>
                  <a:pt x="961687" y="197186"/>
                  <a:pt x="964006" y="197053"/>
                </a:cubicBezTo>
                <a:cubicBezTo>
                  <a:pt x="966025" y="197077"/>
                  <a:pt x="967416" y="196686"/>
                  <a:pt x="968178" y="195881"/>
                </a:cubicBezTo>
                <a:cubicBezTo>
                  <a:pt x="968940" y="195075"/>
                  <a:pt x="969302" y="193712"/>
                  <a:pt x="969264" y="191791"/>
                </a:cubicBezTo>
                <a:lnTo>
                  <a:pt x="969264" y="167312"/>
                </a:lnTo>
                <a:lnTo>
                  <a:pt x="863879" y="167312"/>
                </a:lnTo>
                <a:cubicBezTo>
                  <a:pt x="862589" y="175855"/>
                  <a:pt x="860198" y="184166"/>
                  <a:pt x="856707" y="192245"/>
                </a:cubicBezTo>
                <a:cubicBezTo>
                  <a:pt x="853216" y="200325"/>
                  <a:pt x="848139" y="207711"/>
                  <a:pt x="841476" y="214404"/>
                </a:cubicBezTo>
                <a:cubicBezTo>
                  <a:pt x="840719" y="213058"/>
                  <a:pt x="839605" y="211527"/>
                  <a:pt x="838133" y="209812"/>
                </a:cubicBezTo>
                <a:cubicBezTo>
                  <a:pt x="836662" y="208097"/>
                  <a:pt x="835261" y="206738"/>
                  <a:pt x="833933" y="205736"/>
                </a:cubicBezTo>
                <a:lnTo>
                  <a:pt x="835725" y="202440"/>
                </a:lnTo>
                <a:lnTo>
                  <a:pt x="833933" y="200701"/>
                </a:lnTo>
                <a:cubicBezTo>
                  <a:pt x="843010" y="190989"/>
                  <a:pt x="848858" y="180235"/>
                  <a:pt x="851478" y="168438"/>
                </a:cubicBezTo>
                <a:cubicBezTo>
                  <a:pt x="854097" y="156640"/>
                  <a:pt x="855259" y="145142"/>
                  <a:pt x="854964" y="133942"/>
                </a:cubicBezTo>
                <a:lnTo>
                  <a:pt x="854964" y="95996"/>
                </a:lnTo>
                <a:cubicBezTo>
                  <a:pt x="848915" y="104023"/>
                  <a:pt x="842381" y="111530"/>
                  <a:pt x="835361" y="118519"/>
                </a:cubicBezTo>
                <a:cubicBezTo>
                  <a:pt x="828342" y="125507"/>
                  <a:pt x="820779" y="131869"/>
                  <a:pt x="812673" y="137604"/>
                </a:cubicBezTo>
                <a:cubicBezTo>
                  <a:pt x="811911" y="136393"/>
                  <a:pt x="810863" y="134982"/>
                  <a:pt x="809530" y="133371"/>
                </a:cubicBezTo>
                <a:cubicBezTo>
                  <a:pt x="808196" y="131759"/>
                  <a:pt x="807034" y="130348"/>
                  <a:pt x="806043" y="129137"/>
                </a:cubicBezTo>
                <a:lnTo>
                  <a:pt x="808365" y="126921"/>
                </a:lnTo>
                <a:lnTo>
                  <a:pt x="806043" y="124102"/>
                </a:lnTo>
                <a:cubicBezTo>
                  <a:pt x="820450" y="113906"/>
                  <a:pt x="833128" y="101805"/>
                  <a:pt x="844077" y="87800"/>
                </a:cubicBezTo>
                <a:lnTo>
                  <a:pt x="868572" y="47755"/>
                </a:lnTo>
                <a:lnTo>
                  <a:pt x="810158" y="47755"/>
                </a:lnTo>
                <a:lnTo>
                  <a:pt x="810158" y="42720"/>
                </a:lnTo>
                <a:lnTo>
                  <a:pt x="810158" y="37268"/>
                </a:lnTo>
                <a:lnTo>
                  <a:pt x="810158" y="32233"/>
                </a:lnTo>
                <a:lnTo>
                  <a:pt x="876452" y="32233"/>
                </a:lnTo>
                <a:cubicBezTo>
                  <a:pt x="878614" y="27199"/>
                  <a:pt x="880577" y="22122"/>
                  <a:pt x="882339" y="17002"/>
                </a:cubicBezTo>
                <a:cubicBezTo>
                  <a:pt x="884101" y="11882"/>
                  <a:pt x="885720" y="6748"/>
                  <a:pt x="887196" y="1600"/>
                </a:cubicBezTo>
                <a:close/>
                <a:moveTo>
                  <a:pt x="3602888" y="1372"/>
                </a:moveTo>
                <a:lnTo>
                  <a:pt x="3613404" y="1372"/>
                </a:lnTo>
                <a:lnTo>
                  <a:pt x="3613404" y="6407"/>
                </a:lnTo>
                <a:lnTo>
                  <a:pt x="3613404" y="46620"/>
                </a:lnTo>
                <a:lnTo>
                  <a:pt x="3653409" y="46620"/>
                </a:lnTo>
                <a:cubicBezTo>
                  <a:pt x="3653217" y="75225"/>
                  <a:pt x="3653270" y="100383"/>
                  <a:pt x="3653570" y="122095"/>
                </a:cubicBezTo>
                <a:cubicBezTo>
                  <a:pt x="3653869" y="143807"/>
                  <a:pt x="3655108" y="160973"/>
                  <a:pt x="3657286" y="173592"/>
                </a:cubicBezTo>
                <a:cubicBezTo>
                  <a:pt x="3659465" y="186211"/>
                  <a:pt x="3663278" y="193184"/>
                  <a:pt x="3668725" y="194510"/>
                </a:cubicBezTo>
                <a:cubicBezTo>
                  <a:pt x="3669658" y="194524"/>
                  <a:pt x="3670534" y="191524"/>
                  <a:pt x="3671354" y="185509"/>
                </a:cubicBezTo>
                <a:cubicBezTo>
                  <a:pt x="3672173" y="179494"/>
                  <a:pt x="3672820" y="171750"/>
                  <a:pt x="3673297" y="162277"/>
                </a:cubicBezTo>
                <a:cubicBezTo>
                  <a:pt x="3674383" y="163344"/>
                  <a:pt x="3675640" y="164411"/>
                  <a:pt x="3677069" y="165478"/>
                </a:cubicBezTo>
                <a:cubicBezTo>
                  <a:pt x="3678498" y="166545"/>
                  <a:pt x="3679755" y="167383"/>
                  <a:pt x="3680840" y="167992"/>
                </a:cubicBezTo>
                <a:lnTo>
                  <a:pt x="3680422" y="172748"/>
                </a:lnTo>
                <a:lnTo>
                  <a:pt x="3680840" y="173027"/>
                </a:lnTo>
                <a:cubicBezTo>
                  <a:pt x="3680084" y="188863"/>
                  <a:pt x="3678512" y="199483"/>
                  <a:pt x="3676126" y="204889"/>
                </a:cubicBezTo>
                <a:cubicBezTo>
                  <a:pt x="3673740" y="210294"/>
                  <a:pt x="3670282" y="212170"/>
                  <a:pt x="3665753" y="210518"/>
                </a:cubicBezTo>
                <a:cubicBezTo>
                  <a:pt x="3657910" y="208277"/>
                  <a:pt x="3652362" y="200670"/>
                  <a:pt x="3649108" y="187696"/>
                </a:cubicBezTo>
                <a:cubicBezTo>
                  <a:pt x="3645854" y="174723"/>
                  <a:pt x="3643946" y="157482"/>
                  <a:pt x="3643384" y="135973"/>
                </a:cubicBezTo>
                <a:cubicBezTo>
                  <a:pt x="3642822" y="114464"/>
                  <a:pt x="3642659" y="89787"/>
                  <a:pt x="3642893" y="61942"/>
                </a:cubicBezTo>
                <a:lnTo>
                  <a:pt x="3613404" y="61942"/>
                </a:lnTo>
                <a:lnTo>
                  <a:pt x="3613404" y="70387"/>
                </a:lnTo>
                <a:lnTo>
                  <a:pt x="3613404" y="75422"/>
                </a:lnTo>
                <a:cubicBezTo>
                  <a:pt x="3613432" y="83888"/>
                  <a:pt x="3613204" y="92453"/>
                  <a:pt x="3612718" y="101118"/>
                </a:cubicBezTo>
                <a:lnTo>
                  <a:pt x="3610449" y="122777"/>
                </a:lnTo>
                <a:lnTo>
                  <a:pt x="3625320" y="138547"/>
                </a:lnTo>
                <a:cubicBezTo>
                  <a:pt x="3629906" y="143871"/>
                  <a:pt x="3633706" y="148891"/>
                  <a:pt x="3636721" y="153608"/>
                </a:cubicBezTo>
                <a:lnTo>
                  <a:pt x="3634550" y="155775"/>
                </a:lnTo>
                <a:lnTo>
                  <a:pt x="3636721" y="158643"/>
                </a:lnTo>
                <a:lnTo>
                  <a:pt x="3628948" y="166398"/>
                </a:lnTo>
                <a:cubicBezTo>
                  <a:pt x="3626520" y="162478"/>
                  <a:pt x="3623491" y="158226"/>
                  <a:pt x="3619862" y="153642"/>
                </a:cubicBezTo>
                <a:cubicBezTo>
                  <a:pt x="3616233" y="149058"/>
                  <a:pt x="3612175" y="144399"/>
                  <a:pt x="3607689" y="139665"/>
                </a:cubicBezTo>
                <a:cubicBezTo>
                  <a:pt x="3604831" y="152989"/>
                  <a:pt x="3600202" y="165987"/>
                  <a:pt x="3593801" y="178658"/>
                </a:cubicBezTo>
                <a:cubicBezTo>
                  <a:pt x="3587400" y="191330"/>
                  <a:pt x="3578542" y="203245"/>
                  <a:pt x="3567226" y="214404"/>
                </a:cubicBezTo>
                <a:cubicBezTo>
                  <a:pt x="3566122" y="213318"/>
                  <a:pt x="3564731" y="212118"/>
                  <a:pt x="3563054" y="210804"/>
                </a:cubicBezTo>
                <a:cubicBezTo>
                  <a:pt x="3561378" y="209489"/>
                  <a:pt x="3559873" y="208403"/>
                  <a:pt x="3558540" y="207546"/>
                </a:cubicBezTo>
                <a:lnTo>
                  <a:pt x="3560961" y="204258"/>
                </a:lnTo>
                <a:lnTo>
                  <a:pt x="3558540" y="202511"/>
                </a:lnTo>
                <a:cubicBezTo>
                  <a:pt x="3570293" y="191116"/>
                  <a:pt x="3579304" y="178878"/>
                  <a:pt x="3585572" y="165800"/>
                </a:cubicBezTo>
                <a:lnTo>
                  <a:pt x="3597300" y="129348"/>
                </a:lnTo>
                <a:lnTo>
                  <a:pt x="3585114" y="117953"/>
                </a:lnTo>
                <a:cubicBezTo>
                  <a:pt x="3580523" y="113938"/>
                  <a:pt x="3575932" y="110205"/>
                  <a:pt x="3571341" y="106755"/>
                </a:cubicBezTo>
                <a:lnTo>
                  <a:pt x="3574169" y="104019"/>
                </a:lnTo>
                <a:lnTo>
                  <a:pt x="3571341" y="101720"/>
                </a:lnTo>
                <a:lnTo>
                  <a:pt x="3578199" y="95085"/>
                </a:lnTo>
                <a:cubicBezTo>
                  <a:pt x="3581876" y="97836"/>
                  <a:pt x="3585610" y="100743"/>
                  <a:pt x="3589401" y="103806"/>
                </a:cubicBezTo>
                <a:cubicBezTo>
                  <a:pt x="3593192" y="106870"/>
                  <a:pt x="3596926" y="110061"/>
                  <a:pt x="3600602" y="113380"/>
                </a:cubicBezTo>
                <a:cubicBezTo>
                  <a:pt x="3601497" y="106043"/>
                  <a:pt x="3602107" y="98763"/>
                  <a:pt x="3602431" y="91540"/>
                </a:cubicBezTo>
                <a:cubicBezTo>
                  <a:pt x="3602755" y="84316"/>
                  <a:pt x="3602907" y="77265"/>
                  <a:pt x="3602888" y="70387"/>
                </a:cubicBezTo>
                <a:lnTo>
                  <a:pt x="3602888" y="61942"/>
                </a:lnTo>
                <a:lnTo>
                  <a:pt x="3574770" y="61942"/>
                </a:lnTo>
                <a:lnTo>
                  <a:pt x="3574770" y="56907"/>
                </a:lnTo>
                <a:lnTo>
                  <a:pt x="3574770" y="51655"/>
                </a:lnTo>
                <a:lnTo>
                  <a:pt x="3574770" y="46620"/>
                </a:lnTo>
                <a:lnTo>
                  <a:pt x="3602888" y="46620"/>
                </a:lnTo>
                <a:lnTo>
                  <a:pt x="3602888" y="6407"/>
                </a:lnTo>
                <a:close/>
                <a:moveTo>
                  <a:pt x="1208760" y="1357"/>
                </a:moveTo>
                <a:lnTo>
                  <a:pt x="1219047" y="1357"/>
                </a:lnTo>
                <a:lnTo>
                  <a:pt x="1219047" y="6392"/>
                </a:lnTo>
                <a:lnTo>
                  <a:pt x="1219047" y="36790"/>
                </a:lnTo>
                <a:lnTo>
                  <a:pt x="1267053" y="36790"/>
                </a:lnTo>
                <a:lnTo>
                  <a:pt x="1269111" y="36333"/>
                </a:lnTo>
                <a:lnTo>
                  <a:pt x="1276654" y="38619"/>
                </a:lnTo>
                <a:lnTo>
                  <a:pt x="1275186" y="43209"/>
                </a:lnTo>
                <a:lnTo>
                  <a:pt x="1276654" y="43654"/>
                </a:lnTo>
                <a:cubicBezTo>
                  <a:pt x="1274221" y="51398"/>
                  <a:pt x="1271716" y="59228"/>
                  <a:pt x="1269139" y="67143"/>
                </a:cubicBezTo>
                <a:cubicBezTo>
                  <a:pt x="1266563" y="75058"/>
                  <a:pt x="1264115" y="81859"/>
                  <a:pt x="1261795" y="87545"/>
                </a:cubicBezTo>
                <a:lnTo>
                  <a:pt x="1252194" y="85031"/>
                </a:lnTo>
                <a:lnTo>
                  <a:pt x="1253826" y="80423"/>
                </a:lnTo>
                <a:lnTo>
                  <a:pt x="1252194" y="79996"/>
                </a:lnTo>
                <a:cubicBezTo>
                  <a:pt x="1253933" y="75767"/>
                  <a:pt x="1255714" y="70737"/>
                  <a:pt x="1257538" y="64908"/>
                </a:cubicBezTo>
                <a:lnTo>
                  <a:pt x="1261250" y="52112"/>
                </a:lnTo>
                <a:lnTo>
                  <a:pt x="1219047" y="52112"/>
                </a:lnTo>
                <a:lnTo>
                  <a:pt x="1219047" y="91654"/>
                </a:lnTo>
                <a:lnTo>
                  <a:pt x="1256538" y="91654"/>
                </a:lnTo>
                <a:lnTo>
                  <a:pt x="1258595" y="91197"/>
                </a:lnTo>
                <a:lnTo>
                  <a:pt x="1265453" y="94169"/>
                </a:lnTo>
                <a:lnTo>
                  <a:pt x="1263769" y="98474"/>
                </a:lnTo>
                <a:lnTo>
                  <a:pt x="1265453" y="99204"/>
                </a:lnTo>
                <a:cubicBezTo>
                  <a:pt x="1261514" y="114287"/>
                  <a:pt x="1256190" y="127898"/>
                  <a:pt x="1249480" y="140038"/>
                </a:cubicBezTo>
                <a:lnTo>
                  <a:pt x="1228509" y="168864"/>
                </a:lnTo>
                <a:lnTo>
                  <a:pt x="1250880" y="185552"/>
                </a:lnTo>
                <a:cubicBezTo>
                  <a:pt x="1259843" y="190762"/>
                  <a:pt x="1269578" y="194972"/>
                  <a:pt x="1280083" y="198182"/>
                </a:cubicBezTo>
                <a:lnTo>
                  <a:pt x="1276767" y="201783"/>
                </a:lnTo>
                <a:lnTo>
                  <a:pt x="1280083" y="203217"/>
                </a:lnTo>
                <a:cubicBezTo>
                  <a:pt x="1278778" y="204322"/>
                  <a:pt x="1277445" y="205770"/>
                  <a:pt x="1276083" y="207560"/>
                </a:cubicBezTo>
                <a:cubicBezTo>
                  <a:pt x="1274721" y="209351"/>
                  <a:pt x="1273616" y="211027"/>
                  <a:pt x="1272768" y="212590"/>
                </a:cubicBezTo>
                <a:cubicBezTo>
                  <a:pt x="1262367" y="208918"/>
                  <a:pt x="1252652" y="204317"/>
                  <a:pt x="1243622" y="198788"/>
                </a:cubicBezTo>
                <a:cubicBezTo>
                  <a:pt x="1234592" y="193259"/>
                  <a:pt x="1226248" y="186886"/>
                  <a:pt x="1218590" y="179671"/>
                </a:cubicBezTo>
                <a:cubicBezTo>
                  <a:pt x="1210437" y="187215"/>
                  <a:pt x="1201769" y="193787"/>
                  <a:pt x="1192587" y="199388"/>
                </a:cubicBezTo>
                <a:cubicBezTo>
                  <a:pt x="1183405" y="204989"/>
                  <a:pt x="1173937" y="209618"/>
                  <a:pt x="1164183" y="213275"/>
                </a:cubicBezTo>
                <a:cubicBezTo>
                  <a:pt x="1163559" y="211932"/>
                  <a:pt x="1162636" y="210389"/>
                  <a:pt x="1161412" y="208646"/>
                </a:cubicBezTo>
                <a:cubicBezTo>
                  <a:pt x="1160188" y="206903"/>
                  <a:pt x="1158978" y="205474"/>
                  <a:pt x="1157782" y="204360"/>
                </a:cubicBezTo>
                <a:lnTo>
                  <a:pt x="1160833" y="202927"/>
                </a:lnTo>
                <a:lnTo>
                  <a:pt x="1157782" y="199325"/>
                </a:lnTo>
                <a:cubicBezTo>
                  <a:pt x="1167208" y="196015"/>
                  <a:pt x="1176475" y="191662"/>
                  <a:pt x="1185586" y="186266"/>
                </a:cubicBezTo>
                <a:lnTo>
                  <a:pt x="1209146" y="168628"/>
                </a:lnTo>
                <a:lnTo>
                  <a:pt x="1190215" y="142352"/>
                </a:lnTo>
                <a:cubicBezTo>
                  <a:pt x="1184133" y="131475"/>
                  <a:pt x="1179038" y="119683"/>
                  <a:pt x="1174928" y="106976"/>
                </a:cubicBezTo>
                <a:lnTo>
                  <a:pt x="1169441" y="106976"/>
                </a:lnTo>
                <a:cubicBezTo>
                  <a:pt x="1169373" y="117862"/>
                  <a:pt x="1168569" y="129467"/>
                  <a:pt x="1167028" y="141791"/>
                </a:cubicBezTo>
                <a:cubicBezTo>
                  <a:pt x="1165487" y="154116"/>
                  <a:pt x="1162702" y="166314"/>
                  <a:pt x="1158672" y="178384"/>
                </a:cubicBezTo>
                <a:cubicBezTo>
                  <a:pt x="1154641" y="190455"/>
                  <a:pt x="1148858" y="201552"/>
                  <a:pt x="1141323" y="211675"/>
                </a:cubicBezTo>
                <a:cubicBezTo>
                  <a:pt x="1140314" y="210356"/>
                  <a:pt x="1138961" y="208994"/>
                  <a:pt x="1137266" y="207589"/>
                </a:cubicBezTo>
                <a:cubicBezTo>
                  <a:pt x="1135570" y="206184"/>
                  <a:pt x="1134104" y="205108"/>
                  <a:pt x="1132865" y="204360"/>
                </a:cubicBezTo>
                <a:lnTo>
                  <a:pt x="1134753" y="200710"/>
                </a:lnTo>
                <a:lnTo>
                  <a:pt x="1132865" y="199325"/>
                </a:lnTo>
                <a:cubicBezTo>
                  <a:pt x="1140600" y="189127"/>
                  <a:pt x="1146340" y="178027"/>
                  <a:pt x="1150086" y="166026"/>
                </a:cubicBezTo>
                <a:cubicBezTo>
                  <a:pt x="1153833" y="154024"/>
                  <a:pt x="1156271" y="141959"/>
                  <a:pt x="1157402" y="129831"/>
                </a:cubicBezTo>
                <a:cubicBezTo>
                  <a:pt x="1158532" y="117702"/>
                  <a:pt x="1159040" y="106348"/>
                  <a:pt x="1158926" y="95769"/>
                </a:cubicBezTo>
                <a:lnTo>
                  <a:pt x="1158926" y="41825"/>
                </a:lnTo>
                <a:lnTo>
                  <a:pt x="1158926" y="36790"/>
                </a:lnTo>
                <a:lnTo>
                  <a:pt x="1208760" y="36790"/>
                </a:lnTo>
                <a:lnTo>
                  <a:pt x="1208760" y="6392"/>
                </a:lnTo>
                <a:close/>
                <a:moveTo>
                  <a:pt x="640156" y="1357"/>
                </a:moveTo>
                <a:lnTo>
                  <a:pt x="651357" y="2729"/>
                </a:lnTo>
                <a:lnTo>
                  <a:pt x="650672" y="7680"/>
                </a:lnTo>
                <a:lnTo>
                  <a:pt x="651357" y="7764"/>
                </a:lnTo>
                <a:cubicBezTo>
                  <a:pt x="650910" y="11302"/>
                  <a:pt x="650434" y="14741"/>
                  <a:pt x="649929" y="18080"/>
                </a:cubicBezTo>
                <a:lnTo>
                  <a:pt x="649067" y="22846"/>
                </a:lnTo>
                <a:lnTo>
                  <a:pt x="729767" y="22846"/>
                </a:lnTo>
                <a:cubicBezTo>
                  <a:pt x="729763" y="22974"/>
                  <a:pt x="729715" y="23689"/>
                  <a:pt x="729624" y="24989"/>
                </a:cubicBezTo>
                <a:lnTo>
                  <a:pt x="729353" y="27881"/>
                </a:lnTo>
                <a:lnTo>
                  <a:pt x="729767" y="27881"/>
                </a:lnTo>
                <a:cubicBezTo>
                  <a:pt x="729763" y="28009"/>
                  <a:pt x="729715" y="28724"/>
                  <a:pt x="729624" y="30024"/>
                </a:cubicBezTo>
                <a:cubicBezTo>
                  <a:pt x="729534" y="31324"/>
                  <a:pt x="729429" y="32438"/>
                  <a:pt x="729310" y="33367"/>
                </a:cubicBezTo>
                <a:cubicBezTo>
                  <a:pt x="727786" y="53827"/>
                  <a:pt x="726148" y="68800"/>
                  <a:pt x="724395" y="78287"/>
                </a:cubicBezTo>
                <a:cubicBezTo>
                  <a:pt x="722643" y="87774"/>
                  <a:pt x="720318" y="93832"/>
                  <a:pt x="717423" y="96461"/>
                </a:cubicBezTo>
                <a:cubicBezTo>
                  <a:pt x="715761" y="98151"/>
                  <a:pt x="713884" y="99342"/>
                  <a:pt x="711794" y="100033"/>
                </a:cubicBezTo>
                <a:cubicBezTo>
                  <a:pt x="709703" y="100723"/>
                  <a:pt x="707084" y="101057"/>
                  <a:pt x="703935" y="101033"/>
                </a:cubicBezTo>
                <a:cubicBezTo>
                  <a:pt x="701083" y="101257"/>
                  <a:pt x="697130" y="101323"/>
                  <a:pt x="692077" y="101233"/>
                </a:cubicBezTo>
                <a:cubicBezTo>
                  <a:pt x="687024" y="101142"/>
                  <a:pt x="681528" y="100923"/>
                  <a:pt x="675589" y="100576"/>
                </a:cubicBezTo>
                <a:cubicBezTo>
                  <a:pt x="675365" y="98923"/>
                  <a:pt x="674956" y="97142"/>
                  <a:pt x="674360" y="95232"/>
                </a:cubicBezTo>
                <a:cubicBezTo>
                  <a:pt x="673765" y="93322"/>
                  <a:pt x="672955" y="91598"/>
                  <a:pt x="671931" y="90060"/>
                </a:cubicBezTo>
                <a:lnTo>
                  <a:pt x="674365" y="90217"/>
                </a:lnTo>
                <a:lnTo>
                  <a:pt x="674360" y="90197"/>
                </a:lnTo>
                <a:cubicBezTo>
                  <a:pt x="673765" y="88287"/>
                  <a:pt x="672955" y="86563"/>
                  <a:pt x="671931" y="85025"/>
                </a:cubicBezTo>
                <a:cubicBezTo>
                  <a:pt x="678256" y="85582"/>
                  <a:pt x="684009" y="85954"/>
                  <a:pt x="689191" y="86139"/>
                </a:cubicBezTo>
                <a:cubicBezTo>
                  <a:pt x="694372" y="86325"/>
                  <a:pt x="698068" y="86411"/>
                  <a:pt x="700278" y="86397"/>
                </a:cubicBezTo>
                <a:cubicBezTo>
                  <a:pt x="702297" y="86425"/>
                  <a:pt x="703916" y="86311"/>
                  <a:pt x="705136" y="86054"/>
                </a:cubicBezTo>
                <a:cubicBezTo>
                  <a:pt x="706355" y="85796"/>
                  <a:pt x="707403" y="85225"/>
                  <a:pt x="708279" y="84339"/>
                </a:cubicBezTo>
                <a:cubicBezTo>
                  <a:pt x="710422" y="82620"/>
                  <a:pt x="712251" y="77829"/>
                  <a:pt x="713765" y="69966"/>
                </a:cubicBezTo>
                <a:lnTo>
                  <a:pt x="717318" y="38168"/>
                </a:lnTo>
                <a:lnTo>
                  <a:pt x="645871" y="38168"/>
                </a:lnTo>
                <a:cubicBezTo>
                  <a:pt x="642242" y="52674"/>
                  <a:pt x="637270" y="65552"/>
                  <a:pt x="630955" y="76801"/>
                </a:cubicBezTo>
                <a:cubicBezTo>
                  <a:pt x="624640" y="88050"/>
                  <a:pt x="616810" y="97728"/>
                  <a:pt x="607466" y="105833"/>
                </a:cubicBezTo>
                <a:cubicBezTo>
                  <a:pt x="606557" y="104824"/>
                  <a:pt x="605176" y="103585"/>
                  <a:pt x="603323" y="102119"/>
                </a:cubicBezTo>
                <a:cubicBezTo>
                  <a:pt x="601470" y="100652"/>
                  <a:pt x="599803" y="99528"/>
                  <a:pt x="598322" y="98747"/>
                </a:cubicBezTo>
                <a:lnTo>
                  <a:pt x="600823" y="95398"/>
                </a:lnTo>
                <a:lnTo>
                  <a:pt x="598322" y="93712"/>
                </a:lnTo>
                <a:cubicBezTo>
                  <a:pt x="610667" y="83834"/>
                  <a:pt x="620154" y="71128"/>
                  <a:pt x="626783" y="55593"/>
                </a:cubicBezTo>
                <a:cubicBezTo>
                  <a:pt x="633412" y="40057"/>
                  <a:pt x="637870" y="21979"/>
                  <a:pt x="640156" y="1357"/>
                </a:cubicBezTo>
                <a:close/>
                <a:moveTo>
                  <a:pt x="3519449" y="1143"/>
                </a:moveTo>
                <a:lnTo>
                  <a:pt x="3529736" y="1143"/>
                </a:lnTo>
                <a:lnTo>
                  <a:pt x="3529736" y="6178"/>
                </a:lnTo>
                <a:lnTo>
                  <a:pt x="3529736" y="26746"/>
                </a:lnTo>
                <a:lnTo>
                  <a:pt x="3565398" y="26746"/>
                </a:lnTo>
                <a:lnTo>
                  <a:pt x="3565398" y="31781"/>
                </a:lnTo>
                <a:lnTo>
                  <a:pt x="3565398" y="36776"/>
                </a:lnTo>
                <a:lnTo>
                  <a:pt x="3565398" y="41811"/>
                </a:lnTo>
                <a:lnTo>
                  <a:pt x="3529736" y="41811"/>
                </a:lnTo>
                <a:lnTo>
                  <a:pt x="3529736" y="62865"/>
                </a:lnTo>
                <a:lnTo>
                  <a:pt x="3572256" y="62865"/>
                </a:lnTo>
                <a:lnTo>
                  <a:pt x="3572256" y="67900"/>
                </a:lnTo>
                <a:lnTo>
                  <a:pt x="3572256" y="72895"/>
                </a:lnTo>
                <a:lnTo>
                  <a:pt x="3572256" y="77930"/>
                </a:lnTo>
                <a:lnTo>
                  <a:pt x="3555619" y="77930"/>
                </a:lnTo>
                <a:lnTo>
                  <a:pt x="3557397" y="78385"/>
                </a:lnTo>
                <a:lnTo>
                  <a:pt x="3555716" y="82990"/>
                </a:lnTo>
                <a:lnTo>
                  <a:pt x="3557397" y="83420"/>
                </a:lnTo>
                <a:cubicBezTo>
                  <a:pt x="3555430" y="88997"/>
                  <a:pt x="3553363" y="94659"/>
                  <a:pt x="3551196" y="100406"/>
                </a:cubicBezTo>
                <a:lnTo>
                  <a:pt x="3546835" y="111328"/>
                </a:lnTo>
                <a:lnTo>
                  <a:pt x="3567455" y="111328"/>
                </a:lnTo>
                <a:lnTo>
                  <a:pt x="3567455" y="116363"/>
                </a:lnTo>
                <a:lnTo>
                  <a:pt x="3567455" y="121358"/>
                </a:lnTo>
                <a:lnTo>
                  <a:pt x="3567455" y="126393"/>
                </a:lnTo>
                <a:lnTo>
                  <a:pt x="3529736" y="126393"/>
                </a:lnTo>
                <a:lnTo>
                  <a:pt x="3529736" y="149733"/>
                </a:lnTo>
                <a:lnTo>
                  <a:pt x="3572942" y="149733"/>
                </a:lnTo>
                <a:lnTo>
                  <a:pt x="3572942" y="154768"/>
                </a:lnTo>
                <a:lnTo>
                  <a:pt x="3572942" y="159763"/>
                </a:lnTo>
                <a:lnTo>
                  <a:pt x="3572942" y="164798"/>
                </a:lnTo>
                <a:lnTo>
                  <a:pt x="3529736" y="164798"/>
                </a:lnTo>
                <a:lnTo>
                  <a:pt x="3529736" y="208226"/>
                </a:lnTo>
                <a:lnTo>
                  <a:pt x="3529736" y="213261"/>
                </a:lnTo>
                <a:lnTo>
                  <a:pt x="3519449" y="213261"/>
                </a:lnTo>
                <a:lnTo>
                  <a:pt x="3519449" y="208226"/>
                </a:lnTo>
                <a:lnTo>
                  <a:pt x="3519449" y="164798"/>
                </a:lnTo>
                <a:lnTo>
                  <a:pt x="3473501" y="164798"/>
                </a:lnTo>
                <a:lnTo>
                  <a:pt x="3473501" y="159763"/>
                </a:lnTo>
                <a:lnTo>
                  <a:pt x="3473501" y="154768"/>
                </a:lnTo>
                <a:lnTo>
                  <a:pt x="3473501" y="149733"/>
                </a:lnTo>
                <a:lnTo>
                  <a:pt x="3519449" y="149733"/>
                </a:lnTo>
                <a:lnTo>
                  <a:pt x="3519449" y="126393"/>
                </a:lnTo>
                <a:lnTo>
                  <a:pt x="3480816" y="126393"/>
                </a:lnTo>
                <a:lnTo>
                  <a:pt x="3480816" y="121358"/>
                </a:lnTo>
                <a:lnTo>
                  <a:pt x="3480816" y="116363"/>
                </a:lnTo>
                <a:lnTo>
                  <a:pt x="3480816" y="111328"/>
                </a:lnTo>
                <a:lnTo>
                  <a:pt x="3501438" y="111328"/>
                </a:lnTo>
                <a:lnTo>
                  <a:pt x="3497532" y="98719"/>
                </a:lnTo>
                <a:cubicBezTo>
                  <a:pt x="3495374" y="93214"/>
                  <a:pt x="3493003" y="88039"/>
                  <a:pt x="3490417" y="83191"/>
                </a:cubicBezTo>
                <a:lnTo>
                  <a:pt x="3492441" y="82573"/>
                </a:lnTo>
                <a:lnTo>
                  <a:pt x="3490417" y="78156"/>
                </a:lnTo>
                <a:lnTo>
                  <a:pt x="3491158" y="77930"/>
                </a:lnTo>
                <a:lnTo>
                  <a:pt x="3473044" y="77930"/>
                </a:lnTo>
                <a:lnTo>
                  <a:pt x="3473044" y="72895"/>
                </a:lnTo>
                <a:lnTo>
                  <a:pt x="3473044" y="67900"/>
                </a:lnTo>
                <a:lnTo>
                  <a:pt x="3473044" y="62865"/>
                </a:lnTo>
                <a:lnTo>
                  <a:pt x="3519449" y="62865"/>
                </a:lnTo>
                <a:lnTo>
                  <a:pt x="3519449" y="41811"/>
                </a:lnTo>
                <a:lnTo>
                  <a:pt x="3482644" y="41811"/>
                </a:lnTo>
                <a:lnTo>
                  <a:pt x="3482644" y="36776"/>
                </a:lnTo>
                <a:lnTo>
                  <a:pt x="3482644" y="31781"/>
                </a:lnTo>
                <a:lnTo>
                  <a:pt x="3482644" y="26746"/>
                </a:lnTo>
                <a:lnTo>
                  <a:pt x="3519449" y="26746"/>
                </a:lnTo>
                <a:lnTo>
                  <a:pt x="3519449" y="6178"/>
                </a:lnTo>
                <a:close/>
                <a:moveTo>
                  <a:pt x="2238070" y="457"/>
                </a:moveTo>
                <a:cubicBezTo>
                  <a:pt x="2240799" y="4715"/>
                  <a:pt x="2243456" y="9230"/>
                  <a:pt x="2246042" y="14002"/>
                </a:cubicBezTo>
                <a:cubicBezTo>
                  <a:pt x="2248628" y="18774"/>
                  <a:pt x="2250543" y="22946"/>
                  <a:pt x="2251786" y="26518"/>
                </a:cubicBezTo>
                <a:lnTo>
                  <a:pt x="2249795" y="27214"/>
                </a:lnTo>
                <a:lnTo>
                  <a:pt x="2250210" y="28118"/>
                </a:lnTo>
                <a:lnTo>
                  <a:pt x="2335682" y="28118"/>
                </a:lnTo>
                <a:lnTo>
                  <a:pt x="2335682" y="33153"/>
                </a:lnTo>
                <a:lnTo>
                  <a:pt x="2335682" y="73377"/>
                </a:lnTo>
                <a:lnTo>
                  <a:pt x="2335682" y="78412"/>
                </a:lnTo>
                <a:lnTo>
                  <a:pt x="2324480" y="78412"/>
                </a:lnTo>
                <a:lnTo>
                  <a:pt x="2324480" y="73377"/>
                </a:lnTo>
                <a:lnTo>
                  <a:pt x="2324480" y="43640"/>
                </a:lnTo>
                <a:lnTo>
                  <a:pt x="2159203" y="43640"/>
                </a:lnTo>
                <a:lnTo>
                  <a:pt x="2159203" y="73377"/>
                </a:lnTo>
                <a:lnTo>
                  <a:pt x="2159203" y="78412"/>
                </a:lnTo>
                <a:lnTo>
                  <a:pt x="2148230" y="78412"/>
                </a:lnTo>
                <a:lnTo>
                  <a:pt x="2148230" y="73377"/>
                </a:lnTo>
                <a:lnTo>
                  <a:pt x="2148230" y="33153"/>
                </a:lnTo>
                <a:lnTo>
                  <a:pt x="2148230" y="28118"/>
                </a:lnTo>
                <a:lnTo>
                  <a:pt x="2237830" y="28118"/>
                </a:lnTo>
                <a:lnTo>
                  <a:pt x="2234612" y="21066"/>
                </a:lnTo>
                <a:cubicBezTo>
                  <a:pt x="2232360" y="16651"/>
                  <a:pt x="2230007" y="12450"/>
                  <a:pt x="2227554" y="8464"/>
                </a:cubicBezTo>
                <a:lnTo>
                  <a:pt x="2229989" y="7776"/>
                </a:lnTo>
                <a:lnTo>
                  <a:pt x="2227554" y="3429"/>
                </a:lnTo>
                <a:close/>
                <a:moveTo>
                  <a:pt x="2802102" y="229"/>
                </a:moveTo>
                <a:lnTo>
                  <a:pt x="2812389" y="2515"/>
                </a:lnTo>
                <a:lnTo>
                  <a:pt x="2810458" y="7121"/>
                </a:lnTo>
                <a:lnTo>
                  <a:pt x="2812389" y="7550"/>
                </a:lnTo>
                <a:cubicBezTo>
                  <a:pt x="2811251" y="10507"/>
                  <a:pt x="2810041" y="13393"/>
                  <a:pt x="2808760" y="16208"/>
                </a:cubicBezTo>
                <a:lnTo>
                  <a:pt x="2807075" y="19660"/>
                </a:lnTo>
                <a:lnTo>
                  <a:pt x="2878226" y="19660"/>
                </a:lnTo>
                <a:lnTo>
                  <a:pt x="2878226" y="24695"/>
                </a:lnTo>
                <a:lnTo>
                  <a:pt x="2878226" y="29004"/>
                </a:lnTo>
                <a:lnTo>
                  <a:pt x="2878226" y="34039"/>
                </a:lnTo>
                <a:lnTo>
                  <a:pt x="2829496" y="34039"/>
                </a:lnTo>
                <a:lnTo>
                  <a:pt x="2839336" y="42587"/>
                </a:lnTo>
                <a:cubicBezTo>
                  <a:pt x="2843741" y="46681"/>
                  <a:pt x="2847332" y="50390"/>
                  <a:pt x="2850108" y="53712"/>
                </a:cubicBezTo>
                <a:lnTo>
                  <a:pt x="2847432" y="55984"/>
                </a:lnTo>
                <a:lnTo>
                  <a:pt x="2850108" y="58747"/>
                </a:lnTo>
                <a:lnTo>
                  <a:pt x="2842564" y="65152"/>
                </a:lnTo>
                <a:cubicBezTo>
                  <a:pt x="2839916" y="61935"/>
                  <a:pt x="2836411" y="58189"/>
                  <a:pt x="2832049" y="53914"/>
                </a:cubicBezTo>
                <a:cubicBezTo>
                  <a:pt x="2827686" y="49638"/>
                  <a:pt x="2823267" y="45606"/>
                  <a:pt x="2818790" y="41817"/>
                </a:cubicBezTo>
                <a:lnTo>
                  <a:pt x="2821860" y="39583"/>
                </a:lnTo>
                <a:lnTo>
                  <a:pt x="2818790" y="36782"/>
                </a:lnTo>
                <a:lnTo>
                  <a:pt x="2822559" y="34039"/>
                </a:lnTo>
                <a:lnTo>
                  <a:pt x="2798673" y="34039"/>
                </a:lnTo>
                <a:cubicBezTo>
                  <a:pt x="2796135" y="37728"/>
                  <a:pt x="2793439" y="41216"/>
                  <a:pt x="2790586" y="44505"/>
                </a:cubicBezTo>
                <a:cubicBezTo>
                  <a:pt x="2787734" y="47794"/>
                  <a:pt x="2784867" y="50711"/>
                  <a:pt x="2781986" y="53256"/>
                </a:cubicBezTo>
                <a:cubicBezTo>
                  <a:pt x="2780985" y="52474"/>
                  <a:pt x="2779614" y="51407"/>
                  <a:pt x="2777871" y="50053"/>
                </a:cubicBezTo>
                <a:cubicBezTo>
                  <a:pt x="2776128" y="48699"/>
                  <a:pt x="2774527" y="47632"/>
                  <a:pt x="2773070" y="46850"/>
                </a:cubicBezTo>
                <a:lnTo>
                  <a:pt x="2775932" y="43725"/>
                </a:lnTo>
                <a:lnTo>
                  <a:pt x="2773070" y="41815"/>
                </a:lnTo>
                <a:cubicBezTo>
                  <a:pt x="2779409" y="36593"/>
                  <a:pt x="2785076" y="30404"/>
                  <a:pt x="2790072" y="23248"/>
                </a:cubicBezTo>
                <a:cubicBezTo>
                  <a:pt x="2795068" y="16092"/>
                  <a:pt x="2799078" y="8419"/>
                  <a:pt x="2802102" y="229"/>
                </a:cubicBezTo>
                <a:close/>
                <a:moveTo>
                  <a:pt x="2708376" y="0"/>
                </a:moveTo>
                <a:lnTo>
                  <a:pt x="2718435" y="2743"/>
                </a:lnTo>
                <a:lnTo>
                  <a:pt x="2716463" y="7240"/>
                </a:lnTo>
                <a:lnTo>
                  <a:pt x="2718435" y="7778"/>
                </a:lnTo>
                <a:cubicBezTo>
                  <a:pt x="2717387" y="10531"/>
                  <a:pt x="2716168" y="13312"/>
                  <a:pt x="2714777" y="16122"/>
                </a:cubicBezTo>
                <a:lnTo>
                  <a:pt x="2713055" y="19431"/>
                </a:lnTo>
                <a:lnTo>
                  <a:pt x="2774899" y="19431"/>
                </a:lnTo>
                <a:lnTo>
                  <a:pt x="2774899" y="24466"/>
                </a:lnTo>
                <a:lnTo>
                  <a:pt x="2774899" y="28776"/>
                </a:lnTo>
                <a:lnTo>
                  <a:pt x="2774899" y="33811"/>
                </a:lnTo>
                <a:lnTo>
                  <a:pt x="2730855" y="33811"/>
                </a:lnTo>
                <a:lnTo>
                  <a:pt x="2738808" y="41615"/>
                </a:lnTo>
                <a:cubicBezTo>
                  <a:pt x="2742804" y="45795"/>
                  <a:pt x="2746072" y="49446"/>
                  <a:pt x="2748610" y="52568"/>
                </a:cubicBezTo>
                <a:lnTo>
                  <a:pt x="2745977" y="54660"/>
                </a:lnTo>
                <a:lnTo>
                  <a:pt x="2748610" y="57603"/>
                </a:lnTo>
                <a:lnTo>
                  <a:pt x="2740838" y="63780"/>
                </a:lnTo>
                <a:cubicBezTo>
                  <a:pt x="2738413" y="60453"/>
                  <a:pt x="2735203" y="56640"/>
                  <a:pt x="2731208" y="52341"/>
                </a:cubicBezTo>
                <a:cubicBezTo>
                  <a:pt x="2727212" y="48042"/>
                  <a:pt x="2723259" y="44000"/>
                  <a:pt x="2719349" y="40216"/>
                </a:cubicBezTo>
                <a:lnTo>
                  <a:pt x="2722364" y="38263"/>
                </a:lnTo>
                <a:lnTo>
                  <a:pt x="2719349" y="35181"/>
                </a:lnTo>
                <a:lnTo>
                  <a:pt x="2721465" y="33811"/>
                </a:lnTo>
                <a:lnTo>
                  <a:pt x="2704947" y="33811"/>
                </a:lnTo>
                <a:cubicBezTo>
                  <a:pt x="2701161" y="39549"/>
                  <a:pt x="2697246" y="44944"/>
                  <a:pt x="2693203" y="49996"/>
                </a:cubicBezTo>
                <a:cubicBezTo>
                  <a:pt x="2689160" y="55048"/>
                  <a:pt x="2685074" y="59643"/>
                  <a:pt x="2680944" y="63780"/>
                </a:cubicBezTo>
                <a:cubicBezTo>
                  <a:pt x="2679949" y="62788"/>
                  <a:pt x="2678625" y="61568"/>
                  <a:pt x="2676972" y="60119"/>
                </a:cubicBezTo>
                <a:cubicBezTo>
                  <a:pt x="2675320" y="58670"/>
                  <a:pt x="2673824" y="57450"/>
                  <a:pt x="2672486" y="56459"/>
                </a:cubicBezTo>
                <a:lnTo>
                  <a:pt x="2675070" y="53532"/>
                </a:lnTo>
                <a:lnTo>
                  <a:pt x="2672486" y="51424"/>
                </a:lnTo>
                <a:cubicBezTo>
                  <a:pt x="2679882" y="44905"/>
                  <a:pt x="2686692" y="37190"/>
                  <a:pt x="2692917" y="28280"/>
                </a:cubicBezTo>
                <a:cubicBezTo>
                  <a:pt x="2699142" y="19370"/>
                  <a:pt x="2704295" y="9943"/>
                  <a:pt x="2708376"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pc="300" dirty="0">
              <a:solidFill>
                <a:schemeClr val="tx1">
                  <a:lumMod val="85000"/>
                  <a:lumOff val="15000"/>
                </a:schemeClr>
              </a:solidFill>
              <a:latin typeface="Noto Sans CJK TC Light" panose="020B0300000000000000" pitchFamily="34" charset="-128"/>
              <a:ea typeface="Noto Sans CJK TC Light" panose="020B0300000000000000" pitchFamily="34" charset="-128"/>
            </a:endParaRPr>
          </a:p>
        </p:txBody>
      </p:sp>
      <p:sp>
        <p:nvSpPr>
          <p:cNvPr id="50" name="TextBox 49"/>
          <p:cNvSpPr txBox="1"/>
          <p:nvPr/>
        </p:nvSpPr>
        <p:spPr>
          <a:xfrm>
            <a:off x="7243676" y="3865441"/>
            <a:ext cx="3408883" cy="214875"/>
          </a:xfrm>
          <a:custGeom>
            <a:avLst/>
            <a:gdLst/>
            <a:ahLst/>
            <a:cxnLst/>
            <a:rect l="l" t="t" r="r" b="b"/>
            <a:pathLst>
              <a:path w="3408883" h="214875">
                <a:moveTo>
                  <a:pt x="637870" y="148590"/>
                </a:moveTo>
                <a:cubicBezTo>
                  <a:pt x="641780" y="148613"/>
                  <a:pt x="645162" y="149880"/>
                  <a:pt x="648014" y="152390"/>
                </a:cubicBezTo>
                <a:cubicBezTo>
                  <a:pt x="650867" y="154900"/>
                  <a:pt x="652363" y="158510"/>
                  <a:pt x="652501" y="163220"/>
                </a:cubicBezTo>
                <a:lnTo>
                  <a:pt x="651448" y="165714"/>
                </a:lnTo>
                <a:lnTo>
                  <a:pt x="652501" y="168255"/>
                </a:lnTo>
                <a:cubicBezTo>
                  <a:pt x="652363" y="172856"/>
                  <a:pt x="650867" y="176399"/>
                  <a:pt x="648014" y="178885"/>
                </a:cubicBezTo>
                <a:cubicBezTo>
                  <a:pt x="645162" y="181371"/>
                  <a:pt x="641780" y="182628"/>
                  <a:pt x="637870" y="182657"/>
                </a:cubicBezTo>
                <a:cubicBezTo>
                  <a:pt x="633960" y="182628"/>
                  <a:pt x="630579" y="181371"/>
                  <a:pt x="627726" y="178885"/>
                </a:cubicBezTo>
                <a:cubicBezTo>
                  <a:pt x="624873" y="176399"/>
                  <a:pt x="623378" y="172856"/>
                  <a:pt x="623240" y="168255"/>
                </a:cubicBezTo>
                <a:lnTo>
                  <a:pt x="624292" y="165714"/>
                </a:lnTo>
                <a:lnTo>
                  <a:pt x="623240" y="163220"/>
                </a:lnTo>
                <a:cubicBezTo>
                  <a:pt x="623378" y="158510"/>
                  <a:pt x="624873" y="154900"/>
                  <a:pt x="627726" y="152390"/>
                </a:cubicBezTo>
                <a:cubicBezTo>
                  <a:pt x="630579" y="149880"/>
                  <a:pt x="633960" y="148613"/>
                  <a:pt x="637870" y="148590"/>
                </a:cubicBezTo>
                <a:close/>
                <a:moveTo>
                  <a:pt x="3283201" y="147209"/>
                </a:moveTo>
                <a:lnTo>
                  <a:pt x="3296983" y="161520"/>
                </a:lnTo>
                <a:cubicBezTo>
                  <a:pt x="3304337" y="167325"/>
                  <a:pt x="3312604" y="172459"/>
                  <a:pt x="3321786" y="176922"/>
                </a:cubicBezTo>
                <a:cubicBezTo>
                  <a:pt x="3331669" y="172602"/>
                  <a:pt x="3340594" y="167582"/>
                  <a:pt x="3348561" y="161863"/>
                </a:cubicBezTo>
                <a:lnTo>
                  <a:pt x="3363513" y="147209"/>
                </a:lnTo>
                <a:close/>
                <a:moveTo>
                  <a:pt x="2714549" y="137160"/>
                </a:moveTo>
                <a:cubicBezTo>
                  <a:pt x="2719254" y="144027"/>
                  <a:pt x="2723674" y="151380"/>
                  <a:pt x="2727808" y="159219"/>
                </a:cubicBezTo>
                <a:cubicBezTo>
                  <a:pt x="2731941" y="167059"/>
                  <a:pt x="2734989" y="173955"/>
                  <a:pt x="2736952" y="179908"/>
                </a:cubicBezTo>
                <a:lnTo>
                  <a:pt x="2735074" y="180694"/>
                </a:lnTo>
                <a:lnTo>
                  <a:pt x="2736952" y="184943"/>
                </a:lnTo>
                <a:lnTo>
                  <a:pt x="2727122" y="189058"/>
                </a:lnTo>
                <a:cubicBezTo>
                  <a:pt x="2725179" y="183190"/>
                  <a:pt x="2722207" y="176237"/>
                  <a:pt x="2718206" y="168198"/>
                </a:cubicBezTo>
                <a:cubicBezTo>
                  <a:pt x="2714206" y="160159"/>
                  <a:pt x="2709862" y="152634"/>
                  <a:pt x="2705176" y="145624"/>
                </a:cubicBezTo>
                <a:lnTo>
                  <a:pt x="2707576" y="144746"/>
                </a:lnTo>
                <a:lnTo>
                  <a:pt x="2705176" y="140589"/>
                </a:lnTo>
                <a:close/>
                <a:moveTo>
                  <a:pt x="2827249" y="136702"/>
                </a:moveTo>
                <a:lnTo>
                  <a:pt x="2837993" y="141046"/>
                </a:lnTo>
                <a:lnTo>
                  <a:pt x="2835540" y="145089"/>
                </a:lnTo>
                <a:lnTo>
                  <a:pt x="2837993" y="146081"/>
                </a:lnTo>
                <a:cubicBezTo>
                  <a:pt x="2833664" y="153586"/>
                  <a:pt x="2829006" y="161264"/>
                  <a:pt x="2824020" y="169112"/>
                </a:cubicBezTo>
                <a:cubicBezTo>
                  <a:pt x="2819033" y="176961"/>
                  <a:pt x="2814318" y="183838"/>
                  <a:pt x="2809875" y="189743"/>
                </a:cubicBezTo>
                <a:lnTo>
                  <a:pt x="2801645" y="185629"/>
                </a:lnTo>
                <a:lnTo>
                  <a:pt x="2804090" y="181816"/>
                </a:lnTo>
                <a:lnTo>
                  <a:pt x="2801645" y="180594"/>
                </a:lnTo>
                <a:cubicBezTo>
                  <a:pt x="2806041" y="174478"/>
                  <a:pt x="2810622" y="167335"/>
                  <a:pt x="2815390" y="159162"/>
                </a:cubicBezTo>
                <a:cubicBezTo>
                  <a:pt x="2820157" y="150990"/>
                  <a:pt x="2824110" y="143503"/>
                  <a:pt x="2827249" y="136702"/>
                </a:cubicBezTo>
                <a:close/>
                <a:moveTo>
                  <a:pt x="3378022" y="131915"/>
                </a:moveTo>
                <a:lnTo>
                  <a:pt x="3384880" y="136249"/>
                </a:lnTo>
                <a:lnTo>
                  <a:pt x="3382152" y="139560"/>
                </a:lnTo>
                <a:lnTo>
                  <a:pt x="3384880" y="141284"/>
                </a:lnTo>
                <a:cubicBezTo>
                  <a:pt x="3379218" y="151195"/>
                  <a:pt x="3372026" y="159925"/>
                  <a:pt x="3363306" y="167471"/>
                </a:cubicBezTo>
                <a:lnTo>
                  <a:pt x="3338867" y="183566"/>
                </a:lnTo>
                <a:lnTo>
                  <a:pt x="3369135" y="192981"/>
                </a:lnTo>
                <a:cubicBezTo>
                  <a:pt x="3381770" y="195886"/>
                  <a:pt x="3395020" y="198077"/>
                  <a:pt x="3408883" y="199553"/>
                </a:cubicBezTo>
                <a:lnTo>
                  <a:pt x="3405316" y="203998"/>
                </a:lnTo>
                <a:lnTo>
                  <a:pt x="3408883" y="204588"/>
                </a:lnTo>
                <a:cubicBezTo>
                  <a:pt x="3407588" y="205903"/>
                  <a:pt x="3406350" y="207446"/>
                  <a:pt x="3405168" y="209217"/>
                </a:cubicBezTo>
                <a:cubicBezTo>
                  <a:pt x="3403987" y="210989"/>
                  <a:pt x="3403092" y="212646"/>
                  <a:pt x="3402482" y="214189"/>
                </a:cubicBezTo>
                <a:cubicBezTo>
                  <a:pt x="3387695" y="212256"/>
                  <a:pt x="3373493" y="209493"/>
                  <a:pt x="3359877" y="205903"/>
                </a:cubicBezTo>
                <a:cubicBezTo>
                  <a:pt x="3346261" y="202312"/>
                  <a:pt x="3333488" y="197835"/>
                  <a:pt x="3321558" y="192472"/>
                </a:cubicBezTo>
                <a:cubicBezTo>
                  <a:pt x="3308675" y="197792"/>
                  <a:pt x="3295064" y="202069"/>
                  <a:pt x="3280724" y="205302"/>
                </a:cubicBezTo>
                <a:cubicBezTo>
                  <a:pt x="3266384" y="208536"/>
                  <a:pt x="3251802" y="211041"/>
                  <a:pt x="3236976" y="212818"/>
                </a:cubicBezTo>
                <a:cubicBezTo>
                  <a:pt x="3236481" y="211389"/>
                  <a:pt x="3235757" y="209789"/>
                  <a:pt x="3234804" y="208017"/>
                </a:cubicBezTo>
                <a:cubicBezTo>
                  <a:pt x="3233852" y="206245"/>
                  <a:pt x="3232899" y="204645"/>
                  <a:pt x="3231946" y="203216"/>
                </a:cubicBezTo>
                <a:lnTo>
                  <a:pt x="3234698" y="202804"/>
                </a:lnTo>
                <a:lnTo>
                  <a:pt x="3231946" y="198181"/>
                </a:lnTo>
                <a:cubicBezTo>
                  <a:pt x="3245505" y="196843"/>
                  <a:pt x="3258907" y="194833"/>
                  <a:pt x="3272152" y="192152"/>
                </a:cubicBezTo>
                <a:lnTo>
                  <a:pt x="3304957" y="182945"/>
                </a:lnTo>
                <a:lnTo>
                  <a:pt x="3286668" y="170269"/>
                </a:lnTo>
                <a:cubicBezTo>
                  <a:pt x="3279634" y="164235"/>
                  <a:pt x="3273585" y="157616"/>
                  <a:pt x="3268522" y="150410"/>
                </a:cubicBezTo>
                <a:lnTo>
                  <a:pt x="3271865" y="149033"/>
                </a:lnTo>
                <a:lnTo>
                  <a:pt x="3270198" y="147209"/>
                </a:lnTo>
                <a:lnTo>
                  <a:pt x="3242691" y="147209"/>
                </a:lnTo>
                <a:lnTo>
                  <a:pt x="3242691" y="142174"/>
                </a:lnTo>
                <a:lnTo>
                  <a:pt x="3242691" y="137637"/>
                </a:lnTo>
                <a:lnTo>
                  <a:pt x="3242691" y="132602"/>
                </a:lnTo>
                <a:lnTo>
                  <a:pt x="3375736" y="132602"/>
                </a:lnTo>
                <a:close/>
                <a:moveTo>
                  <a:pt x="912557" y="122749"/>
                </a:moveTo>
                <a:lnTo>
                  <a:pt x="912557" y="147004"/>
                </a:lnTo>
                <a:lnTo>
                  <a:pt x="952819" y="147004"/>
                </a:lnTo>
                <a:lnTo>
                  <a:pt x="952819" y="122749"/>
                </a:lnTo>
                <a:close/>
                <a:moveTo>
                  <a:pt x="1710156" y="120920"/>
                </a:moveTo>
                <a:lnTo>
                  <a:pt x="1710156" y="139003"/>
                </a:lnTo>
                <a:lnTo>
                  <a:pt x="1769592" y="139003"/>
                </a:lnTo>
                <a:lnTo>
                  <a:pt x="1769592" y="120920"/>
                </a:lnTo>
                <a:close/>
                <a:moveTo>
                  <a:pt x="1642034" y="120920"/>
                </a:moveTo>
                <a:lnTo>
                  <a:pt x="1642034" y="139003"/>
                </a:lnTo>
                <a:lnTo>
                  <a:pt x="1699412" y="139003"/>
                </a:lnTo>
                <a:lnTo>
                  <a:pt x="1699412" y="120920"/>
                </a:lnTo>
                <a:close/>
                <a:moveTo>
                  <a:pt x="1355903" y="118177"/>
                </a:moveTo>
                <a:lnTo>
                  <a:pt x="1355903" y="174436"/>
                </a:lnTo>
                <a:lnTo>
                  <a:pt x="1410538" y="174436"/>
                </a:lnTo>
                <a:lnTo>
                  <a:pt x="1410538" y="118177"/>
                </a:lnTo>
                <a:close/>
                <a:moveTo>
                  <a:pt x="903213" y="108827"/>
                </a:moveTo>
                <a:lnTo>
                  <a:pt x="962163" y="108827"/>
                </a:lnTo>
                <a:lnTo>
                  <a:pt x="962163" y="113862"/>
                </a:lnTo>
                <a:lnTo>
                  <a:pt x="962163" y="155662"/>
                </a:lnTo>
                <a:lnTo>
                  <a:pt x="962163" y="160697"/>
                </a:lnTo>
                <a:lnTo>
                  <a:pt x="912557" y="160697"/>
                </a:lnTo>
                <a:lnTo>
                  <a:pt x="912557" y="165949"/>
                </a:lnTo>
                <a:lnTo>
                  <a:pt x="912557" y="170984"/>
                </a:lnTo>
                <a:lnTo>
                  <a:pt x="903213" y="170984"/>
                </a:lnTo>
                <a:lnTo>
                  <a:pt x="903213" y="165949"/>
                </a:lnTo>
                <a:lnTo>
                  <a:pt x="903213" y="113862"/>
                </a:lnTo>
                <a:close/>
                <a:moveTo>
                  <a:pt x="2452192" y="96703"/>
                </a:moveTo>
                <a:lnTo>
                  <a:pt x="2452192" y="143560"/>
                </a:lnTo>
                <a:lnTo>
                  <a:pt x="2510485" y="143560"/>
                </a:lnTo>
                <a:lnTo>
                  <a:pt x="2510485" y="96703"/>
                </a:lnTo>
                <a:close/>
                <a:moveTo>
                  <a:pt x="1710156" y="89145"/>
                </a:moveTo>
                <a:lnTo>
                  <a:pt x="1710156" y="106999"/>
                </a:lnTo>
                <a:lnTo>
                  <a:pt x="1769592" y="106999"/>
                </a:lnTo>
                <a:lnTo>
                  <a:pt x="1769592" y="89145"/>
                </a:lnTo>
                <a:close/>
                <a:moveTo>
                  <a:pt x="1642034" y="89145"/>
                </a:moveTo>
                <a:lnTo>
                  <a:pt x="1642034" y="106999"/>
                </a:lnTo>
                <a:lnTo>
                  <a:pt x="1699412" y="106999"/>
                </a:lnTo>
                <a:lnTo>
                  <a:pt x="1699412" y="89145"/>
                </a:lnTo>
                <a:close/>
                <a:moveTo>
                  <a:pt x="1460602" y="88474"/>
                </a:moveTo>
                <a:cubicBezTo>
                  <a:pt x="1467598" y="97000"/>
                  <a:pt x="1474579" y="106065"/>
                  <a:pt x="1481547" y="115672"/>
                </a:cubicBezTo>
                <a:cubicBezTo>
                  <a:pt x="1488514" y="125279"/>
                  <a:pt x="1493953" y="133660"/>
                  <a:pt x="1497863" y="140816"/>
                </a:cubicBezTo>
                <a:lnTo>
                  <a:pt x="1495565" y="142310"/>
                </a:lnTo>
                <a:lnTo>
                  <a:pt x="1497863" y="145851"/>
                </a:lnTo>
                <a:lnTo>
                  <a:pt x="1488719" y="151797"/>
                </a:lnTo>
                <a:cubicBezTo>
                  <a:pt x="1484833" y="144502"/>
                  <a:pt x="1479461" y="135938"/>
                  <a:pt x="1472603" y="126104"/>
                </a:cubicBezTo>
                <a:cubicBezTo>
                  <a:pt x="1465745" y="116270"/>
                  <a:pt x="1458773" y="107083"/>
                  <a:pt x="1451686" y="98541"/>
                </a:cubicBezTo>
                <a:lnTo>
                  <a:pt x="1454361" y="97031"/>
                </a:lnTo>
                <a:lnTo>
                  <a:pt x="1451686" y="93506"/>
                </a:lnTo>
                <a:close/>
                <a:moveTo>
                  <a:pt x="82753" y="81616"/>
                </a:moveTo>
                <a:lnTo>
                  <a:pt x="73042" y="106985"/>
                </a:lnTo>
                <a:lnTo>
                  <a:pt x="91583" y="121215"/>
                </a:lnTo>
                <a:cubicBezTo>
                  <a:pt x="98160" y="126653"/>
                  <a:pt x="103751" y="131664"/>
                  <a:pt x="108357" y="136245"/>
                </a:cubicBezTo>
                <a:cubicBezTo>
                  <a:pt x="111576" y="127901"/>
                  <a:pt x="114338" y="118757"/>
                  <a:pt x="116643" y="108813"/>
                </a:cubicBezTo>
                <a:lnTo>
                  <a:pt x="121031" y="81616"/>
                </a:lnTo>
                <a:close/>
                <a:moveTo>
                  <a:pt x="3289325" y="80687"/>
                </a:moveTo>
                <a:lnTo>
                  <a:pt x="3289325" y="105170"/>
                </a:lnTo>
                <a:lnTo>
                  <a:pt x="3353334" y="105170"/>
                </a:lnTo>
                <a:lnTo>
                  <a:pt x="3353334" y="80687"/>
                </a:lnTo>
                <a:close/>
                <a:moveTo>
                  <a:pt x="350139" y="60584"/>
                </a:moveTo>
                <a:cubicBezTo>
                  <a:pt x="342471" y="61042"/>
                  <a:pt x="334947" y="61499"/>
                  <a:pt x="327565" y="61956"/>
                </a:cubicBezTo>
                <a:cubicBezTo>
                  <a:pt x="320183" y="62413"/>
                  <a:pt x="313001" y="62870"/>
                  <a:pt x="306019" y="63328"/>
                </a:cubicBezTo>
                <a:cubicBezTo>
                  <a:pt x="303609" y="75334"/>
                  <a:pt x="301114" y="86926"/>
                  <a:pt x="298533" y="98103"/>
                </a:cubicBezTo>
                <a:lnTo>
                  <a:pt x="291801" y="124022"/>
                </a:lnTo>
                <a:lnTo>
                  <a:pt x="308734" y="136474"/>
                </a:lnTo>
                <a:cubicBezTo>
                  <a:pt x="314787" y="141065"/>
                  <a:pt x="320740" y="145713"/>
                  <a:pt x="326593" y="150418"/>
                </a:cubicBezTo>
                <a:cubicBezTo>
                  <a:pt x="336876" y="134940"/>
                  <a:pt x="343457" y="119491"/>
                  <a:pt x="346339" y="104070"/>
                </a:cubicBezTo>
                <a:cubicBezTo>
                  <a:pt x="349220" y="88649"/>
                  <a:pt x="350487" y="74228"/>
                  <a:pt x="350139" y="60807"/>
                </a:cubicBezTo>
                <a:close/>
                <a:moveTo>
                  <a:pt x="2268122" y="60127"/>
                </a:moveTo>
                <a:lnTo>
                  <a:pt x="2276675" y="99755"/>
                </a:lnTo>
                <a:cubicBezTo>
                  <a:pt x="2280518" y="113485"/>
                  <a:pt x="2285176" y="126258"/>
                  <a:pt x="2290648" y="138074"/>
                </a:cubicBezTo>
                <a:cubicBezTo>
                  <a:pt x="2296568" y="126773"/>
                  <a:pt x="2301530" y="114228"/>
                  <a:pt x="2305536" y="100441"/>
                </a:cubicBezTo>
                <a:lnTo>
                  <a:pt x="2314045" y="60127"/>
                </a:lnTo>
                <a:close/>
                <a:moveTo>
                  <a:pt x="802400" y="58293"/>
                </a:moveTo>
                <a:lnTo>
                  <a:pt x="845377" y="58293"/>
                </a:lnTo>
                <a:lnTo>
                  <a:pt x="843428" y="63328"/>
                </a:lnTo>
                <a:lnTo>
                  <a:pt x="845377" y="63328"/>
                </a:lnTo>
                <a:cubicBezTo>
                  <a:pt x="842215" y="71848"/>
                  <a:pt x="838767" y="80754"/>
                  <a:pt x="835033" y="90045"/>
                </a:cubicBezTo>
                <a:lnTo>
                  <a:pt x="826427" y="110871"/>
                </a:lnTo>
                <a:lnTo>
                  <a:pt x="844463" y="110871"/>
                </a:lnTo>
                <a:lnTo>
                  <a:pt x="846520" y="110413"/>
                </a:lnTo>
                <a:lnTo>
                  <a:pt x="852464" y="112928"/>
                </a:lnTo>
                <a:lnTo>
                  <a:pt x="851237" y="117444"/>
                </a:lnTo>
                <a:lnTo>
                  <a:pt x="852464" y="117963"/>
                </a:lnTo>
                <a:cubicBezTo>
                  <a:pt x="850259" y="128004"/>
                  <a:pt x="847468" y="138273"/>
                  <a:pt x="844091" y="148771"/>
                </a:cubicBezTo>
                <a:lnTo>
                  <a:pt x="834403" y="173156"/>
                </a:lnTo>
                <a:lnTo>
                  <a:pt x="841348" y="177547"/>
                </a:lnTo>
                <a:cubicBezTo>
                  <a:pt x="844525" y="179962"/>
                  <a:pt x="848687" y="182734"/>
                  <a:pt x="853835" y="185863"/>
                </a:cubicBezTo>
                <a:cubicBezTo>
                  <a:pt x="861996" y="190651"/>
                  <a:pt x="871325" y="193823"/>
                  <a:pt x="881823" y="195381"/>
                </a:cubicBezTo>
                <a:cubicBezTo>
                  <a:pt x="892322" y="196938"/>
                  <a:pt x="904395" y="197653"/>
                  <a:pt x="918043" y="197524"/>
                </a:cubicBezTo>
                <a:cubicBezTo>
                  <a:pt x="933988" y="197481"/>
                  <a:pt x="950047" y="197053"/>
                  <a:pt x="966221" y="196238"/>
                </a:cubicBezTo>
                <a:cubicBezTo>
                  <a:pt x="982394" y="195424"/>
                  <a:pt x="996968" y="194480"/>
                  <a:pt x="1009941" y="193409"/>
                </a:cubicBezTo>
                <a:lnTo>
                  <a:pt x="1008010" y="198569"/>
                </a:lnTo>
                <a:lnTo>
                  <a:pt x="1009941" y="198444"/>
                </a:lnTo>
                <a:cubicBezTo>
                  <a:pt x="1009121" y="200015"/>
                  <a:pt x="1008417" y="201899"/>
                  <a:pt x="1007826" y="204095"/>
                </a:cubicBezTo>
                <a:cubicBezTo>
                  <a:pt x="1007235" y="206291"/>
                  <a:pt x="1006874" y="208286"/>
                  <a:pt x="1006740" y="210081"/>
                </a:cubicBezTo>
                <a:cubicBezTo>
                  <a:pt x="1001041" y="210396"/>
                  <a:pt x="992983" y="210728"/>
                  <a:pt x="982568" y="211077"/>
                </a:cubicBezTo>
                <a:cubicBezTo>
                  <a:pt x="972152" y="211426"/>
                  <a:pt x="961115" y="211724"/>
                  <a:pt x="949455" y="211972"/>
                </a:cubicBezTo>
                <a:cubicBezTo>
                  <a:pt x="937795" y="212220"/>
                  <a:pt x="927248" y="212349"/>
                  <a:pt x="917815" y="212360"/>
                </a:cubicBezTo>
                <a:cubicBezTo>
                  <a:pt x="902862" y="212470"/>
                  <a:pt x="889970" y="211624"/>
                  <a:pt x="879139" y="209824"/>
                </a:cubicBezTo>
                <a:cubicBezTo>
                  <a:pt x="868307" y="208023"/>
                  <a:pt x="858730" y="204611"/>
                  <a:pt x="850406" y="199587"/>
                </a:cubicBezTo>
                <a:cubicBezTo>
                  <a:pt x="845763" y="196624"/>
                  <a:pt x="841391" y="193690"/>
                  <a:pt x="837290" y="190784"/>
                </a:cubicBezTo>
                <a:cubicBezTo>
                  <a:pt x="833190" y="187879"/>
                  <a:pt x="829789" y="186316"/>
                  <a:pt x="827089" y="186097"/>
                </a:cubicBezTo>
                <a:cubicBezTo>
                  <a:pt x="824513" y="186341"/>
                  <a:pt x="821493" y="189226"/>
                  <a:pt x="818031" y="194753"/>
                </a:cubicBezTo>
                <a:cubicBezTo>
                  <a:pt x="814569" y="200280"/>
                  <a:pt x="811035" y="206987"/>
                  <a:pt x="807429" y="214875"/>
                </a:cubicBezTo>
                <a:lnTo>
                  <a:pt x="799200" y="205978"/>
                </a:lnTo>
                <a:lnTo>
                  <a:pt x="801166" y="203068"/>
                </a:lnTo>
                <a:lnTo>
                  <a:pt x="799200" y="200943"/>
                </a:lnTo>
                <a:cubicBezTo>
                  <a:pt x="803410" y="194208"/>
                  <a:pt x="807391" y="188314"/>
                  <a:pt x="811144" y="183261"/>
                </a:cubicBezTo>
                <a:cubicBezTo>
                  <a:pt x="814897" y="178209"/>
                  <a:pt x="818536" y="174655"/>
                  <a:pt x="822060" y="172602"/>
                </a:cubicBezTo>
                <a:cubicBezTo>
                  <a:pt x="825856" y="165424"/>
                  <a:pt x="829294" y="157202"/>
                  <a:pt x="832376" y="147937"/>
                </a:cubicBezTo>
                <a:lnTo>
                  <a:pt x="838688" y="125735"/>
                </a:lnTo>
                <a:lnTo>
                  <a:pt x="809258" y="125735"/>
                </a:lnTo>
                <a:lnTo>
                  <a:pt x="811508" y="120700"/>
                </a:lnTo>
                <a:lnTo>
                  <a:pt x="809258" y="120700"/>
                </a:lnTo>
                <a:cubicBezTo>
                  <a:pt x="812754" y="113657"/>
                  <a:pt x="816393" y="105513"/>
                  <a:pt x="820174" y="96269"/>
                </a:cubicBezTo>
                <a:lnTo>
                  <a:pt x="828824" y="73615"/>
                </a:lnTo>
                <a:lnTo>
                  <a:pt x="802400" y="73615"/>
                </a:lnTo>
                <a:lnTo>
                  <a:pt x="802400" y="68580"/>
                </a:lnTo>
                <a:lnTo>
                  <a:pt x="802400" y="63328"/>
                </a:lnTo>
                <a:close/>
                <a:moveTo>
                  <a:pt x="933602" y="55312"/>
                </a:moveTo>
                <a:lnTo>
                  <a:pt x="933602" y="81167"/>
                </a:lnTo>
                <a:lnTo>
                  <a:pt x="968578" y="81167"/>
                </a:lnTo>
                <a:lnTo>
                  <a:pt x="968578" y="55312"/>
                </a:lnTo>
                <a:close/>
                <a:moveTo>
                  <a:pt x="1355903" y="53484"/>
                </a:moveTo>
                <a:lnTo>
                  <a:pt x="1355903" y="103112"/>
                </a:lnTo>
                <a:lnTo>
                  <a:pt x="1410538" y="103112"/>
                </a:lnTo>
                <a:lnTo>
                  <a:pt x="1410538" y="53484"/>
                </a:lnTo>
                <a:close/>
                <a:moveTo>
                  <a:pt x="2959519" y="51655"/>
                </a:moveTo>
                <a:cubicBezTo>
                  <a:pt x="2957468" y="56613"/>
                  <a:pt x="2955348" y="61342"/>
                  <a:pt x="2953157" y="65842"/>
                </a:cubicBezTo>
                <a:lnTo>
                  <a:pt x="2948102" y="74766"/>
                </a:lnTo>
                <a:lnTo>
                  <a:pt x="2993607" y="74766"/>
                </a:lnTo>
                <a:lnTo>
                  <a:pt x="2993607" y="51655"/>
                </a:lnTo>
                <a:close/>
                <a:moveTo>
                  <a:pt x="3278810" y="43426"/>
                </a:moveTo>
                <a:lnTo>
                  <a:pt x="3289325" y="43426"/>
                </a:lnTo>
                <a:lnTo>
                  <a:pt x="3289325" y="48461"/>
                </a:lnTo>
                <a:lnTo>
                  <a:pt x="3289325" y="66079"/>
                </a:lnTo>
                <a:lnTo>
                  <a:pt x="3353334" y="66079"/>
                </a:lnTo>
                <a:lnTo>
                  <a:pt x="3353334" y="48461"/>
                </a:lnTo>
                <a:lnTo>
                  <a:pt x="3353334" y="43426"/>
                </a:lnTo>
                <a:lnTo>
                  <a:pt x="3364078" y="43426"/>
                </a:lnTo>
                <a:lnTo>
                  <a:pt x="3364078" y="48461"/>
                </a:lnTo>
                <a:lnTo>
                  <a:pt x="3364078" y="66079"/>
                </a:lnTo>
                <a:lnTo>
                  <a:pt x="3403396" y="66079"/>
                </a:lnTo>
                <a:lnTo>
                  <a:pt x="3403396" y="71114"/>
                </a:lnTo>
                <a:lnTo>
                  <a:pt x="3403396" y="75652"/>
                </a:lnTo>
                <a:lnTo>
                  <a:pt x="3403396" y="80687"/>
                </a:lnTo>
                <a:lnTo>
                  <a:pt x="3364078" y="80687"/>
                </a:lnTo>
                <a:lnTo>
                  <a:pt x="3364078" y="114514"/>
                </a:lnTo>
                <a:lnTo>
                  <a:pt x="3364078" y="119549"/>
                </a:lnTo>
                <a:lnTo>
                  <a:pt x="3278810" y="119549"/>
                </a:lnTo>
                <a:lnTo>
                  <a:pt x="3278810" y="114514"/>
                </a:lnTo>
                <a:lnTo>
                  <a:pt x="3278810" y="80687"/>
                </a:lnTo>
                <a:lnTo>
                  <a:pt x="3238576" y="80687"/>
                </a:lnTo>
                <a:lnTo>
                  <a:pt x="3238576" y="75652"/>
                </a:lnTo>
                <a:lnTo>
                  <a:pt x="3238576" y="71114"/>
                </a:lnTo>
                <a:lnTo>
                  <a:pt x="3238576" y="66079"/>
                </a:lnTo>
                <a:lnTo>
                  <a:pt x="3278810" y="66079"/>
                </a:lnTo>
                <a:lnTo>
                  <a:pt x="3278810" y="48461"/>
                </a:lnTo>
                <a:close/>
                <a:moveTo>
                  <a:pt x="2187550" y="42754"/>
                </a:moveTo>
                <a:lnTo>
                  <a:pt x="2187550" y="64693"/>
                </a:lnTo>
                <a:lnTo>
                  <a:pt x="2196008" y="64693"/>
                </a:lnTo>
                <a:lnTo>
                  <a:pt x="2211416" y="42754"/>
                </a:lnTo>
                <a:close/>
                <a:moveTo>
                  <a:pt x="392659" y="42754"/>
                </a:moveTo>
                <a:lnTo>
                  <a:pt x="392659" y="175564"/>
                </a:lnTo>
                <a:lnTo>
                  <a:pt x="449809" y="175564"/>
                </a:lnTo>
                <a:lnTo>
                  <a:pt x="449809" y="42754"/>
                </a:lnTo>
                <a:close/>
                <a:moveTo>
                  <a:pt x="637870" y="34975"/>
                </a:moveTo>
                <a:cubicBezTo>
                  <a:pt x="641780" y="34999"/>
                  <a:pt x="645162" y="36266"/>
                  <a:pt x="648014" y="38776"/>
                </a:cubicBezTo>
                <a:cubicBezTo>
                  <a:pt x="650867" y="41286"/>
                  <a:pt x="652363" y="44896"/>
                  <a:pt x="652501" y="49606"/>
                </a:cubicBezTo>
                <a:lnTo>
                  <a:pt x="651454" y="52113"/>
                </a:lnTo>
                <a:lnTo>
                  <a:pt x="652501" y="54641"/>
                </a:lnTo>
                <a:cubicBezTo>
                  <a:pt x="652363" y="59251"/>
                  <a:pt x="650867" y="62832"/>
                  <a:pt x="648014" y="65385"/>
                </a:cubicBezTo>
                <a:cubicBezTo>
                  <a:pt x="645162" y="67938"/>
                  <a:pt x="641780" y="69233"/>
                  <a:pt x="637870" y="69271"/>
                </a:cubicBezTo>
                <a:cubicBezTo>
                  <a:pt x="633960" y="69233"/>
                  <a:pt x="630579" y="67938"/>
                  <a:pt x="627726" y="65385"/>
                </a:cubicBezTo>
                <a:cubicBezTo>
                  <a:pt x="624873" y="62832"/>
                  <a:pt x="623378" y="59251"/>
                  <a:pt x="623240" y="54641"/>
                </a:cubicBezTo>
                <a:lnTo>
                  <a:pt x="624287" y="52113"/>
                </a:lnTo>
                <a:lnTo>
                  <a:pt x="623240" y="49606"/>
                </a:lnTo>
                <a:cubicBezTo>
                  <a:pt x="623378" y="44896"/>
                  <a:pt x="624873" y="41286"/>
                  <a:pt x="627726" y="38776"/>
                </a:cubicBezTo>
                <a:cubicBezTo>
                  <a:pt x="630579" y="36266"/>
                  <a:pt x="633960" y="34999"/>
                  <a:pt x="637870" y="34975"/>
                </a:cubicBezTo>
                <a:close/>
                <a:moveTo>
                  <a:pt x="149276" y="29718"/>
                </a:moveTo>
                <a:lnTo>
                  <a:pt x="159106" y="29718"/>
                </a:lnTo>
                <a:lnTo>
                  <a:pt x="159106" y="34753"/>
                </a:lnTo>
                <a:lnTo>
                  <a:pt x="159106" y="154990"/>
                </a:lnTo>
                <a:lnTo>
                  <a:pt x="159106" y="160025"/>
                </a:lnTo>
                <a:lnTo>
                  <a:pt x="149276" y="160025"/>
                </a:lnTo>
                <a:lnTo>
                  <a:pt x="149276" y="154990"/>
                </a:lnTo>
                <a:lnTo>
                  <a:pt x="149276" y="34753"/>
                </a:lnTo>
                <a:close/>
                <a:moveTo>
                  <a:pt x="1881759" y="28803"/>
                </a:moveTo>
                <a:lnTo>
                  <a:pt x="2062353" y="28803"/>
                </a:lnTo>
                <a:lnTo>
                  <a:pt x="2062353" y="33838"/>
                </a:lnTo>
                <a:lnTo>
                  <a:pt x="2062353" y="40005"/>
                </a:lnTo>
                <a:lnTo>
                  <a:pt x="2062353" y="45040"/>
                </a:lnTo>
                <a:lnTo>
                  <a:pt x="1976856" y="45040"/>
                </a:lnTo>
                <a:lnTo>
                  <a:pt x="1976856" y="179451"/>
                </a:lnTo>
                <a:lnTo>
                  <a:pt x="2072868" y="179451"/>
                </a:lnTo>
                <a:lnTo>
                  <a:pt x="2072868" y="184486"/>
                </a:lnTo>
                <a:lnTo>
                  <a:pt x="2072868" y="190423"/>
                </a:lnTo>
                <a:lnTo>
                  <a:pt x="2072868" y="195458"/>
                </a:lnTo>
                <a:lnTo>
                  <a:pt x="1870329" y="195458"/>
                </a:lnTo>
                <a:lnTo>
                  <a:pt x="1870329" y="190423"/>
                </a:lnTo>
                <a:lnTo>
                  <a:pt x="1870329" y="184486"/>
                </a:lnTo>
                <a:lnTo>
                  <a:pt x="1870329" y="179451"/>
                </a:lnTo>
                <a:lnTo>
                  <a:pt x="1965198" y="179451"/>
                </a:lnTo>
                <a:lnTo>
                  <a:pt x="1965198" y="45040"/>
                </a:lnTo>
                <a:lnTo>
                  <a:pt x="1881759" y="45040"/>
                </a:lnTo>
                <a:lnTo>
                  <a:pt x="1881759" y="40005"/>
                </a:lnTo>
                <a:lnTo>
                  <a:pt x="1881759" y="33838"/>
                </a:lnTo>
                <a:close/>
                <a:moveTo>
                  <a:pt x="382143" y="27203"/>
                </a:moveTo>
                <a:lnTo>
                  <a:pt x="460781" y="27203"/>
                </a:lnTo>
                <a:lnTo>
                  <a:pt x="460781" y="32238"/>
                </a:lnTo>
                <a:lnTo>
                  <a:pt x="460781" y="200253"/>
                </a:lnTo>
                <a:lnTo>
                  <a:pt x="460781" y="205288"/>
                </a:lnTo>
                <a:lnTo>
                  <a:pt x="449809" y="205288"/>
                </a:lnTo>
                <a:lnTo>
                  <a:pt x="449809" y="200253"/>
                </a:lnTo>
                <a:lnTo>
                  <a:pt x="449809" y="191115"/>
                </a:lnTo>
                <a:lnTo>
                  <a:pt x="392659" y="191115"/>
                </a:lnTo>
                <a:lnTo>
                  <a:pt x="392659" y="203454"/>
                </a:lnTo>
                <a:lnTo>
                  <a:pt x="392659" y="208489"/>
                </a:lnTo>
                <a:lnTo>
                  <a:pt x="382143" y="208489"/>
                </a:lnTo>
                <a:lnTo>
                  <a:pt x="382143" y="203454"/>
                </a:lnTo>
                <a:lnTo>
                  <a:pt x="382143" y="32238"/>
                </a:lnTo>
                <a:close/>
                <a:moveTo>
                  <a:pt x="2771242" y="25151"/>
                </a:moveTo>
                <a:cubicBezTo>
                  <a:pt x="2758906" y="39901"/>
                  <a:pt x="2744257" y="53093"/>
                  <a:pt x="2727293" y="64728"/>
                </a:cubicBezTo>
                <a:lnTo>
                  <a:pt x="2714201" y="71551"/>
                </a:lnTo>
                <a:lnTo>
                  <a:pt x="2829077" y="71551"/>
                </a:lnTo>
                <a:lnTo>
                  <a:pt x="2800180" y="51923"/>
                </a:lnTo>
                <a:cubicBezTo>
                  <a:pt x="2789184" y="43304"/>
                  <a:pt x="2779537" y="34380"/>
                  <a:pt x="2771242" y="25151"/>
                </a:cubicBezTo>
                <a:close/>
                <a:moveTo>
                  <a:pt x="897941" y="24908"/>
                </a:moveTo>
                <a:lnTo>
                  <a:pt x="897941" y="81167"/>
                </a:lnTo>
                <a:lnTo>
                  <a:pt x="924458" y="81167"/>
                </a:lnTo>
                <a:lnTo>
                  <a:pt x="924458" y="46425"/>
                </a:lnTo>
                <a:lnTo>
                  <a:pt x="924458" y="41390"/>
                </a:lnTo>
                <a:lnTo>
                  <a:pt x="968578" y="41390"/>
                </a:lnTo>
                <a:lnTo>
                  <a:pt x="968578" y="24908"/>
                </a:lnTo>
                <a:close/>
                <a:moveTo>
                  <a:pt x="3082990" y="24017"/>
                </a:moveTo>
                <a:lnTo>
                  <a:pt x="3093248" y="24017"/>
                </a:lnTo>
                <a:lnTo>
                  <a:pt x="3093248" y="29052"/>
                </a:lnTo>
                <a:lnTo>
                  <a:pt x="3093248" y="148588"/>
                </a:lnTo>
                <a:lnTo>
                  <a:pt x="3093248" y="153623"/>
                </a:lnTo>
                <a:lnTo>
                  <a:pt x="3082990" y="153623"/>
                </a:lnTo>
                <a:lnTo>
                  <a:pt x="3082990" y="148588"/>
                </a:lnTo>
                <a:lnTo>
                  <a:pt x="3082990" y="29052"/>
                </a:lnTo>
                <a:close/>
                <a:moveTo>
                  <a:pt x="57607" y="15773"/>
                </a:moveTo>
                <a:lnTo>
                  <a:pt x="133045" y="15773"/>
                </a:lnTo>
                <a:lnTo>
                  <a:pt x="133045" y="20808"/>
                </a:lnTo>
                <a:lnTo>
                  <a:pt x="133045" y="26289"/>
                </a:lnTo>
                <a:lnTo>
                  <a:pt x="133045" y="31324"/>
                </a:lnTo>
                <a:lnTo>
                  <a:pt x="94412" y="31324"/>
                </a:lnTo>
                <a:cubicBezTo>
                  <a:pt x="93259" y="38305"/>
                  <a:pt x="91964" y="45144"/>
                  <a:pt x="90526" y="51840"/>
                </a:cubicBezTo>
                <a:lnTo>
                  <a:pt x="87135" y="66294"/>
                </a:lnTo>
                <a:lnTo>
                  <a:pt x="124816" y="66294"/>
                </a:lnTo>
                <a:lnTo>
                  <a:pt x="126645" y="65836"/>
                </a:lnTo>
                <a:lnTo>
                  <a:pt x="132817" y="67665"/>
                </a:lnTo>
                <a:lnTo>
                  <a:pt x="132009" y="72461"/>
                </a:lnTo>
                <a:lnTo>
                  <a:pt x="132817" y="72700"/>
                </a:lnTo>
                <a:cubicBezTo>
                  <a:pt x="129116" y="112034"/>
                  <a:pt x="120972" y="142980"/>
                  <a:pt x="108385" y="165540"/>
                </a:cubicBezTo>
                <a:cubicBezTo>
                  <a:pt x="95798" y="188100"/>
                  <a:pt x="79710" y="204245"/>
                  <a:pt x="60122" y="213975"/>
                </a:cubicBezTo>
                <a:cubicBezTo>
                  <a:pt x="59279" y="212651"/>
                  <a:pt x="58222" y="211184"/>
                  <a:pt x="56950" y="209574"/>
                </a:cubicBezTo>
                <a:cubicBezTo>
                  <a:pt x="55678" y="207965"/>
                  <a:pt x="54450" y="206612"/>
                  <a:pt x="53264" y="205517"/>
                </a:cubicBezTo>
                <a:lnTo>
                  <a:pt x="56014" y="203509"/>
                </a:lnTo>
                <a:lnTo>
                  <a:pt x="53264" y="200482"/>
                </a:lnTo>
                <a:cubicBezTo>
                  <a:pt x="63684" y="195586"/>
                  <a:pt x="73133" y="188690"/>
                  <a:pt x="81610" y="179793"/>
                </a:cubicBezTo>
                <a:lnTo>
                  <a:pt x="101723" y="149831"/>
                </a:lnTo>
                <a:lnTo>
                  <a:pt x="87354" y="136137"/>
                </a:lnTo>
                <a:cubicBezTo>
                  <a:pt x="80691" y="130403"/>
                  <a:pt x="73900" y="124954"/>
                  <a:pt x="66980" y="119792"/>
                </a:cubicBezTo>
                <a:cubicBezTo>
                  <a:pt x="65480" y="122644"/>
                  <a:pt x="63851" y="125397"/>
                  <a:pt x="62094" y="128050"/>
                </a:cubicBezTo>
                <a:cubicBezTo>
                  <a:pt x="60336" y="130703"/>
                  <a:pt x="58536" y="133284"/>
                  <a:pt x="56693" y="135794"/>
                </a:cubicBezTo>
                <a:cubicBezTo>
                  <a:pt x="55821" y="134675"/>
                  <a:pt x="54650" y="133312"/>
                  <a:pt x="53178" y="131707"/>
                </a:cubicBezTo>
                <a:cubicBezTo>
                  <a:pt x="51707" y="130103"/>
                  <a:pt x="50364" y="128798"/>
                  <a:pt x="49149" y="127793"/>
                </a:cubicBezTo>
                <a:lnTo>
                  <a:pt x="50881" y="124440"/>
                </a:lnTo>
                <a:lnTo>
                  <a:pt x="49149" y="122758"/>
                </a:lnTo>
                <a:cubicBezTo>
                  <a:pt x="58022" y="111152"/>
                  <a:pt x="65308" y="97045"/>
                  <a:pt x="71009" y="80438"/>
                </a:cubicBezTo>
                <a:lnTo>
                  <a:pt x="82905" y="31324"/>
                </a:lnTo>
                <a:lnTo>
                  <a:pt x="57607" y="31324"/>
                </a:lnTo>
                <a:lnTo>
                  <a:pt x="57607" y="26289"/>
                </a:lnTo>
                <a:lnTo>
                  <a:pt x="57607" y="20808"/>
                </a:lnTo>
                <a:close/>
                <a:moveTo>
                  <a:pt x="1610944" y="14873"/>
                </a:moveTo>
                <a:lnTo>
                  <a:pt x="1799768" y="14873"/>
                </a:lnTo>
                <a:lnTo>
                  <a:pt x="1799768" y="19908"/>
                </a:lnTo>
                <a:lnTo>
                  <a:pt x="1799768" y="56222"/>
                </a:lnTo>
                <a:lnTo>
                  <a:pt x="1799768" y="61257"/>
                </a:lnTo>
                <a:lnTo>
                  <a:pt x="1788795" y="61257"/>
                </a:lnTo>
                <a:lnTo>
                  <a:pt x="1788795" y="56222"/>
                </a:lnTo>
                <a:lnTo>
                  <a:pt x="1788795" y="29938"/>
                </a:lnTo>
                <a:lnTo>
                  <a:pt x="1710156" y="29938"/>
                </a:lnTo>
                <a:lnTo>
                  <a:pt x="1710156" y="32227"/>
                </a:lnTo>
                <a:lnTo>
                  <a:pt x="1710156" y="46191"/>
                </a:lnTo>
                <a:lnTo>
                  <a:pt x="1776450" y="46191"/>
                </a:lnTo>
                <a:lnTo>
                  <a:pt x="1776450" y="51226"/>
                </a:lnTo>
                <a:lnTo>
                  <a:pt x="1776450" y="55535"/>
                </a:lnTo>
                <a:lnTo>
                  <a:pt x="1776450" y="60570"/>
                </a:lnTo>
                <a:lnTo>
                  <a:pt x="1710156" y="60570"/>
                </a:lnTo>
                <a:lnTo>
                  <a:pt x="1710156" y="75223"/>
                </a:lnTo>
                <a:lnTo>
                  <a:pt x="1780565" y="75223"/>
                </a:lnTo>
                <a:lnTo>
                  <a:pt x="1780565" y="80258"/>
                </a:lnTo>
                <a:lnTo>
                  <a:pt x="1780565" y="148118"/>
                </a:lnTo>
                <a:lnTo>
                  <a:pt x="1780565" y="153153"/>
                </a:lnTo>
                <a:lnTo>
                  <a:pt x="1710156" y="153153"/>
                </a:lnTo>
                <a:lnTo>
                  <a:pt x="1710156" y="168492"/>
                </a:lnTo>
                <a:lnTo>
                  <a:pt x="1805025" y="168492"/>
                </a:lnTo>
                <a:lnTo>
                  <a:pt x="1805025" y="173527"/>
                </a:lnTo>
                <a:lnTo>
                  <a:pt x="1805025" y="178750"/>
                </a:lnTo>
                <a:lnTo>
                  <a:pt x="1805025" y="183785"/>
                </a:lnTo>
                <a:lnTo>
                  <a:pt x="1710156" y="183785"/>
                </a:lnTo>
                <a:lnTo>
                  <a:pt x="1710156" y="208926"/>
                </a:lnTo>
                <a:lnTo>
                  <a:pt x="1710156" y="213961"/>
                </a:lnTo>
                <a:lnTo>
                  <a:pt x="1699412" y="213961"/>
                </a:lnTo>
                <a:lnTo>
                  <a:pt x="1699412" y="208926"/>
                </a:lnTo>
                <a:lnTo>
                  <a:pt x="1699412" y="183785"/>
                </a:lnTo>
                <a:lnTo>
                  <a:pt x="1605229" y="183785"/>
                </a:lnTo>
                <a:lnTo>
                  <a:pt x="1605229" y="178750"/>
                </a:lnTo>
                <a:lnTo>
                  <a:pt x="1605229" y="173527"/>
                </a:lnTo>
                <a:lnTo>
                  <a:pt x="1605229" y="168492"/>
                </a:lnTo>
                <a:lnTo>
                  <a:pt x="1699412" y="168492"/>
                </a:lnTo>
                <a:lnTo>
                  <a:pt x="1699412" y="153153"/>
                </a:lnTo>
                <a:lnTo>
                  <a:pt x="1631518" y="153153"/>
                </a:lnTo>
                <a:lnTo>
                  <a:pt x="1631518" y="148118"/>
                </a:lnTo>
                <a:lnTo>
                  <a:pt x="1631518" y="80258"/>
                </a:lnTo>
                <a:lnTo>
                  <a:pt x="1631518" y="75223"/>
                </a:lnTo>
                <a:lnTo>
                  <a:pt x="1699412" y="75223"/>
                </a:lnTo>
                <a:lnTo>
                  <a:pt x="1699412" y="60570"/>
                </a:lnTo>
                <a:lnTo>
                  <a:pt x="1634033" y="60570"/>
                </a:lnTo>
                <a:lnTo>
                  <a:pt x="1634033" y="55535"/>
                </a:lnTo>
                <a:lnTo>
                  <a:pt x="1634033" y="51226"/>
                </a:lnTo>
                <a:lnTo>
                  <a:pt x="1634033" y="46191"/>
                </a:lnTo>
                <a:lnTo>
                  <a:pt x="1699412" y="46191"/>
                </a:lnTo>
                <a:lnTo>
                  <a:pt x="1699412" y="32227"/>
                </a:lnTo>
                <a:lnTo>
                  <a:pt x="1699412" y="29938"/>
                </a:lnTo>
                <a:lnTo>
                  <a:pt x="1621688" y="29938"/>
                </a:lnTo>
                <a:lnTo>
                  <a:pt x="1621688" y="56222"/>
                </a:lnTo>
                <a:lnTo>
                  <a:pt x="1621688" y="61257"/>
                </a:lnTo>
                <a:lnTo>
                  <a:pt x="1610944" y="61257"/>
                </a:lnTo>
                <a:lnTo>
                  <a:pt x="1610944" y="56222"/>
                </a:lnTo>
                <a:lnTo>
                  <a:pt x="1610944" y="19908"/>
                </a:lnTo>
                <a:close/>
                <a:moveTo>
                  <a:pt x="887654" y="10529"/>
                </a:moveTo>
                <a:lnTo>
                  <a:pt x="978865" y="10529"/>
                </a:lnTo>
                <a:lnTo>
                  <a:pt x="978865" y="15564"/>
                </a:lnTo>
                <a:lnTo>
                  <a:pt x="978865" y="81167"/>
                </a:lnTo>
                <a:lnTo>
                  <a:pt x="997139" y="81167"/>
                </a:lnTo>
                <a:lnTo>
                  <a:pt x="997139" y="86202"/>
                </a:lnTo>
                <a:lnTo>
                  <a:pt x="997139" y="166656"/>
                </a:lnTo>
                <a:lnTo>
                  <a:pt x="997139" y="171691"/>
                </a:lnTo>
                <a:cubicBezTo>
                  <a:pt x="997182" y="174848"/>
                  <a:pt x="996754" y="177274"/>
                  <a:pt x="995857" y="178971"/>
                </a:cubicBezTo>
                <a:cubicBezTo>
                  <a:pt x="994959" y="180668"/>
                  <a:pt x="993335" y="181893"/>
                  <a:pt x="990984" y="182648"/>
                </a:cubicBezTo>
                <a:cubicBezTo>
                  <a:pt x="988616" y="183522"/>
                  <a:pt x="985131" y="184053"/>
                  <a:pt x="980528" y="184243"/>
                </a:cubicBezTo>
                <a:cubicBezTo>
                  <a:pt x="975924" y="184433"/>
                  <a:pt x="970036" y="184509"/>
                  <a:pt x="962863" y="184471"/>
                </a:cubicBezTo>
                <a:cubicBezTo>
                  <a:pt x="962716" y="183056"/>
                  <a:pt x="962325" y="181499"/>
                  <a:pt x="961692" y="179799"/>
                </a:cubicBezTo>
                <a:cubicBezTo>
                  <a:pt x="961058" y="178099"/>
                  <a:pt x="960382" y="176542"/>
                  <a:pt x="959663" y="175127"/>
                </a:cubicBezTo>
                <a:lnTo>
                  <a:pt x="961796" y="175180"/>
                </a:lnTo>
                <a:lnTo>
                  <a:pt x="961692" y="174764"/>
                </a:lnTo>
                <a:cubicBezTo>
                  <a:pt x="961058" y="173064"/>
                  <a:pt x="960382" y="171507"/>
                  <a:pt x="959663" y="170092"/>
                </a:cubicBezTo>
                <a:cubicBezTo>
                  <a:pt x="965464" y="170315"/>
                  <a:pt x="970436" y="170439"/>
                  <a:pt x="974581" y="170463"/>
                </a:cubicBezTo>
                <a:cubicBezTo>
                  <a:pt x="978725" y="170486"/>
                  <a:pt x="981528" y="170439"/>
                  <a:pt x="982987" y="170320"/>
                </a:cubicBezTo>
                <a:cubicBezTo>
                  <a:pt x="984452" y="170220"/>
                  <a:pt x="985473" y="169906"/>
                  <a:pt x="986050" y="169376"/>
                </a:cubicBezTo>
                <a:cubicBezTo>
                  <a:pt x="986628" y="168847"/>
                  <a:pt x="986904" y="168016"/>
                  <a:pt x="986881" y="166885"/>
                </a:cubicBezTo>
                <a:lnTo>
                  <a:pt x="986881" y="95774"/>
                </a:lnTo>
                <a:lnTo>
                  <a:pt x="879410" y="95774"/>
                </a:lnTo>
                <a:lnTo>
                  <a:pt x="879410" y="179894"/>
                </a:lnTo>
                <a:lnTo>
                  <a:pt x="879410" y="184929"/>
                </a:lnTo>
                <a:lnTo>
                  <a:pt x="869380" y="184929"/>
                </a:lnTo>
                <a:lnTo>
                  <a:pt x="869380" y="179894"/>
                </a:lnTo>
                <a:lnTo>
                  <a:pt x="869380" y="86202"/>
                </a:lnTo>
                <a:lnTo>
                  <a:pt x="869380" y="81167"/>
                </a:lnTo>
                <a:lnTo>
                  <a:pt x="887654" y="81167"/>
                </a:lnTo>
                <a:lnTo>
                  <a:pt x="887654" y="15564"/>
                </a:lnTo>
                <a:close/>
                <a:moveTo>
                  <a:pt x="824117" y="3900"/>
                </a:moveTo>
                <a:cubicBezTo>
                  <a:pt x="826132" y="9906"/>
                  <a:pt x="828218" y="16183"/>
                  <a:pt x="830375" y="22731"/>
                </a:cubicBezTo>
                <a:cubicBezTo>
                  <a:pt x="832533" y="29279"/>
                  <a:pt x="834333" y="35042"/>
                  <a:pt x="835776" y="40019"/>
                </a:cubicBezTo>
                <a:lnTo>
                  <a:pt x="834342" y="40465"/>
                </a:lnTo>
                <a:lnTo>
                  <a:pt x="835776" y="45054"/>
                </a:lnTo>
                <a:lnTo>
                  <a:pt x="825489" y="48254"/>
                </a:lnTo>
                <a:cubicBezTo>
                  <a:pt x="824160" y="43244"/>
                  <a:pt x="822474" y="37377"/>
                  <a:pt x="820431" y="30652"/>
                </a:cubicBezTo>
                <a:cubicBezTo>
                  <a:pt x="818388" y="23927"/>
                  <a:pt x="816416" y="17603"/>
                  <a:pt x="814516" y="11678"/>
                </a:cubicBezTo>
                <a:lnTo>
                  <a:pt x="815958" y="11266"/>
                </a:lnTo>
                <a:lnTo>
                  <a:pt x="814516" y="6643"/>
                </a:lnTo>
                <a:close/>
                <a:moveTo>
                  <a:pt x="3123224" y="3214"/>
                </a:moveTo>
                <a:lnTo>
                  <a:pt x="3133939" y="3214"/>
                </a:lnTo>
                <a:lnTo>
                  <a:pt x="3133939" y="8249"/>
                </a:lnTo>
                <a:lnTo>
                  <a:pt x="3133939" y="190194"/>
                </a:lnTo>
                <a:lnTo>
                  <a:pt x="3133939" y="195229"/>
                </a:lnTo>
                <a:cubicBezTo>
                  <a:pt x="3133963" y="199925"/>
                  <a:pt x="3133288" y="203392"/>
                  <a:pt x="3131916" y="205631"/>
                </a:cubicBezTo>
                <a:cubicBezTo>
                  <a:pt x="3130543" y="207869"/>
                  <a:pt x="3128330" y="209508"/>
                  <a:pt x="3125276" y="210546"/>
                </a:cubicBezTo>
                <a:cubicBezTo>
                  <a:pt x="3122266" y="211541"/>
                  <a:pt x="3117826" y="212179"/>
                  <a:pt x="3111954" y="212460"/>
                </a:cubicBezTo>
                <a:cubicBezTo>
                  <a:pt x="3106083" y="212741"/>
                  <a:pt x="3099012" y="212865"/>
                  <a:pt x="3090741" y="212832"/>
                </a:cubicBezTo>
                <a:cubicBezTo>
                  <a:pt x="3090271" y="211160"/>
                  <a:pt x="3089672" y="209189"/>
                  <a:pt x="3088946" y="206917"/>
                </a:cubicBezTo>
                <a:cubicBezTo>
                  <a:pt x="3088219" y="204645"/>
                  <a:pt x="3087450" y="202502"/>
                  <a:pt x="3086638" y="200488"/>
                </a:cubicBezTo>
                <a:lnTo>
                  <a:pt x="3088458" y="200522"/>
                </a:lnTo>
                <a:lnTo>
                  <a:pt x="3086638" y="195453"/>
                </a:lnTo>
                <a:cubicBezTo>
                  <a:pt x="3094000" y="195676"/>
                  <a:pt x="3100581" y="195800"/>
                  <a:pt x="3106380" y="195824"/>
                </a:cubicBezTo>
                <a:cubicBezTo>
                  <a:pt x="3112179" y="195848"/>
                  <a:pt x="3116192" y="195800"/>
                  <a:pt x="3118419" y="195681"/>
                </a:cubicBezTo>
                <a:cubicBezTo>
                  <a:pt x="3120220" y="195714"/>
                  <a:pt x="3121479" y="195362"/>
                  <a:pt x="3122194" y="194624"/>
                </a:cubicBezTo>
                <a:cubicBezTo>
                  <a:pt x="3122909" y="193885"/>
                  <a:pt x="3123252" y="192561"/>
                  <a:pt x="3123224" y="190651"/>
                </a:cubicBezTo>
                <a:lnTo>
                  <a:pt x="3123224" y="8249"/>
                </a:lnTo>
                <a:close/>
                <a:moveTo>
                  <a:pt x="2993607" y="2528"/>
                </a:moveTo>
                <a:lnTo>
                  <a:pt x="3004094" y="2528"/>
                </a:lnTo>
                <a:lnTo>
                  <a:pt x="3004094" y="7563"/>
                </a:lnTo>
                <a:lnTo>
                  <a:pt x="3004094" y="36133"/>
                </a:lnTo>
                <a:lnTo>
                  <a:pt x="3053701" y="36133"/>
                </a:lnTo>
                <a:lnTo>
                  <a:pt x="3053701" y="41168"/>
                </a:lnTo>
                <a:lnTo>
                  <a:pt x="3053701" y="46620"/>
                </a:lnTo>
                <a:lnTo>
                  <a:pt x="3053701" y="51655"/>
                </a:lnTo>
                <a:lnTo>
                  <a:pt x="3004094" y="51655"/>
                </a:lnTo>
                <a:lnTo>
                  <a:pt x="3004094" y="74766"/>
                </a:lnTo>
                <a:lnTo>
                  <a:pt x="3062625" y="74766"/>
                </a:lnTo>
                <a:lnTo>
                  <a:pt x="3062625" y="79801"/>
                </a:lnTo>
                <a:lnTo>
                  <a:pt x="3062625" y="85024"/>
                </a:lnTo>
                <a:lnTo>
                  <a:pt x="3062625" y="90059"/>
                </a:lnTo>
                <a:lnTo>
                  <a:pt x="3004094" y="90059"/>
                </a:lnTo>
                <a:lnTo>
                  <a:pt x="3004094" y="112028"/>
                </a:lnTo>
                <a:lnTo>
                  <a:pt x="3053015" y="112028"/>
                </a:lnTo>
                <a:lnTo>
                  <a:pt x="3053015" y="117063"/>
                </a:lnTo>
                <a:lnTo>
                  <a:pt x="3053015" y="177177"/>
                </a:lnTo>
                <a:lnTo>
                  <a:pt x="3053015" y="182212"/>
                </a:lnTo>
                <a:cubicBezTo>
                  <a:pt x="3053067" y="185261"/>
                  <a:pt x="3052678" y="187667"/>
                  <a:pt x="3051846" y="189430"/>
                </a:cubicBezTo>
                <a:cubicBezTo>
                  <a:pt x="3051015" y="191193"/>
                  <a:pt x="3049429" y="192514"/>
                  <a:pt x="3047088" y="193392"/>
                </a:cubicBezTo>
                <a:cubicBezTo>
                  <a:pt x="3044712" y="194266"/>
                  <a:pt x="3041304" y="194798"/>
                  <a:pt x="3036864" y="194988"/>
                </a:cubicBezTo>
                <a:cubicBezTo>
                  <a:pt x="3032423" y="195177"/>
                  <a:pt x="3026838" y="195253"/>
                  <a:pt x="3020108" y="195215"/>
                </a:cubicBezTo>
                <a:cubicBezTo>
                  <a:pt x="3019760" y="193696"/>
                  <a:pt x="3019255" y="192062"/>
                  <a:pt x="3018592" y="190315"/>
                </a:cubicBezTo>
                <a:cubicBezTo>
                  <a:pt x="3017930" y="188567"/>
                  <a:pt x="3017139" y="186934"/>
                  <a:pt x="3016219" y="185414"/>
                </a:cubicBezTo>
                <a:lnTo>
                  <a:pt x="3018642" y="185442"/>
                </a:lnTo>
                <a:lnTo>
                  <a:pt x="3018592" y="185280"/>
                </a:lnTo>
                <a:cubicBezTo>
                  <a:pt x="3017930" y="183532"/>
                  <a:pt x="3017139" y="181899"/>
                  <a:pt x="3016219" y="180379"/>
                </a:cubicBezTo>
                <a:cubicBezTo>
                  <a:pt x="3022200" y="180493"/>
                  <a:pt x="3027167" y="180550"/>
                  <a:pt x="3031118" y="180550"/>
                </a:cubicBezTo>
                <a:cubicBezTo>
                  <a:pt x="3035068" y="180550"/>
                  <a:pt x="3037804" y="180493"/>
                  <a:pt x="3039325" y="180379"/>
                </a:cubicBezTo>
                <a:cubicBezTo>
                  <a:pt x="3040668" y="180394"/>
                  <a:pt x="3041584" y="180136"/>
                  <a:pt x="3042070" y="179607"/>
                </a:cubicBezTo>
                <a:cubicBezTo>
                  <a:pt x="3042556" y="179078"/>
                  <a:pt x="3042785" y="178192"/>
                  <a:pt x="3042756" y="176949"/>
                </a:cubicBezTo>
                <a:lnTo>
                  <a:pt x="3042756" y="127321"/>
                </a:lnTo>
                <a:lnTo>
                  <a:pt x="3004094" y="127321"/>
                </a:lnTo>
                <a:lnTo>
                  <a:pt x="3004094" y="208940"/>
                </a:lnTo>
                <a:lnTo>
                  <a:pt x="3004094" y="213975"/>
                </a:lnTo>
                <a:lnTo>
                  <a:pt x="2993607" y="213975"/>
                </a:lnTo>
                <a:lnTo>
                  <a:pt x="2993607" y="208940"/>
                </a:lnTo>
                <a:lnTo>
                  <a:pt x="2993607" y="127321"/>
                </a:lnTo>
                <a:lnTo>
                  <a:pt x="2957232" y="127321"/>
                </a:lnTo>
                <a:lnTo>
                  <a:pt x="2957232" y="189965"/>
                </a:lnTo>
                <a:lnTo>
                  <a:pt x="2957232" y="195000"/>
                </a:lnTo>
                <a:lnTo>
                  <a:pt x="2946973" y="195000"/>
                </a:lnTo>
                <a:lnTo>
                  <a:pt x="2946973" y="189965"/>
                </a:lnTo>
                <a:lnTo>
                  <a:pt x="2946973" y="117063"/>
                </a:lnTo>
                <a:lnTo>
                  <a:pt x="2946973" y="112028"/>
                </a:lnTo>
                <a:lnTo>
                  <a:pt x="2993607" y="112028"/>
                </a:lnTo>
                <a:lnTo>
                  <a:pt x="2993607" y="90059"/>
                </a:lnTo>
                <a:lnTo>
                  <a:pt x="2935543" y="90059"/>
                </a:lnTo>
                <a:lnTo>
                  <a:pt x="2935543" y="85024"/>
                </a:lnTo>
                <a:lnTo>
                  <a:pt x="2935543" y="79801"/>
                </a:lnTo>
                <a:lnTo>
                  <a:pt x="2935543" y="74766"/>
                </a:lnTo>
                <a:lnTo>
                  <a:pt x="2939171" y="74766"/>
                </a:lnTo>
                <a:lnTo>
                  <a:pt x="2936228" y="73623"/>
                </a:lnTo>
                <a:lnTo>
                  <a:pt x="2938396" y="69430"/>
                </a:lnTo>
                <a:lnTo>
                  <a:pt x="2936228" y="68588"/>
                </a:lnTo>
                <a:cubicBezTo>
                  <a:pt x="2941724" y="60656"/>
                  <a:pt x="2946501" y="51416"/>
                  <a:pt x="2950561" y="40867"/>
                </a:cubicBezTo>
                <a:cubicBezTo>
                  <a:pt x="2954622" y="30318"/>
                  <a:pt x="2957912" y="19367"/>
                  <a:pt x="2960434" y="8015"/>
                </a:cubicBezTo>
                <a:lnTo>
                  <a:pt x="2971187" y="10072"/>
                </a:lnTo>
                <a:lnTo>
                  <a:pt x="2969879" y="14857"/>
                </a:lnTo>
                <a:lnTo>
                  <a:pt x="2971187" y="15107"/>
                </a:lnTo>
                <a:cubicBezTo>
                  <a:pt x="2970048" y="19579"/>
                  <a:pt x="2968837" y="24008"/>
                  <a:pt x="2967555" y="28395"/>
                </a:cubicBezTo>
                <a:lnTo>
                  <a:pt x="2965043" y="36133"/>
                </a:lnTo>
                <a:lnTo>
                  <a:pt x="2993607" y="36133"/>
                </a:lnTo>
                <a:lnTo>
                  <a:pt x="2993607" y="7563"/>
                </a:lnTo>
                <a:close/>
                <a:moveTo>
                  <a:pt x="303962" y="2514"/>
                </a:moveTo>
                <a:lnTo>
                  <a:pt x="315163" y="3200"/>
                </a:lnTo>
                <a:lnTo>
                  <a:pt x="314423" y="8190"/>
                </a:lnTo>
                <a:lnTo>
                  <a:pt x="315163" y="8235"/>
                </a:lnTo>
                <a:cubicBezTo>
                  <a:pt x="314235" y="15017"/>
                  <a:pt x="313177" y="22141"/>
                  <a:pt x="311991" y="29609"/>
                </a:cubicBezTo>
                <a:lnTo>
                  <a:pt x="309128" y="47277"/>
                </a:lnTo>
                <a:lnTo>
                  <a:pt x="328622" y="46262"/>
                </a:lnTo>
                <a:cubicBezTo>
                  <a:pt x="335637" y="45896"/>
                  <a:pt x="342810" y="45486"/>
                  <a:pt x="350139" y="45034"/>
                </a:cubicBezTo>
                <a:lnTo>
                  <a:pt x="350139" y="38410"/>
                </a:lnTo>
                <a:lnTo>
                  <a:pt x="350139" y="33375"/>
                </a:lnTo>
                <a:lnTo>
                  <a:pt x="360883" y="33375"/>
                </a:lnTo>
                <a:lnTo>
                  <a:pt x="360883" y="38410"/>
                </a:lnTo>
                <a:lnTo>
                  <a:pt x="360883" y="44691"/>
                </a:lnTo>
                <a:lnTo>
                  <a:pt x="371856" y="44011"/>
                </a:lnTo>
                <a:lnTo>
                  <a:pt x="371741" y="49053"/>
                </a:lnTo>
                <a:lnTo>
                  <a:pt x="371856" y="49046"/>
                </a:lnTo>
                <a:lnTo>
                  <a:pt x="371627" y="59098"/>
                </a:lnTo>
                <a:lnTo>
                  <a:pt x="360883" y="59784"/>
                </a:lnTo>
                <a:lnTo>
                  <a:pt x="360883" y="60699"/>
                </a:lnTo>
                <a:lnTo>
                  <a:pt x="360883" y="65734"/>
                </a:lnTo>
                <a:cubicBezTo>
                  <a:pt x="361245" y="80430"/>
                  <a:pt x="359836" y="96114"/>
                  <a:pt x="356654" y="112786"/>
                </a:cubicBezTo>
                <a:lnTo>
                  <a:pt x="336837" y="159128"/>
                </a:lnTo>
                <a:lnTo>
                  <a:pt x="351196" y="171992"/>
                </a:lnTo>
                <a:cubicBezTo>
                  <a:pt x="356059" y="176560"/>
                  <a:pt x="360278" y="180798"/>
                  <a:pt x="363855" y="184708"/>
                </a:cubicBezTo>
                <a:lnTo>
                  <a:pt x="361446" y="187324"/>
                </a:lnTo>
                <a:lnTo>
                  <a:pt x="363855" y="189743"/>
                </a:lnTo>
                <a:lnTo>
                  <a:pt x="355854" y="198430"/>
                </a:lnTo>
                <a:cubicBezTo>
                  <a:pt x="352511" y="194520"/>
                  <a:pt x="348510" y="190282"/>
                  <a:pt x="343853" y="185714"/>
                </a:cubicBezTo>
                <a:cubicBezTo>
                  <a:pt x="339195" y="181147"/>
                  <a:pt x="334051" y="176394"/>
                  <a:pt x="328422" y="171455"/>
                </a:cubicBezTo>
                <a:cubicBezTo>
                  <a:pt x="322164" y="179023"/>
                  <a:pt x="314563" y="186405"/>
                  <a:pt x="305619" y="193601"/>
                </a:cubicBezTo>
                <a:cubicBezTo>
                  <a:pt x="296675" y="200797"/>
                  <a:pt x="286217" y="207665"/>
                  <a:pt x="274244" y="214204"/>
                </a:cubicBezTo>
                <a:cubicBezTo>
                  <a:pt x="273382" y="212884"/>
                  <a:pt x="272191" y="211465"/>
                  <a:pt x="270672" y="209946"/>
                </a:cubicBezTo>
                <a:cubicBezTo>
                  <a:pt x="269153" y="208427"/>
                  <a:pt x="267676" y="207179"/>
                  <a:pt x="266243" y="206203"/>
                </a:cubicBezTo>
                <a:lnTo>
                  <a:pt x="269623" y="204024"/>
                </a:lnTo>
                <a:lnTo>
                  <a:pt x="266243" y="201168"/>
                </a:lnTo>
                <a:cubicBezTo>
                  <a:pt x="278321" y="194743"/>
                  <a:pt x="288798" y="187990"/>
                  <a:pt x="297675" y="180908"/>
                </a:cubicBezTo>
                <a:lnTo>
                  <a:pt x="317355" y="161853"/>
                </a:lnTo>
                <a:lnTo>
                  <a:pt x="299276" y="147281"/>
                </a:lnTo>
                <a:cubicBezTo>
                  <a:pt x="292132" y="141804"/>
                  <a:pt x="285160" y="136756"/>
                  <a:pt x="278359" y="132136"/>
                </a:cubicBezTo>
                <a:lnTo>
                  <a:pt x="279513" y="127937"/>
                </a:lnTo>
                <a:lnTo>
                  <a:pt x="278359" y="127101"/>
                </a:lnTo>
                <a:cubicBezTo>
                  <a:pt x="281140" y="118262"/>
                  <a:pt x="283978" y="107937"/>
                  <a:pt x="286874" y="96126"/>
                </a:cubicBezTo>
                <a:lnTo>
                  <a:pt x="293926" y="64069"/>
                </a:lnTo>
                <a:lnTo>
                  <a:pt x="267386" y="65385"/>
                </a:lnTo>
                <a:lnTo>
                  <a:pt x="265786" y="54184"/>
                </a:lnTo>
                <a:lnTo>
                  <a:pt x="266501" y="54153"/>
                </a:lnTo>
                <a:lnTo>
                  <a:pt x="265786" y="49149"/>
                </a:lnTo>
                <a:lnTo>
                  <a:pt x="297332" y="47777"/>
                </a:lnTo>
                <a:cubicBezTo>
                  <a:pt x="298709" y="39847"/>
                  <a:pt x="299957" y="32046"/>
                  <a:pt x="301076" y="24374"/>
                </a:cubicBezTo>
                <a:cubicBezTo>
                  <a:pt x="302195" y="16702"/>
                  <a:pt x="303157" y="9415"/>
                  <a:pt x="303962" y="2514"/>
                </a:cubicBezTo>
                <a:close/>
                <a:moveTo>
                  <a:pt x="187452" y="2286"/>
                </a:moveTo>
                <a:lnTo>
                  <a:pt x="197968" y="2286"/>
                </a:lnTo>
                <a:lnTo>
                  <a:pt x="197968" y="7321"/>
                </a:lnTo>
                <a:lnTo>
                  <a:pt x="197968" y="191338"/>
                </a:lnTo>
                <a:lnTo>
                  <a:pt x="197968" y="196373"/>
                </a:lnTo>
                <a:cubicBezTo>
                  <a:pt x="197977" y="200754"/>
                  <a:pt x="197330" y="203993"/>
                  <a:pt x="196025" y="206088"/>
                </a:cubicBezTo>
                <a:cubicBezTo>
                  <a:pt x="194720" y="208184"/>
                  <a:pt x="192700" y="209593"/>
                  <a:pt x="189967" y="210317"/>
                </a:cubicBezTo>
                <a:cubicBezTo>
                  <a:pt x="187171" y="211313"/>
                  <a:pt x="183104" y="211951"/>
                  <a:pt x="177765" y="212232"/>
                </a:cubicBezTo>
                <a:cubicBezTo>
                  <a:pt x="172426" y="212513"/>
                  <a:pt x="165445" y="212637"/>
                  <a:pt x="156820" y="212603"/>
                </a:cubicBezTo>
                <a:cubicBezTo>
                  <a:pt x="156448" y="211051"/>
                  <a:pt x="155877" y="209241"/>
                  <a:pt x="155105" y="207174"/>
                </a:cubicBezTo>
                <a:cubicBezTo>
                  <a:pt x="154334" y="205107"/>
                  <a:pt x="153534" y="203183"/>
                  <a:pt x="152705" y="201402"/>
                </a:cubicBezTo>
                <a:lnTo>
                  <a:pt x="154822" y="201457"/>
                </a:lnTo>
                <a:lnTo>
                  <a:pt x="152705" y="196367"/>
                </a:lnTo>
                <a:cubicBezTo>
                  <a:pt x="159715" y="196686"/>
                  <a:pt x="165926" y="196848"/>
                  <a:pt x="171336" y="196853"/>
                </a:cubicBezTo>
                <a:cubicBezTo>
                  <a:pt x="176746" y="196857"/>
                  <a:pt x="180442" y="196848"/>
                  <a:pt x="182423" y="196824"/>
                </a:cubicBezTo>
                <a:cubicBezTo>
                  <a:pt x="184233" y="196748"/>
                  <a:pt x="185528" y="196329"/>
                  <a:pt x="186309" y="195567"/>
                </a:cubicBezTo>
                <a:cubicBezTo>
                  <a:pt x="187090" y="194805"/>
                  <a:pt x="187471" y="193471"/>
                  <a:pt x="187452" y="191566"/>
                </a:cubicBezTo>
                <a:lnTo>
                  <a:pt x="187452" y="7321"/>
                </a:lnTo>
                <a:close/>
                <a:moveTo>
                  <a:pt x="43206" y="2057"/>
                </a:moveTo>
                <a:lnTo>
                  <a:pt x="53492" y="4800"/>
                </a:lnTo>
                <a:lnTo>
                  <a:pt x="51998" y="9437"/>
                </a:lnTo>
                <a:lnTo>
                  <a:pt x="53492" y="9835"/>
                </a:lnTo>
                <a:cubicBezTo>
                  <a:pt x="51206" y="17736"/>
                  <a:pt x="48692" y="25537"/>
                  <a:pt x="45949" y="33238"/>
                </a:cubicBezTo>
                <a:cubicBezTo>
                  <a:pt x="43206" y="40939"/>
                  <a:pt x="40234" y="48454"/>
                  <a:pt x="37033" y="55784"/>
                </a:cubicBezTo>
                <a:lnTo>
                  <a:pt x="37033" y="208483"/>
                </a:lnTo>
                <a:lnTo>
                  <a:pt x="37033" y="213518"/>
                </a:lnTo>
                <a:lnTo>
                  <a:pt x="26518" y="213518"/>
                </a:lnTo>
                <a:lnTo>
                  <a:pt x="26518" y="208483"/>
                </a:lnTo>
                <a:lnTo>
                  <a:pt x="26518" y="77501"/>
                </a:lnTo>
                <a:cubicBezTo>
                  <a:pt x="23422" y="83335"/>
                  <a:pt x="20184" y="88869"/>
                  <a:pt x="16802" y="94103"/>
                </a:cubicBezTo>
                <a:cubicBezTo>
                  <a:pt x="13421" y="99337"/>
                  <a:pt x="9954" y="104242"/>
                  <a:pt x="6401" y="108819"/>
                </a:cubicBezTo>
                <a:cubicBezTo>
                  <a:pt x="5763" y="107438"/>
                  <a:pt x="4810" y="105685"/>
                  <a:pt x="3543" y="103561"/>
                </a:cubicBezTo>
                <a:cubicBezTo>
                  <a:pt x="2277" y="101437"/>
                  <a:pt x="1095" y="99684"/>
                  <a:pt x="0" y="98303"/>
                </a:cubicBezTo>
                <a:lnTo>
                  <a:pt x="1615" y="95665"/>
                </a:lnTo>
                <a:lnTo>
                  <a:pt x="0" y="93268"/>
                </a:lnTo>
                <a:cubicBezTo>
                  <a:pt x="9316" y="81938"/>
                  <a:pt x="17659" y="68308"/>
                  <a:pt x="25032" y="52378"/>
                </a:cubicBezTo>
                <a:cubicBezTo>
                  <a:pt x="32404" y="36447"/>
                  <a:pt x="38462" y="19673"/>
                  <a:pt x="43206" y="2057"/>
                </a:cubicBezTo>
                <a:close/>
                <a:moveTo>
                  <a:pt x="2177034" y="1828"/>
                </a:moveTo>
                <a:lnTo>
                  <a:pt x="2187550" y="1828"/>
                </a:lnTo>
                <a:lnTo>
                  <a:pt x="2187550" y="6863"/>
                </a:lnTo>
                <a:lnTo>
                  <a:pt x="2187550" y="27660"/>
                </a:lnTo>
                <a:lnTo>
                  <a:pt x="2212696" y="27660"/>
                </a:lnTo>
                <a:lnTo>
                  <a:pt x="2212696" y="32695"/>
                </a:lnTo>
                <a:lnTo>
                  <a:pt x="2212696" y="37719"/>
                </a:lnTo>
                <a:lnTo>
                  <a:pt x="2212696" y="40931"/>
                </a:lnTo>
                <a:lnTo>
                  <a:pt x="2215153" y="37433"/>
                </a:lnTo>
                <a:cubicBezTo>
                  <a:pt x="2220934" y="27832"/>
                  <a:pt x="2226059" y="17716"/>
                  <a:pt x="2230526" y="7086"/>
                </a:cubicBezTo>
                <a:lnTo>
                  <a:pt x="2241042" y="10287"/>
                </a:lnTo>
                <a:lnTo>
                  <a:pt x="2238560" y="14566"/>
                </a:lnTo>
                <a:lnTo>
                  <a:pt x="2241042" y="15322"/>
                </a:lnTo>
                <a:lnTo>
                  <a:pt x="2212414" y="64693"/>
                </a:lnTo>
                <a:lnTo>
                  <a:pt x="2244700" y="64693"/>
                </a:lnTo>
                <a:lnTo>
                  <a:pt x="2244700" y="69728"/>
                </a:lnTo>
                <a:lnTo>
                  <a:pt x="2244700" y="74752"/>
                </a:lnTo>
                <a:lnTo>
                  <a:pt x="2244700" y="78630"/>
                </a:lnTo>
                <a:lnTo>
                  <a:pt x="2255444" y="57550"/>
                </a:lnTo>
                <a:cubicBezTo>
                  <a:pt x="2261616" y="40090"/>
                  <a:pt x="2266416" y="21517"/>
                  <a:pt x="2269846" y="1828"/>
                </a:cubicBezTo>
                <a:lnTo>
                  <a:pt x="2281047" y="3657"/>
                </a:lnTo>
                <a:lnTo>
                  <a:pt x="2280021" y="8525"/>
                </a:lnTo>
                <a:lnTo>
                  <a:pt x="2281047" y="8692"/>
                </a:lnTo>
                <a:cubicBezTo>
                  <a:pt x="2279785" y="15793"/>
                  <a:pt x="2278308" y="22794"/>
                  <a:pt x="2276618" y="29695"/>
                </a:cubicBezTo>
                <a:lnTo>
                  <a:pt x="2272395" y="44805"/>
                </a:lnTo>
                <a:lnTo>
                  <a:pt x="2341854" y="44805"/>
                </a:lnTo>
                <a:lnTo>
                  <a:pt x="2341854" y="49840"/>
                </a:lnTo>
                <a:lnTo>
                  <a:pt x="2341854" y="55092"/>
                </a:lnTo>
                <a:lnTo>
                  <a:pt x="2341854" y="60127"/>
                </a:lnTo>
                <a:lnTo>
                  <a:pt x="2326538" y="60127"/>
                </a:lnTo>
                <a:cubicBezTo>
                  <a:pt x="2323614" y="79410"/>
                  <a:pt x="2319747" y="96908"/>
                  <a:pt x="2314937" y="112619"/>
                </a:cubicBezTo>
                <a:lnTo>
                  <a:pt x="2298159" y="151865"/>
                </a:lnTo>
                <a:lnTo>
                  <a:pt x="2317194" y="178936"/>
                </a:lnTo>
                <a:cubicBezTo>
                  <a:pt x="2324857" y="187337"/>
                  <a:pt x="2333534" y="194138"/>
                  <a:pt x="2343226" y="199339"/>
                </a:cubicBezTo>
                <a:lnTo>
                  <a:pt x="2340328" y="202103"/>
                </a:lnTo>
                <a:lnTo>
                  <a:pt x="2343226" y="204374"/>
                </a:lnTo>
                <a:cubicBezTo>
                  <a:pt x="2341807" y="205455"/>
                  <a:pt x="2340359" y="206836"/>
                  <a:pt x="2338882" y="208517"/>
                </a:cubicBezTo>
                <a:cubicBezTo>
                  <a:pt x="2337406" y="210198"/>
                  <a:pt x="2336187" y="211865"/>
                  <a:pt x="2335225" y="213518"/>
                </a:cubicBezTo>
                <a:cubicBezTo>
                  <a:pt x="2325981" y="208017"/>
                  <a:pt x="2317608" y="201245"/>
                  <a:pt x="2310108" y="193201"/>
                </a:cubicBezTo>
                <a:cubicBezTo>
                  <a:pt x="2302607" y="185157"/>
                  <a:pt x="2295892" y="175927"/>
                  <a:pt x="2289962" y="165512"/>
                </a:cubicBezTo>
                <a:cubicBezTo>
                  <a:pt x="2283118" y="175761"/>
                  <a:pt x="2275032" y="184924"/>
                  <a:pt x="2265702" y="193001"/>
                </a:cubicBezTo>
                <a:cubicBezTo>
                  <a:pt x="2256372" y="201078"/>
                  <a:pt x="2245714" y="208298"/>
                  <a:pt x="2233726" y="214661"/>
                </a:cubicBezTo>
                <a:cubicBezTo>
                  <a:pt x="2233074" y="213303"/>
                  <a:pt x="2232036" y="211675"/>
                  <a:pt x="2230612" y="209774"/>
                </a:cubicBezTo>
                <a:cubicBezTo>
                  <a:pt x="2229188" y="207874"/>
                  <a:pt x="2227864" y="206303"/>
                  <a:pt x="2226640" y="205060"/>
                </a:cubicBezTo>
                <a:lnTo>
                  <a:pt x="2229368" y="203262"/>
                </a:lnTo>
                <a:lnTo>
                  <a:pt x="2226640" y="200025"/>
                </a:lnTo>
                <a:cubicBezTo>
                  <a:pt x="2239284" y="193867"/>
                  <a:pt x="2250343" y="186580"/>
                  <a:pt x="2259816" y="178165"/>
                </a:cubicBezTo>
                <a:lnTo>
                  <a:pt x="2282899" y="150869"/>
                </a:lnTo>
                <a:lnTo>
                  <a:pt x="2270560" y="119363"/>
                </a:lnTo>
                <a:cubicBezTo>
                  <a:pt x="2266669" y="106842"/>
                  <a:pt x="2263306" y="93650"/>
                  <a:pt x="2260473" y="79787"/>
                </a:cubicBezTo>
                <a:cubicBezTo>
                  <a:pt x="2257825" y="86311"/>
                  <a:pt x="2254948" y="92465"/>
                  <a:pt x="2251843" y="98246"/>
                </a:cubicBezTo>
                <a:cubicBezTo>
                  <a:pt x="2248738" y="104028"/>
                  <a:pt x="2245519" y="109381"/>
                  <a:pt x="2242185" y="114305"/>
                </a:cubicBezTo>
                <a:cubicBezTo>
                  <a:pt x="2241052" y="113200"/>
                  <a:pt x="2239546" y="111924"/>
                  <a:pt x="2237670" y="110476"/>
                </a:cubicBezTo>
                <a:cubicBezTo>
                  <a:pt x="2235794" y="109028"/>
                  <a:pt x="2234174" y="107866"/>
                  <a:pt x="2232812" y="106990"/>
                </a:cubicBezTo>
                <a:lnTo>
                  <a:pt x="2234691" y="103304"/>
                </a:lnTo>
                <a:lnTo>
                  <a:pt x="2232812" y="101955"/>
                </a:lnTo>
                <a:lnTo>
                  <a:pt x="2244111" y="79787"/>
                </a:lnTo>
                <a:lnTo>
                  <a:pt x="2201265" y="79787"/>
                </a:lnTo>
                <a:lnTo>
                  <a:pt x="2186924" y="94640"/>
                </a:lnTo>
                <a:lnTo>
                  <a:pt x="2224126" y="94640"/>
                </a:lnTo>
                <a:lnTo>
                  <a:pt x="2226183" y="93954"/>
                </a:lnTo>
                <a:lnTo>
                  <a:pt x="2233269" y="98983"/>
                </a:lnTo>
                <a:lnTo>
                  <a:pt x="2230232" y="101863"/>
                </a:lnTo>
                <a:lnTo>
                  <a:pt x="2233269" y="104018"/>
                </a:lnTo>
                <a:cubicBezTo>
                  <a:pt x="2228002" y="109929"/>
                  <a:pt x="2221963" y="115653"/>
                  <a:pt x="2215153" y="121192"/>
                </a:cubicBezTo>
                <a:cubicBezTo>
                  <a:pt x="2208343" y="126731"/>
                  <a:pt x="2201504" y="131598"/>
                  <a:pt x="2194636" y="135794"/>
                </a:cubicBezTo>
                <a:lnTo>
                  <a:pt x="2194636" y="143103"/>
                </a:lnTo>
                <a:lnTo>
                  <a:pt x="2242871" y="135331"/>
                </a:lnTo>
                <a:lnTo>
                  <a:pt x="2243099" y="145389"/>
                </a:lnTo>
                <a:lnTo>
                  <a:pt x="2242985" y="145406"/>
                </a:lnTo>
                <a:lnTo>
                  <a:pt x="2243099" y="150424"/>
                </a:lnTo>
                <a:cubicBezTo>
                  <a:pt x="2234965" y="151577"/>
                  <a:pt x="2226831" y="152815"/>
                  <a:pt x="2218696" y="154139"/>
                </a:cubicBezTo>
                <a:cubicBezTo>
                  <a:pt x="2210562" y="155463"/>
                  <a:pt x="2202542" y="156815"/>
                  <a:pt x="2194636" y="158197"/>
                </a:cubicBezTo>
                <a:lnTo>
                  <a:pt x="2194636" y="195681"/>
                </a:lnTo>
                <a:lnTo>
                  <a:pt x="2194636" y="200716"/>
                </a:lnTo>
                <a:cubicBezTo>
                  <a:pt x="2194688" y="204074"/>
                  <a:pt x="2194241" y="206617"/>
                  <a:pt x="2193293" y="208346"/>
                </a:cubicBezTo>
                <a:cubicBezTo>
                  <a:pt x="2192345" y="210074"/>
                  <a:pt x="2190583" y="211417"/>
                  <a:pt x="2188006" y="212375"/>
                </a:cubicBezTo>
                <a:cubicBezTo>
                  <a:pt x="2185406" y="213251"/>
                  <a:pt x="2181692" y="213784"/>
                  <a:pt x="2176862" y="213975"/>
                </a:cubicBezTo>
                <a:cubicBezTo>
                  <a:pt x="2172033" y="214165"/>
                  <a:pt x="2165918" y="214242"/>
                  <a:pt x="2158517" y="214204"/>
                </a:cubicBezTo>
                <a:cubicBezTo>
                  <a:pt x="2158265" y="212584"/>
                  <a:pt x="2157798" y="210908"/>
                  <a:pt x="2157117" y="209174"/>
                </a:cubicBezTo>
                <a:cubicBezTo>
                  <a:pt x="2156436" y="207441"/>
                  <a:pt x="2155684" y="205764"/>
                  <a:pt x="2154860" y="204145"/>
                </a:cubicBezTo>
                <a:lnTo>
                  <a:pt x="2157129" y="204181"/>
                </a:lnTo>
                <a:lnTo>
                  <a:pt x="2157117" y="204139"/>
                </a:lnTo>
                <a:cubicBezTo>
                  <a:pt x="2156436" y="202406"/>
                  <a:pt x="2155684" y="200729"/>
                  <a:pt x="2154860" y="199110"/>
                </a:cubicBezTo>
                <a:cubicBezTo>
                  <a:pt x="2161232" y="199324"/>
                  <a:pt x="2166661" y="199410"/>
                  <a:pt x="2171148" y="199367"/>
                </a:cubicBezTo>
                <a:cubicBezTo>
                  <a:pt x="2175634" y="199324"/>
                  <a:pt x="2178662" y="199239"/>
                  <a:pt x="2180234" y="199110"/>
                </a:cubicBezTo>
                <a:cubicBezTo>
                  <a:pt x="2181796" y="199024"/>
                  <a:pt x="2182844" y="198739"/>
                  <a:pt x="2183378" y="198253"/>
                </a:cubicBezTo>
                <a:cubicBezTo>
                  <a:pt x="2183911" y="197767"/>
                  <a:pt x="2184158" y="196910"/>
                  <a:pt x="2184120" y="195681"/>
                </a:cubicBezTo>
                <a:lnTo>
                  <a:pt x="2184120" y="159797"/>
                </a:lnTo>
                <a:cubicBezTo>
                  <a:pt x="2175286" y="161183"/>
                  <a:pt x="2166894" y="162526"/>
                  <a:pt x="2158946" y="163826"/>
                </a:cubicBezTo>
                <a:cubicBezTo>
                  <a:pt x="2150997" y="165126"/>
                  <a:pt x="2143692" y="166298"/>
                  <a:pt x="2137029" y="167341"/>
                </a:cubicBezTo>
                <a:lnTo>
                  <a:pt x="2135200" y="157054"/>
                </a:lnTo>
                <a:lnTo>
                  <a:pt x="2136072" y="156922"/>
                </a:lnTo>
                <a:lnTo>
                  <a:pt x="2135200" y="152019"/>
                </a:lnTo>
                <a:cubicBezTo>
                  <a:pt x="2141882" y="150985"/>
                  <a:pt x="2149378" y="149852"/>
                  <a:pt x="2157688" y="148618"/>
                </a:cubicBezTo>
                <a:cubicBezTo>
                  <a:pt x="2165999" y="147385"/>
                  <a:pt x="2174810" y="146080"/>
                  <a:pt x="2184120" y="144703"/>
                </a:cubicBezTo>
                <a:lnTo>
                  <a:pt x="2184120" y="132136"/>
                </a:lnTo>
                <a:lnTo>
                  <a:pt x="2184120" y="127101"/>
                </a:lnTo>
                <a:cubicBezTo>
                  <a:pt x="2189469" y="124277"/>
                  <a:pt x="2194831" y="120838"/>
                  <a:pt x="2200208" y="116786"/>
                </a:cubicBezTo>
                <a:lnTo>
                  <a:pt x="2208915" y="109276"/>
                </a:lnTo>
                <a:lnTo>
                  <a:pt x="2170862" y="109276"/>
                </a:lnTo>
                <a:cubicBezTo>
                  <a:pt x="2166290" y="112948"/>
                  <a:pt x="2161603" y="116463"/>
                  <a:pt x="2156803" y="119820"/>
                </a:cubicBezTo>
                <a:cubicBezTo>
                  <a:pt x="2152002" y="123178"/>
                  <a:pt x="2147087" y="126293"/>
                  <a:pt x="2142058" y="129164"/>
                </a:cubicBezTo>
                <a:cubicBezTo>
                  <a:pt x="2141077" y="128064"/>
                  <a:pt x="2139782" y="126721"/>
                  <a:pt x="2138172" y="125135"/>
                </a:cubicBezTo>
                <a:cubicBezTo>
                  <a:pt x="2136562" y="123549"/>
                  <a:pt x="2135038" y="122149"/>
                  <a:pt x="2133600" y="120935"/>
                </a:cubicBezTo>
                <a:lnTo>
                  <a:pt x="2136811" y="118849"/>
                </a:lnTo>
                <a:lnTo>
                  <a:pt x="2133600" y="115900"/>
                </a:lnTo>
                <a:cubicBezTo>
                  <a:pt x="2143558" y="110513"/>
                  <a:pt x="2153016" y="104370"/>
                  <a:pt x="2161975" y="97469"/>
                </a:cubicBezTo>
                <a:lnTo>
                  <a:pt x="2181525" y="79787"/>
                </a:lnTo>
                <a:lnTo>
                  <a:pt x="2134514" y="79787"/>
                </a:lnTo>
                <a:lnTo>
                  <a:pt x="2134514" y="74752"/>
                </a:lnTo>
                <a:lnTo>
                  <a:pt x="2134514" y="69728"/>
                </a:lnTo>
                <a:lnTo>
                  <a:pt x="2134514" y="64693"/>
                </a:lnTo>
                <a:lnTo>
                  <a:pt x="2177034" y="64693"/>
                </a:lnTo>
                <a:lnTo>
                  <a:pt x="2177034" y="42754"/>
                </a:lnTo>
                <a:lnTo>
                  <a:pt x="2144344" y="42754"/>
                </a:lnTo>
                <a:lnTo>
                  <a:pt x="2144344" y="37719"/>
                </a:lnTo>
                <a:lnTo>
                  <a:pt x="2144344" y="32695"/>
                </a:lnTo>
                <a:lnTo>
                  <a:pt x="2144344" y="27660"/>
                </a:lnTo>
                <a:lnTo>
                  <a:pt x="2177034" y="27660"/>
                </a:lnTo>
                <a:lnTo>
                  <a:pt x="2177034" y="6863"/>
                </a:lnTo>
                <a:close/>
                <a:moveTo>
                  <a:pt x="1165555" y="1600"/>
                </a:moveTo>
                <a:lnTo>
                  <a:pt x="1176756" y="1600"/>
                </a:lnTo>
                <a:lnTo>
                  <a:pt x="1176756" y="6635"/>
                </a:lnTo>
                <a:lnTo>
                  <a:pt x="1176756" y="40462"/>
                </a:lnTo>
                <a:lnTo>
                  <a:pt x="1255852" y="40462"/>
                </a:lnTo>
                <a:lnTo>
                  <a:pt x="1255852" y="45497"/>
                </a:lnTo>
                <a:lnTo>
                  <a:pt x="1255852" y="51435"/>
                </a:lnTo>
                <a:lnTo>
                  <a:pt x="1255852" y="56470"/>
                </a:lnTo>
                <a:lnTo>
                  <a:pt x="1176756" y="56470"/>
                </a:lnTo>
                <a:lnTo>
                  <a:pt x="1176756" y="100584"/>
                </a:lnTo>
                <a:lnTo>
                  <a:pt x="1272997" y="100584"/>
                </a:lnTo>
                <a:lnTo>
                  <a:pt x="1272997" y="105619"/>
                </a:lnTo>
                <a:lnTo>
                  <a:pt x="1272997" y="111328"/>
                </a:lnTo>
                <a:lnTo>
                  <a:pt x="1272997" y="116363"/>
                </a:lnTo>
                <a:lnTo>
                  <a:pt x="1160526" y="116363"/>
                </a:lnTo>
                <a:cubicBezTo>
                  <a:pt x="1152249" y="130288"/>
                  <a:pt x="1143543" y="143585"/>
                  <a:pt x="1134408" y="156253"/>
                </a:cubicBezTo>
                <a:lnTo>
                  <a:pt x="1110911" y="185299"/>
                </a:lnTo>
                <a:lnTo>
                  <a:pt x="1228492" y="176518"/>
                </a:lnTo>
                <a:lnTo>
                  <a:pt x="1214990" y="158568"/>
                </a:lnTo>
                <a:cubicBezTo>
                  <a:pt x="1208922" y="151038"/>
                  <a:pt x="1202884" y="143980"/>
                  <a:pt x="1196873" y="137394"/>
                </a:cubicBezTo>
                <a:lnTo>
                  <a:pt x="1199913" y="135911"/>
                </a:lnTo>
                <a:lnTo>
                  <a:pt x="1196873" y="132359"/>
                </a:lnTo>
                <a:lnTo>
                  <a:pt x="1206246" y="127787"/>
                </a:lnTo>
                <a:cubicBezTo>
                  <a:pt x="1217066" y="139369"/>
                  <a:pt x="1227487" y="151752"/>
                  <a:pt x="1237507" y="164934"/>
                </a:cubicBezTo>
                <a:cubicBezTo>
                  <a:pt x="1247527" y="178117"/>
                  <a:pt x="1255319" y="189814"/>
                  <a:pt x="1260881" y="200025"/>
                </a:cubicBezTo>
                <a:lnTo>
                  <a:pt x="1258459" y="201424"/>
                </a:lnTo>
                <a:lnTo>
                  <a:pt x="1260881" y="205060"/>
                </a:lnTo>
                <a:lnTo>
                  <a:pt x="1250594" y="211003"/>
                </a:lnTo>
                <a:cubicBezTo>
                  <a:pt x="1247584" y="204831"/>
                  <a:pt x="1243546" y="197973"/>
                  <a:pt x="1238478" y="190429"/>
                </a:cubicBezTo>
                <a:cubicBezTo>
                  <a:pt x="1206429" y="193083"/>
                  <a:pt x="1180888" y="195205"/>
                  <a:pt x="1161855" y="196794"/>
                </a:cubicBezTo>
                <a:cubicBezTo>
                  <a:pt x="1142821" y="198384"/>
                  <a:pt x="1128510" y="199634"/>
                  <a:pt x="1118921" y="200545"/>
                </a:cubicBezTo>
                <a:cubicBezTo>
                  <a:pt x="1109332" y="201456"/>
                  <a:pt x="1102678" y="202220"/>
                  <a:pt x="1098961" y="202838"/>
                </a:cubicBezTo>
                <a:cubicBezTo>
                  <a:pt x="1095244" y="203456"/>
                  <a:pt x="1092677" y="204120"/>
                  <a:pt x="1091260" y="204831"/>
                </a:cubicBezTo>
                <a:cubicBezTo>
                  <a:pt x="1090998" y="203464"/>
                  <a:pt x="1090493" y="201683"/>
                  <a:pt x="1089746" y="199487"/>
                </a:cubicBezTo>
                <a:cubicBezTo>
                  <a:pt x="1088998" y="197292"/>
                  <a:pt x="1088208" y="195339"/>
                  <a:pt x="1087374" y="193630"/>
                </a:cubicBezTo>
                <a:lnTo>
                  <a:pt x="1088996" y="192600"/>
                </a:lnTo>
                <a:lnTo>
                  <a:pt x="1087374" y="188595"/>
                </a:lnTo>
                <a:cubicBezTo>
                  <a:pt x="1089531" y="188194"/>
                  <a:pt x="1091960" y="186651"/>
                  <a:pt x="1094661" y="183965"/>
                </a:cubicBezTo>
                <a:cubicBezTo>
                  <a:pt x="1097361" y="181279"/>
                  <a:pt x="1100418" y="177793"/>
                  <a:pt x="1103833" y="173507"/>
                </a:cubicBezTo>
                <a:cubicBezTo>
                  <a:pt x="1106167" y="170949"/>
                  <a:pt x="1109754" y="166540"/>
                  <a:pt x="1114594" y="160282"/>
                </a:cubicBezTo>
                <a:cubicBezTo>
                  <a:pt x="1119434" y="154024"/>
                  <a:pt x="1124783" y="146635"/>
                  <a:pt x="1130639" y="138116"/>
                </a:cubicBezTo>
                <a:lnTo>
                  <a:pt x="1144328" y="116363"/>
                </a:lnTo>
                <a:lnTo>
                  <a:pt x="1070458" y="116363"/>
                </a:lnTo>
                <a:lnTo>
                  <a:pt x="1070458" y="111328"/>
                </a:lnTo>
                <a:lnTo>
                  <a:pt x="1070458" y="105619"/>
                </a:lnTo>
                <a:lnTo>
                  <a:pt x="1070458" y="100584"/>
                </a:lnTo>
                <a:lnTo>
                  <a:pt x="1165555" y="100584"/>
                </a:lnTo>
                <a:lnTo>
                  <a:pt x="1165555" y="56470"/>
                </a:lnTo>
                <a:lnTo>
                  <a:pt x="1088288" y="56470"/>
                </a:lnTo>
                <a:lnTo>
                  <a:pt x="1088288" y="51435"/>
                </a:lnTo>
                <a:lnTo>
                  <a:pt x="1088288" y="45497"/>
                </a:lnTo>
                <a:lnTo>
                  <a:pt x="1088288" y="40462"/>
                </a:lnTo>
                <a:lnTo>
                  <a:pt x="1165555" y="40462"/>
                </a:lnTo>
                <a:lnTo>
                  <a:pt x="1165555" y="6635"/>
                </a:lnTo>
                <a:close/>
                <a:moveTo>
                  <a:pt x="1381963" y="1157"/>
                </a:moveTo>
                <a:lnTo>
                  <a:pt x="1393622" y="3900"/>
                </a:lnTo>
                <a:lnTo>
                  <a:pt x="1392013" y="8556"/>
                </a:lnTo>
                <a:lnTo>
                  <a:pt x="1393622" y="8935"/>
                </a:lnTo>
                <a:cubicBezTo>
                  <a:pt x="1391650" y="14760"/>
                  <a:pt x="1389593" y="20713"/>
                  <a:pt x="1387450" y="26794"/>
                </a:cubicBezTo>
                <a:lnTo>
                  <a:pt x="1383143" y="38419"/>
                </a:lnTo>
                <a:lnTo>
                  <a:pt x="1421054" y="38419"/>
                </a:lnTo>
                <a:lnTo>
                  <a:pt x="1421054" y="43454"/>
                </a:lnTo>
                <a:lnTo>
                  <a:pt x="1421054" y="184694"/>
                </a:lnTo>
                <a:lnTo>
                  <a:pt x="1421054" y="189729"/>
                </a:lnTo>
                <a:lnTo>
                  <a:pt x="1355903" y="189729"/>
                </a:lnTo>
                <a:lnTo>
                  <a:pt x="1355903" y="203439"/>
                </a:lnTo>
                <a:lnTo>
                  <a:pt x="1355903" y="208474"/>
                </a:lnTo>
                <a:lnTo>
                  <a:pt x="1345616" y="208474"/>
                </a:lnTo>
                <a:lnTo>
                  <a:pt x="1345616" y="203439"/>
                </a:lnTo>
                <a:lnTo>
                  <a:pt x="1345616" y="43454"/>
                </a:lnTo>
                <a:lnTo>
                  <a:pt x="1345616" y="38419"/>
                </a:lnTo>
                <a:lnTo>
                  <a:pt x="1370990" y="38419"/>
                </a:lnTo>
                <a:cubicBezTo>
                  <a:pt x="1373005" y="32837"/>
                  <a:pt x="1375034" y="26627"/>
                  <a:pt x="1377077" y="19788"/>
                </a:cubicBezTo>
                <a:cubicBezTo>
                  <a:pt x="1379120" y="12949"/>
                  <a:pt x="1380749" y="6738"/>
                  <a:pt x="1381963" y="1157"/>
                </a:cubicBezTo>
                <a:close/>
                <a:moveTo>
                  <a:pt x="2457907" y="1143"/>
                </a:moveTo>
                <a:lnTo>
                  <a:pt x="2469108" y="3886"/>
                </a:lnTo>
                <a:lnTo>
                  <a:pt x="2467163" y="8444"/>
                </a:lnTo>
                <a:lnTo>
                  <a:pt x="2469108" y="8921"/>
                </a:lnTo>
                <a:cubicBezTo>
                  <a:pt x="2467265" y="13612"/>
                  <a:pt x="2465294" y="18231"/>
                  <a:pt x="2463194" y="22780"/>
                </a:cubicBezTo>
                <a:lnTo>
                  <a:pt x="2459190" y="31089"/>
                </a:lnTo>
                <a:lnTo>
                  <a:pt x="2597582" y="31089"/>
                </a:lnTo>
                <a:lnTo>
                  <a:pt x="2597582" y="36124"/>
                </a:lnTo>
                <a:lnTo>
                  <a:pt x="2597582" y="41605"/>
                </a:lnTo>
                <a:lnTo>
                  <a:pt x="2597582" y="46640"/>
                </a:lnTo>
                <a:lnTo>
                  <a:pt x="2521458" y="46640"/>
                </a:lnTo>
                <a:lnTo>
                  <a:pt x="2521458" y="81153"/>
                </a:lnTo>
                <a:lnTo>
                  <a:pt x="2592781" y="81153"/>
                </a:lnTo>
                <a:lnTo>
                  <a:pt x="2592781" y="86188"/>
                </a:lnTo>
                <a:lnTo>
                  <a:pt x="2592781" y="91668"/>
                </a:lnTo>
                <a:lnTo>
                  <a:pt x="2592781" y="96703"/>
                </a:lnTo>
                <a:lnTo>
                  <a:pt x="2521458" y="96703"/>
                </a:lnTo>
                <a:lnTo>
                  <a:pt x="2521458" y="143560"/>
                </a:lnTo>
                <a:lnTo>
                  <a:pt x="2607183" y="143560"/>
                </a:lnTo>
                <a:lnTo>
                  <a:pt x="2607183" y="148595"/>
                </a:lnTo>
                <a:lnTo>
                  <a:pt x="2607183" y="154305"/>
                </a:lnTo>
                <a:lnTo>
                  <a:pt x="2607183" y="159340"/>
                </a:lnTo>
                <a:lnTo>
                  <a:pt x="2521458" y="159340"/>
                </a:lnTo>
                <a:lnTo>
                  <a:pt x="2521458" y="209169"/>
                </a:lnTo>
                <a:lnTo>
                  <a:pt x="2521458" y="214204"/>
                </a:lnTo>
                <a:lnTo>
                  <a:pt x="2510485" y="214204"/>
                </a:lnTo>
                <a:lnTo>
                  <a:pt x="2510485" y="209169"/>
                </a:lnTo>
                <a:lnTo>
                  <a:pt x="2510485" y="159340"/>
                </a:lnTo>
                <a:lnTo>
                  <a:pt x="2402586" y="159340"/>
                </a:lnTo>
                <a:lnTo>
                  <a:pt x="2402586" y="154305"/>
                </a:lnTo>
                <a:lnTo>
                  <a:pt x="2402586" y="148595"/>
                </a:lnTo>
                <a:lnTo>
                  <a:pt x="2402586" y="143560"/>
                </a:lnTo>
                <a:lnTo>
                  <a:pt x="2441219" y="143560"/>
                </a:lnTo>
                <a:lnTo>
                  <a:pt x="2441219" y="86188"/>
                </a:lnTo>
                <a:lnTo>
                  <a:pt x="2441219" y="81153"/>
                </a:lnTo>
                <a:lnTo>
                  <a:pt x="2510485" y="81153"/>
                </a:lnTo>
                <a:lnTo>
                  <a:pt x="2510485" y="46640"/>
                </a:lnTo>
                <a:lnTo>
                  <a:pt x="2450592" y="46640"/>
                </a:lnTo>
                <a:cubicBezTo>
                  <a:pt x="2445186" y="55927"/>
                  <a:pt x="2439366" y="64556"/>
                  <a:pt x="2433132" y="72529"/>
                </a:cubicBezTo>
                <a:cubicBezTo>
                  <a:pt x="2426898" y="80501"/>
                  <a:pt x="2420450" y="87645"/>
                  <a:pt x="2413787" y="93960"/>
                </a:cubicBezTo>
                <a:cubicBezTo>
                  <a:pt x="2412663" y="92974"/>
                  <a:pt x="2411140" y="91803"/>
                  <a:pt x="2409215" y="90445"/>
                </a:cubicBezTo>
                <a:cubicBezTo>
                  <a:pt x="2407291" y="89088"/>
                  <a:pt x="2405538" y="87973"/>
                  <a:pt x="2403957" y="87102"/>
                </a:cubicBezTo>
                <a:lnTo>
                  <a:pt x="2406772" y="83857"/>
                </a:lnTo>
                <a:lnTo>
                  <a:pt x="2403957" y="82067"/>
                </a:lnTo>
                <a:cubicBezTo>
                  <a:pt x="2415378" y="72180"/>
                  <a:pt x="2425741" y="60236"/>
                  <a:pt x="2435047" y="46234"/>
                </a:cubicBezTo>
                <a:cubicBezTo>
                  <a:pt x="2444353" y="32232"/>
                  <a:pt x="2451973" y="17202"/>
                  <a:pt x="2457907" y="1143"/>
                </a:cubicBezTo>
                <a:close/>
                <a:moveTo>
                  <a:pt x="3310814" y="928"/>
                </a:moveTo>
                <a:cubicBezTo>
                  <a:pt x="3313390" y="5038"/>
                  <a:pt x="3315895" y="9391"/>
                  <a:pt x="3318329" y="13987"/>
                </a:cubicBezTo>
                <a:cubicBezTo>
                  <a:pt x="3320762" y="18583"/>
                  <a:pt x="3322753" y="22764"/>
                  <a:pt x="3324301" y="26531"/>
                </a:cubicBezTo>
                <a:lnTo>
                  <a:pt x="3405911" y="26531"/>
                </a:lnTo>
                <a:lnTo>
                  <a:pt x="3405911" y="31566"/>
                </a:lnTo>
                <a:lnTo>
                  <a:pt x="3405911" y="36790"/>
                </a:lnTo>
                <a:lnTo>
                  <a:pt x="3405911" y="41825"/>
                </a:lnTo>
                <a:lnTo>
                  <a:pt x="3232404" y="41825"/>
                </a:lnTo>
                <a:lnTo>
                  <a:pt x="3232404" y="89152"/>
                </a:lnTo>
                <a:lnTo>
                  <a:pt x="3232404" y="94187"/>
                </a:lnTo>
                <a:cubicBezTo>
                  <a:pt x="3232488" y="105959"/>
                  <a:pt x="3232014" y="118890"/>
                  <a:pt x="3230981" y="132979"/>
                </a:cubicBezTo>
                <a:cubicBezTo>
                  <a:pt x="3229948" y="147068"/>
                  <a:pt x="3227849" y="161183"/>
                  <a:pt x="3224682" y="175323"/>
                </a:cubicBezTo>
                <a:cubicBezTo>
                  <a:pt x="3221516" y="189462"/>
                  <a:pt x="3216774" y="202494"/>
                  <a:pt x="3210458" y="214418"/>
                </a:cubicBezTo>
                <a:cubicBezTo>
                  <a:pt x="3209330" y="213351"/>
                  <a:pt x="3207815" y="212284"/>
                  <a:pt x="3205915" y="211217"/>
                </a:cubicBezTo>
                <a:cubicBezTo>
                  <a:pt x="3204014" y="210151"/>
                  <a:pt x="3202329" y="209312"/>
                  <a:pt x="3200857" y="208703"/>
                </a:cubicBezTo>
                <a:lnTo>
                  <a:pt x="3202434" y="204452"/>
                </a:lnTo>
                <a:lnTo>
                  <a:pt x="3200857" y="203668"/>
                </a:lnTo>
                <a:cubicBezTo>
                  <a:pt x="3207087" y="192225"/>
                  <a:pt x="3211696" y="179806"/>
                  <a:pt x="3214683" y="166409"/>
                </a:cubicBezTo>
                <a:cubicBezTo>
                  <a:pt x="3217670" y="153013"/>
                  <a:pt x="3219604" y="139629"/>
                  <a:pt x="3220483" y="126258"/>
                </a:cubicBezTo>
                <a:cubicBezTo>
                  <a:pt x="3221362" y="112887"/>
                  <a:pt x="3221754" y="100519"/>
                  <a:pt x="3221660" y="89152"/>
                </a:cubicBezTo>
                <a:lnTo>
                  <a:pt x="3221660" y="31566"/>
                </a:lnTo>
                <a:lnTo>
                  <a:pt x="3221660" y="26531"/>
                </a:lnTo>
                <a:lnTo>
                  <a:pt x="3309411" y="26531"/>
                </a:lnTo>
                <a:lnTo>
                  <a:pt x="3306442" y="20079"/>
                </a:lnTo>
                <a:cubicBezTo>
                  <a:pt x="3304437" y="16050"/>
                  <a:pt x="3302389" y="12335"/>
                  <a:pt x="3300298" y="8935"/>
                </a:cubicBezTo>
                <a:lnTo>
                  <a:pt x="3302700" y="8256"/>
                </a:lnTo>
                <a:lnTo>
                  <a:pt x="3300298" y="3900"/>
                </a:lnTo>
                <a:close/>
                <a:moveTo>
                  <a:pt x="1461744" y="242"/>
                </a:moveTo>
                <a:lnTo>
                  <a:pt x="1472489" y="2757"/>
                </a:lnTo>
                <a:lnTo>
                  <a:pt x="1471273" y="7508"/>
                </a:lnTo>
                <a:lnTo>
                  <a:pt x="1472489" y="7792"/>
                </a:lnTo>
                <a:cubicBezTo>
                  <a:pt x="1471117" y="13864"/>
                  <a:pt x="1469574" y="19894"/>
                  <a:pt x="1467860" y="25880"/>
                </a:cubicBezTo>
                <a:lnTo>
                  <a:pt x="1463823" y="38419"/>
                </a:lnTo>
                <a:lnTo>
                  <a:pt x="1533296" y="38419"/>
                </a:lnTo>
                <a:lnTo>
                  <a:pt x="1533296" y="43454"/>
                </a:lnTo>
                <a:lnTo>
                  <a:pt x="1533296" y="44802"/>
                </a:lnTo>
                <a:lnTo>
                  <a:pt x="1533296" y="49837"/>
                </a:lnTo>
                <a:cubicBezTo>
                  <a:pt x="1532042" y="84903"/>
                  <a:pt x="1530741" y="112920"/>
                  <a:pt x="1529393" y="133887"/>
                </a:cubicBezTo>
                <a:cubicBezTo>
                  <a:pt x="1528046" y="154854"/>
                  <a:pt x="1526406" y="170525"/>
                  <a:pt x="1524474" y="180901"/>
                </a:cubicBezTo>
                <a:cubicBezTo>
                  <a:pt x="1522542" y="191277"/>
                  <a:pt x="1520073" y="198113"/>
                  <a:pt x="1517066" y="201407"/>
                </a:cubicBezTo>
                <a:cubicBezTo>
                  <a:pt x="1514942" y="203867"/>
                  <a:pt x="1512618" y="205614"/>
                  <a:pt x="1510093" y="206649"/>
                </a:cubicBezTo>
                <a:cubicBezTo>
                  <a:pt x="1507569" y="207685"/>
                  <a:pt x="1504559" y="208293"/>
                  <a:pt x="1501064" y="208474"/>
                </a:cubicBezTo>
                <a:cubicBezTo>
                  <a:pt x="1497378" y="208703"/>
                  <a:pt x="1492577" y="208760"/>
                  <a:pt x="1486662" y="208646"/>
                </a:cubicBezTo>
                <a:cubicBezTo>
                  <a:pt x="1480747" y="208531"/>
                  <a:pt x="1474575" y="208246"/>
                  <a:pt x="1468145" y="207788"/>
                </a:cubicBezTo>
                <a:cubicBezTo>
                  <a:pt x="1467921" y="206032"/>
                  <a:pt x="1467512" y="204189"/>
                  <a:pt x="1466916" y="202261"/>
                </a:cubicBezTo>
                <a:cubicBezTo>
                  <a:pt x="1466321" y="200332"/>
                  <a:pt x="1465512" y="198601"/>
                  <a:pt x="1464488" y="197068"/>
                </a:cubicBezTo>
                <a:lnTo>
                  <a:pt x="1466904" y="197200"/>
                </a:lnTo>
                <a:lnTo>
                  <a:pt x="1464488" y="192033"/>
                </a:lnTo>
                <a:cubicBezTo>
                  <a:pt x="1472174" y="192592"/>
                  <a:pt x="1479032" y="192965"/>
                  <a:pt x="1485062" y="193151"/>
                </a:cubicBezTo>
                <a:cubicBezTo>
                  <a:pt x="1491091" y="193338"/>
                  <a:pt x="1495434" y="193424"/>
                  <a:pt x="1498092" y="193409"/>
                </a:cubicBezTo>
                <a:cubicBezTo>
                  <a:pt x="1500349" y="193452"/>
                  <a:pt x="1502235" y="193252"/>
                  <a:pt x="1503750" y="192807"/>
                </a:cubicBezTo>
                <a:cubicBezTo>
                  <a:pt x="1505264" y="192363"/>
                  <a:pt x="1506579" y="191417"/>
                  <a:pt x="1507693" y="189969"/>
                </a:cubicBezTo>
                <a:cubicBezTo>
                  <a:pt x="1510188" y="187439"/>
                  <a:pt x="1512336" y="181240"/>
                  <a:pt x="1514136" y="171371"/>
                </a:cubicBezTo>
                <a:cubicBezTo>
                  <a:pt x="1515937" y="161503"/>
                  <a:pt x="1517509" y="146668"/>
                  <a:pt x="1518852" y="126868"/>
                </a:cubicBezTo>
                <a:cubicBezTo>
                  <a:pt x="1519524" y="116967"/>
                  <a:pt x="1520168" y="105501"/>
                  <a:pt x="1520785" y="92469"/>
                </a:cubicBezTo>
                <a:lnTo>
                  <a:pt x="1522349" y="53712"/>
                </a:lnTo>
                <a:lnTo>
                  <a:pt x="1458544" y="53712"/>
                </a:lnTo>
                <a:cubicBezTo>
                  <a:pt x="1455224" y="61860"/>
                  <a:pt x="1451691" y="69522"/>
                  <a:pt x="1447943" y="76699"/>
                </a:cubicBezTo>
                <a:cubicBezTo>
                  <a:pt x="1444195" y="83875"/>
                  <a:pt x="1440261" y="90393"/>
                  <a:pt x="1436141" y="96254"/>
                </a:cubicBezTo>
                <a:cubicBezTo>
                  <a:pt x="1435122" y="95406"/>
                  <a:pt x="1433674" y="94415"/>
                  <a:pt x="1431798" y="93281"/>
                </a:cubicBezTo>
                <a:cubicBezTo>
                  <a:pt x="1429922" y="92147"/>
                  <a:pt x="1428245" y="91156"/>
                  <a:pt x="1426769" y="90307"/>
                </a:cubicBezTo>
                <a:lnTo>
                  <a:pt x="1428847" y="86501"/>
                </a:lnTo>
                <a:lnTo>
                  <a:pt x="1426769" y="85272"/>
                </a:lnTo>
                <a:cubicBezTo>
                  <a:pt x="1434784" y="74652"/>
                  <a:pt x="1441728" y="61937"/>
                  <a:pt x="1447600" y="47125"/>
                </a:cubicBezTo>
                <a:cubicBezTo>
                  <a:pt x="1453472" y="32314"/>
                  <a:pt x="1458187" y="16686"/>
                  <a:pt x="1461744" y="242"/>
                </a:cubicBezTo>
                <a:close/>
                <a:moveTo>
                  <a:pt x="2773070" y="0"/>
                </a:moveTo>
                <a:lnTo>
                  <a:pt x="2782900" y="4572"/>
                </a:lnTo>
                <a:cubicBezTo>
                  <a:pt x="2782110" y="5843"/>
                  <a:pt x="2781290" y="7129"/>
                  <a:pt x="2780443" y="8429"/>
                </a:cubicBezTo>
                <a:lnTo>
                  <a:pt x="2780423" y="8455"/>
                </a:lnTo>
                <a:lnTo>
                  <a:pt x="2782900" y="9607"/>
                </a:lnTo>
                <a:cubicBezTo>
                  <a:pt x="2782110" y="10878"/>
                  <a:pt x="2781290" y="12164"/>
                  <a:pt x="2780443" y="13464"/>
                </a:cubicBezTo>
                <a:lnTo>
                  <a:pt x="2779883" y="14202"/>
                </a:lnTo>
                <a:lnTo>
                  <a:pt x="2805828" y="38362"/>
                </a:lnTo>
                <a:cubicBezTo>
                  <a:pt x="2816908" y="46848"/>
                  <a:pt x="2828674" y="54497"/>
                  <a:pt x="2841126" y="61307"/>
                </a:cubicBezTo>
                <a:cubicBezTo>
                  <a:pt x="2853577" y="68117"/>
                  <a:pt x="2865716" y="73513"/>
                  <a:pt x="2877540" y="77495"/>
                </a:cubicBezTo>
                <a:lnTo>
                  <a:pt x="2874268" y="81075"/>
                </a:lnTo>
                <a:lnTo>
                  <a:pt x="2877540" y="82530"/>
                </a:lnTo>
                <a:cubicBezTo>
                  <a:pt x="2876136" y="83840"/>
                  <a:pt x="2874716" y="85392"/>
                  <a:pt x="2873283" y="87188"/>
                </a:cubicBezTo>
                <a:cubicBezTo>
                  <a:pt x="2871849" y="88983"/>
                  <a:pt x="2870602" y="90707"/>
                  <a:pt x="2869540" y="92360"/>
                </a:cubicBezTo>
                <a:cubicBezTo>
                  <a:pt x="2858272" y="88008"/>
                  <a:pt x="2846644" y="82335"/>
                  <a:pt x="2834657" y="75342"/>
                </a:cubicBezTo>
                <a:lnTo>
                  <a:pt x="2829306" y="71707"/>
                </a:lnTo>
                <a:lnTo>
                  <a:pt x="2829306" y="76586"/>
                </a:lnTo>
                <a:lnTo>
                  <a:pt x="2829306" y="82067"/>
                </a:lnTo>
                <a:lnTo>
                  <a:pt x="2829306" y="87102"/>
                </a:lnTo>
                <a:lnTo>
                  <a:pt x="2776500" y="87102"/>
                </a:lnTo>
                <a:lnTo>
                  <a:pt x="2776500" y="117500"/>
                </a:lnTo>
                <a:lnTo>
                  <a:pt x="2860624" y="117500"/>
                </a:lnTo>
                <a:lnTo>
                  <a:pt x="2860624" y="122535"/>
                </a:lnTo>
                <a:lnTo>
                  <a:pt x="2860624" y="127787"/>
                </a:lnTo>
                <a:lnTo>
                  <a:pt x="2860624" y="132822"/>
                </a:lnTo>
                <a:lnTo>
                  <a:pt x="2776500" y="132822"/>
                </a:lnTo>
                <a:lnTo>
                  <a:pt x="2776500" y="190881"/>
                </a:lnTo>
                <a:lnTo>
                  <a:pt x="2870225" y="190881"/>
                </a:lnTo>
                <a:lnTo>
                  <a:pt x="2870225" y="195916"/>
                </a:lnTo>
                <a:lnTo>
                  <a:pt x="2870225" y="201168"/>
                </a:lnTo>
                <a:lnTo>
                  <a:pt x="2870225" y="206203"/>
                </a:lnTo>
                <a:lnTo>
                  <a:pt x="2673401" y="206203"/>
                </a:lnTo>
                <a:lnTo>
                  <a:pt x="2673401" y="201168"/>
                </a:lnTo>
                <a:lnTo>
                  <a:pt x="2673401" y="195916"/>
                </a:lnTo>
                <a:lnTo>
                  <a:pt x="2673401" y="190881"/>
                </a:lnTo>
                <a:lnTo>
                  <a:pt x="2765298" y="190881"/>
                </a:lnTo>
                <a:lnTo>
                  <a:pt x="2765298" y="132822"/>
                </a:lnTo>
                <a:lnTo>
                  <a:pt x="2683231" y="132822"/>
                </a:lnTo>
                <a:lnTo>
                  <a:pt x="2683231" y="127787"/>
                </a:lnTo>
                <a:lnTo>
                  <a:pt x="2683231" y="122535"/>
                </a:lnTo>
                <a:lnTo>
                  <a:pt x="2683231" y="117500"/>
                </a:lnTo>
                <a:lnTo>
                  <a:pt x="2765298" y="117500"/>
                </a:lnTo>
                <a:lnTo>
                  <a:pt x="2765298" y="87102"/>
                </a:lnTo>
                <a:lnTo>
                  <a:pt x="2714092" y="87102"/>
                </a:lnTo>
                <a:lnTo>
                  <a:pt x="2714092" y="82067"/>
                </a:lnTo>
                <a:lnTo>
                  <a:pt x="2714092" y="76586"/>
                </a:lnTo>
                <a:lnTo>
                  <a:pt x="2714092" y="71608"/>
                </a:lnTo>
                <a:lnTo>
                  <a:pt x="2673401" y="92817"/>
                </a:lnTo>
                <a:cubicBezTo>
                  <a:pt x="2672472" y="91145"/>
                  <a:pt x="2671358" y="89345"/>
                  <a:pt x="2670057" y="87416"/>
                </a:cubicBezTo>
                <a:cubicBezTo>
                  <a:pt x="2668758" y="85487"/>
                  <a:pt x="2667357" y="83859"/>
                  <a:pt x="2665857" y="82530"/>
                </a:cubicBezTo>
                <a:lnTo>
                  <a:pt x="2668973" y="81120"/>
                </a:lnTo>
                <a:lnTo>
                  <a:pt x="2665857" y="77495"/>
                </a:lnTo>
                <a:cubicBezTo>
                  <a:pt x="2680232" y="72631"/>
                  <a:pt x="2694205" y="66306"/>
                  <a:pt x="2707776" y="58521"/>
                </a:cubicBezTo>
                <a:cubicBezTo>
                  <a:pt x="2721346" y="50736"/>
                  <a:pt x="2733761" y="41871"/>
                  <a:pt x="2745020" y="31927"/>
                </a:cubicBezTo>
                <a:cubicBezTo>
                  <a:pt x="2756280" y="21983"/>
                  <a:pt x="2765630" y="11341"/>
                  <a:pt x="2773070" y="0"/>
                </a:cubicBezTo>
                <a:close/>
              </a:path>
            </a:pathLst>
          </a:custGeom>
          <a:solidFill>
            <a:schemeClr val="tx1">
              <a:lumMod val="85000"/>
              <a:lumOff val="1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pc="300" dirty="0">
              <a:solidFill>
                <a:schemeClr val="tx1">
                  <a:lumMod val="85000"/>
                  <a:lumOff val="15000"/>
                </a:schemeClr>
              </a:solidFill>
              <a:latin typeface="Noto Sans CJK TC Light" panose="020B0300000000000000" pitchFamily="34" charset="-128"/>
              <a:ea typeface="Noto Sans CJK TC Light" panose="020B0300000000000000" pitchFamily="34" charset="-128"/>
            </a:endParaRPr>
          </a:p>
        </p:txBody>
      </p:sp>
      <p:sp>
        <p:nvSpPr>
          <p:cNvPr id="79" name="TextBox 78"/>
          <p:cNvSpPr txBox="1"/>
          <p:nvPr/>
        </p:nvSpPr>
        <p:spPr>
          <a:xfrm>
            <a:off x="2302879" y="3703851"/>
            <a:ext cx="955992" cy="208455"/>
          </a:xfrm>
          <a:custGeom>
            <a:avLst/>
            <a:gdLst/>
            <a:ahLst/>
            <a:cxnLst/>
            <a:rect l="l" t="t" r="r" b="b"/>
            <a:pathLst>
              <a:path w="955992" h="208455">
                <a:moveTo>
                  <a:pt x="641514" y="173250"/>
                </a:moveTo>
                <a:lnTo>
                  <a:pt x="641514" y="173250"/>
                </a:lnTo>
                <a:lnTo>
                  <a:pt x="641515" y="173250"/>
                </a:lnTo>
                <a:lnTo>
                  <a:pt x="652030" y="177365"/>
                </a:lnTo>
                <a:cubicBezTo>
                  <a:pt x="644901" y="183266"/>
                  <a:pt x="636357" y="188781"/>
                  <a:pt x="626398" y="193910"/>
                </a:cubicBezTo>
                <a:cubicBezTo>
                  <a:pt x="616440" y="199039"/>
                  <a:pt x="606696" y="203354"/>
                  <a:pt x="597166" y="206855"/>
                </a:cubicBezTo>
                <a:lnTo>
                  <a:pt x="597166" y="206854"/>
                </a:lnTo>
                <a:lnTo>
                  <a:pt x="597165" y="206855"/>
                </a:lnTo>
                <a:cubicBezTo>
                  <a:pt x="596165" y="205850"/>
                  <a:pt x="594794" y="204545"/>
                  <a:pt x="593050" y="202940"/>
                </a:cubicBezTo>
                <a:cubicBezTo>
                  <a:pt x="591307" y="201335"/>
                  <a:pt x="589707" y="199973"/>
                  <a:pt x="588250" y="198854"/>
                </a:cubicBezTo>
                <a:cubicBezTo>
                  <a:pt x="598084" y="195829"/>
                  <a:pt x="607790" y="192105"/>
                  <a:pt x="617368" y="187681"/>
                </a:cubicBezTo>
                <a:cubicBezTo>
                  <a:pt x="626945" y="183256"/>
                  <a:pt x="634994" y="178446"/>
                  <a:pt x="641514" y="173250"/>
                </a:cubicBezTo>
                <a:close/>
                <a:moveTo>
                  <a:pt x="693177" y="172336"/>
                </a:moveTo>
                <a:lnTo>
                  <a:pt x="693178" y="172336"/>
                </a:lnTo>
                <a:lnTo>
                  <a:pt x="693178" y="172336"/>
                </a:lnTo>
                <a:cubicBezTo>
                  <a:pt x="701889" y="177051"/>
                  <a:pt x="710528" y="182080"/>
                  <a:pt x="719096" y="187424"/>
                </a:cubicBezTo>
                <a:cubicBezTo>
                  <a:pt x="727664" y="192767"/>
                  <a:pt x="734645" y="197568"/>
                  <a:pt x="740041" y="201825"/>
                </a:cubicBezTo>
                <a:lnTo>
                  <a:pt x="730440" y="208455"/>
                </a:lnTo>
                <a:lnTo>
                  <a:pt x="730440" y="208454"/>
                </a:lnTo>
                <a:lnTo>
                  <a:pt x="730439" y="208455"/>
                </a:lnTo>
                <a:cubicBezTo>
                  <a:pt x="725015" y="204026"/>
                  <a:pt x="717976" y="198939"/>
                  <a:pt x="709322" y="193196"/>
                </a:cubicBezTo>
                <a:cubicBezTo>
                  <a:pt x="700669" y="187452"/>
                  <a:pt x="692087" y="182251"/>
                  <a:pt x="683576" y="177594"/>
                </a:cubicBezTo>
                <a:close/>
                <a:moveTo>
                  <a:pt x="900670" y="160692"/>
                </a:moveTo>
                <a:lnTo>
                  <a:pt x="900670" y="160692"/>
                </a:lnTo>
                <a:lnTo>
                  <a:pt x="900671" y="160692"/>
                </a:lnTo>
                <a:cubicBezTo>
                  <a:pt x="904700" y="160720"/>
                  <a:pt x="908186" y="162035"/>
                  <a:pt x="911129" y="164635"/>
                </a:cubicBezTo>
                <a:cubicBezTo>
                  <a:pt x="914073" y="167235"/>
                  <a:pt x="915616" y="170950"/>
                  <a:pt x="915758" y="175779"/>
                </a:cubicBezTo>
                <a:cubicBezTo>
                  <a:pt x="915616" y="180718"/>
                  <a:pt x="914073" y="184499"/>
                  <a:pt x="911129" y="187124"/>
                </a:cubicBezTo>
                <a:cubicBezTo>
                  <a:pt x="908186" y="189748"/>
                  <a:pt x="904700" y="191072"/>
                  <a:pt x="900671" y="191095"/>
                </a:cubicBezTo>
                <a:lnTo>
                  <a:pt x="900670" y="191095"/>
                </a:lnTo>
                <a:lnTo>
                  <a:pt x="900670" y="191095"/>
                </a:lnTo>
                <a:cubicBezTo>
                  <a:pt x="896541" y="191072"/>
                  <a:pt x="893026" y="189748"/>
                  <a:pt x="890126" y="187124"/>
                </a:cubicBezTo>
                <a:cubicBezTo>
                  <a:pt x="887225" y="184499"/>
                  <a:pt x="885711" y="180718"/>
                  <a:pt x="885582" y="175779"/>
                </a:cubicBezTo>
                <a:cubicBezTo>
                  <a:pt x="885711" y="170950"/>
                  <a:pt x="887225" y="167235"/>
                  <a:pt x="890126" y="164635"/>
                </a:cubicBezTo>
                <a:cubicBezTo>
                  <a:pt x="893026" y="162035"/>
                  <a:pt x="896541" y="160720"/>
                  <a:pt x="900670" y="160692"/>
                </a:cubicBezTo>
                <a:close/>
                <a:moveTo>
                  <a:pt x="344638" y="153600"/>
                </a:moveTo>
                <a:lnTo>
                  <a:pt x="344638" y="153600"/>
                </a:lnTo>
                <a:lnTo>
                  <a:pt x="344639" y="153600"/>
                </a:lnTo>
                <a:cubicBezTo>
                  <a:pt x="346825" y="160451"/>
                  <a:pt x="348511" y="167674"/>
                  <a:pt x="349697" y="175269"/>
                </a:cubicBezTo>
                <a:cubicBezTo>
                  <a:pt x="350883" y="182864"/>
                  <a:pt x="351483" y="189515"/>
                  <a:pt x="351497" y="195223"/>
                </a:cubicBezTo>
                <a:lnTo>
                  <a:pt x="341439" y="196596"/>
                </a:lnTo>
                <a:lnTo>
                  <a:pt x="341439" y="196596"/>
                </a:lnTo>
                <a:lnTo>
                  <a:pt x="341438" y="196596"/>
                </a:lnTo>
                <a:cubicBezTo>
                  <a:pt x="341638" y="190792"/>
                  <a:pt x="341181" y="184103"/>
                  <a:pt x="340066" y="176527"/>
                </a:cubicBezTo>
                <a:cubicBezTo>
                  <a:pt x="338952" y="168951"/>
                  <a:pt x="337352" y="161690"/>
                  <a:pt x="335266" y="154743"/>
                </a:cubicBezTo>
                <a:close/>
                <a:moveTo>
                  <a:pt x="379157" y="149940"/>
                </a:moveTo>
                <a:lnTo>
                  <a:pt x="379157" y="149940"/>
                </a:lnTo>
                <a:lnTo>
                  <a:pt x="379158" y="149940"/>
                </a:lnTo>
                <a:cubicBezTo>
                  <a:pt x="382306" y="155853"/>
                  <a:pt x="385097" y="162152"/>
                  <a:pt x="387531" y="168837"/>
                </a:cubicBezTo>
                <a:cubicBezTo>
                  <a:pt x="389964" y="175522"/>
                  <a:pt x="391669" y="181420"/>
                  <a:pt x="392645" y="186533"/>
                </a:cubicBezTo>
                <a:lnTo>
                  <a:pt x="383273" y="189277"/>
                </a:lnTo>
                <a:lnTo>
                  <a:pt x="383273" y="189277"/>
                </a:lnTo>
                <a:lnTo>
                  <a:pt x="383272" y="189277"/>
                </a:lnTo>
                <a:cubicBezTo>
                  <a:pt x="382286" y="184060"/>
                  <a:pt x="380600" y="178085"/>
                  <a:pt x="378214" y="171353"/>
                </a:cubicBezTo>
                <a:cubicBezTo>
                  <a:pt x="375828" y="164620"/>
                  <a:pt x="373171" y="158245"/>
                  <a:pt x="370242" y="152227"/>
                </a:cubicBezTo>
                <a:close/>
                <a:moveTo>
                  <a:pt x="306234" y="149940"/>
                </a:moveTo>
                <a:lnTo>
                  <a:pt x="306235" y="149941"/>
                </a:lnTo>
                <a:lnTo>
                  <a:pt x="306235" y="149940"/>
                </a:lnTo>
                <a:lnTo>
                  <a:pt x="315607" y="152914"/>
                </a:lnTo>
                <a:cubicBezTo>
                  <a:pt x="313417" y="162720"/>
                  <a:pt x="310140" y="172210"/>
                  <a:pt x="305777" y="181384"/>
                </a:cubicBezTo>
                <a:cubicBezTo>
                  <a:pt x="301415" y="190558"/>
                  <a:pt x="295395" y="198213"/>
                  <a:pt x="287718" y="204348"/>
                </a:cubicBezTo>
                <a:lnTo>
                  <a:pt x="287717" y="204348"/>
                </a:lnTo>
                <a:lnTo>
                  <a:pt x="287717" y="204348"/>
                </a:lnTo>
                <a:lnTo>
                  <a:pt x="279259" y="198651"/>
                </a:lnTo>
                <a:cubicBezTo>
                  <a:pt x="286526" y="192964"/>
                  <a:pt x="292337" y="185760"/>
                  <a:pt x="296690" y="177041"/>
                </a:cubicBezTo>
                <a:cubicBezTo>
                  <a:pt x="301043" y="168322"/>
                  <a:pt x="304224" y="159289"/>
                  <a:pt x="306234" y="149940"/>
                </a:cubicBezTo>
                <a:close/>
                <a:moveTo>
                  <a:pt x="411618" y="144909"/>
                </a:moveTo>
                <a:lnTo>
                  <a:pt x="411618" y="144910"/>
                </a:lnTo>
                <a:lnTo>
                  <a:pt x="411619" y="144909"/>
                </a:lnTo>
                <a:cubicBezTo>
                  <a:pt x="415710" y="149655"/>
                  <a:pt x="419473" y="154800"/>
                  <a:pt x="422906" y="160346"/>
                </a:cubicBezTo>
                <a:cubicBezTo>
                  <a:pt x="426340" y="165892"/>
                  <a:pt x="428902" y="170809"/>
                  <a:pt x="430593" y="175098"/>
                </a:cubicBezTo>
                <a:lnTo>
                  <a:pt x="422363" y="179214"/>
                </a:lnTo>
                <a:lnTo>
                  <a:pt x="422363" y="179214"/>
                </a:lnTo>
                <a:lnTo>
                  <a:pt x="422362" y="179214"/>
                </a:lnTo>
                <a:cubicBezTo>
                  <a:pt x="420662" y="174802"/>
                  <a:pt x="418119" y="169733"/>
                  <a:pt x="414733" y="164006"/>
                </a:cubicBezTo>
                <a:cubicBezTo>
                  <a:pt x="411347" y="158279"/>
                  <a:pt x="407718" y="152980"/>
                  <a:pt x="403846" y="148111"/>
                </a:cubicBezTo>
                <a:close/>
                <a:moveTo>
                  <a:pt x="620026" y="141475"/>
                </a:moveTo>
                <a:lnTo>
                  <a:pt x="620026" y="159106"/>
                </a:lnTo>
                <a:lnTo>
                  <a:pt x="714666" y="159106"/>
                </a:lnTo>
                <a:lnTo>
                  <a:pt x="714666" y="141475"/>
                </a:lnTo>
                <a:close/>
                <a:moveTo>
                  <a:pt x="620026" y="116100"/>
                </a:moveTo>
                <a:lnTo>
                  <a:pt x="620026" y="133503"/>
                </a:lnTo>
                <a:lnTo>
                  <a:pt x="714666" y="133503"/>
                </a:lnTo>
                <a:lnTo>
                  <a:pt x="714666" y="116100"/>
                </a:lnTo>
                <a:close/>
                <a:moveTo>
                  <a:pt x="354012" y="91640"/>
                </a:moveTo>
                <a:cubicBezTo>
                  <a:pt x="350007" y="97127"/>
                  <a:pt x="345787" y="102456"/>
                  <a:pt x="341353" y="107628"/>
                </a:cubicBezTo>
                <a:cubicBezTo>
                  <a:pt x="336919" y="112800"/>
                  <a:pt x="332300" y="117844"/>
                  <a:pt x="327494" y="122758"/>
                </a:cubicBezTo>
                <a:lnTo>
                  <a:pt x="434478" y="122758"/>
                </a:lnTo>
                <a:cubicBezTo>
                  <a:pt x="435412" y="118330"/>
                  <a:pt x="436345" y="113401"/>
                  <a:pt x="437279" y="107972"/>
                </a:cubicBezTo>
                <a:cubicBezTo>
                  <a:pt x="438212" y="102542"/>
                  <a:pt x="439031" y="97098"/>
                  <a:pt x="439736" y="91640"/>
                </a:cubicBezTo>
                <a:close/>
                <a:moveTo>
                  <a:pt x="620026" y="91412"/>
                </a:moveTo>
                <a:lnTo>
                  <a:pt x="620026" y="108128"/>
                </a:lnTo>
                <a:lnTo>
                  <a:pt x="714666" y="108128"/>
                </a:lnTo>
                <a:lnTo>
                  <a:pt x="714666" y="91412"/>
                </a:lnTo>
                <a:close/>
                <a:moveTo>
                  <a:pt x="609510" y="82525"/>
                </a:moveTo>
                <a:lnTo>
                  <a:pt x="609511" y="82525"/>
                </a:lnTo>
                <a:lnTo>
                  <a:pt x="725410" y="82525"/>
                </a:lnTo>
                <a:lnTo>
                  <a:pt x="725411" y="82525"/>
                </a:lnTo>
                <a:lnTo>
                  <a:pt x="725411" y="167764"/>
                </a:lnTo>
                <a:lnTo>
                  <a:pt x="725410" y="167764"/>
                </a:lnTo>
                <a:lnTo>
                  <a:pt x="609511" y="167764"/>
                </a:lnTo>
                <a:lnTo>
                  <a:pt x="609510" y="167764"/>
                </a:lnTo>
                <a:close/>
                <a:moveTo>
                  <a:pt x="85012" y="81353"/>
                </a:moveTo>
                <a:lnTo>
                  <a:pt x="85012" y="137389"/>
                </a:lnTo>
                <a:lnTo>
                  <a:pt x="132817" y="137389"/>
                </a:lnTo>
                <a:lnTo>
                  <a:pt x="132817" y="81353"/>
                </a:lnTo>
                <a:close/>
                <a:moveTo>
                  <a:pt x="74524" y="71323"/>
                </a:moveTo>
                <a:lnTo>
                  <a:pt x="74525" y="71323"/>
                </a:lnTo>
                <a:lnTo>
                  <a:pt x="143075" y="71323"/>
                </a:lnTo>
                <a:lnTo>
                  <a:pt x="143076" y="71323"/>
                </a:lnTo>
                <a:lnTo>
                  <a:pt x="143076" y="147419"/>
                </a:lnTo>
                <a:lnTo>
                  <a:pt x="143075" y="147419"/>
                </a:lnTo>
                <a:lnTo>
                  <a:pt x="85012" y="147419"/>
                </a:lnTo>
                <a:lnTo>
                  <a:pt x="85012" y="164116"/>
                </a:lnTo>
                <a:lnTo>
                  <a:pt x="85011" y="164116"/>
                </a:lnTo>
                <a:lnTo>
                  <a:pt x="74525" y="164116"/>
                </a:lnTo>
                <a:lnTo>
                  <a:pt x="74524" y="164116"/>
                </a:lnTo>
                <a:close/>
                <a:moveTo>
                  <a:pt x="378929" y="50949"/>
                </a:moveTo>
                <a:cubicBezTo>
                  <a:pt x="376191" y="56217"/>
                  <a:pt x="373324" y="61413"/>
                  <a:pt x="370328" y="66537"/>
                </a:cubicBezTo>
                <a:cubicBezTo>
                  <a:pt x="367333" y="71662"/>
                  <a:pt x="364180" y="76686"/>
                  <a:pt x="360870" y="81610"/>
                </a:cubicBezTo>
                <a:lnTo>
                  <a:pt x="414819" y="81610"/>
                </a:lnTo>
                <a:cubicBezTo>
                  <a:pt x="415971" y="77187"/>
                  <a:pt x="417038" y="72305"/>
                  <a:pt x="418019" y="66966"/>
                </a:cubicBezTo>
                <a:cubicBezTo>
                  <a:pt x="419000" y="61627"/>
                  <a:pt x="419838" y="56288"/>
                  <a:pt x="420534" y="50949"/>
                </a:cubicBezTo>
                <a:close/>
                <a:moveTo>
                  <a:pt x="65372" y="24003"/>
                </a:moveTo>
                <a:lnTo>
                  <a:pt x="65373" y="24003"/>
                </a:lnTo>
                <a:lnTo>
                  <a:pt x="207769" y="24003"/>
                </a:lnTo>
                <a:lnTo>
                  <a:pt x="207770" y="24003"/>
                </a:lnTo>
                <a:lnTo>
                  <a:pt x="207770" y="34490"/>
                </a:lnTo>
                <a:lnTo>
                  <a:pt x="207769" y="34490"/>
                </a:lnTo>
                <a:lnTo>
                  <a:pt x="189253" y="34490"/>
                </a:lnTo>
                <a:lnTo>
                  <a:pt x="189253" y="189049"/>
                </a:lnTo>
                <a:cubicBezTo>
                  <a:pt x="189282" y="193975"/>
                  <a:pt x="188484" y="197600"/>
                  <a:pt x="186859" y="199926"/>
                </a:cubicBezTo>
                <a:cubicBezTo>
                  <a:pt x="185235" y="202251"/>
                  <a:pt x="182613" y="203876"/>
                  <a:pt x="178994" y="204802"/>
                </a:cubicBezTo>
                <a:cubicBezTo>
                  <a:pt x="175333" y="205786"/>
                  <a:pt x="169730" y="206384"/>
                  <a:pt x="162184" y="206598"/>
                </a:cubicBezTo>
                <a:cubicBezTo>
                  <a:pt x="154637" y="206812"/>
                  <a:pt x="145153" y="206897"/>
                  <a:pt x="133730" y="206855"/>
                </a:cubicBezTo>
                <a:lnTo>
                  <a:pt x="133730" y="206855"/>
                </a:lnTo>
                <a:lnTo>
                  <a:pt x="133729" y="206855"/>
                </a:lnTo>
                <a:cubicBezTo>
                  <a:pt x="133353" y="205101"/>
                  <a:pt x="132734" y="203192"/>
                  <a:pt x="131872" y="201125"/>
                </a:cubicBezTo>
                <a:cubicBezTo>
                  <a:pt x="131010" y="199058"/>
                  <a:pt x="130105" y="197092"/>
                  <a:pt x="129157" y="195225"/>
                </a:cubicBezTo>
                <a:lnTo>
                  <a:pt x="129158" y="195225"/>
                </a:lnTo>
                <a:lnTo>
                  <a:pt x="129158" y="195225"/>
                </a:lnTo>
                <a:lnTo>
                  <a:pt x="156207" y="195681"/>
                </a:lnTo>
                <a:lnTo>
                  <a:pt x="172131" y="195453"/>
                </a:lnTo>
                <a:cubicBezTo>
                  <a:pt x="174600" y="195381"/>
                  <a:pt x="176297" y="194896"/>
                  <a:pt x="177221" y="193995"/>
                </a:cubicBezTo>
                <a:cubicBezTo>
                  <a:pt x="178146" y="193094"/>
                  <a:pt x="178584" y="191522"/>
                  <a:pt x="178537" y="189277"/>
                </a:cubicBezTo>
                <a:lnTo>
                  <a:pt x="178537" y="34490"/>
                </a:lnTo>
                <a:lnTo>
                  <a:pt x="65373" y="34490"/>
                </a:lnTo>
                <a:lnTo>
                  <a:pt x="65372" y="34490"/>
                </a:lnTo>
                <a:close/>
                <a:moveTo>
                  <a:pt x="905699" y="16445"/>
                </a:moveTo>
                <a:lnTo>
                  <a:pt x="905700" y="16445"/>
                </a:lnTo>
                <a:lnTo>
                  <a:pt x="905700" y="16445"/>
                </a:lnTo>
                <a:cubicBezTo>
                  <a:pt x="921697" y="16659"/>
                  <a:pt x="934051" y="20517"/>
                  <a:pt x="942762" y="28018"/>
                </a:cubicBezTo>
                <a:cubicBezTo>
                  <a:pt x="951472" y="35519"/>
                  <a:pt x="955883" y="45377"/>
                  <a:pt x="955992" y="57593"/>
                </a:cubicBezTo>
                <a:cubicBezTo>
                  <a:pt x="955674" y="66254"/>
                  <a:pt x="952724" y="73678"/>
                  <a:pt x="947145" y="79867"/>
                </a:cubicBezTo>
                <a:cubicBezTo>
                  <a:pt x="941565" y="86056"/>
                  <a:pt x="935265" y="91852"/>
                  <a:pt x="928246" y="97255"/>
                </a:cubicBezTo>
                <a:cubicBezTo>
                  <a:pt x="921226" y="102658"/>
                  <a:pt x="915398" y="108511"/>
                  <a:pt x="910761" y="114814"/>
                </a:cubicBezTo>
                <a:cubicBezTo>
                  <a:pt x="906125" y="121118"/>
                  <a:pt x="904590" y="128714"/>
                  <a:pt x="906157" y="137603"/>
                </a:cubicBezTo>
                <a:lnTo>
                  <a:pt x="906156" y="137603"/>
                </a:lnTo>
                <a:lnTo>
                  <a:pt x="893813" y="137603"/>
                </a:lnTo>
                <a:lnTo>
                  <a:pt x="893812" y="137603"/>
                </a:lnTo>
                <a:cubicBezTo>
                  <a:pt x="892072" y="127833"/>
                  <a:pt x="893451" y="119470"/>
                  <a:pt x="897948" y="112514"/>
                </a:cubicBezTo>
                <a:cubicBezTo>
                  <a:pt x="902445" y="105559"/>
                  <a:pt x="908153" y="99310"/>
                  <a:pt x="915072" y="93769"/>
                </a:cubicBezTo>
                <a:cubicBezTo>
                  <a:pt x="921990" y="88228"/>
                  <a:pt x="928213" y="82694"/>
                  <a:pt x="933738" y="77167"/>
                </a:cubicBezTo>
                <a:cubicBezTo>
                  <a:pt x="939264" y="71640"/>
                  <a:pt x="942186" y="65420"/>
                  <a:pt x="942504" y="58507"/>
                </a:cubicBezTo>
                <a:cubicBezTo>
                  <a:pt x="942580" y="49830"/>
                  <a:pt x="939570" y="42610"/>
                  <a:pt x="933474" y="36848"/>
                </a:cubicBezTo>
                <a:lnTo>
                  <a:pt x="904557" y="27875"/>
                </a:lnTo>
                <a:lnTo>
                  <a:pt x="880040" y="33304"/>
                </a:lnTo>
                <a:cubicBezTo>
                  <a:pt x="872067" y="36943"/>
                  <a:pt x="864466" y="42524"/>
                  <a:pt x="857237" y="50049"/>
                </a:cubicBezTo>
                <a:lnTo>
                  <a:pt x="857236" y="50049"/>
                </a:lnTo>
                <a:lnTo>
                  <a:pt x="857236" y="50049"/>
                </a:lnTo>
                <a:lnTo>
                  <a:pt x="848778" y="42277"/>
                </a:lnTo>
                <a:cubicBezTo>
                  <a:pt x="856393" y="34400"/>
                  <a:pt x="864708" y="28151"/>
                  <a:pt x="873724" y="23532"/>
                </a:cubicBezTo>
                <a:cubicBezTo>
                  <a:pt x="882739" y="18912"/>
                  <a:pt x="893398" y="16550"/>
                  <a:pt x="905699" y="16445"/>
                </a:cubicBezTo>
                <a:close/>
                <a:moveTo>
                  <a:pt x="320407" y="1143"/>
                </a:moveTo>
                <a:lnTo>
                  <a:pt x="320407" y="1144"/>
                </a:lnTo>
                <a:lnTo>
                  <a:pt x="320408" y="1143"/>
                </a:lnTo>
                <a:cubicBezTo>
                  <a:pt x="324637" y="6582"/>
                  <a:pt x="328580" y="12392"/>
                  <a:pt x="332238" y="18574"/>
                </a:cubicBezTo>
                <a:cubicBezTo>
                  <a:pt x="335895" y="24756"/>
                  <a:pt x="338582" y="30223"/>
                  <a:pt x="340296" y="34976"/>
                </a:cubicBezTo>
                <a:lnTo>
                  <a:pt x="330695" y="39548"/>
                </a:lnTo>
                <a:lnTo>
                  <a:pt x="330695" y="39547"/>
                </a:lnTo>
                <a:lnTo>
                  <a:pt x="330694" y="39548"/>
                </a:lnTo>
                <a:cubicBezTo>
                  <a:pt x="328998" y="34681"/>
                  <a:pt x="326389" y="29099"/>
                  <a:pt x="322864" y="22803"/>
                </a:cubicBezTo>
                <a:cubicBezTo>
                  <a:pt x="319340" y="16507"/>
                  <a:pt x="315473" y="10582"/>
                  <a:pt x="311263" y="5029"/>
                </a:cubicBezTo>
                <a:close/>
                <a:moveTo>
                  <a:pt x="586878" y="915"/>
                </a:moveTo>
                <a:lnTo>
                  <a:pt x="586879" y="915"/>
                </a:lnTo>
                <a:lnTo>
                  <a:pt x="586879" y="915"/>
                </a:lnTo>
                <a:lnTo>
                  <a:pt x="597166" y="3886"/>
                </a:lnTo>
                <a:cubicBezTo>
                  <a:pt x="593837" y="12359"/>
                  <a:pt x="590151" y="20708"/>
                  <a:pt x="586108" y="28935"/>
                </a:cubicBezTo>
                <a:cubicBezTo>
                  <a:pt x="582064" y="37162"/>
                  <a:pt x="577750" y="45115"/>
                  <a:pt x="573163" y="52793"/>
                </a:cubicBezTo>
                <a:lnTo>
                  <a:pt x="573163" y="206855"/>
                </a:lnTo>
                <a:lnTo>
                  <a:pt x="573162" y="206855"/>
                </a:lnTo>
                <a:lnTo>
                  <a:pt x="562419" y="206855"/>
                </a:lnTo>
                <a:lnTo>
                  <a:pt x="562418" y="206855"/>
                </a:lnTo>
                <a:lnTo>
                  <a:pt x="562418" y="69697"/>
                </a:lnTo>
                <a:lnTo>
                  <a:pt x="548703" y="88284"/>
                </a:lnTo>
                <a:cubicBezTo>
                  <a:pt x="544017" y="94130"/>
                  <a:pt x="539216" y="99524"/>
                  <a:pt x="534301" y="104464"/>
                </a:cubicBezTo>
                <a:lnTo>
                  <a:pt x="534301" y="104464"/>
                </a:lnTo>
                <a:lnTo>
                  <a:pt x="534300" y="104464"/>
                </a:lnTo>
                <a:cubicBezTo>
                  <a:pt x="533653" y="103186"/>
                  <a:pt x="532662" y="101506"/>
                  <a:pt x="531328" y="99426"/>
                </a:cubicBezTo>
                <a:cubicBezTo>
                  <a:pt x="529995" y="97346"/>
                  <a:pt x="528776" y="95667"/>
                  <a:pt x="527671" y="94388"/>
                </a:cubicBezTo>
                <a:cubicBezTo>
                  <a:pt x="539596" y="82736"/>
                  <a:pt x="550721" y="68785"/>
                  <a:pt x="561046" y="52537"/>
                </a:cubicBezTo>
                <a:cubicBezTo>
                  <a:pt x="571372" y="36289"/>
                  <a:pt x="579982" y="19082"/>
                  <a:pt x="586878" y="915"/>
                </a:cubicBezTo>
                <a:close/>
                <a:moveTo>
                  <a:pt x="660716" y="686"/>
                </a:moveTo>
                <a:lnTo>
                  <a:pt x="660717" y="686"/>
                </a:lnTo>
                <a:lnTo>
                  <a:pt x="671689" y="686"/>
                </a:lnTo>
                <a:lnTo>
                  <a:pt x="671690" y="686"/>
                </a:lnTo>
                <a:lnTo>
                  <a:pt x="671690" y="13945"/>
                </a:lnTo>
                <a:lnTo>
                  <a:pt x="734325" y="13945"/>
                </a:lnTo>
                <a:lnTo>
                  <a:pt x="734326" y="13945"/>
                </a:lnTo>
                <a:lnTo>
                  <a:pt x="734326" y="22603"/>
                </a:lnTo>
                <a:lnTo>
                  <a:pt x="734325" y="22603"/>
                </a:lnTo>
                <a:lnTo>
                  <a:pt x="671690" y="22603"/>
                </a:lnTo>
                <a:lnTo>
                  <a:pt x="671690" y="36348"/>
                </a:lnTo>
                <a:lnTo>
                  <a:pt x="727467" y="36348"/>
                </a:lnTo>
                <a:lnTo>
                  <a:pt x="727468" y="36348"/>
                </a:lnTo>
                <a:lnTo>
                  <a:pt x="727468" y="45006"/>
                </a:lnTo>
                <a:lnTo>
                  <a:pt x="727467" y="45006"/>
                </a:lnTo>
                <a:lnTo>
                  <a:pt x="671690" y="45006"/>
                </a:lnTo>
                <a:lnTo>
                  <a:pt x="671690" y="60122"/>
                </a:lnTo>
                <a:lnTo>
                  <a:pt x="740726" y="60122"/>
                </a:lnTo>
                <a:lnTo>
                  <a:pt x="740727" y="60122"/>
                </a:lnTo>
                <a:lnTo>
                  <a:pt x="740727" y="69009"/>
                </a:lnTo>
                <a:lnTo>
                  <a:pt x="740726" y="69009"/>
                </a:lnTo>
                <a:lnTo>
                  <a:pt x="590308" y="69009"/>
                </a:lnTo>
                <a:lnTo>
                  <a:pt x="590307" y="69009"/>
                </a:lnTo>
                <a:lnTo>
                  <a:pt x="590307" y="60122"/>
                </a:lnTo>
                <a:lnTo>
                  <a:pt x="590308" y="60122"/>
                </a:lnTo>
                <a:lnTo>
                  <a:pt x="660716" y="60122"/>
                </a:lnTo>
                <a:lnTo>
                  <a:pt x="660716" y="45006"/>
                </a:lnTo>
                <a:lnTo>
                  <a:pt x="606996" y="45006"/>
                </a:lnTo>
                <a:lnTo>
                  <a:pt x="606995" y="45006"/>
                </a:lnTo>
                <a:lnTo>
                  <a:pt x="606995" y="36348"/>
                </a:lnTo>
                <a:lnTo>
                  <a:pt x="606996" y="36348"/>
                </a:lnTo>
                <a:lnTo>
                  <a:pt x="660716" y="36348"/>
                </a:lnTo>
                <a:lnTo>
                  <a:pt x="660716" y="22603"/>
                </a:lnTo>
                <a:lnTo>
                  <a:pt x="600367" y="22603"/>
                </a:lnTo>
                <a:lnTo>
                  <a:pt x="600366" y="22603"/>
                </a:lnTo>
                <a:lnTo>
                  <a:pt x="600366" y="13945"/>
                </a:lnTo>
                <a:lnTo>
                  <a:pt x="600367" y="13945"/>
                </a:lnTo>
                <a:lnTo>
                  <a:pt x="660716" y="13945"/>
                </a:lnTo>
                <a:close/>
                <a:moveTo>
                  <a:pt x="53016" y="686"/>
                </a:moveTo>
                <a:lnTo>
                  <a:pt x="53017" y="686"/>
                </a:lnTo>
                <a:lnTo>
                  <a:pt x="53017" y="686"/>
                </a:lnTo>
                <a:lnTo>
                  <a:pt x="63313" y="3658"/>
                </a:lnTo>
                <a:cubicBezTo>
                  <a:pt x="60430" y="12024"/>
                  <a:pt x="57160" y="20316"/>
                  <a:pt x="53504" y="28535"/>
                </a:cubicBezTo>
                <a:cubicBezTo>
                  <a:pt x="49848" y="36753"/>
                  <a:pt x="45948" y="44763"/>
                  <a:pt x="41806" y="52564"/>
                </a:cubicBezTo>
                <a:lnTo>
                  <a:pt x="41806" y="207312"/>
                </a:lnTo>
                <a:lnTo>
                  <a:pt x="41805" y="207312"/>
                </a:lnTo>
                <a:lnTo>
                  <a:pt x="31091" y="207312"/>
                </a:lnTo>
                <a:lnTo>
                  <a:pt x="31090" y="207312"/>
                </a:lnTo>
                <a:lnTo>
                  <a:pt x="31090" y="71096"/>
                </a:lnTo>
                <a:lnTo>
                  <a:pt x="19318" y="88648"/>
                </a:lnTo>
                <a:cubicBezTo>
                  <a:pt x="15251" y="94177"/>
                  <a:pt x="11098" y="99293"/>
                  <a:pt x="6859" y="103996"/>
                </a:cubicBezTo>
                <a:lnTo>
                  <a:pt x="6859" y="103996"/>
                </a:lnTo>
                <a:lnTo>
                  <a:pt x="6858" y="103996"/>
                </a:lnTo>
                <a:cubicBezTo>
                  <a:pt x="6115" y="102634"/>
                  <a:pt x="5086" y="100956"/>
                  <a:pt x="3772" y="98965"/>
                </a:cubicBezTo>
                <a:cubicBezTo>
                  <a:pt x="2458" y="96973"/>
                  <a:pt x="1200" y="95296"/>
                  <a:pt x="0" y="93933"/>
                </a:cubicBezTo>
                <a:cubicBezTo>
                  <a:pt x="10853" y="82369"/>
                  <a:pt x="20859" y="68427"/>
                  <a:pt x="30020" y="52108"/>
                </a:cubicBezTo>
                <a:cubicBezTo>
                  <a:pt x="39181" y="35789"/>
                  <a:pt x="46847" y="18648"/>
                  <a:pt x="53016" y="686"/>
                </a:cubicBezTo>
                <a:close/>
                <a:moveTo>
                  <a:pt x="388758" y="0"/>
                </a:moveTo>
                <a:lnTo>
                  <a:pt x="388759" y="1"/>
                </a:lnTo>
                <a:lnTo>
                  <a:pt x="388759" y="0"/>
                </a:lnTo>
                <a:lnTo>
                  <a:pt x="399503" y="3429"/>
                </a:lnTo>
                <a:cubicBezTo>
                  <a:pt x="397222" y="9725"/>
                  <a:pt x="394812" y="15993"/>
                  <a:pt x="392274" y="22231"/>
                </a:cubicBezTo>
                <a:cubicBezTo>
                  <a:pt x="389736" y="28470"/>
                  <a:pt x="387040" y="34623"/>
                  <a:pt x="384187" y="40691"/>
                </a:cubicBezTo>
                <a:lnTo>
                  <a:pt x="432421" y="40691"/>
                </a:lnTo>
                <a:lnTo>
                  <a:pt x="432422" y="40691"/>
                </a:lnTo>
                <a:cubicBezTo>
                  <a:pt x="431488" y="47570"/>
                  <a:pt x="430383" y="54643"/>
                  <a:pt x="429107" y="61909"/>
                </a:cubicBezTo>
                <a:cubicBezTo>
                  <a:pt x="427831" y="69174"/>
                  <a:pt x="426497" y="75741"/>
                  <a:pt x="425107" y="81610"/>
                </a:cubicBezTo>
                <a:lnTo>
                  <a:pt x="451623" y="81610"/>
                </a:lnTo>
                <a:lnTo>
                  <a:pt x="451624" y="81610"/>
                </a:lnTo>
                <a:cubicBezTo>
                  <a:pt x="450691" y="88385"/>
                  <a:pt x="449643" y="95439"/>
                  <a:pt x="448481" y="102771"/>
                </a:cubicBezTo>
                <a:cubicBezTo>
                  <a:pt x="447319" y="110103"/>
                  <a:pt x="446157" y="116766"/>
                  <a:pt x="444995" y="122758"/>
                </a:cubicBezTo>
                <a:lnTo>
                  <a:pt x="467397" y="122758"/>
                </a:lnTo>
                <a:lnTo>
                  <a:pt x="467398" y="122758"/>
                </a:lnTo>
                <a:lnTo>
                  <a:pt x="466712" y="128457"/>
                </a:lnTo>
                <a:cubicBezTo>
                  <a:pt x="465210" y="144575"/>
                  <a:pt x="463692" y="157686"/>
                  <a:pt x="462157" y="167791"/>
                </a:cubicBezTo>
                <a:cubicBezTo>
                  <a:pt x="460622" y="177897"/>
                  <a:pt x="458934" y="185690"/>
                  <a:pt x="457094" y="191170"/>
                </a:cubicBezTo>
                <a:cubicBezTo>
                  <a:pt x="455254" y="196650"/>
                  <a:pt x="453126" y="200511"/>
                  <a:pt x="450710" y="202753"/>
                </a:cubicBezTo>
                <a:cubicBezTo>
                  <a:pt x="449033" y="204433"/>
                  <a:pt x="447128" y="205630"/>
                  <a:pt x="444995" y="206343"/>
                </a:cubicBezTo>
                <a:cubicBezTo>
                  <a:pt x="442861" y="207055"/>
                  <a:pt x="440270" y="207454"/>
                  <a:pt x="437222" y="207540"/>
                </a:cubicBezTo>
                <a:cubicBezTo>
                  <a:pt x="434370" y="207669"/>
                  <a:pt x="430417" y="207698"/>
                  <a:pt x="425364" y="207626"/>
                </a:cubicBezTo>
                <a:lnTo>
                  <a:pt x="425364" y="207626"/>
                </a:lnTo>
                <a:lnTo>
                  <a:pt x="425363" y="207626"/>
                </a:lnTo>
                <a:cubicBezTo>
                  <a:pt x="420310" y="207555"/>
                  <a:pt x="414814" y="207297"/>
                  <a:pt x="408875" y="206855"/>
                </a:cubicBezTo>
                <a:cubicBezTo>
                  <a:pt x="408756" y="205326"/>
                  <a:pt x="408423" y="203655"/>
                  <a:pt x="407875" y="201841"/>
                </a:cubicBezTo>
                <a:cubicBezTo>
                  <a:pt x="407327" y="200027"/>
                  <a:pt x="406594" y="198355"/>
                  <a:pt x="405675" y="196824"/>
                </a:cubicBezTo>
                <a:lnTo>
                  <a:pt x="405676" y="196824"/>
                </a:lnTo>
                <a:lnTo>
                  <a:pt x="405676" y="196824"/>
                </a:lnTo>
                <a:cubicBezTo>
                  <a:pt x="411981" y="197372"/>
                  <a:pt x="417658" y="197706"/>
                  <a:pt x="422706" y="197825"/>
                </a:cubicBezTo>
                <a:lnTo>
                  <a:pt x="433564" y="197968"/>
                </a:lnTo>
                <a:lnTo>
                  <a:pt x="438765" y="197625"/>
                </a:lnTo>
                <a:cubicBezTo>
                  <a:pt x="440098" y="197367"/>
                  <a:pt x="441260" y="196796"/>
                  <a:pt x="442251" y="195909"/>
                </a:cubicBezTo>
                <a:cubicBezTo>
                  <a:pt x="444870" y="193560"/>
                  <a:pt x="447289" y="187567"/>
                  <a:pt x="449509" y="177928"/>
                </a:cubicBezTo>
                <a:cubicBezTo>
                  <a:pt x="451728" y="168289"/>
                  <a:pt x="453805" y="153319"/>
                  <a:pt x="455738" y="133017"/>
                </a:cubicBezTo>
                <a:lnTo>
                  <a:pt x="316750" y="133017"/>
                </a:lnTo>
                <a:cubicBezTo>
                  <a:pt x="310121" y="139082"/>
                  <a:pt x="303091" y="144790"/>
                  <a:pt x="295662" y="150141"/>
                </a:cubicBezTo>
                <a:cubicBezTo>
                  <a:pt x="288232" y="155491"/>
                  <a:pt x="280403" y="160456"/>
                  <a:pt x="272173" y="165035"/>
                </a:cubicBezTo>
                <a:lnTo>
                  <a:pt x="272173" y="165034"/>
                </a:lnTo>
                <a:lnTo>
                  <a:pt x="272172" y="165035"/>
                </a:lnTo>
                <a:cubicBezTo>
                  <a:pt x="271444" y="163610"/>
                  <a:pt x="270501" y="162057"/>
                  <a:pt x="269343" y="160375"/>
                </a:cubicBezTo>
                <a:cubicBezTo>
                  <a:pt x="268186" y="158693"/>
                  <a:pt x="267072" y="157197"/>
                  <a:pt x="266000" y="155887"/>
                </a:cubicBezTo>
                <a:cubicBezTo>
                  <a:pt x="288493" y="143597"/>
                  <a:pt x="308143" y="128450"/>
                  <a:pt x="324950" y="110446"/>
                </a:cubicBezTo>
                <a:cubicBezTo>
                  <a:pt x="341757" y="92442"/>
                  <a:pt x="355864" y="72610"/>
                  <a:pt x="367270" y="50949"/>
                </a:cubicBezTo>
                <a:lnTo>
                  <a:pt x="281546" y="50949"/>
                </a:lnTo>
                <a:lnTo>
                  <a:pt x="281545" y="50949"/>
                </a:lnTo>
                <a:lnTo>
                  <a:pt x="281545" y="40691"/>
                </a:lnTo>
                <a:lnTo>
                  <a:pt x="281546" y="40691"/>
                </a:lnTo>
                <a:lnTo>
                  <a:pt x="372299" y="40691"/>
                </a:lnTo>
                <a:cubicBezTo>
                  <a:pt x="375499" y="34052"/>
                  <a:pt x="378471" y="27327"/>
                  <a:pt x="381214" y="20517"/>
                </a:cubicBezTo>
                <a:cubicBezTo>
                  <a:pt x="383958" y="13707"/>
                  <a:pt x="386472" y="6868"/>
                  <a:pt x="388758" y="0"/>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pc="300" dirty="0"/>
          </a:p>
        </p:txBody>
      </p:sp>
      <p:pic>
        <p:nvPicPr>
          <p:cNvPr id="2" name="Picture 1"/>
          <p:cNvPicPr>
            <a:picLocks noChangeAspect="1"/>
          </p:cNvPicPr>
          <p:nvPr/>
        </p:nvPicPr>
        <p:blipFill>
          <a:blip r:embed="rId5"/>
          <a:stretch>
            <a:fillRect/>
          </a:stretch>
        </p:blipFill>
        <p:spPr>
          <a:xfrm>
            <a:off x="345312" y="1670649"/>
            <a:ext cx="4871126" cy="1804572"/>
          </a:xfrm>
          <a:prstGeom prst="rect">
            <a:avLst/>
          </a:prstGeom>
        </p:spPr>
      </p:pic>
    </p:spTree>
    <p:extLst>
      <p:ext uri="{BB962C8B-B14F-4D97-AF65-F5344CB8AC3E}">
        <p14:creationId xmlns:p14="http://schemas.microsoft.com/office/powerpoint/2010/main" val="1751185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5380074" y="1455863"/>
            <a:ext cx="0" cy="346621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6244706" y="2132229"/>
            <a:ext cx="488291" cy="2207899"/>
            <a:chOff x="6244706" y="2588602"/>
            <a:chExt cx="488291" cy="2207899"/>
          </a:xfrm>
        </p:grpSpPr>
        <p:sp>
          <p:nvSpPr>
            <p:cNvPr id="4" name="Isosceles Triangle 3"/>
            <p:cNvSpPr/>
            <p:nvPr/>
          </p:nvSpPr>
          <p:spPr>
            <a:xfrm rot="5400000">
              <a:off x="6121603" y="2711705"/>
              <a:ext cx="734497" cy="488291"/>
            </a:xfrm>
            <a:prstGeom prst="triangle">
              <a:avLst/>
            </a:prstGeom>
            <a:solidFill>
              <a:srgbClr val="0B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85000"/>
                    <a:lumOff val="15000"/>
                  </a:schemeClr>
                </a:solidFill>
                <a:latin typeface="Noto Sans CJK TC Light" panose="020B0300000000000000" pitchFamily="34" charset="-128"/>
                <a:ea typeface="Noto Sans CJK TC Light" panose="020B0300000000000000" pitchFamily="34" charset="-128"/>
              </a:endParaRPr>
            </a:p>
          </p:txBody>
        </p:sp>
        <p:sp>
          <p:nvSpPr>
            <p:cNvPr id="8" name="Isosceles Triangle 7"/>
            <p:cNvSpPr/>
            <p:nvPr/>
          </p:nvSpPr>
          <p:spPr>
            <a:xfrm rot="5400000">
              <a:off x="6121603" y="4185107"/>
              <a:ext cx="734497" cy="488291"/>
            </a:xfrm>
            <a:prstGeom prst="triangle">
              <a:avLst/>
            </a:prstGeom>
            <a:solidFill>
              <a:srgbClr val="0B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Noto Sans CJK TC Light" panose="020B0300000000000000" pitchFamily="34" charset="-128"/>
                <a:ea typeface="Noto Sans CJK TC Light" panose="020B0300000000000000" pitchFamily="34" charset="-128"/>
              </a:endParaRPr>
            </a:p>
          </p:txBody>
        </p:sp>
      </p:grpSp>
      <p:grpSp>
        <p:nvGrpSpPr>
          <p:cNvPr id="16" name="群組 6"/>
          <p:cNvGrpSpPr/>
          <p:nvPr/>
        </p:nvGrpSpPr>
        <p:grpSpPr>
          <a:xfrm>
            <a:off x="1846384" y="6082515"/>
            <a:ext cx="8792308" cy="219808"/>
            <a:chOff x="1846384" y="5985799"/>
            <a:chExt cx="8792308" cy="219808"/>
          </a:xfrm>
        </p:grpSpPr>
        <p:sp>
          <p:nvSpPr>
            <p:cNvPr id="17"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8" name="橢圓 5"/>
            <p:cNvSpPr/>
            <p:nvPr/>
          </p:nvSpPr>
          <p:spPr>
            <a:xfrm>
              <a:off x="2383582" y="5985799"/>
              <a:ext cx="219807" cy="219807"/>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1"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2"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
        <p:nvSpPr>
          <p:cNvPr id="23" name="文字方塊 7"/>
          <p:cNvSpPr txBox="1"/>
          <p:nvPr/>
        </p:nvSpPr>
        <p:spPr>
          <a:xfrm>
            <a:off x="2170319" y="5572482"/>
            <a:ext cx="723275" cy="369332"/>
          </a:xfrm>
          <a:prstGeom prst="rect">
            <a:avLst/>
          </a:prstGeom>
          <a:noFill/>
        </p:spPr>
        <p:txBody>
          <a:bodyPr wrap="none" rtlCol="0">
            <a:spAutoFit/>
          </a:bodyPr>
          <a:lstStyle/>
          <a:p>
            <a:r>
              <a:rPr lang="zh-TW" altLang="en-US" spc="300" dirty="0">
                <a:latin typeface="+mn-ea"/>
              </a:rPr>
              <a:t>前言</a:t>
            </a:r>
          </a:p>
        </p:txBody>
      </p:sp>
      <p:pic>
        <p:nvPicPr>
          <p:cNvPr id="24" name="Graphic 2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9923" y="5799500"/>
            <a:ext cx="473617" cy="566030"/>
          </a:xfrm>
          <a:prstGeom prst="rect">
            <a:avLst/>
          </a:prstGeom>
        </p:spPr>
      </p:pic>
      <p:pic>
        <p:nvPicPr>
          <p:cNvPr id="25" name="Graphic 2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10075" y="5767986"/>
            <a:ext cx="473617" cy="566030"/>
          </a:xfrm>
          <a:prstGeom prst="rect">
            <a:avLst/>
          </a:prstGeom>
        </p:spPr>
      </p:pic>
      <p:pic>
        <p:nvPicPr>
          <p:cNvPr id="26" name="Graphic 25"/>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128" y="5767986"/>
            <a:ext cx="473617" cy="566030"/>
          </a:xfrm>
          <a:prstGeom prst="rect">
            <a:avLst/>
          </a:prstGeom>
        </p:spPr>
      </p:pic>
      <p:pic>
        <p:nvPicPr>
          <p:cNvPr id="27" name="Graphic 26"/>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06180" y="5767986"/>
            <a:ext cx="473617" cy="566030"/>
          </a:xfrm>
          <a:prstGeom prst="rect">
            <a:avLst/>
          </a:prstGeom>
        </p:spPr>
      </p:pic>
      <p:pic>
        <p:nvPicPr>
          <p:cNvPr id="36" name="Picture 35"/>
          <p:cNvPicPr>
            <a:picLocks noChangeAspect="1"/>
          </p:cNvPicPr>
          <p:nvPr/>
        </p:nvPicPr>
        <p:blipFill>
          <a:blip r:embed="rId5"/>
          <a:stretch>
            <a:fillRect/>
          </a:stretch>
        </p:blipFill>
        <p:spPr>
          <a:xfrm>
            <a:off x="357254" y="1626517"/>
            <a:ext cx="4871126" cy="1804572"/>
          </a:xfrm>
          <a:prstGeom prst="rect">
            <a:avLst/>
          </a:prstGeom>
        </p:spPr>
      </p:pic>
      <p:pic>
        <p:nvPicPr>
          <p:cNvPr id="39" name="Picture 38"/>
          <p:cNvPicPr>
            <a:picLocks noChangeAspect="1"/>
          </p:cNvPicPr>
          <p:nvPr/>
        </p:nvPicPr>
        <p:blipFill>
          <a:blip r:embed="rId6"/>
          <a:stretch>
            <a:fillRect/>
          </a:stretch>
        </p:blipFill>
        <p:spPr>
          <a:xfrm>
            <a:off x="7038924" y="2003006"/>
            <a:ext cx="4090771" cy="1042506"/>
          </a:xfrm>
          <a:prstGeom prst="rect">
            <a:avLst/>
          </a:prstGeom>
        </p:spPr>
      </p:pic>
      <p:pic>
        <p:nvPicPr>
          <p:cNvPr id="40" name="Picture 39"/>
          <p:cNvPicPr>
            <a:picLocks noChangeAspect="1"/>
          </p:cNvPicPr>
          <p:nvPr/>
        </p:nvPicPr>
        <p:blipFill>
          <a:blip r:embed="rId7"/>
          <a:stretch>
            <a:fillRect/>
          </a:stretch>
        </p:blipFill>
        <p:spPr>
          <a:xfrm>
            <a:off x="7043670" y="3777857"/>
            <a:ext cx="3706689" cy="493819"/>
          </a:xfrm>
          <a:prstGeom prst="rect">
            <a:avLst/>
          </a:prstGeom>
        </p:spPr>
      </p:pic>
      <p:pic>
        <p:nvPicPr>
          <p:cNvPr id="43" name="Picture 42"/>
          <p:cNvPicPr>
            <a:picLocks noChangeAspect="1"/>
          </p:cNvPicPr>
          <p:nvPr/>
        </p:nvPicPr>
        <p:blipFill>
          <a:blip r:embed="rId8"/>
          <a:stretch>
            <a:fillRect/>
          </a:stretch>
        </p:blipFill>
        <p:spPr>
          <a:xfrm>
            <a:off x="695611" y="3564115"/>
            <a:ext cx="4194412" cy="865707"/>
          </a:xfrm>
          <a:prstGeom prst="rect">
            <a:avLst/>
          </a:prstGeom>
        </p:spPr>
      </p:pic>
    </p:spTree>
    <p:extLst>
      <p:ext uri="{BB962C8B-B14F-4D97-AF65-F5344CB8AC3E}">
        <p14:creationId xmlns:p14="http://schemas.microsoft.com/office/powerpoint/2010/main" val="2535766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群組 6"/>
          <p:cNvGrpSpPr/>
          <p:nvPr/>
        </p:nvGrpSpPr>
        <p:grpSpPr>
          <a:xfrm>
            <a:off x="1846384" y="6082515"/>
            <a:ext cx="8792308" cy="219808"/>
            <a:chOff x="1846384" y="5985799"/>
            <a:chExt cx="8792308" cy="219808"/>
          </a:xfrm>
        </p:grpSpPr>
        <p:sp>
          <p:nvSpPr>
            <p:cNvPr id="15"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橢圓 5"/>
            <p:cNvSpPr/>
            <p:nvPr/>
          </p:nvSpPr>
          <p:spPr>
            <a:xfrm>
              <a:off x="2383582" y="5985799"/>
              <a:ext cx="219807" cy="219807"/>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sp>
        <p:nvSpPr>
          <p:cNvPr id="21" name="文字方塊 7"/>
          <p:cNvSpPr txBox="1"/>
          <p:nvPr/>
        </p:nvSpPr>
        <p:spPr>
          <a:xfrm>
            <a:off x="2170319" y="5572482"/>
            <a:ext cx="723275" cy="369332"/>
          </a:xfrm>
          <a:prstGeom prst="rect">
            <a:avLst/>
          </a:prstGeom>
          <a:noFill/>
        </p:spPr>
        <p:txBody>
          <a:bodyPr wrap="none" rtlCol="0">
            <a:spAutoFit/>
          </a:bodyPr>
          <a:lstStyle/>
          <a:p>
            <a:r>
              <a:rPr lang="zh-TW" altLang="en-US" spc="300" dirty="0">
                <a:latin typeface="+mn-ea"/>
              </a:rPr>
              <a:t>前言</a:t>
            </a:r>
          </a:p>
        </p:txBody>
      </p:sp>
      <p:pic>
        <p:nvPicPr>
          <p:cNvPr id="22" name="Graphic 21"/>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19923" y="5799500"/>
            <a:ext cx="473617" cy="566030"/>
          </a:xfrm>
          <a:prstGeom prst="rect">
            <a:avLst/>
          </a:prstGeom>
        </p:spPr>
      </p:pic>
      <p:pic>
        <p:nvPicPr>
          <p:cNvPr id="23" name="Graphic 2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10075" y="5767986"/>
            <a:ext cx="473617" cy="566030"/>
          </a:xfrm>
          <a:prstGeom prst="rect">
            <a:avLst/>
          </a:prstGeom>
        </p:spPr>
      </p:pic>
      <p:pic>
        <p:nvPicPr>
          <p:cNvPr id="24" name="Graphic 2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128" y="5767986"/>
            <a:ext cx="473617" cy="566030"/>
          </a:xfrm>
          <a:prstGeom prst="rect">
            <a:avLst/>
          </a:prstGeom>
        </p:spPr>
      </p:pic>
      <p:pic>
        <p:nvPicPr>
          <p:cNvPr id="25" name="Graphic 2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06180" y="5767986"/>
            <a:ext cx="473617" cy="566030"/>
          </a:xfrm>
          <a:prstGeom prst="rect">
            <a:avLst/>
          </a:prstGeom>
        </p:spPr>
      </p:pic>
      <p:sp>
        <p:nvSpPr>
          <p:cNvPr id="29" name="TextBox 28"/>
          <p:cNvSpPr txBox="1"/>
          <p:nvPr/>
        </p:nvSpPr>
        <p:spPr>
          <a:xfrm>
            <a:off x="4740057" y="1762412"/>
            <a:ext cx="2205984" cy="1052668"/>
          </a:xfrm>
          <a:custGeom>
            <a:avLst/>
            <a:gdLst/>
            <a:ahLst/>
            <a:cxnLst/>
            <a:rect l="l" t="t" r="r" b="b"/>
            <a:pathLst>
              <a:path w="2205984" h="1052668">
                <a:moveTo>
                  <a:pt x="1336732" y="772252"/>
                </a:moveTo>
                <a:lnTo>
                  <a:pt x="1447060" y="821192"/>
                </a:lnTo>
                <a:cubicBezTo>
                  <a:pt x="1430298" y="857151"/>
                  <a:pt x="1410331" y="893439"/>
                  <a:pt x="1387160" y="930056"/>
                </a:cubicBezTo>
                <a:lnTo>
                  <a:pt x="1383725" y="934278"/>
                </a:lnTo>
                <a:lnTo>
                  <a:pt x="1382585" y="936349"/>
                </a:lnTo>
                <a:cubicBezTo>
                  <a:pt x="1359414" y="972966"/>
                  <a:pt x="1333318" y="1005036"/>
                  <a:pt x="1304297" y="1032559"/>
                </a:cubicBezTo>
                <a:lnTo>
                  <a:pt x="1193969" y="968008"/>
                </a:lnTo>
                <a:lnTo>
                  <a:pt x="1199286" y="962149"/>
                </a:lnTo>
                <a:lnTo>
                  <a:pt x="1198544" y="961715"/>
                </a:lnTo>
                <a:lnTo>
                  <a:pt x="1275485" y="876929"/>
                </a:lnTo>
                <a:lnTo>
                  <a:pt x="1332157" y="778545"/>
                </a:lnTo>
                <a:lnTo>
                  <a:pt x="1332914" y="778881"/>
                </a:lnTo>
                <a:close/>
                <a:moveTo>
                  <a:pt x="2070024" y="762194"/>
                </a:moveTo>
                <a:cubicBezTo>
                  <a:pt x="2097559" y="792673"/>
                  <a:pt x="2123841" y="825825"/>
                  <a:pt x="2148870" y="861648"/>
                </a:cubicBezTo>
                <a:cubicBezTo>
                  <a:pt x="2173898" y="897472"/>
                  <a:pt x="2192936" y="930086"/>
                  <a:pt x="2205984" y="959489"/>
                </a:cubicBezTo>
                <a:lnTo>
                  <a:pt x="2199440" y="962408"/>
                </a:lnTo>
                <a:lnTo>
                  <a:pt x="2201409" y="965782"/>
                </a:lnTo>
                <a:lnTo>
                  <a:pt x="2086623" y="1016978"/>
                </a:lnTo>
                <a:cubicBezTo>
                  <a:pt x="2075781" y="988616"/>
                  <a:pt x="2058461" y="955984"/>
                  <a:pt x="2034663" y="919083"/>
                </a:cubicBezTo>
                <a:cubicBezTo>
                  <a:pt x="2010865" y="882182"/>
                  <a:pt x="1985466" y="847580"/>
                  <a:pt x="1958464" y="815277"/>
                </a:cubicBezTo>
                <a:lnTo>
                  <a:pt x="1965424" y="812233"/>
                </a:lnTo>
                <a:lnTo>
                  <a:pt x="1963039" y="808984"/>
                </a:lnTo>
                <a:close/>
                <a:moveTo>
                  <a:pt x="1480493" y="613515"/>
                </a:moveTo>
                <a:lnTo>
                  <a:pt x="1480493" y="655282"/>
                </a:lnTo>
                <a:lnTo>
                  <a:pt x="1937290" y="655282"/>
                </a:lnTo>
                <a:lnTo>
                  <a:pt x="1937290" y="613515"/>
                </a:lnTo>
                <a:close/>
                <a:moveTo>
                  <a:pt x="244177" y="606177"/>
                </a:moveTo>
                <a:lnTo>
                  <a:pt x="342246" y="694217"/>
                </a:lnTo>
                <a:cubicBezTo>
                  <a:pt x="312435" y="753328"/>
                  <a:pt x="280674" y="813135"/>
                  <a:pt x="246963" y="873639"/>
                </a:cubicBezTo>
                <a:cubicBezTo>
                  <a:pt x="213251" y="934143"/>
                  <a:pt x="179262" y="991722"/>
                  <a:pt x="144993" y="1046375"/>
                </a:cubicBezTo>
                <a:lnTo>
                  <a:pt x="144409" y="1045908"/>
                </a:lnTo>
                <a:lnTo>
                  <a:pt x="140418" y="1052668"/>
                </a:lnTo>
                <a:lnTo>
                  <a:pt x="28975" y="963514"/>
                </a:lnTo>
                <a:cubicBezTo>
                  <a:pt x="59483" y="919843"/>
                  <a:pt x="93751" y="866768"/>
                  <a:pt x="131781" y="804291"/>
                </a:cubicBezTo>
                <a:cubicBezTo>
                  <a:pt x="169811" y="741813"/>
                  <a:pt x="205751" y="677873"/>
                  <a:pt x="239602" y="612470"/>
                </a:cubicBezTo>
                <a:lnTo>
                  <a:pt x="240292" y="613089"/>
                </a:lnTo>
                <a:close/>
                <a:moveTo>
                  <a:pt x="1480493" y="487585"/>
                </a:moveTo>
                <a:lnTo>
                  <a:pt x="1480493" y="529352"/>
                </a:lnTo>
                <a:lnTo>
                  <a:pt x="1937290" y="529352"/>
                </a:lnTo>
                <a:lnTo>
                  <a:pt x="1937290" y="487585"/>
                </a:lnTo>
                <a:close/>
                <a:moveTo>
                  <a:pt x="1355678" y="398964"/>
                </a:moveTo>
                <a:lnTo>
                  <a:pt x="2073367" y="398964"/>
                </a:lnTo>
                <a:lnTo>
                  <a:pt x="2073367" y="738724"/>
                </a:lnTo>
                <a:lnTo>
                  <a:pt x="2068792" y="738724"/>
                </a:lnTo>
                <a:lnTo>
                  <a:pt x="2068792" y="745017"/>
                </a:lnTo>
                <a:lnTo>
                  <a:pt x="1743219" y="745017"/>
                </a:lnTo>
                <a:lnTo>
                  <a:pt x="1796711" y="775996"/>
                </a:lnTo>
                <a:cubicBezTo>
                  <a:pt x="1817467" y="788898"/>
                  <a:pt x="1835020" y="801003"/>
                  <a:pt x="1849368" y="812313"/>
                </a:cubicBezTo>
                <a:lnTo>
                  <a:pt x="1843778" y="817907"/>
                </a:lnTo>
                <a:lnTo>
                  <a:pt x="1844793" y="818606"/>
                </a:lnTo>
                <a:lnTo>
                  <a:pt x="1763440" y="900010"/>
                </a:lnTo>
                <a:cubicBezTo>
                  <a:pt x="1743961" y="882087"/>
                  <a:pt x="1718004" y="862992"/>
                  <a:pt x="1685569" y="842726"/>
                </a:cubicBezTo>
                <a:cubicBezTo>
                  <a:pt x="1669352" y="832593"/>
                  <a:pt x="1653152" y="823110"/>
                  <a:pt x="1636970" y="814275"/>
                </a:cubicBezTo>
                <a:lnTo>
                  <a:pt x="1601966" y="796552"/>
                </a:lnTo>
                <a:lnTo>
                  <a:pt x="1601966" y="903759"/>
                </a:lnTo>
                <a:cubicBezTo>
                  <a:pt x="1601292" y="917799"/>
                  <a:pt x="1604868" y="926819"/>
                  <a:pt x="1612692" y="930817"/>
                </a:cubicBezTo>
                <a:cubicBezTo>
                  <a:pt x="1620516" y="934815"/>
                  <a:pt x="1636629" y="936582"/>
                  <a:pt x="1661030" y="936117"/>
                </a:cubicBezTo>
                <a:lnTo>
                  <a:pt x="1814821" y="936117"/>
                </a:lnTo>
                <a:cubicBezTo>
                  <a:pt x="1824781" y="936675"/>
                  <a:pt x="1833104" y="935629"/>
                  <a:pt x="1839791" y="932979"/>
                </a:cubicBezTo>
                <a:lnTo>
                  <a:pt x="1851383" y="923213"/>
                </a:lnTo>
                <a:lnTo>
                  <a:pt x="1858828" y="899103"/>
                </a:lnTo>
                <a:cubicBezTo>
                  <a:pt x="1861057" y="886690"/>
                  <a:pt x="1862694" y="870999"/>
                  <a:pt x="1863738" y="852031"/>
                </a:cubicBezTo>
                <a:lnTo>
                  <a:pt x="1867477" y="853755"/>
                </a:lnTo>
                <a:lnTo>
                  <a:pt x="1868313" y="845738"/>
                </a:lnTo>
                <a:cubicBezTo>
                  <a:pt x="1882058" y="854362"/>
                  <a:pt x="1899703" y="862498"/>
                  <a:pt x="1921248" y="870146"/>
                </a:cubicBezTo>
                <a:cubicBezTo>
                  <a:pt x="1942794" y="877794"/>
                  <a:pt x="1962668" y="883419"/>
                  <a:pt x="1980870" y="887022"/>
                </a:cubicBezTo>
                <a:cubicBezTo>
                  <a:pt x="1974601" y="947576"/>
                  <a:pt x="1960114" y="988838"/>
                  <a:pt x="1937407" y="1010808"/>
                </a:cubicBezTo>
                <a:lnTo>
                  <a:pt x="1936124" y="1011506"/>
                </a:lnTo>
                <a:lnTo>
                  <a:pt x="1932832" y="1017101"/>
                </a:lnTo>
                <a:cubicBezTo>
                  <a:pt x="1910126" y="1039072"/>
                  <a:pt x="1873350" y="1049419"/>
                  <a:pt x="1822504" y="1048141"/>
                </a:cubicBezTo>
                <a:lnTo>
                  <a:pt x="1643082" y="1048141"/>
                </a:lnTo>
                <a:cubicBezTo>
                  <a:pt x="1574359" y="1048977"/>
                  <a:pt x="1527646" y="1039235"/>
                  <a:pt x="1502943" y="1018916"/>
                </a:cubicBezTo>
                <a:cubicBezTo>
                  <a:pt x="1478240" y="998596"/>
                  <a:pt x="1466631" y="962680"/>
                  <a:pt x="1468117" y="911168"/>
                </a:cubicBezTo>
                <a:lnTo>
                  <a:pt x="1468117" y="794191"/>
                </a:lnTo>
                <a:lnTo>
                  <a:pt x="1472692" y="794191"/>
                </a:lnTo>
                <a:lnTo>
                  <a:pt x="1472692" y="787898"/>
                </a:lnTo>
                <a:lnTo>
                  <a:pt x="1590338" y="787898"/>
                </a:lnTo>
                <a:lnTo>
                  <a:pt x="1594274" y="784047"/>
                </a:lnTo>
                <a:lnTo>
                  <a:pt x="1593050" y="783428"/>
                </a:lnTo>
                <a:lnTo>
                  <a:pt x="1632310" y="745017"/>
                </a:lnTo>
                <a:lnTo>
                  <a:pt x="1351103" y="745017"/>
                </a:lnTo>
                <a:lnTo>
                  <a:pt x="1351103" y="405257"/>
                </a:lnTo>
                <a:lnTo>
                  <a:pt x="1355678" y="405257"/>
                </a:lnTo>
                <a:close/>
                <a:moveTo>
                  <a:pt x="74784" y="334257"/>
                </a:moveTo>
                <a:cubicBezTo>
                  <a:pt x="109262" y="349395"/>
                  <a:pt x="146456" y="367040"/>
                  <a:pt x="186366" y="387193"/>
                </a:cubicBezTo>
                <a:cubicBezTo>
                  <a:pt x="226276" y="407345"/>
                  <a:pt x="259291" y="426105"/>
                  <a:pt x="285411" y="443471"/>
                </a:cubicBezTo>
                <a:lnTo>
                  <a:pt x="211858" y="553799"/>
                </a:lnTo>
                <a:lnTo>
                  <a:pt x="211592" y="553629"/>
                </a:lnTo>
                <a:lnTo>
                  <a:pt x="207283" y="560092"/>
                </a:lnTo>
                <a:cubicBezTo>
                  <a:pt x="183393" y="542053"/>
                  <a:pt x="151771" y="521854"/>
                  <a:pt x="112418" y="499495"/>
                </a:cubicBezTo>
                <a:cubicBezTo>
                  <a:pt x="73065" y="477137"/>
                  <a:pt x="35592" y="457217"/>
                  <a:pt x="0" y="439734"/>
                </a:cubicBezTo>
                <a:lnTo>
                  <a:pt x="70209" y="340551"/>
                </a:lnTo>
                <a:lnTo>
                  <a:pt x="70299" y="340593"/>
                </a:lnTo>
                <a:close/>
                <a:moveTo>
                  <a:pt x="1568009" y="184461"/>
                </a:moveTo>
                <a:lnTo>
                  <a:pt x="1582881" y="217662"/>
                </a:lnTo>
                <a:cubicBezTo>
                  <a:pt x="1588430" y="231454"/>
                  <a:pt x="1592934" y="244339"/>
                  <a:pt x="1596393" y="256317"/>
                </a:cubicBezTo>
                <a:lnTo>
                  <a:pt x="1821819" y="256317"/>
                </a:lnTo>
                <a:lnTo>
                  <a:pt x="1836017" y="222699"/>
                </a:lnTo>
                <a:cubicBezTo>
                  <a:pt x="1841566" y="209116"/>
                  <a:pt x="1846348" y="196370"/>
                  <a:pt x="1850365" y="184461"/>
                </a:cubicBezTo>
                <a:close/>
                <a:moveTo>
                  <a:pt x="139421" y="26676"/>
                </a:moveTo>
                <a:cubicBezTo>
                  <a:pt x="174456" y="41883"/>
                  <a:pt x="211928" y="59946"/>
                  <a:pt x="251838" y="80865"/>
                </a:cubicBezTo>
                <a:cubicBezTo>
                  <a:pt x="291749" y="101784"/>
                  <a:pt x="324485" y="121240"/>
                  <a:pt x="350047" y="139233"/>
                </a:cubicBezTo>
                <a:lnTo>
                  <a:pt x="273152" y="247332"/>
                </a:lnTo>
                <a:lnTo>
                  <a:pt x="273085" y="247288"/>
                </a:lnTo>
                <a:lnTo>
                  <a:pt x="268577" y="253625"/>
                </a:lnTo>
                <a:cubicBezTo>
                  <a:pt x="244686" y="235028"/>
                  <a:pt x="213065" y="214272"/>
                  <a:pt x="173711" y="191357"/>
                </a:cubicBezTo>
                <a:cubicBezTo>
                  <a:pt x="134358" y="168441"/>
                  <a:pt x="96886" y="147964"/>
                  <a:pt x="61294" y="129924"/>
                </a:cubicBezTo>
                <a:lnTo>
                  <a:pt x="66009" y="123708"/>
                </a:lnTo>
                <a:lnTo>
                  <a:pt x="65869" y="123631"/>
                </a:lnTo>
                <a:close/>
                <a:moveTo>
                  <a:pt x="692176" y="8845"/>
                </a:moveTo>
                <a:cubicBezTo>
                  <a:pt x="709496" y="35963"/>
                  <a:pt x="726398" y="65310"/>
                  <a:pt x="742882" y="96885"/>
                </a:cubicBezTo>
                <a:cubicBezTo>
                  <a:pt x="759366" y="128460"/>
                  <a:pt x="771811" y="156692"/>
                  <a:pt x="780215" y="181581"/>
                </a:cubicBezTo>
                <a:lnTo>
                  <a:pt x="773875" y="183869"/>
                </a:lnTo>
                <a:lnTo>
                  <a:pt x="775640" y="187874"/>
                </a:lnTo>
                <a:lnTo>
                  <a:pt x="684981" y="220586"/>
                </a:lnTo>
                <a:lnTo>
                  <a:pt x="1012016" y="220586"/>
                </a:lnTo>
                <a:lnTo>
                  <a:pt x="1012016" y="346516"/>
                </a:lnTo>
                <a:lnTo>
                  <a:pt x="1007441" y="346516"/>
                </a:lnTo>
                <a:lnTo>
                  <a:pt x="1007441" y="352809"/>
                </a:lnTo>
                <a:lnTo>
                  <a:pt x="759041" y="352809"/>
                </a:lnTo>
                <a:lnTo>
                  <a:pt x="759041" y="542655"/>
                </a:lnTo>
                <a:lnTo>
                  <a:pt x="971896" y="542655"/>
                </a:lnTo>
                <a:lnTo>
                  <a:pt x="971896" y="668585"/>
                </a:lnTo>
                <a:lnTo>
                  <a:pt x="967321" y="668585"/>
                </a:lnTo>
                <a:lnTo>
                  <a:pt x="967321" y="674878"/>
                </a:lnTo>
                <a:lnTo>
                  <a:pt x="759041" y="674878"/>
                </a:lnTo>
                <a:lnTo>
                  <a:pt x="759041" y="895928"/>
                </a:lnTo>
                <a:lnTo>
                  <a:pt x="1040991" y="895928"/>
                </a:lnTo>
                <a:lnTo>
                  <a:pt x="1040991" y="1021858"/>
                </a:lnTo>
                <a:lnTo>
                  <a:pt x="1036416" y="1021858"/>
                </a:lnTo>
                <a:lnTo>
                  <a:pt x="1036416" y="1028151"/>
                </a:lnTo>
                <a:lnTo>
                  <a:pt x="313154" y="1028151"/>
                </a:lnTo>
                <a:lnTo>
                  <a:pt x="313154" y="902221"/>
                </a:lnTo>
                <a:lnTo>
                  <a:pt x="317729" y="902221"/>
                </a:lnTo>
                <a:lnTo>
                  <a:pt x="317729" y="895928"/>
                </a:lnTo>
                <a:lnTo>
                  <a:pt x="616277" y="895928"/>
                </a:lnTo>
                <a:lnTo>
                  <a:pt x="616277" y="674878"/>
                </a:lnTo>
                <a:lnTo>
                  <a:pt x="391164" y="674878"/>
                </a:lnTo>
                <a:lnTo>
                  <a:pt x="391164" y="548948"/>
                </a:lnTo>
                <a:lnTo>
                  <a:pt x="395739" y="548948"/>
                </a:lnTo>
                <a:lnTo>
                  <a:pt x="395739" y="542655"/>
                </a:lnTo>
                <a:lnTo>
                  <a:pt x="616277" y="542655"/>
                </a:lnTo>
                <a:lnTo>
                  <a:pt x="616277" y="352809"/>
                </a:lnTo>
                <a:lnTo>
                  <a:pt x="346587" y="352809"/>
                </a:lnTo>
                <a:lnTo>
                  <a:pt x="346587" y="226879"/>
                </a:lnTo>
                <a:lnTo>
                  <a:pt x="351162" y="226879"/>
                </a:lnTo>
                <a:lnTo>
                  <a:pt x="351162" y="220586"/>
                </a:lnTo>
                <a:lnTo>
                  <a:pt x="640566" y="220586"/>
                </a:lnTo>
                <a:lnTo>
                  <a:pt x="610705" y="144133"/>
                </a:lnTo>
                <a:cubicBezTo>
                  <a:pt x="596311" y="113208"/>
                  <a:pt x="581080" y="83954"/>
                  <a:pt x="565014" y="56372"/>
                </a:cubicBezTo>
                <a:lnTo>
                  <a:pt x="571695" y="54125"/>
                </a:lnTo>
                <a:lnTo>
                  <a:pt x="569589" y="50079"/>
                </a:lnTo>
                <a:close/>
                <a:moveTo>
                  <a:pt x="1755756" y="0"/>
                </a:moveTo>
                <a:cubicBezTo>
                  <a:pt x="1761909" y="11306"/>
                  <a:pt x="1767713" y="23519"/>
                  <a:pt x="1773169" y="36636"/>
                </a:cubicBezTo>
                <a:cubicBezTo>
                  <a:pt x="1778625" y="49754"/>
                  <a:pt x="1783594" y="62802"/>
                  <a:pt x="1788075" y="75781"/>
                </a:cubicBezTo>
                <a:lnTo>
                  <a:pt x="2134661" y="75781"/>
                </a:lnTo>
                <a:lnTo>
                  <a:pt x="2134661" y="178168"/>
                </a:lnTo>
                <a:lnTo>
                  <a:pt x="2130086" y="178168"/>
                </a:lnTo>
                <a:lnTo>
                  <a:pt x="2130086" y="184461"/>
                </a:lnTo>
                <a:lnTo>
                  <a:pt x="1942099" y="184461"/>
                </a:lnTo>
                <a:lnTo>
                  <a:pt x="1995358" y="193798"/>
                </a:lnTo>
                <a:cubicBezTo>
                  <a:pt x="1988717" y="204986"/>
                  <a:pt x="1982495" y="215824"/>
                  <a:pt x="1976691" y="226314"/>
                </a:cubicBezTo>
                <a:cubicBezTo>
                  <a:pt x="1970887" y="236803"/>
                  <a:pt x="1965222" y="246805"/>
                  <a:pt x="1959696" y="256317"/>
                </a:cubicBezTo>
                <a:lnTo>
                  <a:pt x="2193725" y="256317"/>
                </a:lnTo>
                <a:lnTo>
                  <a:pt x="2193725" y="358705"/>
                </a:lnTo>
                <a:lnTo>
                  <a:pt x="2189150" y="358705"/>
                </a:lnTo>
                <a:lnTo>
                  <a:pt x="2189150" y="364998"/>
                </a:lnTo>
                <a:lnTo>
                  <a:pt x="1225173" y="364998"/>
                </a:lnTo>
                <a:lnTo>
                  <a:pt x="1225173" y="262610"/>
                </a:lnTo>
                <a:lnTo>
                  <a:pt x="1229748" y="262610"/>
                </a:lnTo>
                <a:lnTo>
                  <a:pt x="1229748" y="256317"/>
                </a:lnTo>
                <a:lnTo>
                  <a:pt x="1456057" y="256317"/>
                </a:lnTo>
                <a:lnTo>
                  <a:pt x="1447779" y="230653"/>
                </a:lnTo>
                <a:cubicBezTo>
                  <a:pt x="1443786" y="220070"/>
                  <a:pt x="1439792" y="210255"/>
                  <a:pt x="1435799" y="201208"/>
                </a:cubicBezTo>
                <a:lnTo>
                  <a:pt x="1442397" y="199886"/>
                </a:lnTo>
                <a:lnTo>
                  <a:pt x="1440374" y="194915"/>
                </a:lnTo>
                <a:lnTo>
                  <a:pt x="1492547" y="184461"/>
                </a:lnTo>
                <a:lnTo>
                  <a:pt x="1279779" y="184461"/>
                </a:lnTo>
                <a:lnTo>
                  <a:pt x="1279779" y="82074"/>
                </a:lnTo>
                <a:lnTo>
                  <a:pt x="1284354" y="82074"/>
                </a:lnTo>
                <a:lnTo>
                  <a:pt x="1284354" y="75781"/>
                </a:lnTo>
                <a:lnTo>
                  <a:pt x="1638745" y="75781"/>
                </a:lnTo>
                <a:lnTo>
                  <a:pt x="1631798" y="55049"/>
                </a:lnTo>
                <a:cubicBezTo>
                  <a:pt x="1628571" y="46040"/>
                  <a:pt x="1625274" y="37589"/>
                  <a:pt x="1621908" y="29696"/>
                </a:cubicBezTo>
                <a:lnTo>
                  <a:pt x="1628474" y="28507"/>
                </a:lnTo>
                <a:lnTo>
                  <a:pt x="1626483" y="23403"/>
                </a:lnTo>
                <a:close/>
              </a:path>
            </a:pathLst>
          </a:custGeom>
          <a:solidFill>
            <a:srgbClr val="CF1E32"/>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z="8800" spc="600" dirty="0">
              <a:solidFill>
                <a:srgbClr val="CF1E32"/>
              </a:solidFill>
              <a:latin typeface="+mj-ea"/>
              <a:ea typeface="+mj-ea"/>
            </a:endParaRPr>
          </a:p>
        </p:txBody>
      </p:sp>
      <p:sp>
        <p:nvSpPr>
          <p:cNvPr id="31" name="TextBox 30"/>
          <p:cNvSpPr txBox="1"/>
          <p:nvPr/>
        </p:nvSpPr>
        <p:spPr>
          <a:xfrm>
            <a:off x="2115581" y="3532338"/>
            <a:ext cx="7854528" cy="209827"/>
          </a:xfrm>
          <a:custGeom>
            <a:avLst/>
            <a:gdLst/>
            <a:ahLst/>
            <a:cxnLst/>
            <a:rect l="l" t="t" r="r" b="b"/>
            <a:pathLst>
              <a:path w="7854528" h="209827">
                <a:moveTo>
                  <a:pt x="643113" y="174622"/>
                </a:moveTo>
                <a:lnTo>
                  <a:pt x="653629" y="178737"/>
                </a:lnTo>
                <a:cubicBezTo>
                  <a:pt x="646499" y="184638"/>
                  <a:pt x="637955" y="190153"/>
                  <a:pt x="627997" y="195282"/>
                </a:cubicBezTo>
                <a:cubicBezTo>
                  <a:pt x="618039" y="200411"/>
                  <a:pt x="608295" y="204726"/>
                  <a:pt x="598765" y="208226"/>
                </a:cubicBezTo>
                <a:cubicBezTo>
                  <a:pt x="597765" y="207222"/>
                  <a:pt x="596393" y="205917"/>
                  <a:pt x="594650" y="204312"/>
                </a:cubicBezTo>
                <a:cubicBezTo>
                  <a:pt x="592907" y="202707"/>
                  <a:pt x="591307" y="201345"/>
                  <a:pt x="589850" y="200225"/>
                </a:cubicBezTo>
                <a:cubicBezTo>
                  <a:pt x="599684" y="197201"/>
                  <a:pt x="609390" y="193477"/>
                  <a:pt x="618967" y="189053"/>
                </a:cubicBezTo>
                <a:cubicBezTo>
                  <a:pt x="628545" y="184628"/>
                  <a:pt x="636593" y="179818"/>
                  <a:pt x="643113" y="174622"/>
                </a:cubicBezTo>
                <a:close/>
                <a:moveTo>
                  <a:pt x="694777" y="173708"/>
                </a:moveTo>
                <a:cubicBezTo>
                  <a:pt x="703487" y="178423"/>
                  <a:pt x="712127" y="183452"/>
                  <a:pt x="720695" y="188795"/>
                </a:cubicBezTo>
                <a:cubicBezTo>
                  <a:pt x="729262" y="194139"/>
                  <a:pt x="736244" y="198940"/>
                  <a:pt x="741640" y="203197"/>
                </a:cubicBezTo>
                <a:lnTo>
                  <a:pt x="732039" y="209827"/>
                </a:lnTo>
                <a:cubicBezTo>
                  <a:pt x="726614" y="205398"/>
                  <a:pt x="719575" y="200311"/>
                  <a:pt x="710922" y="194568"/>
                </a:cubicBezTo>
                <a:cubicBezTo>
                  <a:pt x="702268" y="188824"/>
                  <a:pt x="693686" y="183623"/>
                  <a:pt x="685176" y="178966"/>
                </a:cubicBezTo>
                <a:close/>
                <a:moveTo>
                  <a:pt x="7839440" y="162064"/>
                </a:moveTo>
                <a:cubicBezTo>
                  <a:pt x="7843469" y="162102"/>
                  <a:pt x="7846955" y="163454"/>
                  <a:pt x="7849899" y="166121"/>
                </a:cubicBezTo>
                <a:cubicBezTo>
                  <a:pt x="7852843" y="168788"/>
                  <a:pt x="7854385" y="172541"/>
                  <a:pt x="7854528" y="177380"/>
                </a:cubicBezTo>
                <a:cubicBezTo>
                  <a:pt x="7854385" y="182209"/>
                  <a:pt x="7852843" y="185924"/>
                  <a:pt x="7849899" y="188524"/>
                </a:cubicBezTo>
                <a:cubicBezTo>
                  <a:pt x="7846955" y="191124"/>
                  <a:pt x="7843469" y="192439"/>
                  <a:pt x="7839440" y="192467"/>
                </a:cubicBezTo>
                <a:cubicBezTo>
                  <a:pt x="7835411" y="192439"/>
                  <a:pt x="7831925" y="191124"/>
                  <a:pt x="7828982" y="188524"/>
                </a:cubicBezTo>
                <a:cubicBezTo>
                  <a:pt x="7826039" y="185924"/>
                  <a:pt x="7824495" y="182209"/>
                  <a:pt x="7824353" y="177380"/>
                </a:cubicBezTo>
                <a:cubicBezTo>
                  <a:pt x="7824495" y="172541"/>
                  <a:pt x="7826039" y="168788"/>
                  <a:pt x="7828982" y="166121"/>
                </a:cubicBezTo>
                <a:cubicBezTo>
                  <a:pt x="7831925" y="163454"/>
                  <a:pt x="7835411" y="162102"/>
                  <a:pt x="7839440" y="162064"/>
                </a:cubicBezTo>
                <a:close/>
                <a:moveTo>
                  <a:pt x="621625" y="142847"/>
                </a:moveTo>
                <a:lnTo>
                  <a:pt x="621625" y="160478"/>
                </a:lnTo>
                <a:lnTo>
                  <a:pt x="716265" y="160478"/>
                </a:lnTo>
                <a:lnTo>
                  <a:pt x="716265" y="142847"/>
                </a:lnTo>
                <a:close/>
                <a:moveTo>
                  <a:pt x="7306497" y="142633"/>
                </a:moveTo>
                <a:lnTo>
                  <a:pt x="7316557" y="145604"/>
                </a:lnTo>
                <a:cubicBezTo>
                  <a:pt x="7311885" y="155696"/>
                  <a:pt x="7306427" y="165402"/>
                  <a:pt x="7300183" y="174722"/>
                </a:cubicBezTo>
                <a:cubicBezTo>
                  <a:pt x="7293939" y="184042"/>
                  <a:pt x="7287510" y="192091"/>
                  <a:pt x="7280895" y="198868"/>
                </a:cubicBezTo>
                <a:cubicBezTo>
                  <a:pt x="7279661" y="198154"/>
                  <a:pt x="7278071" y="197354"/>
                  <a:pt x="7276123" y="196468"/>
                </a:cubicBezTo>
                <a:cubicBezTo>
                  <a:pt x="7274175" y="195582"/>
                  <a:pt x="7272413" y="194782"/>
                  <a:pt x="7270837" y="194068"/>
                </a:cubicBezTo>
                <a:cubicBezTo>
                  <a:pt x="7278081" y="187524"/>
                  <a:pt x="7284738" y="179751"/>
                  <a:pt x="7290811" y="170750"/>
                </a:cubicBezTo>
                <a:cubicBezTo>
                  <a:pt x="7296883" y="161749"/>
                  <a:pt x="7302112" y="152377"/>
                  <a:pt x="7306497" y="142633"/>
                </a:cubicBezTo>
                <a:close/>
                <a:moveTo>
                  <a:pt x="1936850" y="142390"/>
                </a:moveTo>
                <a:cubicBezTo>
                  <a:pt x="1933972" y="146648"/>
                  <a:pt x="1931093" y="150764"/>
                  <a:pt x="1928215" y="154737"/>
                </a:cubicBezTo>
                <a:cubicBezTo>
                  <a:pt x="1925336" y="158710"/>
                  <a:pt x="1922572" y="162368"/>
                  <a:pt x="1919922" y="165713"/>
                </a:cubicBezTo>
                <a:cubicBezTo>
                  <a:pt x="1938020" y="168456"/>
                  <a:pt x="1956004" y="171658"/>
                  <a:pt x="1973872" y="175316"/>
                </a:cubicBezTo>
                <a:cubicBezTo>
                  <a:pt x="1981868" y="171100"/>
                  <a:pt x="1988972" y="166270"/>
                  <a:pt x="1995186" y="160825"/>
                </a:cubicBezTo>
                <a:cubicBezTo>
                  <a:pt x="2001401" y="155380"/>
                  <a:pt x="2006789" y="149235"/>
                  <a:pt x="2011352" y="142390"/>
                </a:cubicBezTo>
                <a:close/>
                <a:moveTo>
                  <a:pt x="7373935" y="139661"/>
                </a:moveTo>
                <a:cubicBezTo>
                  <a:pt x="7380527" y="148043"/>
                  <a:pt x="7386889" y="156939"/>
                  <a:pt x="7393023" y="166350"/>
                </a:cubicBezTo>
                <a:cubicBezTo>
                  <a:pt x="7399157" y="175760"/>
                  <a:pt x="7403919" y="184085"/>
                  <a:pt x="7407311" y="191324"/>
                </a:cubicBezTo>
                <a:lnTo>
                  <a:pt x="7398395" y="196354"/>
                </a:lnTo>
                <a:cubicBezTo>
                  <a:pt x="7394900" y="188962"/>
                  <a:pt x="7390117" y="180428"/>
                  <a:pt x="7384051" y="170750"/>
                </a:cubicBezTo>
                <a:cubicBezTo>
                  <a:pt x="7377983" y="161073"/>
                  <a:pt x="7371715" y="152081"/>
                  <a:pt x="7365248" y="143776"/>
                </a:cubicBezTo>
                <a:close/>
                <a:moveTo>
                  <a:pt x="1436127" y="135995"/>
                </a:moveTo>
                <a:cubicBezTo>
                  <a:pt x="1442380" y="142284"/>
                  <a:pt x="1448390" y="149144"/>
                  <a:pt x="1454158" y="156576"/>
                </a:cubicBezTo>
                <a:cubicBezTo>
                  <a:pt x="1459925" y="164008"/>
                  <a:pt x="1464278" y="170639"/>
                  <a:pt x="1467217" y="176471"/>
                </a:cubicBezTo>
                <a:lnTo>
                  <a:pt x="1457615" y="182417"/>
                </a:lnTo>
                <a:cubicBezTo>
                  <a:pt x="1454691" y="176580"/>
                  <a:pt x="1450424" y="169901"/>
                  <a:pt x="1444814" y="162379"/>
                </a:cubicBezTo>
                <a:cubicBezTo>
                  <a:pt x="1439203" y="154857"/>
                  <a:pt x="1433336" y="147892"/>
                  <a:pt x="1427211" y="141484"/>
                </a:cubicBezTo>
                <a:close/>
                <a:moveTo>
                  <a:pt x="6525815" y="130502"/>
                </a:moveTo>
                <a:lnTo>
                  <a:pt x="6525815" y="166421"/>
                </a:lnTo>
                <a:lnTo>
                  <a:pt x="6564477" y="166421"/>
                </a:lnTo>
                <a:lnTo>
                  <a:pt x="6564477" y="130502"/>
                </a:lnTo>
                <a:close/>
                <a:moveTo>
                  <a:pt x="2510471" y="128674"/>
                </a:moveTo>
                <a:lnTo>
                  <a:pt x="2510471" y="144933"/>
                </a:lnTo>
                <a:lnTo>
                  <a:pt x="2574935" y="144933"/>
                </a:lnTo>
                <a:lnTo>
                  <a:pt x="2574935" y="128674"/>
                </a:lnTo>
                <a:close/>
                <a:moveTo>
                  <a:pt x="2438918" y="128674"/>
                </a:moveTo>
                <a:lnTo>
                  <a:pt x="2438918" y="144933"/>
                </a:lnTo>
                <a:lnTo>
                  <a:pt x="2499726" y="144933"/>
                </a:lnTo>
                <a:lnTo>
                  <a:pt x="2499726" y="128674"/>
                </a:lnTo>
                <a:close/>
                <a:moveTo>
                  <a:pt x="4423547" y="127316"/>
                </a:moveTo>
                <a:cubicBezTo>
                  <a:pt x="4429748" y="135461"/>
                  <a:pt x="4436194" y="144165"/>
                  <a:pt x="4442886" y="153428"/>
                </a:cubicBezTo>
                <a:cubicBezTo>
                  <a:pt x="4449577" y="162690"/>
                  <a:pt x="4455888" y="171648"/>
                  <a:pt x="4461817" y="180301"/>
                </a:cubicBezTo>
                <a:cubicBezTo>
                  <a:pt x="4467747" y="188954"/>
                  <a:pt x="4472668" y="196438"/>
                  <a:pt x="4476583" y="202754"/>
                </a:cubicBezTo>
                <a:lnTo>
                  <a:pt x="4466753" y="208469"/>
                </a:lnTo>
                <a:cubicBezTo>
                  <a:pt x="4462995" y="202005"/>
                  <a:pt x="4458217" y="194385"/>
                  <a:pt x="4452419" y="185609"/>
                </a:cubicBezTo>
                <a:cubicBezTo>
                  <a:pt x="4446621" y="176834"/>
                  <a:pt x="4440403" y="167740"/>
                  <a:pt x="4433767" y="158330"/>
                </a:cubicBezTo>
                <a:cubicBezTo>
                  <a:pt x="4427131" y="148919"/>
                  <a:pt x="4420676" y="140029"/>
                  <a:pt x="4414404" y="131660"/>
                </a:cubicBezTo>
                <a:close/>
                <a:moveTo>
                  <a:pt x="423048" y="127316"/>
                </a:moveTo>
                <a:cubicBezTo>
                  <a:pt x="429248" y="135461"/>
                  <a:pt x="435694" y="144165"/>
                  <a:pt x="442386" y="153428"/>
                </a:cubicBezTo>
                <a:cubicBezTo>
                  <a:pt x="449077" y="162690"/>
                  <a:pt x="455387" y="171648"/>
                  <a:pt x="461317" y="180301"/>
                </a:cubicBezTo>
                <a:cubicBezTo>
                  <a:pt x="467246" y="188954"/>
                  <a:pt x="472169" y="196438"/>
                  <a:pt x="476083" y="202754"/>
                </a:cubicBezTo>
                <a:lnTo>
                  <a:pt x="466253" y="208469"/>
                </a:lnTo>
                <a:cubicBezTo>
                  <a:pt x="462495" y="202005"/>
                  <a:pt x="457717" y="194385"/>
                  <a:pt x="451919" y="185609"/>
                </a:cubicBezTo>
                <a:cubicBezTo>
                  <a:pt x="446121" y="176834"/>
                  <a:pt x="439903" y="167740"/>
                  <a:pt x="433267" y="158330"/>
                </a:cubicBezTo>
                <a:cubicBezTo>
                  <a:pt x="426630" y="148919"/>
                  <a:pt x="420176" y="140029"/>
                  <a:pt x="413904" y="131660"/>
                </a:cubicBezTo>
                <a:close/>
                <a:moveTo>
                  <a:pt x="5382905" y="123659"/>
                </a:moveTo>
                <a:lnTo>
                  <a:pt x="5390907" y="130517"/>
                </a:lnTo>
                <a:cubicBezTo>
                  <a:pt x="5385153" y="142947"/>
                  <a:pt x="5378771" y="155863"/>
                  <a:pt x="5371761" y="169264"/>
                </a:cubicBezTo>
                <a:cubicBezTo>
                  <a:pt x="5364751" y="182666"/>
                  <a:pt x="5358026" y="194668"/>
                  <a:pt x="5351588" y="205269"/>
                </a:cubicBezTo>
                <a:lnTo>
                  <a:pt x="5342215" y="197954"/>
                </a:lnTo>
                <a:cubicBezTo>
                  <a:pt x="5348254" y="188657"/>
                  <a:pt x="5354978" y="177246"/>
                  <a:pt x="5362389" y="163721"/>
                </a:cubicBezTo>
                <a:cubicBezTo>
                  <a:pt x="5369799" y="150195"/>
                  <a:pt x="5376638" y="136841"/>
                  <a:pt x="5382905" y="123659"/>
                </a:cubicBezTo>
                <a:close/>
                <a:moveTo>
                  <a:pt x="4853163" y="123659"/>
                </a:moveTo>
                <a:lnTo>
                  <a:pt x="4861164" y="130745"/>
                </a:lnTo>
                <a:cubicBezTo>
                  <a:pt x="4854939" y="143061"/>
                  <a:pt x="4848072" y="155920"/>
                  <a:pt x="4840562" y="169322"/>
                </a:cubicBezTo>
                <a:cubicBezTo>
                  <a:pt x="4833051" y="182723"/>
                  <a:pt x="4825898" y="194782"/>
                  <a:pt x="4819102" y="205498"/>
                </a:cubicBezTo>
                <a:lnTo>
                  <a:pt x="4809729" y="197954"/>
                </a:lnTo>
                <a:cubicBezTo>
                  <a:pt x="4813986" y="191969"/>
                  <a:pt x="4818654" y="184837"/>
                  <a:pt x="4823733" y="176558"/>
                </a:cubicBezTo>
                <a:cubicBezTo>
                  <a:pt x="4828811" y="168279"/>
                  <a:pt x="4833903" y="159556"/>
                  <a:pt x="4839007" y="150388"/>
                </a:cubicBezTo>
                <a:cubicBezTo>
                  <a:pt x="4844110" y="141220"/>
                  <a:pt x="4848829" y="132310"/>
                  <a:pt x="4853163" y="123659"/>
                </a:cubicBezTo>
                <a:close/>
                <a:moveTo>
                  <a:pt x="4319535" y="123659"/>
                </a:moveTo>
                <a:lnTo>
                  <a:pt x="4327764" y="130974"/>
                </a:lnTo>
                <a:cubicBezTo>
                  <a:pt x="4321530" y="143295"/>
                  <a:pt x="4314624" y="156144"/>
                  <a:pt x="4307047" y="169522"/>
                </a:cubicBezTo>
                <a:cubicBezTo>
                  <a:pt x="4299470" y="182899"/>
                  <a:pt x="4292279" y="194891"/>
                  <a:pt x="4285473" y="205498"/>
                </a:cubicBezTo>
                <a:lnTo>
                  <a:pt x="4276101" y="198182"/>
                </a:lnTo>
                <a:cubicBezTo>
                  <a:pt x="4280358" y="192123"/>
                  <a:pt x="4285026" y="184938"/>
                  <a:pt x="4290104" y="176626"/>
                </a:cubicBezTo>
                <a:cubicBezTo>
                  <a:pt x="4295183" y="168315"/>
                  <a:pt x="4300274" y="159572"/>
                  <a:pt x="4305378" y="150396"/>
                </a:cubicBezTo>
                <a:cubicBezTo>
                  <a:pt x="4310483" y="141221"/>
                  <a:pt x="4315201" y="132309"/>
                  <a:pt x="4319535" y="123659"/>
                </a:cubicBezTo>
                <a:close/>
                <a:moveTo>
                  <a:pt x="319035" y="123659"/>
                </a:moveTo>
                <a:lnTo>
                  <a:pt x="327264" y="130974"/>
                </a:lnTo>
                <a:cubicBezTo>
                  <a:pt x="321030" y="143295"/>
                  <a:pt x="314124" y="156144"/>
                  <a:pt x="306548" y="169522"/>
                </a:cubicBezTo>
                <a:cubicBezTo>
                  <a:pt x="298970" y="182899"/>
                  <a:pt x="291779" y="194891"/>
                  <a:pt x="284973" y="205498"/>
                </a:cubicBezTo>
                <a:lnTo>
                  <a:pt x="275601" y="198182"/>
                </a:lnTo>
                <a:cubicBezTo>
                  <a:pt x="279858" y="192123"/>
                  <a:pt x="284526" y="184938"/>
                  <a:pt x="289604" y="176626"/>
                </a:cubicBezTo>
                <a:cubicBezTo>
                  <a:pt x="294683" y="168315"/>
                  <a:pt x="299774" y="159572"/>
                  <a:pt x="304879" y="150396"/>
                </a:cubicBezTo>
                <a:cubicBezTo>
                  <a:pt x="309982" y="141221"/>
                  <a:pt x="314701" y="132309"/>
                  <a:pt x="319035" y="123659"/>
                </a:cubicBezTo>
                <a:close/>
                <a:moveTo>
                  <a:pt x="5663322" y="123187"/>
                </a:moveTo>
                <a:lnTo>
                  <a:pt x="5663322" y="134400"/>
                </a:lnTo>
                <a:cubicBezTo>
                  <a:pt x="5663322" y="137255"/>
                  <a:pt x="5663265" y="140182"/>
                  <a:pt x="5663150" y="143181"/>
                </a:cubicBezTo>
                <a:cubicBezTo>
                  <a:pt x="5663035" y="146179"/>
                  <a:pt x="5662864" y="149278"/>
                  <a:pt x="5662636" y="152477"/>
                </a:cubicBezTo>
                <a:lnTo>
                  <a:pt x="5766648" y="152477"/>
                </a:lnTo>
                <a:lnTo>
                  <a:pt x="5766648" y="123187"/>
                </a:lnTo>
                <a:close/>
                <a:moveTo>
                  <a:pt x="5129922" y="123187"/>
                </a:moveTo>
                <a:lnTo>
                  <a:pt x="5129922" y="134400"/>
                </a:lnTo>
                <a:cubicBezTo>
                  <a:pt x="5129922" y="137255"/>
                  <a:pt x="5129864" y="140182"/>
                  <a:pt x="5129750" y="143181"/>
                </a:cubicBezTo>
                <a:cubicBezTo>
                  <a:pt x="5129635" y="146179"/>
                  <a:pt x="5129464" y="149278"/>
                  <a:pt x="5129236" y="152477"/>
                </a:cubicBezTo>
                <a:lnTo>
                  <a:pt x="5233248" y="152477"/>
                </a:lnTo>
                <a:lnTo>
                  <a:pt x="5233248" y="123187"/>
                </a:lnTo>
                <a:close/>
                <a:moveTo>
                  <a:pt x="6516471" y="121616"/>
                </a:moveTo>
                <a:lnTo>
                  <a:pt x="6573363" y="121616"/>
                </a:lnTo>
                <a:lnTo>
                  <a:pt x="6573363" y="175537"/>
                </a:lnTo>
                <a:lnTo>
                  <a:pt x="6525815" y="175537"/>
                </a:lnTo>
                <a:lnTo>
                  <a:pt x="6525815" y="187652"/>
                </a:lnTo>
                <a:lnTo>
                  <a:pt x="6516471" y="187652"/>
                </a:lnTo>
                <a:close/>
                <a:moveTo>
                  <a:pt x="5433426" y="118858"/>
                </a:moveTo>
                <a:cubicBezTo>
                  <a:pt x="5437788" y="127907"/>
                  <a:pt x="5443180" y="136384"/>
                  <a:pt x="5449600" y="144290"/>
                </a:cubicBezTo>
                <a:cubicBezTo>
                  <a:pt x="5456019" y="152196"/>
                  <a:pt x="5463353" y="159416"/>
                  <a:pt x="5471602" y="165950"/>
                </a:cubicBezTo>
                <a:cubicBezTo>
                  <a:pt x="5480346" y="159773"/>
                  <a:pt x="5488233" y="152753"/>
                  <a:pt x="5495263" y="144890"/>
                </a:cubicBezTo>
                <a:cubicBezTo>
                  <a:pt x="5502292" y="137027"/>
                  <a:pt x="5508121" y="128350"/>
                  <a:pt x="5512750" y="118858"/>
                </a:cubicBezTo>
                <a:close/>
                <a:moveTo>
                  <a:pt x="621625" y="117472"/>
                </a:moveTo>
                <a:lnTo>
                  <a:pt x="621625" y="134874"/>
                </a:lnTo>
                <a:lnTo>
                  <a:pt x="716265" y="134874"/>
                </a:lnTo>
                <a:lnTo>
                  <a:pt x="716265" y="117472"/>
                </a:lnTo>
                <a:close/>
                <a:moveTo>
                  <a:pt x="3756874" y="112900"/>
                </a:moveTo>
                <a:lnTo>
                  <a:pt x="3756874" y="174194"/>
                </a:lnTo>
                <a:lnTo>
                  <a:pt x="3811509" y="174194"/>
                </a:lnTo>
                <a:lnTo>
                  <a:pt x="3811509" y="112900"/>
                </a:lnTo>
                <a:close/>
                <a:moveTo>
                  <a:pt x="823174" y="112900"/>
                </a:moveTo>
                <a:lnTo>
                  <a:pt x="823174" y="174194"/>
                </a:lnTo>
                <a:lnTo>
                  <a:pt x="877809" y="174194"/>
                </a:lnTo>
                <a:lnTo>
                  <a:pt x="877809" y="112900"/>
                </a:lnTo>
                <a:close/>
                <a:moveTo>
                  <a:pt x="3017353" y="109928"/>
                </a:moveTo>
                <a:lnTo>
                  <a:pt x="3017353" y="155220"/>
                </a:lnTo>
                <a:lnTo>
                  <a:pt x="3046385" y="155220"/>
                </a:lnTo>
                <a:lnTo>
                  <a:pt x="3046385" y="109928"/>
                </a:lnTo>
                <a:close/>
                <a:moveTo>
                  <a:pt x="6173176" y="109034"/>
                </a:moveTo>
                <a:cubicBezTo>
                  <a:pt x="6180524" y="112940"/>
                  <a:pt x="6188059" y="117132"/>
                  <a:pt x="6195779" y="121611"/>
                </a:cubicBezTo>
                <a:cubicBezTo>
                  <a:pt x="6203498" y="126089"/>
                  <a:pt x="6209832" y="130052"/>
                  <a:pt x="6214781" y="133502"/>
                </a:cubicBezTo>
                <a:lnTo>
                  <a:pt x="6209066" y="140809"/>
                </a:lnTo>
                <a:cubicBezTo>
                  <a:pt x="6204113" y="137126"/>
                  <a:pt x="6197788" y="132956"/>
                  <a:pt x="6190092" y="128298"/>
                </a:cubicBezTo>
                <a:cubicBezTo>
                  <a:pt x="6182396" y="123640"/>
                  <a:pt x="6174928" y="119353"/>
                  <a:pt x="6167690" y="115436"/>
                </a:cubicBezTo>
                <a:close/>
                <a:moveTo>
                  <a:pt x="5520980" y="107885"/>
                </a:moveTo>
                <a:lnTo>
                  <a:pt x="5527838" y="111543"/>
                </a:lnTo>
                <a:cubicBezTo>
                  <a:pt x="5522742" y="124211"/>
                  <a:pt x="5516132" y="135565"/>
                  <a:pt x="5508007" y="145604"/>
                </a:cubicBezTo>
                <a:cubicBezTo>
                  <a:pt x="5499882" y="155644"/>
                  <a:pt x="5490643" y="164483"/>
                  <a:pt x="5480289" y="172122"/>
                </a:cubicBezTo>
                <a:cubicBezTo>
                  <a:pt x="5489343" y="178418"/>
                  <a:pt x="5499125" y="183828"/>
                  <a:pt x="5509636" y="188353"/>
                </a:cubicBezTo>
                <a:cubicBezTo>
                  <a:pt x="5520147" y="192877"/>
                  <a:pt x="5531243" y="196458"/>
                  <a:pt x="5542925" y="199097"/>
                </a:cubicBezTo>
                <a:cubicBezTo>
                  <a:pt x="5541635" y="200311"/>
                  <a:pt x="5540330" y="201826"/>
                  <a:pt x="5539011" y="203640"/>
                </a:cubicBezTo>
                <a:cubicBezTo>
                  <a:pt x="5537691" y="205455"/>
                  <a:pt x="5536558" y="207141"/>
                  <a:pt x="5535610" y="208698"/>
                </a:cubicBezTo>
                <a:cubicBezTo>
                  <a:pt x="5523580" y="205598"/>
                  <a:pt x="5512151" y="201511"/>
                  <a:pt x="5501320" y="196439"/>
                </a:cubicBezTo>
                <a:cubicBezTo>
                  <a:pt x="5490490" y="191367"/>
                  <a:pt x="5480432" y="185395"/>
                  <a:pt x="5471145" y="178523"/>
                </a:cubicBezTo>
                <a:cubicBezTo>
                  <a:pt x="5459862" y="185700"/>
                  <a:pt x="5447909" y="191748"/>
                  <a:pt x="5435284" y="196668"/>
                </a:cubicBezTo>
                <a:cubicBezTo>
                  <a:pt x="5422658" y="201588"/>
                  <a:pt x="5409847" y="205521"/>
                  <a:pt x="5396850" y="208469"/>
                </a:cubicBezTo>
                <a:cubicBezTo>
                  <a:pt x="5396340" y="206917"/>
                  <a:pt x="5395531" y="205221"/>
                  <a:pt x="5394421" y="203383"/>
                </a:cubicBezTo>
                <a:cubicBezTo>
                  <a:pt x="5393311" y="201545"/>
                  <a:pt x="5392216" y="199964"/>
                  <a:pt x="5391135" y="198640"/>
                </a:cubicBezTo>
                <a:cubicBezTo>
                  <a:pt x="5403561" y="196254"/>
                  <a:pt x="5415857" y="192853"/>
                  <a:pt x="5428025" y="188438"/>
                </a:cubicBezTo>
                <a:cubicBezTo>
                  <a:pt x="5440193" y="184023"/>
                  <a:pt x="5451747" y="178508"/>
                  <a:pt x="5462687" y="171893"/>
                </a:cubicBezTo>
                <a:cubicBezTo>
                  <a:pt x="5454324" y="164912"/>
                  <a:pt x="5446818" y="157215"/>
                  <a:pt x="5440170" y="148805"/>
                </a:cubicBezTo>
                <a:cubicBezTo>
                  <a:pt x="5433521" y="140394"/>
                  <a:pt x="5427844" y="131326"/>
                  <a:pt x="5423139" y="121601"/>
                </a:cubicBezTo>
                <a:lnTo>
                  <a:pt x="5430454" y="118858"/>
                </a:lnTo>
                <a:lnTo>
                  <a:pt x="5406223" y="118858"/>
                </a:lnTo>
                <a:lnTo>
                  <a:pt x="5406223" y="108571"/>
                </a:lnTo>
                <a:lnTo>
                  <a:pt x="5518923" y="108571"/>
                </a:lnTo>
                <a:close/>
                <a:moveTo>
                  <a:pt x="4061964" y="107642"/>
                </a:moveTo>
                <a:lnTo>
                  <a:pt x="4061964" y="139218"/>
                </a:lnTo>
                <a:lnTo>
                  <a:pt x="4087139" y="139218"/>
                </a:lnTo>
                <a:lnTo>
                  <a:pt x="4087139" y="107642"/>
                </a:lnTo>
                <a:close/>
                <a:moveTo>
                  <a:pt x="4027674" y="107642"/>
                </a:moveTo>
                <a:lnTo>
                  <a:pt x="4027674" y="119769"/>
                </a:lnTo>
                <a:cubicBezTo>
                  <a:pt x="4027669" y="122753"/>
                  <a:pt x="4027622" y="125880"/>
                  <a:pt x="4027532" y="129150"/>
                </a:cubicBezTo>
                <a:cubicBezTo>
                  <a:pt x="4027442" y="132420"/>
                  <a:pt x="4027337" y="135776"/>
                  <a:pt x="4027218" y="139218"/>
                </a:cubicBezTo>
                <a:lnTo>
                  <a:pt x="4053078" y="139218"/>
                </a:lnTo>
                <a:lnTo>
                  <a:pt x="4053078" y="107642"/>
                </a:lnTo>
                <a:close/>
                <a:moveTo>
                  <a:pt x="61465" y="107642"/>
                </a:moveTo>
                <a:lnTo>
                  <a:pt x="61465" y="139218"/>
                </a:lnTo>
                <a:lnTo>
                  <a:pt x="86639" y="139218"/>
                </a:lnTo>
                <a:lnTo>
                  <a:pt x="86639" y="107642"/>
                </a:lnTo>
                <a:close/>
                <a:moveTo>
                  <a:pt x="27175" y="107642"/>
                </a:moveTo>
                <a:lnTo>
                  <a:pt x="27175" y="119769"/>
                </a:lnTo>
                <a:cubicBezTo>
                  <a:pt x="27170" y="122753"/>
                  <a:pt x="27122" y="125880"/>
                  <a:pt x="27032" y="129150"/>
                </a:cubicBezTo>
                <a:cubicBezTo>
                  <a:pt x="26942" y="132420"/>
                  <a:pt x="26837" y="135776"/>
                  <a:pt x="26719" y="139218"/>
                </a:cubicBezTo>
                <a:lnTo>
                  <a:pt x="52578" y="139218"/>
                </a:lnTo>
                <a:lnTo>
                  <a:pt x="52578" y="107642"/>
                </a:lnTo>
                <a:close/>
                <a:moveTo>
                  <a:pt x="6251357" y="107420"/>
                </a:moveTo>
                <a:lnTo>
                  <a:pt x="6262330" y="107420"/>
                </a:lnTo>
                <a:lnTo>
                  <a:pt x="6262330" y="137389"/>
                </a:lnTo>
                <a:lnTo>
                  <a:pt x="6330223" y="137389"/>
                </a:lnTo>
                <a:lnTo>
                  <a:pt x="6330223" y="147876"/>
                </a:lnTo>
                <a:lnTo>
                  <a:pt x="6262330" y="147876"/>
                </a:lnTo>
                <a:lnTo>
                  <a:pt x="6262330" y="187676"/>
                </a:lnTo>
                <a:cubicBezTo>
                  <a:pt x="6262173" y="191150"/>
                  <a:pt x="6263058" y="193523"/>
                  <a:pt x="6264987" y="194795"/>
                </a:cubicBezTo>
                <a:cubicBezTo>
                  <a:pt x="6266916" y="196067"/>
                  <a:pt x="6270831" y="196668"/>
                  <a:pt x="6276731" y="196596"/>
                </a:cubicBezTo>
                <a:lnTo>
                  <a:pt x="6321080" y="196596"/>
                </a:lnTo>
                <a:cubicBezTo>
                  <a:pt x="6326175" y="196949"/>
                  <a:pt x="6329585" y="195043"/>
                  <a:pt x="6331309" y="190878"/>
                </a:cubicBezTo>
                <a:cubicBezTo>
                  <a:pt x="6333033" y="186713"/>
                  <a:pt x="6334043" y="178174"/>
                  <a:pt x="6334339" y="165260"/>
                </a:cubicBezTo>
                <a:cubicBezTo>
                  <a:pt x="6335767" y="166189"/>
                  <a:pt x="6337425" y="167018"/>
                  <a:pt x="6339311" y="167748"/>
                </a:cubicBezTo>
                <a:cubicBezTo>
                  <a:pt x="6341197" y="168477"/>
                  <a:pt x="6342968" y="169020"/>
                  <a:pt x="6344625" y="169377"/>
                </a:cubicBezTo>
                <a:cubicBezTo>
                  <a:pt x="6343973" y="183925"/>
                  <a:pt x="6342135" y="193811"/>
                  <a:pt x="6339111" y="199035"/>
                </a:cubicBezTo>
                <a:cubicBezTo>
                  <a:pt x="6336086" y="204259"/>
                  <a:pt x="6330305" y="206713"/>
                  <a:pt x="6321765" y="206398"/>
                </a:cubicBezTo>
                <a:lnTo>
                  <a:pt x="6276274" y="206398"/>
                </a:lnTo>
                <a:cubicBezTo>
                  <a:pt x="6266735" y="206560"/>
                  <a:pt x="6260153" y="205324"/>
                  <a:pt x="6256529" y="202690"/>
                </a:cubicBezTo>
                <a:cubicBezTo>
                  <a:pt x="6252905" y="200056"/>
                  <a:pt x="6251180" y="195051"/>
                  <a:pt x="6251357" y="187676"/>
                </a:cubicBezTo>
                <a:close/>
                <a:moveTo>
                  <a:pt x="1945976" y="106732"/>
                </a:moveTo>
                <a:lnTo>
                  <a:pt x="1956945" y="109478"/>
                </a:lnTo>
                <a:cubicBezTo>
                  <a:pt x="1955105" y="113049"/>
                  <a:pt x="1953066" y="116776"/>
                  <a:pt x="1950829" y="120662"/>
                </a:cubicBezTo>
                <a:cubicBezTo>
                  <a:pt x="1948591" y="124547"/>
                  <a:pt x="1946213" y="128446"/>
                  <a:pt x="1943696" y="132360"/>
                </a:cubicBezTo>
                <a:lnTo>
                  <a:pt x="2017528" y="132360"/>
                </a:lnTo>
                <a:cubicBezTo>
                  <a:pt x="2018652" y="130196"/>
                  <a:pt x="2019663" y="128003"/>
                  <a:pt x="2020559" y="125781"/>
                </a:cubicBezTo>
                <a:cubicBezTo>
                  <a:pt x="2021454" y="123560"/>
                  <a:pt x="2022351" y="121253"/>
                  <a:pt x="2023246" y="118860"/>
                </a:cubicBezTo>
                <a:lnTo>
                  <a:pt x="2033769" y="122292"/>
                </a:lnTo>
                <a:cubicBezTo>
                  <a:pt x="2033192" y="124013"/>
                  <a:pt x="2032573" y="125719"/>
                  <a:pt x="2031910" y="127412"/>
                </a:cubicBezTo>
                <a:cubicBezTo>
                  <a:pt x="2031248" y="129104"/>
                  <a:pt x="2030571" y="130753"/>
                  <a:pt x="2029880" y="132360"/>
                </a:cubicBezTo>
                <a:lnTo>
                  <a:pt x="2072611" y="132360"/>
                </a:lnTo>
                <a:lnTo>
                  <a:pt x="2072611" y="142390"/>
                </a:lnTo>
                <a:lnTo>
                  <a:pt x="2024619" y="142390"/>
                </a:lnTo>
                <a:cubicBezTo>
                  <a:pt x="2020281" y="149811"/>
                  <a:pt x="2015174" y="156519"/>
                  <a:pt x="2009297" y="162511"/>
                </a:cubicBezTo>
                <a:cubicBezTo>
                  <a:pt x="2003420" y="168504"/>
                  <a:pt x="1996721" y="173839"/>
                  <a:pt x="1989198" y="178517"/>
                </a:cubicBezTo>
                <a:cubicBezTo>
                  <a:pt x="2004594" y="181862"/>
                  <a:pt x="2018993" y="185406"/>
                  <a:pt x="2032395" y="189150"/>
                </a:cubicBezTo>
                <a:cubicBezTo>
                  <a:pt x="2045798" y="192894"/>
                  <a:pt x="2057679" y="196667"/>
                  <a:pt x="2068039" y="200468"/>
                </a:cubicBezTo>
                <a:lnTo>
                  <a:pt x="2057526" y="208698"/>
                </a:lnTo>
                <a:cubicBezTo>
                  <a:pt x="2047280" y="204693"/>
                  <a:pt x="2035273" y="200758"/>
                  <a:pt x="2021503" y="196895"/>
                </a:cubicBezTo>
                <a:cubicBezTo>
                  <a:pt x="2007732" y="193032"/>
                  <a:pt x="1992694" y="189269"/>
                  <a:pt x="1976389" y="185606"/>
                </a:cubicBezTo>
                <a:cubicBezTo>
                  <a:pt x="1963727" y="191742"/>
                  <a:pt x="1949027" y="196676"/>
                  <a:pt x="1932291" y="200411"/>
                </a:cubicBezTo>
                <a:cubicBezTo>
                  <a:pt x="1915554" y="204145"/>
                  <a:pt x="1896577" y="206907"/>
                  <a:pt x="1875358" y="208698"/>
                </a:cubicBezTo>
                <a:cubicBezTo>
                  <a:pt x="1874986" y="207060"/>
                  <a:pt x="1874358" y="205364"/>
                  <a:pt x="1873472" y="203612"/>
                </a:cubicBezTo>
                <a:cubicBezTo>
                  <a:pt x="1872586" y="201859"/>
                  <a:pt x="1871615" y="200278"/>
                  <a:pt x="1870557" y="198868"/>
                </a:cubicBezTo>
                <a:cubicBezTo>
                  <a:pt x="1888698" y="197520"/>
                  <a:pt x="1905087" y="195472"/>
                  <a:pt x="1919723" y="192723"/>
                </a:cubicBezTo>
                <a:cubicBezTo>
                  <a:pt x="1934360" y="189974"/>
                  <a:pt x="1947377" y="186382"/>
                  <a:pt x="1958775" y="181947"/>
                </a:cubicBezTo>
                <a:cubicBezTo>
                  <a:pt x="1949739" y="180113"/>
                  <a:pt x="1940455" y="178351"/>
                  <a:pt x="1930924" y="176660"/>
                </a:cubicBezTo>
                <a:cubicBezTo>
                  <a:pt x="1921393" y="174968"/>
                  <a:pt x="1911701" y="173377"/>
                  <a:pt x="1901850" y="171886"/>
                </a:cubicBezTo>
                <a:cubicBezTo>
                  <a:pt x="1905424" y="167842"/>
                  <a:pt x="1909142" y="163297"/>
                  <a:pt x="1913002" y="158253"/>
                </a:cubicBezTo>
                <a:cubicBezTo>
                  <a:pt x="1916862" y="153208"/>
                  <a:pt x="1920694" y="147920"/>
                  <a:pt x="1924497" y="142390"/>
                </a:cubicBezTo>
                <a:lnTo>
                  <a:pt x="1871701" y="142390"/>
                </a:lnTo>
                <a:lnTo>
                  <a:pt x="1871701" y="132360"/>
                </a:lnTo>
                <a:lnTo>
                  <a:pt x="1931589" y="132360"/>
                </a:lnTo>
                <a:cubicBezTo>
                  <a:pt x="1934362" y="127974"/>
                  <a:pt x="1936990" y="123589"/>
                  <a:pt x="1939473" y="119203"/>
                </a:cubicBezTo>
                <a:cubicBezTo>
                  <a:pt x="1941956" y="114817"/>
                  <a:pt x="1944123" y="110660"/>
                  <a:pt x="1945976" y="106732"/>
                </a:cubicBezTo>
                <a:close/>
                <a:moveTo>
                  <a:pt x="2510471" y="105128"/>
                </a:moveTo>
                <a:lnTo>
                  <a:pt x="2510471" y="120701"/>
                </a:lnTo>
                <a:lnTo>
                  <a:pt x="2574935" y="120701"/>
                </a:lnTo>
                <a:lnTo>
                  <a:pt x="2574935" y="105128"/>
                </a:lnTo>
                <a:close/>
                <a:moveTo>
                  <a:pt x="2438918" y="105128"/>
                </a:moveTo>
                <a:lnTo>
                  <a:pt x="2438918" y="120701"/>
                </a:lnTo>
                <a:lnTo>
                  <a:pt x="2499726" y="120701"/>
                </a:lnTo>
                <a:lnTo>
                  <a:pt x="2499726" y="105128"/>
                </a:lnTo>
                <a:close/>
                <a:moveTo>
                  <a:pt x="1136723" y="100784"/>
                </a:moveTo>
                <a:lnTo>
                  <a:pt x="1136723" y="151105"/>
                </a:lnTo>
                <a:lnTo>
                  <a:pt x="1207160" y="151105"/>
                </a:lnTo>
                <a:lnTo>
                  <a:pt x="1207160" y="100784"/>
                </a:lnTo>
                <a:close/>
                <a:moveTo>
                  <a:pt x="3007752" y="100584"/>
                </a:moveTo>
                <a:lnTo>
                  <a:pt x="3055758" y="100584"/>
                </a:lnTo>
                <a:lnTo>
                  <a:pt x="3055758" y="164564"/>
                </a:lnTo>
                <a:lnTo>
                  <a:pt x="3017353" y="164564"/>
                </a:lnTo>
                <a:lnTo>
                  <a:pt x="3017353" y="177365"/>
                </a:lnTo>
                <a:lnTo>
                  <a:pt x="3007752" y="177365"/>
                </a:lnTo>
                <a:close/>
                <a:moveTo>
                  <a:pt x="2428403" y="96698"/>
                </a:moveTo>
                <a:lnTo>
                  <a:pt x="2585680" y="96698"/>
                </a:lnTo>
                <a:lnTo>
                  <a:pt x="2585680" y="153134"/>
                </a:lnTo>
                <a:lnTo>
                  <a:pt x="2510471" y="153134"/>
                </a:lnTo>
                <a:lnTo>
                  <a:pt x="2510471" y="168479"/>
                </a:lnTo>
                <a:lnTo>
                  <a:pt x="2591166" y="168479"/>
                </a:lnTo>
                <a:lnTo>
                  <a:pt x="2591166" y="177365"/>
                </a:lnTo>
                <a:lnTo>
                  <a:pt x="2510471" y="177365"/>
                </a:lnTo>
                <a:lnTo>
                  <a:pt x="2510471" y="193625"/>
                </a:lnTo>
                <a:lnTo>
                  <a:pt x="2608540" y="193625"/>
                </a:lnTo>
                <a:lnTo>
                  <a:pt x="2608540" y="202969"/>
                </a:lnTo>
                <a:lnTo>
                  <a:pt x="2402571" y="202969"/>
                </a:lnTo>
                <a:lnTo>
                  <a:pt x="2402571" y="193625"/>
                </a:lnTo>
                <a:lnTo>
                  <a:pt x="2499726" y="193625"/>
                </a:lnTo>
                <a:lnTo>
                  <a:pt x="2499726" y="177365"/>
                </a:lnTo>
                <a:lnTo>
                  <a:pt x="2421088" y="177365"/>
                </a:lnTo>
                <a:lnTo>
                  <a:pt x="2421088" y="168479"/>
                </a:lnTo>
                <a:lnTo>
                  <a:pt x="2499726" y="168479"/>
                </a:lnTo>
                <a:lnTo>
                  <a:pt x="2499726" y="153134"/>
                </a:lnTo>
                <a:lnTo>
                  <a:pt x="2428403" y="153134"/>
                </a:lnTo>
                <a:close/>
                <a:moveTo>
                  <a:pt x="3564012" y="96684"/>
                </a:moveTo>
                <a:lnTo>
                  <a:pt x="3574756" y="98741"/>
                </a:lnTo>
                <a:cubicBezTo>
                  <a:pt x="3570808" y="114215"/>
                  <a:pt x="3565845" y="128759"/>
                  <a:pt x="3559869" y="142375"/>
                </a:cubicBezTo>
                <a:cubicBezTo>
                  <a:pt x="3553891" y="155991"/>
                  <a:pt x="3547271" y="167736"/>
                  <a:pt x="3540009" y="177608"/>
                </a:cubicBezTo>
                <a:cubicBezTo>
                  <a:pt x="3538880" y="176751"/>
                  <a:pt x="3537366" y="175722"/>
                  <a:pt x="3535466" y="174522"/>
                </a:cubicBezTo>
                <a:cubicBezTo>
                  <a:pt x="3533565" y="173322"/>
                  <a:pt x="3531879" y="172293"/>
                  <a:pt x="3530408" y="171436"/>
                </a:cubicBezTo>
                <a:cubicBezTo>
                  <a:pt x="3537866" y="162092"/>
                  <a:pt x="3544438" y="150891"/>
                  <a:pt x="3550125" y="137832"/>
                </a:cubicBezTo>
                <a:cubicBezTo>
                  <a:pt x="3555811" y="124773"/>
                  <a:pt x="3560440" y="111057"/>
                  <a:pt x="3564012" y="96684"/>
                </a:cubicBezTo>
                <a:close/>
                <a:moveTo>
                  <a:pt x="3642879" y="95312"/>
                </a:moveTo>
                <a:cubicBezTo>
                  <a:pt x="3649999" y="108033"/>
                  <a:pt x="3656333" y="121454"/>
                  <a:pt x="3661881" y="135575"/>
                </a:cubicBezTo>
                <a:cubicBezTo>
                  <a:pt x="3667429" y="149695"/>
                  <a:pt x="3671306" y="162259"/>
                  <a:pt x="3673511" y="173265"/>
                </a:cubicBezTo>
                <a:lnTo>
                  <a:pt x="3662996" y="176694"/>
                </a:lnTo>
                <a:cubicBezTo>
                  <a:pt x="3661651" y="169557"/>
                  <a:pt x="3659489" y="161479"/>
                  <a:pt x="3656510" y="152462"/>
                </a:cubicBezTo>
                <a:cubicBezTo>
                  <a:pt x="3653531" y="143445"/>
                  <a:pt x="3650031" y="134251"/>
                  <a:pt x="3646011" y="124878"/>
                </a:cubicBezTo>
                <a:cubicBezTo>
                  <a:pt x="3641991" y="115505"/>
                  <a:pt x="3637746" y="106717"/>
                  <a:pt x="3633278" y="98513"/>
                </a:cubicBezTo>
                <a:close/>
                <a:moveTo>
                  <a:pt x="1354288" y="94627"/>
                </a:moveTo>
                <a:lnTo>
                  <a:pt x="1354288" y="153148"/>
                </a:lnTo>
                <a:lnTo>
                  <a:pt x="1394522" y="153148"/>
                </a:lnTo>
                <a:lnTo>
                  <a:pt x="1394522" y="94627"/>
                </a:lnTo>
                <a:close/>
                <a:moveTo>
                  <a:pt x="621625" y="92783"/>
                </a:moveTo>
                <a:lnTo>
                  <a:pt x="621625" y="109500"/>
                </a:lnTo>
                <a:lnTo>
                  <a:pt x="716265" y="109500"/>
                </a:lnTo>
                <a:lnTo>
                  <a:pt x="716265" y="92783"/>
                </a:lnTo>
                <a:close/>
                <a:moveTo>
                  <a:pt x="1126464" y="90983"/>
                </a:moveTo>
                <a:lnTo>
                  <a:pt x="1217647" y="90983"/>
                </a:lnTo>
                <a:lnTo>
                  <a:pt x="1217647" y="160906"/>
                </a:lnTo>
                <a:lnTo>
                  <a:pt x="1136723" y="160906"/>
                </a:lnTo>
                <a:lnTo>
                  <a:pt x="1136723" y="178522"/>
                </a:lnTo>
                <a:lnTo>
                  <a:pt x="1126464" y="178522"/>
                </a:lnTo>
                <a:close/>
                <a:moveTo>
                  <a:pt x="3861573" y="88232"/>
                </a:moveTo>
                <a:cubicBezTo>
                  <a:pt x="3868569" y="96758"/>
                  <a:pt x="3875550" y="105823"/>
                  <a:pt x="3882518" y="115430"/>
                </a:cubicBezTo>
                <a:cubicBezTo>
                  <a:pt x="3889485" y="125037"/>
                  <a:pt x="3894924" y="133418"/>
                  <a:pt x="3898835" y="140574"/>
                </a:cubicBezTo>
                <a:lnTo>
                  <a:pt x="3889690" y="146520"/>
                </a:lnTo>
                <a:cubicBezTo>
                  <a:pt x="3885804" y="139225"/>
                  <a:pt x="3880433" y="130661"/>
                  <a:pt x="3873574" y="120827"/>
                </a:cubicBezTo>
                <a:cubicBezTo>
                  <a:pt x="3866716" y="110993"/>
                  <a:pt x="3859744" y="101806"/>
                  <a:pt x="3852657" y="93264"/>
                </a:cubicBezTo>
                <a:close/>
                <a:moveTo>
                  <a:pt x="927873" y="88232"/>
                </a:moveTo>
                <a:cubicBezTo>
                  <a:pt x="934869" y="96758"/>
                  <a:pt x="941851" y="105823"/>
                  <a:pt x="948818" y="115430"/>
                </a:cubicBezTo>
                <a:cubicBezTo>
                  <a:pt x="955786" y="125037"/>
                  <a:pt x="961224" y="133418"/>
                  <a:pt x="965135" y="140574"/>
                </a:cubicBezTo>
                <a:lnTo>
                  <a:pt x="955991" y="146520"/>
                </a:lnTo>
                <a:cubicBezTo>
                  <a:pt x="952104" y="139225"/>
                  <a:pt x="946732" y="130661"/>
                  <a:pt x="939874" y="120827"/>
                </a:cubicBezTo>
                <a:cubicBezTo>
                  <a:pt x="933016" y="110993"/>
                  <a:pt x="926044" y="101806"/>
                  <a:pt x="918957" y="93264"/>
                </a:cubicBezTo>
                <a:close/>
                <a:moveTo>
                  <a:pt x="5663322" y="84554"/>
                </a:moveTo>
                <a:lnTo>
                  <a:pt x="5663322" y="113386"/>
                </a:lnTo>
                <a:lnTo>
                  <a:pt x="5766648" y="113386"/>
                </a:lnTo>
                <a:lnTo>
                  <a:pt x="5766648" y="84554"/>
                </a:lnTo>
                <a:close/>
                <a:moveTo>
                  <a:pt x="5129922" y="84554"/>
                </a:moveTo>
                <a:lnTo>
                  <a:pt x="5129922" y="113386"/>
                </a:lnTo>
                <a:lnTo>
                  <a:pt x="5233248" y="113386"/>
                </a:lnTo>
                <a:lnTo>
                  <a:pt x="5233248" y="84554"/>
                </a:lnTo>
                <a:close/>
                <a:moveTo>
                  <a:pt x="4152747" y="84100"/>
                </a:moveTo>
                <a:lnTo>
                  <a:pt x="4163463" y="84100"/>
                </a:lnTo>
                <a:lnTo>
                  <a:pt x="4163463" y="109271"/>
                </a:lnTo>
                <a:lnTo>
                  <a:pt x="4205997" y="109271"/>
                </a:lnTo>
                <a:lnTo>
                  <a:pt x="4205997" y="119072"/>
                </a:lnTo>
                <a:lnTo>
                  <a:pt x="4163463" y="119072"/>
                </a:lnTo>
                <a:lnTo>
                  <a:pt x="4163463" y="151334"/>
                </a:lnTo>
                <a:lnTo>
                  <a:pt x="4209883" y="151334"/>
                </a:lnTo>
                <a:lnTo>
                  <a:pt x="4209869" y="161592"/>
                </a:lnTo>
                <a:lnTo>
                  <a:pt x="4163463" y="161592"/>
                </a:lnTo>
                <a:lnTo>
                  <a:pt x="4163463" y="207312"/>
                </a:lnTo>
                <a:lnTo>
                  <a:pt x="4152747" y="207312"/>
                </a:lnTo>
                <a:lnTo>
                  <a:pt x="4152747" y="161592"/>
                </a:lnTo>
                <a:lnTo>
                  <a:pt x="4101312" y="161592"/>
                </a:lnTo>
                <a:lnTo>
                  <a:pt x="4101312" y="151334"/>
                </a:lnTo>
                <a:lnTo>
                  <a:pt x="4152747" y="151334"/>
                </a:lnTo>
                <a:lnTo>
                  <a:pt x="4152747" y="119072"/>
                </a:lnTo>
                <a:lnTo>
                  <a:pt x="4123695" y="119072"/>
                </a:lnTo>
                <a:cubicBezTo>
                  <a:pt x="4121746" y="123885"/>
                  <a:pt x="4119640" y="128396"/>
                  <a:pt x="4117376" y="132605"/>
                </a:cubicBezTo>
                <a:cubicBezTo>
                  <a:pt x="4115113" y="136814"/>
                  <a:pt x="4112720" y="140689"/>
                  <a:pt x="4110199" y="144232"/>
                </a:cubicBezTo>
                <a:cubicBezTo>
                  <a:pt x="4109074" y="143496"/>
                  <a:pt x="4107564" y="142632"/>
                  <a:pt x="4105670" y="141639"/>
                </a:cubicBezTo>
                <a:cubicBezTo>
                  <a:pt x="4103775" y="140647"/>
                  <a:pt x="4102094" y="139840"/>
                  <a:pt x="4100626" y="139218"/>
                </a:cubicBezTo>
                <a:cubicBezTo>
                  <a:pt x="4105890" y="132352"/>
                  <a:pt x="4110417" y="124348"/>
                  <a:pt x="4114207" y="115205"/>
                </a:cubicBezTo>
                <a:cubicBezTo>
                  <a:pt x="4117996" y="106062"/>
                  <a:pt x="4120931" y="96456"/>
                  <a:pt x="4123009" y="86388"/>
                </a:cubicBezTo>
                <a:lnTo>
                  <a:pt x="4133532" y="88448"/>
                </a:lnTo>
                <a:cubicBezTo>
                  <a:pt x="4132726" y="92004"/>
                  <a:pt x="4131821" y="95532"/>
                  <a:pt x="4130815" y="99031"/>
                </a:cubicBezTo>
                <a:cubicBezTo>
                  <a:pt x="4129810" y="102530"/>
                  <a:pt x="4128733" y="105944"/>
                  <a:pt x="4127584" y="109271"/>
                </a:cubicBezTo>
                <a:lnTo>
                  <a:pt x="4152747" y="109271"/>
                </a:lnTo>
                <a:close/>
                <a:moveTo>
                  <a:pt x="152247" y="84100"/>
                </a:moveTo>
                <a:lnTo>
                  <a:pt x="162963" y="84100"/>
                </a:lnTo>
                <a:lnTo>
                  <a:pt x="162963" y="109271"/>
                </a:lnTo>
                <a:lnTo>
                  <a:pt x="205497" y="109271"/>
                </a:lnTo>
                <a:lnTo>
                  <a:pt x="205497" y="119072"/>
                </a:lnTo>
                <a:lnTo>
                  <a:pt x="162963" y="119072"/>
                </a:lnTo>
                <a:lnTo>
                  <a:pt x="162963" y="151334"/>
                </a:lnTo>
                <a:lnTo>
                  <a:pt x="209383" y="151334"/>
                </a:lnTo>
                <a:lnTo>
                  <a:pt x="209369" y="161592"/>
                </a:lnTo>
                <a:lnTo>
                  <a:pt x="162963" y="161592"/>
                </a:lnTo>
                <a:lnTo>
                  <a:pt x="162963" y="207312"/>
                </a:lnTo>
                <a:lnTo>
                  <a:pt x="152247" y="207312"/>
                </a:lnTo>
                <a:lnTo>
                  <a:pt x="152247" y="161592"/>
                </a:lnTo>
                <a:lnTo>
                  <a:pt x="100812" y="161592"/>
                </a:lnTo>
                <a:lnTo>
                  <a:pt x="100812" y="151334"/>
                </a:lnTo>
                <a:lnTo>
                  <a:pt x="152247" y="151334"/>
                </a:lnTo>
                <a:lnTo>
                  <a:pt x="152247" y="119072"/>
                </a:lnTo>
                <a:lnTo>
                  <a:pt x="123195" y="119072"/>
                </a:lnTo>
                <a:cubicBezTo>
                  <a:pt x="121246" y="123885"/>
                  <a:pt x="119140" y="128396"/>
                  <a:pt x="116876" y="132605"/>
                </a:cubicBezTo>
                <a:cubicBezTo>
                  <a:pt x="114613" y="136814"/>
                  <a:pt x="112220" y="140689"/>
                  <a:pt x="109699" y="144232"/>
                </a:cubicBezTo>
                <a:cubicBezTo>
                  <a:pt x="108574" y="143496"/>
                  <a:pt x="107064" y="142632"/>
                  <a:pt x="105170" y="141639"/>
                </a:cubicBezTo>
                <a:cubicBezTo>
                  <a:pt x="103276" y="140647"/>
                  <a:pt x="101594" y="139840"/>
                  <a:pt x="100127" y="139218"/>
                </a:cubicBezTo>
                <a:cubicBezTo>
                  <a:pt x="105390" y="132352"/>
                  <a:pt x="109917" y="124348"/>
                  <a:pt x="113707" y="115205"/>
                </a:cubicBezTo>
                <a:cubicBezTo>
                  <a:pt x="117496" y="106062"/>
                  <a:pt x="120431" y="96456"/>
                  <a:pt x="122509" y="86388"/>
                </a:cubicBezTo>
                <a:lnTo>
                  <a:pt x="133032" y="88448"/>
                </a:lnTo>
                <a:cubicBezTo>
                  <a:pt x="132226" y="92004"/>
                  <a:pt x="131321" y="95532"/>
                  <a:pt x="130316" y="99031"/>
                </a:cubicBezTo>
                <a:cubicBezTo>
                  <a:pt x="129310" y="102530"/>
                  <a:pt x="128233" y="105944"/>
                  <a:pt x="127084" y="109271"/>
                </a:cubicBezTo>
                <a:lnTo>
                  <a:pt x="152247" y="109271"/>
                </a:lnTo>
                <a:close/>
                <a:moveTo>
                  <a:pt x="611109" y="83897"/>
                </a:moveTo>
                <a:lnTo>
                  <a:pt x="727010" y="83897"/>
                </a:lnTo>
                <a:lnTo>
                  <a:pt x="727010" y="169136"/>
                </a:lnTo>
                <a:lnTo>
                  <a:pt x="611109" y="169136"/>
                </a:lnTo>
                <a:close/>
                <a:moveTo>
                  <a:pt x="6152602" y="82054"/>
                </a:moveTo>
                <a:lnTo>
                  <a:pt x="6228040" y="82054"/>
                </a:lnTo>
                <a:lnTo>
                  <a:pt x="6228040" y="194295"/>
                </a:lnTo>
                <a:cubicBezTo>
                  <a:pt x="6228078" y="197677"/>
                  <a:pt x="6227601" y="200287"/>
                  <a:pt x="6226611" y="202126"/>
                </a:cubicBezTo>
                <a:cubicBezTo>
                  <a:pt x="6225620" y="203964"/>
                  <a:pt x="6223887" y="205317"/>
                  <a:pt x="6221410" y="206183"/>
                </a:cubicBezTo>
                <a:cubicBezTo>
                  <a:pt x="6218786" y="207060"/>
                  <a:pt x="6215005" y="207593"/>
                  <a:pt x="6210066" y="207784"/>
                </a:cubicBezTo>
                <a:cubicBezTo>
                  <a:pt x="6205127" y="207974"/>
                  <a:pt x="6199003" y="208050"/>
                  <a:pt x="6191692" y="208012"/>
                </a:cubicBezTo>
                <a:cubicBezTo>
                  <a:pt x="6191345" y="206588"/>
                  <a:pt x="6190839" y="204978"/>
                  <a:pt x="6190178" y="203183"/>
                </a:cubicBezTo>
                <a:cubicBezTo>
                  <a:pt x="6189516" y="201388"/>
                  <a:pt x="6188725" y="199721"/>
                  <a:pt x="6187806" y="198182"/>
                </a:cubicBezTo>
                <a:cubicBezTo>
                  <a:pt x="6194183" y="198397"/>
                  <a:pt x="6199660" y="198482"/>
                  <a:pt x="6204237" y="198440"/>
                </a:cubicBezTo>
                <a:cubicBezTo>
                  <a:pt x="6208813" y="198397"/>
                  <a:pt x="6211947" y="198311"/>
                  <a:pt x="6213638" y="198182"/>
                </a:cubicBezTo>
                <a:cubicBezTo>
                  <a:pt x="6215200" y="198206"/>
                  <a:pt x="6216248" y="197930"/>
                  <a:pt x="6216781" y="197353"/>
                </a:cubicBezTo>
                <a:cubicBezTo>
                  <a:pt x="6217314" y="196777"/>
                  <a:pt x="6217562" y="195758"/>
                  <a:pt x="6217524" y="194295"/>
                </a:cubicBezTo>
                <a:lnTo>
                  <a:pt x="6217524" y="151763"/>
                </a:lnTo>
                <a:cubicBezTo>
                  <a:pt x="6208647" y="156718"/>
                  <a:pt x="6199941" y="161500"/>
                  <a:pt x="6191407" y="166112"/>
                </a:cubicBezTo>
                <a:cubicBezTo>
                  <a:pt x="6182872" y="170723"/>
                  <a:pt x="6174966" y="174935"/>
                  <a:pt x="6167690" y="178746"/>
                </a:cubicBezTo>
                <a:lnTo>
                  <a:pt x="6162432" y="168684"/>
                </a:lnTo>
                <a:cubicBezTo>
                  <a:pt x="6169756" y="165630"/>
                  <a:pt x="6178195" y="161791"/>
                  <a:pt x="6187749" y="157167"/>
                </a:cubicBezTo>
                <a:cubicBezTo>
                  <a:pt x="6197302" y="152543"/>
                  <a:pt x="6207227" y="147622"/>
                  <a:pt x="6217524" y="142405"/>
                </a:cubicBezTo>
                <a:lnTo>
                  <a:pt x="6217524" y="92112"/>
                </a:lnTo>
                <a:lnTo>
                  <a:pt x="6162889" y="92112"/>
                </a:lnTo>
                <a:lnTo>
                  <a:pt x="6162889" y="141265"/>
                </a:lnTo>
                <a:cubicBezTo>
                  <a:pt x="6163103" y="152193"/>
                  <a:pt x="6162046" y="163754"/>
                  <a:pt x="6159717" y="175947"/>
                </a:cubicBezTo>
                <a:cubicBezTo>
                  <a:pt x="6157388" y="188140"/>
                  <a:pt x="6152502" y="199133"/>
                  <a:pt x="6145058" y="208927"/>
                </a:cubicBezTo>
                <a:cubicBezTo>
                  <a:pt x="6144286" y="207588"/>
                  <a:pt x="6143143" y="206150"/>
                  <a:pt x="6141629" y="204612"/>
                </a:cubicBezTo>
                <a:cubicBezTo>
                  <a:pt x="6140115" y="203073"/>
                  <a:pt x="6138743" y="201921"/>
                  <a:pt x="6137514" y="201154"/>
                </a:cubicBezTo>
                <a:cubicBezTo>
                  <a:pt x="6144043" y="192241"/>
                  <a:pt x="6148244" y="182457"/>
                  <a:pt x="6150116" y="171802"/>
                </a:cubicBezTo>
                <a:cubicBezTo>
                  <a:pt x="6151988" y="161148"/>
                  <a:pt x="6152816" y="150969"/>
                  <a:pt x="6152602" y="141265"/>
                </a:cubicBezTo>
                <a:close/>
                <a:moveTo>
                  <a:pt x="5907847" y="78167"/>
                </a:moveTo>
                <a:lnTo>
                  <a:pt x="5907847" y="139889"/>
                </a:lnTo>
                <a:lnTo>
                  <a:pt x="5977341" y="139889"/>
                </a:lnTo>
                <a:lnTo>
                  <a:pt x="5977341" y="78167"/>
                </a:lnTo>
                <a:close/>
                <a:moveTo>
                  <a:pt x="2404400" y="75210"/>
                </a:moveTo>
                <a:lnTo>
                  <a:pt x="2606940" y="75210"/>
                </a:lnTo>
                <a:lnTo>
                  <a:pt x="2606940" y="84325"/>
                </a:lnTo>
                <a:lnTo>
                  <a:pt x="2404400" y="84325"/>
                </a:lnTo>
                <a:close/>
                <a:moveTo>
                  <a:pt x="3312628" y="69695"/>
                </a:moveTo>
                <a:cubicBezTo>
                  <a:pt x="3311961" y="77925"/>
                  <a:pt x="3311123" y="85883"/>
                  <a:pt x="3310113" y="93570"/>
                </a:cubicBezTo>
                <a:cubicBezTo>
                  <a:pt x="3309103" y="101256"/>
                  <a:pt x="3307808" y="108700"/>
                  <a:pt x="3306227" y="115901"/>
                </a:cubicBezTo>
                <a:lnTo>
                  <a:pt x="3378922" y="115901"/>
                </a:lnTo>
                <a:lnTo>
                  <a:pt x="3378922" y="69695"/>
                </a:lnTo>
                <a:close/>
                <a:moveTo>
                  <a:pt x="3239705" y="69695"/>
                </a:moveTo>
                <a:lnTo>
                  <a:pt x="3239705" y="115901"/>
                </a:lnTo>
                <a:lnTo>
                  <a:pt x="3295026" y="115901"/>
                </a:lnTo>
                <a:cubicBezTo>
                  <a:pt x="3296598" y="108800"/>
                  <a:pt x="3297854" y="101385"/>
                  <a:pt x="3298797" y="93655"/>
                </a:cubicBezTo>
                <a:cubicBezTo>
                  <a:pt x="3299740" y="85926"/>
                  <a:pt x="3300541" y="77939"/>
                  <a:pt x="3301198" y="69695"/>
                </a:cubicBezTo>
                <a:close/>
                <a:moveTo>
                  <a:pt x="4061964" y="68323"/>
                </a:moveTo>
                <a:lnTo>
                  <a:pt x="4061964" y="98527"/>
                </a:lnTo>
                <a:lnTo>
                  <a:pt x="4087139" y="98527"/>
                </a:lnTo>
                <a:lnTo>
                  <a:pt x="4087139" y="68323"/>
                </a:lnTo>
                <a:close/>
                <a:moveTo>
                  <a:pt x="4027674" y="68323"/>
                </a:moveTo>
                <a:lnTo>
                  <a:pt x="4027674" y="98527"/>
                </a:lnTo>
                <a:lnTo>
                  <a:pt x="4053078" y="98527"/>
                </a:lnTo>
                <a:lnTo>
                  <a:pt x="4053078" y="68323"/>
                </a:lnTo>
                <a:close/>
                <a:moveTo>
                  <a:pt x="61465" y="68323"/>
                </a:moveTo>
                <a:lnTo>
                  <a:pt x="61465" y="98527"/>
                </a:lnTo>
                <a:lnTo>
                  <a:pt x="86639" y="98527"/>
                </a:lnTo>
                <a:lnTo>
                  <a:pt x="86639" y="68323"/>
                </a:lnTo>
                <a:close/>
                <a:moveTo>
                  <a:pt x="27175" y="68323"/>
                </a:moveTo>
                <a:lnTo>
                  <a:pt x="27175" y="98527"/>
                </a:lnTo>
                <a:lnTo>
                  <a:pt x="52578" y="98527"/>
                </a:lnTo>
                <a:lnTo>
                  <a:pt x="52578" y="68323"/>
                </a:lnTo>
                <a:close/>
                <a:moveTo>
                  <a:pt x="5897103" y="67423"/>
                </a:moveTo>
                <a:lnTo>
                  <a:pt x="5988314" y="67423"/>
                </a:lnTo>
                <a:lnTo>
                  <a:pt x="5988314" y="150634"/>
                </a:lnTo>
                <a:lnTo>
                  <a:pt x="5907847" y="150634"/>
                </a:lnTo>
                <a:lnTo>
                  <a:pt x="5907847" y="169150"/>
                </a:lnTo>
                <a:lnTo>
                  <a:pt x="5897103" y="169150"/>
                </a:lnTo>
                <a:close/>
                <a:moveTo>
                  <a:pt x="4274957" y="66737"/>
                </a:moveTo>
                <a:cubicBezTo>
                  <a:pt x="4282530" y="69833"/>
                  <a:pt x="4290188" y="73529"/>
                  <a:pt x="4297932" y="77824"/>
                </a:cubicBezTo>
                <a:cubicBezTo>
                  <a:pt x="4305676" y="82120"/>
                  <a:pt x="4311962" y="86273"/>
                  <a:pt x="4316792" y="90283"/>
                </a:cubicBezTo>
                <a:lnTo>
                  <a:pt x="4310619" y="99656"/>
                </a:lnTo>
                <a:cubicBezTo>
                  <a:pt x="4305800" y="95517"/>
                  <a:pt x="4299551" y="91164"/>
                  <a:pt x="4291874" y="86597"/>
                </a:cubicBezTo>
                <a:cubicBezTo>
                  <a:pt x="4284197" y="82030"/>
                  <a:pt x="4276577" y="78077"/>
                  <a:pt x="4269014" y="74738"/>
                </a:cubicBezTo>
                <a:close/>
                <a:moveTo>
                  <a:pt x="274458" y="66737"/>
                </a:moveTo>
                <a:cubicBezTo>
                  <a:pt x="282030" y="69833"/>
                  <a:pt x="289688" y="73529"/>
                  <a:pt x="297432" y="77824"/>
                </a:cubicBezTo>
                <a:cubicBezTo>
                  <a:pt x="305176" y="82120"/>
                  <a:pt x="311462" y="86273"/>
                  <a:pt x="316291" y="90283"/>
                </a:cubicBezTo>
                <a:lnTo>
                  <a:pt x="310119" y="99656"/>
                </a:lnTo>
                <a:cubicBezTo>
                  <a:pt x="305300" y="95517"/>
                  <a:pt x="299051" y="91164"/>
                  <a:pt x="291374" y="86597"/>
                </a:cubicBezTo>
                <a:cubicBezTo>
                  <a:pt x="283697" y="82030"/>
                  <a:pt x="276077" y="78077"/>
                  <a:pt x="268514" y="74738"/>
                </a:cubicBezTo>
                <a:close/>
                <a:moveTo>
                  <a:pt x="4808586" y="66052"/>
                </a:moveTo>
                <a:cubicBezTo>
                  <a:pt x="4816063" y="69185"/>
                  <a:pt x="4823683" y="72976"/>
                  <a:pt x="4831446" y="77424"/>
                </a:cubicBezTo>
                <a:cubicBezTo>
                  <a:pt x="4839209" y="81873"/>
                  <a:pt x="4845457" y="86006"/>
                  <a:pt x="4850192" y="89826"/>
                </a:cubicBezTo>
                <a:lnTo>
                  <a:pt x="4844248" y="98970"/>
                </a:lnTo>
                <a:cubicBezTo>
                  <a:pt x="4839418" y="95050"/>
                  <a:pt x="4833132" y="90774"/>
                  <a:pt x="4825388" y="86140"/>
                </a:cubicBezTo>
                <a:cubicBezTo>
                  <a:pt x="4817645" y="81506"/>
                  <a:pt x="4809986" y="77401"/>
                  <a:pt x="4802414" y="73824"/>
                </a:cubicBezTo>
                <a:close/>
                <a:moveTo>
                  <a:pt x="5341300" y="65366"/>
                </a:moveTo>
                <a:cubicBezTo>
                  <a:pt x="5348882" y="68485"/>
                  <a:pt x="5356578" y="72248"/>
                  <a:pt x="5364389" y="76653"/>
                </a:cubicBezTo>
                <a:cubicBezTo>
                  <a:pt x="5372199" y="81058"/>
                  <a:pt x="5378524" y="85221"/>
                  <a:pt x="5383363" y="89140"/>
                </a:cubicBezTo>
                <a:lnTo>
                  <a:pt x="5377191" y="98284"/>
                </a:lnTo>
                <a:cubicBezTo>
                  <a:pt x="5372380" y="94260"/>
                  <a:pt x="5366113" y="89964"/>
                  <a:pt x="5358388" y="85397"/>
                </a:cubicBezTo>
                <a:cubicBezTo>
                  <a:pt x="5350663" y="80830"/>
                  <a:pt x="5342910" y="76820"/>
                  <a:pt x="5335128" y="73367"/>
                </a:cubicBezTo>
                <a:close/>
                <a:moveTo>
                  <a:pt x="2936657" y="58051"/>
                </a:moveTo>
                <a:lnTo>
                  <a:pt x="2975976" y="58051"/>
                </a:lnTo>
                <a:cubicBezTo>
                  <a:pt x="2973161" y="66571"/>
                  <a:pt x="2970104" y="75477"/>
                  <a:pt x="2966803" y="84768"/>
                </a:cubicBezTo>
                <a:cubicBezTo>
                  <a:pt x="2963503" y="94060"/>
                  <a:pt x="2960388" y="102680"/>
                  <a:pt x="2957460" y="110629"/>
                </a:cubicBezTo>
                <a:lnTo>
                  <a:pt x="2973004" y="110629"/>
                </a:lnTo>
                <a:lnTo>
                  <a:pt x="2974833" y="110171"/>
                </a:lnTo>
                <a:lnTo>
                  <a:pt x="2980320" y="112457"/>
                </a:lnTo>
                <a:cubicBezTo>
                  <a:pt x="2978572" y="122622"/>
                  <a:pt x="2976238" y="133044"/>
                  <a:pt x="2973319" y="143723"/>
                </a:cubicBezTo>
                <a:cubicBezTo>
                  <a:pt x="2970399" y="154402"/>
                  <a:pt x="2967094" y="164024"/>
                  <a:pt x="2963403" y="172589"/>
                </a:cubicBezTo>
                <a:cubicBezTo>
                  <a:pt x="2965928" y="173765"/>
                  <a:pt x="2968766" y="175528"/>
                  <a:pt x="2971919" y="177876"/>
                </a:cubicBezTo>
                <a:cubicBezTo>
                  <a:pt x="2975071" y="180225"/>
                  <a:pt x="2979167" y="182959"/>
                  <a:pt x="2984206" y="186079"/>
                </a:cubicBezTo>
                <a:cubicBezTo>
                  <a:pt x="2992597" y="190956"/>
                  <a:pt x="3002160" y="194119"/>
                  <a:pt x="3012895" y="195567"/>
                </a:cubicBezTo>
                <a:cubicBezTo>
                  <a:pt x="3023630" y="197015"/>
                  <a:pt x="3035936" y="197663"/>
                  <a:pt x="3049814" y="197511"/>
                </a:cubicBezTo>
                <a:cubicBezTo>
                  <a:pt x="3066402" y="197482"/>
                  <a:pt x="3082947" y="197082"/>
                  <a:pt x="3099449" y="196310"/>
                </a:cubicBezTo>
                <a:cubicBezTo>
                  <a:pt x="3115951" y="195539"/>
                  <a:pt x="3130953" y="194567"/>
                  <a:pt x="3144454" y="193395"/>
                </a:cubicBezTo>
                <a:cubicBezTo>
                  <a:pt x="3143740" y="194972"/>
                  <a:pt x="3143054" y="196846"/>
                  <a:pt x="3142397" y="199018"/>
                </a:cubicBezTo>
                <a:cubicBezTo>
                  <a:pt x="3141740" y="201190"/>
                  <a:pt x="3141283" y="203119"/>
                  <a:pt x="3141025" y="204805"/>
                </a:cubicBezTo>
                <a:cubicBezTo>
                  <a:pt x="3135316" y="205123"/>
                  <a:pt x="3127126" y="205475"/>
                  <a:pt x="3116455" y="205860"/>
                </a:cubicBezTo>
                <a:cubicBezTo>
                  <a:pt x="3105784" y="206246"/>
                  <a:pt x="3094428" y="206580"/>
                  <a:pt x="3082385" y="206865"/>
                </a:cubicBezTo>
                <a:cubicBezTo>
                  <a:pt x="3070343" y="207149"/>
                  <a:pt x="3059409" y="207298"/>
                  <a:pt x="3049585" y="207312"/>
                </a:cubicBezTo>
                <a:cubicBezTo>
                  <a:pt x="3034522" y="207440"/>
                  <a:pt x="3021444" y="206614"/>
                  <a:pt x="3010352" y="204832"/>
                </a:cubicBezTo>
                <a:cubicBezTo>
                  <a:pt x="2999260" y="203050"/>
                  <a:pt x="2989326" y="199543"/>
                  <a:pt x="2980548" y="194310"/>
                </a:cubicBezTo>
                <a:cubicBezTo>
                  <a:pt x="2975919" y="191347"/>
                  <a:pt x="2971576" y="188413"/>
                  <a:pt x="2967518" y="185507"/>
                </a:cubicBezTo>
                <a:cubicBezTo>
                  <a:pt x="2963461" y="182601"/>
                  <a:pt x="2960031" y="181039"/>
                  <a:pt x="2957231" y="180820"/>
                </a:cubicBezTo>
                <a:cubicBezTo>
                  <a:pt x="2954993" y="181092"/>
                  <a:pt x="2952383" y="184035"/>
                  <a:pt x="2949402" y="189647"/>
                </a:cubicBezTo>
                <a:cubicBezTo>
                  <a:pt x="2946420" y="195260"/>
                  <a:pt x="2943467" y="201910"/>
                  <a:pt x="2940543" y="209598"/>
                </a:cubicBezTo>
                <a:lnTo>
                  <a:pt x="2932771" y="201158"/>
                </a:lnTo>
                <a:cubicBezTo>
                  <a:pt x="2936524" y="194180"/>
                  <a:pt x="2940105" y="188086"/>
                  <a:pt x="2943515" y="182876"/>
                </a:cubicBezTo>
                <a:cubicBezTo>
                  <a:pt x="2946925" y="177666"/>
                  <a:pt x="2950278" y="174085"/>
                  <a:pt x="2953573" y="172132"/>
                </a:cubicBezTo>
                <a:cubicBezTo>
                  <a:pt x="2956917" y="164963"/>
                  <a:pt x="2959889" y="156779"/>
                  <a:pt x="2962489" y="147581"/>
                </a:cubicBezTo>
                <a:cubicBezTo>
                  <a:pt x="2965089" y="138383"/>
                  <a:pt x="2967147" y="129342"/>
                  <a:pt x="2968661" y="120458"/>
                </a:cubicBezTo>
                <a:lnTo>
                  <a:pt x="2943515" y="120458"/>
                </a:lnTo>
                <a:cubicBezTo>
                  <a:pt x="2946563" y="113415"/>
                  <a:pt x="2949783" y="105271"/>
                  <a:pt x="2953173" y="96027"/>
                </a:cubicBezTo>
                <a:cubicBezTo>
                  <a:pt x="2956565" y="86783"/>
                  <a:pt x="2959669" y="77553"/>
                  <a:pt x="2962489" y="68338"/>
                </a:cubicBezTo>
                <a:lnTo>
                  <a:pt x="2936657" y="68338"/>
                </a:lnTo>
                <a:close/>
                <a:moveTo>
                  <a:pt x="2003117" y="55522"/>
                </a:moveTo>
                <a:lnTo>
                  <a:pt x="2003117" y="92355"/>
                </a:lnTo>
                <a:lnTo>
                  <a:pt x="2047722" y="92355"/>
                </a:lnTo>
                <a:lnTo>
                  <a:pt x="2047722" y="55522"/>
                </a:lnTo>
                <a:close/>
                <a:moveTo>
                  <a:pt x="1949167" y="55522"/>
                </a:moveTo>
                <a:lnTo>
                  <a:pt x="1949167" y="92355"/>
                </a:lnTo>
                <a:lnTo>
                  <a:pt x="1992630" y="92355"/>
                </a:lnTo>
                <a:lnTo>
                  <a:pt x="1992630" y="55522"/>
                </a:lnTo>
                <a:close/>
                <a:moveTo>
                  <a:pt x="1897504" y="55522"/>
                </a:moveTo>
                <a:lnTo>
                  <a:pt x="1897504" y="92355"/>
                </a:lnTo>
                <a:lnTo>
                  <a:pt x="1938680" y="92355"/>
                </a:lnTo>
                <a:lnTo>
                  <a:pt x="1938680" y="55522"/>
                </a:lnTo>
                <a:close/>
                <a:moveTo>
                  <a:pt x="6546175" y="55064"/>
                </a:moveTo>
                <a:lnTo>
                  <a:pt x="6546175" y="90983"/>
                </a:lnTo>
                <a:lnTo>
                  <a:pt x="6578864" y="90983"/>
                </a:lnTo>
                <a:lnTo>
                  <a:pt x="6578864" y="55064"/>
                </a:lnTo>
                <a:close/>
                <a:moveTo>
                  <a:pt x="1114110" y="53036"/>
                </a:moveTo>
                <a:lnTo>
                  <a:pt x="1231145" y="53036"/>
                </a:lnTo>
                <a:lnTo>
                  <a:pt x="1231145" y="63065"/>
                </a:lnTo>
                <a:lnTo>
                  <a:pt x="1114110" y="63065"/>
                </a:lnTo>
                <a:close/>
                <a:moveTo>
                  <a:pt x="4400916" y="49592"/>
                </a:moveTo>
                <a:lnTo>
                  <a:pt x="4400916" y="79082"/>
                </a:lnTo>
                <a:cubicBezTo>
                  <a:pt x="4400926" y="83892"/>
                  <a:pt x="4400850" y="88673"/>
                  <a:pt x="4400688" y="93426"/>
                </a:cubicBezTo>
                <a:cubicBezTo>
                  <a:pt x="4400526" y="98179"/>
                  <a:pt x="4400221" y="102847"/>
                  <a:pt x="4399773" y="107428"/>
                </a:cubicBezTo>
                <a:lnTo>
                  <a:pt x="4445264" y="107428"/>
                </a:lnTo>
                <a:lnTo>
                  <a:pt x="4445264" y="49592"/>
                </a:lnTo>
                <a:close/>
                <a:moveTo>
                  <a:pt x="400416" y="49592"/>
                </a:moveTo>
                <a:lnTo>
                  <a:pt x="400416" y="79082"/>
                </a:lnTo>
                <a:cubicBezTo>
                  <a:pt x="400426" y="83892"/>
                  <a:pt x="400350" y="88673"/>
                  <a:pt x="400188" y="93426"/>
                </a:cubicBezTo>
                <a:cubicBezTo>
                  <a:pt x="400026" y="98179"/>
                  <a:pt x="399721" y="102847"/>
                  <a:pt x="399273" y="107428"/>
                </a:cubicBezTo>
                <a:lnTo>
                  <a:pt x="444765" y="107428"/>
                </a:lnTo>
                <a:lnTo>
                  <a:pt x="444765" y="49592"/>
                </a:lnTo>
                <a:close/>
                <a:moveTo>
                  <a:pt x="4553545" y="49351"/>
                </a:moveTo>
                <a:cubicBezTo>
                  <a:pt x="4555635" y="55367"/>
                  <a:pt x="4557398" y="61740"/>
                  <a:pt x="4558831" y="68470"/>
                </a:cubicBezTo>
                <a:cubicBezTo>
                  <a:pt x="4560265" y="75201"/>
                  <a:pt x="4561170" y="81174"/>
                  <a:pt x="4561546" y="86390"/>
                </a:cubicBezTo>
                <a:lnTo>
                  <a:pt x="4552173" y="88447"/>
                </a:lnTo>
                <a:cubicBezTo>
                  <a:pt x="4552021" y="83332"/>
                  <a:pt x="4551297" y="77387"/>
                  <a:pt x="4550002" y="70614"/>
                </a:cubicBezTo>
                <a:cubicBezTo>
                  <a:pt x="4548706" y="63840"/>
                  <a:pt x="4547068" y="57439"/>
                  <a:pt x="4545087" y="51408"/>
                </a:cubicBezTo>
                <a:close/>
                <a:moveTo>
                  <a:pt x="4687733" y="48436"/>
                </a:moveTo>
                <a:cubicBezTo>
                  <a:pt x="4690072" y="54800"/>
                  <a:pt x="4692081" y="61507"/>
                  <a:pt x="4693763" y="68556"/>
                </a:cubicBezTo>
                <a:cubicBezTo>
                  <a:pt x="4695444" y="75606"/>
                  <a:pt x="4696482" y="81855"/>
                  <a:pt x="4696877" y="87304"/>
                </a:cubicBezTo>
                <a:lnTo>
                  <a:pt x="4687733" y="89590"/>
                </a:lnTo>
                <a:cubicBezTo>
                  <a:pt x="4687352" y="84132"/>
                  <a:pt x="4686399" y="77844"/>
                  <a:pt x="4684876" y="70728"/>
                </a:cubicBezTo>
                <a:cubicBezTo>
                  <a:pt x="4683351" y="63612"/>
                  <a:pt x="4681485" y="56867"/>
                  <a:pt x="4679275" y="50494"/>
                </a:cubicBezTo>
                <a:close/>
                <a:moveTo>
                  <a:pt x="3756874" y="48207"/>
                </a:moveTo>
                <a:lnTo>
                  <a:pt x="3756874" y="102870"/>
                </a:lnTo>
                <a:lnTo>
                  <a:pt x="3811509" y="102870"/>
                </a:lnTo>
                <a:lnTo>
                  <a:pt x="3811509" y="48207"/>
                </a:lnTo>
                <a:close/>
                <a:moveTo>
                  <a:pt x="823174" y="48207"/>
                </a:moveTo>
                <a:lnTo>
                  <a:pt x="823174" y="102870"/>
                </a:lnTo>
                <a:lnTo>
                  <a:pt x="877809" y="102870"/>
                </a:lnTo>
                <a:lnTo>
                  <a:pt x="877809" y="48207"/>
                </a:lnTo>
                <a:close/>
                <a:moveTo>
                  <a:pt x="4586006" y="48006"/>
                </a:moveTo>
                <a:lnTo>
                  <a:pt x="4595607" y="50521"/>
                </a:lnTo>
                <a:cubicBezTo>
                  <a:pt x="4593674" y="57395"/>
                  <a:pt x="4591711" y="64533"/>
                  <a:pt x="4589721" y="71937"/>
                </a:cubicBezTo>
                <a:cubicBezTo>
                  <a:pt x="4587730" y="79341"/>
                  <a:pt x="4585654" y="86147"/>
                  <a:pt x="4583492" y="92355"/>
                </a:cubicBezTo>
                <a:lnTo>
                  <a:pt x="4604752" y="92355"/>
                </a:lnTo>
                <a:lnTo>
                  <a:pt x="4604752" y="102157"/>
                </a:lnTo>
                <a:lnTo>
                  <a:pt x="4576177" y="102157"/>
                </a:lnTo>
                <a:lnTo>
                  <a:pt x="4576177" y="133259"/>
                </a:lnTo>
                <a:lnTo>
                  <a:pt x="4576177" y="134403"/>
                </a:lnTo>
                <a:lnTo>
                  <a:pt x="4601551" y="134403"/>
                </a:lnTo>
                <a:lnTo>
                  <a:pt x="4601551" y="144233"/>
                </a:lnTo>
                <a:lnTo>
                  <a:pt x="4575948" y="144233"/>
                </a:lnTo>
                <a:cubicBezTo>
                  <a:pt x="4575505" y="155006"/>
                  <a:pt x="4573248" y="166207"/>
                  <a:pt x="4569176" y="177837"/>
                </a:cubicBezTo>
                <a:cubicBezTo>
                  <a:pt x="4565104" y="189467"/>
                  <a:pt x="4557760" y="199983"/>
                  <a:pt x="4547144" y="209384"/>
                </a:cubicBezTo>
                <a:cubicBezTo>
                  <a:pt x="4546291" y="208198"/>
                  <a:pt x="4545196" y="206912"/>
                  <a:pt x="4543858" y="205526"/>
                </a:cubicBezTo>
                <a:cubicBezTo>
                  <a:pt x="4542520" y="204140"/>
                  <a:pt x="4541253" y="202912"/>
                  <a:pt x="4540058" y="201840"/>
                </a:cubicBezTo>
                <a:cubicBezTo>
                  <a:pt x="4549754" y="193925"/>
                  <a:pt x="4556364" y="184781"/>
                  <a:pt x="4559889" y="174408"/>
                </a:cubicBezTo>
                <a:cubicBezTo>
                  <a:pt x="4563413" y="164035"/>
                  <a:pt x="4565337" y="153977"/>
                  <a:pt x="4565661" y="144233"/>
                </a:cubicBezTo>
                <a:lnTo>
                  <a:pt x="4538686" y="144233"/>
                </a:lnTo>
                <a:lnTo>
                  <a:pt x="4538686" y="134403"/>
                </a:lnTo>
                <a:lnTo>
                  <a:pt x="4565889" y="134403"/>
                </a:lnTo>
                <a:lnTo>
                  <a:pt x="4565889" y="133259"/>
                </a:lnTo>
                <a:lnTo>
                  <a:pt x="4565889" y="102157"/>
                </a:lnTo>
                <a:lnTo>
                  <a:pt x="4535714" y="102157"/>
                </a:lnTo>
                <a:lnTo>
                  <a:pt x="4535714" y="92355"/>
                </a:lnTo>
                <a:lnTo>
                  <a:pt x="4574805" y="92355"/>
                </a:lnTo>
                <a:cubicBezTo>
                  <a:pt x="4576929" y="85699"/>
                  <a:pt x="4579024" y="78304"/>
                  <a:pt x="4581091" y="70169"/>
                </a:cubicBezTo>
                <a:cubicBezTo>
                  <a:pt x="4583158" y="62033"/>
                  <a:pt x="4584796" y="54646"/>
                  <a:pt x="4586006" y="48006"/>
                </a:cubicBezTo>
                <a:close/>
                <a:moveTo>
                  <a:pt x="3082047" y="47535"/>
                </a:moveTo>
                <a:cubicBezTo>
                  <a:pt x="3084252" y="52740"/>
                  <a:pt x="3086185" y="58274"/>
                  <a:pt x="3087847" y="64137"/>
                </a:cubicBezTo>
                <a:cubicBezTo>
                  <a:pt x="3089510" y="70000"/>
                  <a:pt x="3090700" y="75134"/>
                  <a:pt x="3091419" y="79539"/>
                </a:cubicBezTo>
                <a:lnTo>
                  <a:pt x="3082504" y="82054"/>
                </a:lnTo>
                <a:cubicBezTo>
                  <a:pt x="3081875" y="77443"/>
                  <a:pt x="3080732" y="72205"/>
                  <a:pt x="3079075" y="66337"/>
                </a:cubicBezTo>
                <a:cubicBezTo>
                  <a:pt x="3077417" y="60470"/>
                  <a:pt x="3075589" y="54888"/>
                  <a:pt x="3073588" y="49592"/>
                </a:cubicBezTo>
                <a:close/>
                <a:moveTo>
                  <a:pt x="4723623" y="47092"/>
                </a:moveTo>
                <a:lnTo>
                  <a:pt x="4733225" y="49607"/>
                </a:lnTo>
                <a:cubicBezTo>
                  <a:pt x="4731272" y="56714"/>
                  <a:pt x="4729233" y="64072"/>
                  <a:pt x="4727109" y="71680"/>
                </a:cubicBezTo>
                <a:cubicBezTo>
                  <a:pt x="4724985" y="79289"/>
                  <a:pt x="4722833" y="86256"/>
                  <a:pt x="4720652" y="92583"/>
                </a:cubicBezTo>
                <a:lnTo>
                  <a:pt x="4741911" y="92583"/>
                </a:lnTo>
                <a:lnTo>
                  <a:pt x="4741911" y="102385"/>
                </a:lnTo>
                <a:lnTo>
                  <a:pt x="4712194" y="102385"/>
                </a:lnTo>
                <a:lnTo>
                  <a:pt x="4712194" y="137160"/>
                </a:lnTo>
                <a:lnTo>
                  <a:pt x="4740311" y="137160"/>
                </a:lnTo>
                <a:lnTo>
                  <a:pt x="4740311" y="146962"/>
                </a:lnTo>
                <a:lnTo>
                  <a:pt x="4712194" y="146962"/>
                </a:lnTo>
                <a:lnTo>
                  <a:pt x="4712194" y="208241"/>
                </a:lnTo>
                <a:lnTo>
                  <a:pt x="4701678" y="208241"/>
                </a:lnTo>
                <a:lnTo>
                  <a:pt x="4701678" y="146962"/>
                </a:lnTo>
                <a:lnTo>
                  <a:pt x="4674474" y="146962"/>
                </a:lnTo>
                <a:lnTo>
                  <a:pt x="4674474" y="137160"/>
                </a:lnTo>
                <a:lnTo>
                  <a:pt x="4701678" y="137160"/>
                </a:lnTo>
                <a:lnTo>
                  <a:pt x="4701678" y="102385"/>
                </a:lnTo>
                <a:lnTo>
                  <a:pt x="4670588" y="102385"/>
                </a:lnTo>
                <a:lnTo>
                  <a:pt x="4670588" y="92583"/>
                </a:lnTo>
                <a:lnTo>
                  <a:pt x="4711508" y="92583"/>
                </a:lnTo>
                <a:cubicBezTo>
                  <a:pt x="4713870" y="85895"/>
                  <a:pt x="4716175" y="78338"/>
                  <a:pt x="4718423" y="69912"/>
                </a:cubicBezTo>
                <a:cubicBezTo>
                  <a:pt x="4720670" y="61487"/>
                  <a:pt x="4722404" y="53880"/>
                  <a:pt x="4723623" y="47092"/>
                </a:cubicBezTo>
                <a:close/>
                <a:moveTo>
                  <a:pt x="3119766" y="46623"/>
                </a:moveTo>
                <a:lnTo>
                  <a:pt x="3129595" y="49139"/>
                </a:lnTo>
                <a:cubicBezTo>
                  <a:pt x="3127057" y="55214"/>
                  <a:pt x="3124419" y="61471"/>
                  <a:pt x="3121680" y="67909"/>
                </a:cubicBezTo>
                <a:cubicBezTo>
                  <a:pt x="3118942" y="74348"/>
                  <a:pt x="3116246" y="80206"/>
                  <a:pt x="3113593" y="85483"/>
                </a:cubicBezTo>
                <a:lnTo>
                  <a:pt x="3141254" y="85483"/>
                </a:lnTo>
                <a:lnTo>
                  <a:pt x="3141254" y="95312"/>
                </a:lnTo>
                <a:lnTo>
                  <a:pt x="3105592" y="95312"/>
                </a:lnTo>
                <a:lnTo>
                  <a:pt x="3105592" y="125259"/>
                </a:lnTo>
                <a:lnTo>
                  <a:pt x="3138282" y="125259"/>
                </a:lnTo>
                <a:lnTo>
                  <a:pt x="3138282" y="134860"/>
                </a:lnTo>
                <a:lnTo>
                  <a:pt x="3105592" y="134860"/>
                </a:lnTo>
                <a:lnTo>
                  <a:pt x="3105592" y="180352"/>
                </a:lnTo>
                <a:lnTo>
                  <a:pt x="3095305" y="180352"/>
                </a:lnTo>
                <a:lnTo>
                  <a:pt x="3095305" y="134860"/>
                </a:lnTo>
                <a:lnTo>
                  <a:pt x="3063301" y="134860"/>
                </a:lnTo>
                <a:lnTo>
                  <a:pt x="3063301" y="125259"/>
                </a:lnTo>
                <a:lnTo>
                  <a:pt x="3095305" y="125259"/>
                </a:lnTo>
                <a:lnTo>
                  <a:pt x="3095305" y="95312"/>
                </a:lnTo>
                <a:lnTo>
                  <a:pt x="3059872" y="95312"/>
                </a:lnTo>
                <a:lnTo>
                  <a:pt x="3059872" y="85483"/>
                </a:lnTo>
                <a:lnTo>
                  <a:pt x="3104221" y="85483"/>
                </a:lnTo>
                <a:cubicBezTo>
                  <a:pt x="3107140" y="79758"/>
                  <a:pt x="3109988" y="73309"/>
                  <a:pt x="3112765" y="66136"/>
                </a:cubicBezTo>
                <a:cubicBezTo>
                  <a:pt x="3115541" y="58964"/>
                  <a:pt x="3117875" y="52459"/>
                  <a:pt x="3119766" y="46623"/>
                </a:cubicBezTo>
                <a:close/>
                <a:moveTo>
                  <a:pt x="6469131" y="41134"/>
                </a:moveTo>
                <a:lnTo>
                  <a:pt x="6475305" y="45020"/>
                </a:lnTo>
                <a:cubicBezTo>
                  <a:pt x="6472061" y="53732"/>
                  <a:pt x="6468145" y="62259"/>
                  <a:pt x="6463557" y="70599"/>
                </a:cubicBezTo>
                <a:cubicBezTo>
                  <a:pt x="6458969" y="78940"/>
                  <a:pt x="6453966" y="86952"/>
                  <a:pt x="6448549" y="94635"/>
                </a:cubicBezTo>
                <a:cubicBezTo>
                  <a:pt x="6451032" y="97362"/>
                  <a:pt x="6454069" y="100750"/>
                  <a:pt x="6457663" y="104797"/>
                </a:cubicBezTo>
                <a:cubicBezTo>
                  <a:pt x="6461255" y="108845"/>
                  <a:pt x="6464683" y="112739"/>
                  <a:pt x="6467945" y="116481"/>
                </a:cubicBezTo>
                <a:cubicBezTo>
                  <a:pt x="6471208" y="120222"/>
                  <a:pt x="6473585" y="122997"/>
                  <a:pt x="6475077" y="124806"/>
                </a:cubicBezTo>
                <a:lnTo>
                  <a:pt x="6467759" y="133477"/>
                </a:lnTo>
                <a:cubicBezTo>
                  <a:pt x="6465653" y="130314"/>
                  <a:pt x="6462604" y="126194"/>
                  <a:pt x="6458611" y="121119"/>
                </a:cubicBezTo>
                <a:cubicBezTo>
                  <a:pt x="6454619" y="116043"/>
                  <a:pt x="6450655" y="111178"/>
                  <a:pt x="6446719" y="106525"/>
                </a:cubicBezTo>
                <a:lnTo>
                  <a:pt x="6446719" y="208684"/>
                </a:lnTo>
                <a:lnTo>
                  <a:pt x="6436232" y="208684"/>
                </a:lnTo>
                <a:lnTo>
                  <a:pt x="6436232" y="110641"/>
                </a:lnTo>
                <a:cubicBezTo>
                  <a:pt x="6431412" y="116255"/>
                  <a:pt x="6426535" y="121481"/>
                  <a:pt x="6421601" y="126317"/>
                </a:cubicBezTo>
                <a:cubicBezTo>
                  <a:pt x="6416667" y="131153"/>
                  <a:pt x="6411791" y="135523"/>
                  <a:pt x="6406971" y="139425"/>
                </a:cubicBezTo>
                <a:cubicBezTo>
                  <a:pt x="6406247" y="137838"/>
                  <a:pt x="6405295" y="136093"/>
                  <a:pt x="6404114" y="134192"/>
                </a:cubicBezTo>
                <a:cubicBezTo>
                  <a:pt x="6402933" y="132290"/>
                  <a:pt x="6401751" y="130833"/>
                  <a:pt x="6400571" y="129819"/>
                </a:cubicBezTo>
                <a:cubicBezTo>
                  <a:pt x="6412299" y="120882"/>
                  <a:pt x="6423697" y="109524"/>
                  <a:pt x="6434761" y="95747"/>
                </a:cubicBezTo>
                <a:cubicBezTo>
                  <a:pt x="6445827" y="81969"/>
                  <a:pt x="6454767" y="67346"/>
                  <a:pt x="6461584" y="51878"/>
                </a:cubicBezTo>
                <a:lnTo>
                  <a:pt x="6405143" y="51878"/>
                </a:lnTo>
                <a:lnTo>
                  <a:pt x="6405143" y="41591"/>
                </a:lnTo>
                <a:lnTo>
                  <a:pt x="6466845" y="41591"/>
                </a:lnTo>
                <a:close/>
                <a:moveTo>
                  <a:pt x="2443262" y="40205"/>
                </a:moveTo>
                <a:lnTo>
                  <a:pt x="2443262" y="55779"/>
                </a:lnTo>
                <a:lnTo>
                  <a:pt x="2567392" y="55779"/>
                </a:lnTo>
                <a:lnTo>
                  <a:pt x="2567392" y="40205"/>
                </a:lnTo>
                <a:close/>
                <a:moveTo>
                  <a:pt x="7339187" y="36105"/>
                </a:moveTo>
                <a:lnTo>
                  <a:pt x="7349247" y="41363"/>
                </a:lnTo>
                <a:cubicBezTo>
                  <a:pt x="7342831" y="47783"/>
                  <a:pt x="7336287" y="53802"/>
                  <a:pt x="7329615" y="59422"/>
                </a:cubicBezTo>
                <a:cubicBezTo>
                  <a:pt x="7322943" y="65042"/>
                  <a:pt x="7316228" y="70147"/>
                  <a:pt x="7309469" y="74738"/>
                </a:cubicBezTo>
                <a:lnTo>
                  <a:pt x="7355875" y="70852"/>
                </a:lnTo>
                <a:cubicBezTo>
                  <a:pt x="7358957" y="68209"/>
                  <a:pt x="7361939" y="65494"/>
                  <a:pt x="7364819" y="62708"/>
                </a:cubicBezTo>
                <a:cubicBezTo>
                  <a:pt x="7367701" y="59922"/>
                  <a:pt x="7370511" y="57150"/>
                  <a:pt x="7373249" y="54393"/>
                </a:cubicBezTo>
                <a:lnTo>
                  <a:pt x="7382621" y="60337"/>
                </a:lnTo>
                <a:cubicBezTo>
                  <a:pt x="7370577" y="71914"/>
                  <a:pt x="7358319" y="82706"/>
                  <a:pt x="7345846" y="92712"/>
                </a:cubicBezTo>
                <a:cubicBezTo>
                  <a:pt x="7333373" y="102718"/>
                  <a:pt x="7320943" y="111738"/>
                  <a:pt x="7308555" y="119773"/>
                </a:cubicBezTo>
                <a:lnTo>
                  <a:pt x="7384908" y="113143"/>
                </a:lnTo>
                <a:cubicBezTo>
                  <a:pt x="7382474" y="109005"/>
                  <a:pt x="7379855" y="104937"/>
                  <a:pt x="7377050" y="100942"/>
                </a:cubicBezTo>
                <a:cubicBezTo>
                  <a:pt x="7374244" y="96946"/>
                  <a:pt x="7371453" y="93164"/>
                  <a:pt x="7368677" y="89597"/>
                </a:cubicBezTo>
                <a:lnTo>
                  <a:pt x="7376679" y="85483"/>
                </a:lnTo>
                <a:cubicBezTo>
                  <a:pt x="7382789" y="92831"/>
                  <a:pt x="7388570" y="100765"/>
                  <a:pt x="7394023" y="109286"/>
                </a:cubicBezTo>
                <a:cubicBezTo>
                  <a:pt x="7399477" y="117806"/>
                  <a:pt x="7403601" y="125340"/>
                  <a:pt x="7406397" y="131888"/>
                </a:cubicBezTo>
                <a:lnTo>
                  <a:pt x="7397481" y="136689"/>
                </a:lnTo>
                <a:cubicBezTo>
                  <a:pt x="7396576" y="134503"/>
                  <a:pt x="7395529" y="132131"/>
                  <a:pt x="7394337" y="129574"/>
                </a:cubicBezTo>
                <a:cubicBezTo>
                  <a:pt x="7393147" y="127016"/>
                  <a:pt x="7391757" y="124359"/>
                  <a:pt x="7390165" y="121601"/>
                </a:cubicBezTo>
                <a:lnTo>
                  <a:pt x="7345360" y="125945"/>
                </a:lnTo>
                <a:lnTo>
                  <a:pt x="7345360" y="196125"/>
                </a:lnTo>
                <a:cubicBezTo>
                  <a:pt x="7345407" y="199168"/>
                  <a:pt x="7345026" y="201540"/>
                  <a:pt x="7344217" y="203240"/>
                </a:cubicBezTo>
                <a:cubicBezTo>
                  <a:pt x="7343407" y="204940"/>
                  <a:pt x="7341883" y="206226"/>
                  <a:pt x="7339645" y="207098"/>
                </a:cubicBezTo>
                <a:cubicBezTo>
                  <a:pt x="7337379" y="207865"/>
                  <a:pt x="7334197" y="208331"/>
                  <a:pt x="7330101" y="208498"/>
                </a:cubicBezTo>
                <a:cubicBezTo>
                  <a:pt x="7326005" y="208665"/>
                  <a:pt x="7320881" y="208731"/>
                  <a:pt x="7314727" y="208698"/>
                </a:cubicBezTo>
                <a:cubicBezTo>
                  <a:pt x="7314475" y="207183"/>
                  <a:pt x="7314009" y="205583"/>
                  <a:pt x="7313327" y="203897"/>
                </a:cubicBezTo>
                <a:cubicBezTo>
                  <a:pt x="7312647" y="202211"/>
                  <a:pt x="7311894" y="200611"/>
                  <a:pt x="7311070" y="199097"/>
                </a:cubicBezTo>
                <a:cubicBezTo>
                  <a:pt x="7316185" y="199211"/>
                  <a:pt x="7320585" y="199268"/>
                  <a:pt x="7324271" y="199268"/>
                </a:cubicBezTo>
                <a:cubicBezTo>
                  <a:pt x="7327958" y="199268"/>
                  <a:pt x="7330415" y="199211"/>
                  <a:pt x="7331644" y="199097"/>
                </a:cubicBezTo>
                <a:cubicBezTo>
                  <a:pt x="7332877" y="199006"/>
                  <a:pt x="7333725" y="198730"/>
                  <a:pt x="7334187" y="198268"/>
                </a:cubicBezTo>
                <a:cubicBezTo>
                  <a:pt x="7334649" y="197806"/>
                  <a:pt x="7334868" y="197016"/>
                  <a:pt x="7334844" y="195896"/>
                </a:cubicBezTo>
                <a:lnTo>
                  <a:pt x="7334844" y="127088"/>
                </a:lnTo>
                <a:cubicBezTo>
                  <a:pt x="7322305" y="128363"/>
                  <a:pt x="7312789" y="129393"/>
                  <a:pt x="7306295" y="130178"/>
                </a:cubicBezTo>
                <a:cubicBezTo>
                  <a:pt x="7299801" y="130963"/>
                  <a:pt x="7295212" y="131620"/>
                  <a:pt x="7292527" y="132151"/>
                </a:cubicBezTo>
                <a:cubicBezTo>
                  <a:pt x="7289844" y="132681"/>
                  <a:pt x="7287947" y="133203"/>
                  <a:pt x="7286839" y="133717"/>
                </a:cubicBezTo>
                <a:cubicBezTo>
                  <a:pt x="7286677" y="132346"/>
                  <a:pt x="7286257" y="130574"/>
                  <a:pt x="7285581" y="128402"/>
                </a:cubicBezTo>
                <a:cubicBezTo>
                  <a:pt x="7284905" y="126230"/>
                  <a:pt x="7284257" y="124345"/>
                  <a:pt x="7283638" y="122744"/>
                </a:cubicBezTo>
                <a:cubicBezTo>
                  <a:pt x="7286171" y="122368"/>
                  <a:pt x="7289277" y="121177"/>
                  <a:pt x="7292953" y="119172"/>
                </a:cubicBezTo>
                <a:cubicBezTo>
                  <a:pt x="7296631" y="117167"/>
                  <a:pt x="7300764" y="114548"/>
                  <a:pt x="7305355" y="111314"/>
                </a:cubicBezTo>
                <a:cubicBezTo>
                  <a:pt x="7308736" y="109162"/>
                  <a:pt x="7313975" y="105409"/>
                  <a:pt x="7321071" y="100056"/>
                </a:cubicBezTo>
                <a:cubicBezTo>
                  <a:pt x="7328167" y="94703"/>
                  <a:pt x="7336035" y="88321"/>
                  <a:pt x="7344675" y="80911"/>
                </a:cubicBezTo>
                <a:cubicBezTo>
                  <a:pt x="7329893" y="82333"/>
                  <a:pt x="7318790" y="83451"/>
                  <a:pt x="7311367" y="84263"/>
                </a:cubicBezTo>
                <a:cubicBezTo>
                  <a:pt x="7303942" y="85076"/>
                  <a:pt x="7298817" y="85737"/>
                  <a:pt x="7295991" y="86245"/>
                </a:cubicBezTo>
                <a:cubicBezTo>
                  <a:pt x="7293165" y="86753"/>
                  <a:pt x="7291257" y="87261"/>
                  <a:pt x="7290267" y="87769"/>
                </a:cubicBezTo>
                <a:cubicBezTo>
                  <a:pt x="7289911" y="86392"/>
                  <a:pt x="7289425" y="84630"/>
                  <a:pt x="7288810" y="82482"/>
                </a:cubicBezTo>
                <a:cubicBezTo>
                  <a:pt x="7288196" y="80334"/>
                  <a:pt x="7287539" y="78515"/>
                  <a:pt x="7286839" y="77024"/>
                </a:cubicBezTo>
                <a:cubicBezTo>
                  <a:pt x="7288787" y="76777"/>
                  <a:pt x="7290891" y="76072"/>
                  <a:pt x="7293153" y="74910"/>
                </a:cubicBezTo>
                <a:cubicBezTo>
                  <a:pt x="7295416" y="73748"/>
                  <a:pt x="7297807" y="72243"/>
                  <a:pt x="7300326" y="70395"/>
                </a:cubicBezTo>
                <a:cubicBezTo>
                  <a:pt x="7303788" y="68338"/>
                  <a:pt x="7309322" y="64108"/>
                  <a:pt x="7316928" y="57708"/>
                </a:cubicBezTo>
                <a:cubicBezTo>
                  <a:pt x="7324534" y="51307"/>
                  <a:pt x="7331953" y="44106"/>
                  <a:pt x="7339187" y="36105"/>
                </a:cubicBezTo>
                <a:close/>
                <a:moveTo>
                  <a:pt x="2791801" y="33362"/>
                </a:moveTo>
                <a:lnTo>
                  <a:pt x="2791801" y="169150"/>
                </a:lnTo>
                <a:lnTo>
                  <a:pt x="2851008" y="169150"/>
                </a:lnTo>
                <a:lnTo>
                  <a:pt x="2851008" y="33362"/>
                </a:lnTo>
                <a:close/>
                <a:moveTo>
                  <a:pt x="4039117" y="30833"/>
                </a:moveTo>
                <a:cubicBezTo>
                  <a:pt x="4037053" y="35867"/>
                  <a:pt x="4034888" y="40730"/>
                  <a:pt x="4032624" y="45421"/>
                </a:cubicBezTo>
                <a:cubicBezTo>
                  <a:pt x="4030360" y="50112"/>
                  <a:pt x="4028026" y="54631"/>
                  <a:pt x="4025623" y="58979"/>
                </a:cubicBezTo>
                <a:lnTo>
                  <a:pt x="4055812" y="58979"/>
                </a:lnTo>
                <a:cubicBezTo>
                  <a:pt x="4058124" y="54889"/>
                  <a:pt x="4060396" y="50369"/>
                  <a:pt x="4062628" y="45421"/>
                </a:cubicBezTo>
                <a:cubicBezTo>
                  <a:pt x="4064860" y="40472"/>
                  <a:pt x="4066851" y="35610"/>
                  <a:pt x="4068601" y="30833"/>
                </a:cubicBezTo>
                <a:close/>
                <a:moveTo>
                  <a:pt x="38617" y="30833"/>
                </a:moveTo>
                <a:cubicBezTo>
                  <a:pt x="36553" y="35867"/>
                  <a:pt x="34388" y="40730"/>
                  <a:pt x="32125" y="45421"/>
                </a:cubicBezTo>
                <a:cubicBezTo>
                  <a:pt x="29861" y="50112"/>
                  <a:pt x="27527" y="54631"/>
                  <a:pt x="25123" y="58979"/>
                </a:cubicBezTo>
                <a:lnTo>
                  <a:pt x="55312" y="58979"/>
                </a:lnTo>
                <a:cubicBezTo>
                  <a:pt x="57624" y="54889"/>
                  <a:pt x="59896" y="50369"/>
                  <a:pt x="62128" y="45421"/>
                </a:cubicBezTo>
                <a:cubicBezTo>
                  <a:pt x="64361" y="40472"/>
                  <a:pt x="66351" y="35610"/>
                  <a:pt x="68101" y="30833"/>
                </a:cubicBezTo>
                <a:close/>
                <a:moveTo>
                  <a:pt x="3265308" y="30376"/>
                </a:moveTo>
                <a:cubicBezTo>
                  <a:pt x="3261426" y="35305"/>
                  <a:pt x="3257302" y="40205"/>
                  <a:pt x="3252935" y="45078"/>
                </a:cubicBezTo>
                <a:cubicBezTo>
                  <a:pt x="3248568" y="49950"/>
                  <a:pt x="3243929" y="54736"/>
                  <a:pt x="3239019" y="59436"/>
                </a:cubicBezTo>
                <a:lnTo>
                  <a:pt x="3307370" y="59436"/>
                </a:lnTo>
                <a:cubicBezTo>
                  <a:pt x="3311313" y="55337"/>
                  <a:pt x="3315200" y="50722"/>
                  <a:pt x="3319028" y="45592"/>
                </a:cubicBezTo>
                <a:cubicBezTo>
                  <a:pt x="3322858" y="40463"/>
                  <a:pt x="3326287" y="35391"/>
                  <a:pt x="3329316" y="30376"/>
                </a:cubicBezTo>
                <a:close/>
                <a:moveTo>
                  <a:pt x="7486559" y="29018"/>
                </a:moveTo>
                <a:lnTo>
                  <a:pt x="7486559" y="139889"/>
                </a:lnTo>
                <a:lnTo>
                  <a:pt x="7517191" y="139889"/>
                </a:lnTo>
                <a:lnTo>
                  <a:pt x="7517191" y="29018"/>
                </a:lnTo>
                <a:close/>
                <a:moveTo>
                  <a:pt x="1354288" y="27418"/>
                </a:moveTo>
                <a:lnTo>
                  <a:pt x="1354288" y="84568"/>
                </a:lnTo>
                <a:lnTo>
                  <a:pt x="1394522" y="84568"/>
                </a:lnTo>
                <a:lnTo>
                  <a:pt x="1394522" y="27418"/>
                </a:lnTo>
                <a:close/>
                <a:moveTo>
                  <a:pt x="6511885" y="22832"/>
                </a:moveTo>
                <a:lnTo>
                  <a:pt x="6511885" y="90983"/>
                </a:lnTo>
                <a:lnTo>
                  <a:pt x="6536801" y="90983"/>
                </a:lnTo>
                <a:lnTo>
                  <a:pt x="6536801" y="45720"/>
                </a:lnTo>
                <a:lnTo>
                  <a:pt x="6578864" y="45720"/>
                </a:lnTo>
                <a:lnTo>
                  <a:pt x="6578864" y="22832"/>
                </a:lnTo>
                <a:close/>
                <a:moveTo>
                  <a:pt x="3010495" y="22832"/>
                </a:moveTo>
                <a:lnTo>
                  <a:pt x="3010495" y="52570"/>
                </a:lnTo>
                <a:cubicBezTo>
                  <a:pt x="3010500" y="54391"/>
                  <a:pt x="3010490" y="56240"/>
                  <a:pt x="3010466" y="58118"/>
                </a:cubicBezTo>
                <a:cubicBezTo>
                  <a:pt x="3010443" y="59996"/>
                  <a:pt x="3010376" y="61959"/>
                  <a:pt x="3010266" y="64008"/>
                </a:cubicBezTo>
                <a:lnTo>
                  <a:pt x="3043185" y="64008"/>
                </a:lnTo>
                <a:lnTo>
                  <a:pt x="3043185" y="22832"/>
                </a:lnTo>
                <a:close/>
                <a:moveTo>
                  <a:pt x="2781057" y="22618"/>
                </a:moveTo>
                <a:lnTo>
                  <a:pt x="2862210" y="22618"/>
                </a:lnTo>
                <a:lnTo>
                  <a:pt x="2862210" y="197497"/>
                </a:lnTo>
                <a:lnTo>
                  <a:pt x="2851008" y="197497"/>
                </a:lnTo>
                <a:lnTo>
                  <a:pt x="2851008" y="179666"/>
                </a:lnTo>
                <a:lnTo>
                  <a:pt x="2791801" y="179666"/>
                </a:lnTo>
                <a:lnTo>
                  <a:pt x="2791801" y="199097"/>
                </a:lnTo>
                <a:lnTo>
                  <a:pt x="2781057" y="199097"/>
                </a:lnTo>
                <a:close/>
                <a:moveTo>
                  <a:pt x="1949167" y="22603"/>
                </a:moveTo>
                <a:lnTo>
                  <a:pt x="1949167" y="45949"/>
                </a:lnTo>
                <a:lnTo>
                  <a:pt x="1992630" y="45949"/>
                </a:lnTo>
                <a:lnTo>
                  <a:pt x="1992630" y="22603"/>
                </a:lnTo>
                <a:close/>
                <a:moveTo>
                  <a:pt x="7830068" y="21017"/>
                </a:moveTo>
                <a:lnTo>
                  <a:pt x="7848813" y="21017"/>
                </a:lnTo>
                <a:lnTo>
                  <a:pt x="7848585" y="43877"/>
                </a:lnTo>
                <a:lnTo>
                  <a:pt x="7844469" y="138975"/>
                </a:lnTo>
                <a:lnTo>
                  <a:pt x="7834411" y="138975"/>
                </a:lnTo>
                <a:lnTo>
                  <a:pt x="7830297" y="43877"/>
                </a:lnTo>
                <a:close/>
                <a:moveTo>
                  <a:pt x="7476729" y="19417"/>
                </a:moveTo>
                <a:lnTo>
                  <a:pt x="7526793" y="19417"/>
                </a:lnTo>
                <a:lnTo>
                  <a:pt x="7526793" y="149491"/>
                </a:lnTo>
                <a:lnTo>
                  <a:pt x="7486559" y="149491"/>
                </a:lnTo>
                <a:lnTo>
                  <a:pt x="7486559" y="173494"/>
                </a:lnTo>
                <a:lnTo>
                  <a:pt x="7476729" y="173494"/>
                </a:lnTo>
                <a:close/>
                <a:moveTo>
                  <a:pt x="5872186" y="18503"/>
                </a:moveTo>
                <a:lnTo>
                  <a:pt x="6073582" y="18503"/>
                </a:lnTo>
                <a:lnTo>
                  <a:pt x="6073582" y="29247"/>
                </a:lnTo>
                <a:lnTo>
                  <a:pt x="6044778" y="29247"/>
                </a:lnTo>
                <a:lnTo>
                  <a:pt x="6044778" y="190181"/>
                </a:lnTo>
                <a:cubicBezTo>
                  <a:pt x="6044817" y="195030"/>
                  <a:pt x="6044055" y="198706"/>
                  <a:pt x="6042493" y="201211"/>
                </a:cubicBezTo>
                <a:cubicBezTo>
                  <a:pt x="6040930" y="203716"/>
                  <a:pt x="6038340" y="205450"/>
                  <a:pt x="6034720" y="206412"/>
                </a:cubicBezTo>
                <a:cubicBezTo>
                  <a:pt x="6030810" y="207398"/>
                  <a:pt x="6025029" y="207998"/>
                  <a:pt x="6017375" y="208212"/>
                </a:cubicBezTo>
                <a:cubicBezTo>
                  <a:pt x="6009722" y="208426"/>
                  <a:pt x="6000340" y="208512"/>
                  <a:pt x="5989229" y="208469"/>
                </a:cubicBezTo>
                <a:cubicBezTo>
                  <a:pt x="5988743" y="206679"/>
                  <a:pt x="5988057" y="204659"/>
                  <a:pt x="5987172" y="202411"/>
                </a:cubicBezTo>
                <a:cubicBezTo>
                  <a:pt x="5986286" y="200164"/>
                  <a:pt x="5985371" y="198144"/>
                  <a:pt x="5984428" y="196354"/>
                </a:cubicBezTo>
                <a:cubicBezTo>
                  <a:pt x="5994477" y="196677"/>
                  <a:pt x="6003412" y="196830"/>
                  <a:pt x="6011232" y="196811"/>
                </a:cubicBezTo>
                <a:cubicBezTo>
                  <a:pt x="6019052" y="196792"/>
                  <a:pt x="6024443" y="196715"/>
                  <a:pt x="6027405" y="196582"/>
                </a:cubicBezTo>
                <a:cubicBezTo>
                  <a:pt x="6029663" y="196406"/>
                  <a:pt x="6031262" y="195844"/>
                  <a:pt x="6032205" y="194896"/>
                </a:cubicBezTo>
                <a:cubicBezTo>
                  <a:pt x="6033148" y="193948"/>
                  <a:pt x="6033606" y="192301"/>
                  <a:pt x="6033577" y="189953"/>
                </a:cubicBezTo>
                <a:lnTo>
                  <a:pt x="6033577" y="29247"/>
                </a:lnTo>
                <a:lnTo>
                  <a:pt x="5872186" y="29247"/>
                </a:lnTo>
                <a:close/>
                <a:moveTo>
                  <a:pt x="7113865" y="17817"/>
                </a:moveTo>
                <a:lnTo>
                  <a:pt x="7121865" y="23761"/>
                </a:lnTo>
                <a:cubicBezTo>
                  <a:pt x="7111583" y="33662"/>
                  <a:pt x="7099572" y="43292"/>
                  <a:pt x="7085833" y="52650"/>
                </a:cubicBezTo>
                <a:cubicBezTo>
                  <a:pt x="7072093" y="62008"/>
                  <a:pt x="7058653" y="69981"/>
                  <a:pt x="7045513" y="76567"/>
                </a:cubicBezTo>
                <a:lnTo>
                  <a:pt x="7045513" y="104685"/>
                </a:lnTo>
                <a:lnTo>
                  <a:pt x="7141753" y="104685"/>
                </a:lnTo>
                <a:lnTo>
                  <a:pt x="7141753" y="115429"/>
                </a:lnTo>
                <a:lnTo>
                  <a:pt x="7045513" y="115429"/>
                </a:lnTo>
                <a:lnTo>
                  <a:pt x="7045513" y="192010"/>
                </a:lnTo>
                <a:cubicBezTo>
                  <a:pt x="7045551" y="196601"/>
                  <a:pt x="7044789" y="199992"/>
                  <a:pt x="7043227" y="202183"/>
                </a:cubicBezTo>
                <a:cubicBezTo>
                  <a:pt x="7041665" y="204374"/>
                  <a:pt x="7039074" y="205936"/>
                  <a:pt x="7035455" y="206869"/>
                </a:cubicBezTo>
                <a:cubicBezTo>
                  <a:pt x="7031949" y="207755"/>
                  <a:pt x="7026615" y="208326"/>
                  <a:pt x="7019453" y="208584"/>
                </a:cubicBezTo>
                <a:cubicBezTo>
                  <a:pt x="7012289" y="208841"/>
                  <a:pt x="7003069" y="208955"/>
                  <a:pt x="6991792" y="208927"/>
                </a:cubicBezTo>
                <a:cubicBezTo>
                  <a:pt x="6991311" y="207179"/>
                  <a:pt x="6990616" y="205302"/>
                  <a:pt x="6989706" y="203297"/>
                </a:cubicBezTo>
                <a:cubicBezTo>
                  <a:pt x="6988796" y="201292"/>
                  <a:pt x="6987815" y="199359"/>
                  <a:pt x="6986763" y="197497"/>
                </a:cubicBezTo>
                <a:cubicBezTo>
                  <a:pt x="6996883" y="197820"/>
                  <a:pt x="7005675" y="197973"/>
                  <a:pt x="7013137" y="197954"/>
                </a:cubicBezTo>
                <a:cubicBezTo>
                  <a:pt x="7020600" y="197935"/>
                  <a:pt x="7025677" y="197858"/>
                  <a:pt x="7028368" y="197725"/>
                </a:cubicBezTo>
                <a:cubicBezTo>
                  <a:pt x="7030615" y="197658"/>
                  <a:pt x="7032178" y="197220"/>
                  <a:pt x="7033055" y="196411"/>
                </a:cubicBezTo>
                <a:cubicBezTo>
                  <a:pt x="7033931" y="195601"/>
                  <a:pt x="7034350" y="194134"/>
                  <a:pt x="7034312" y="192010"/>
                </a:cubicBezTo>
                <a:lnTo>
                  <a:pt x="7034312" y="115429"/>
                </a:lnTo>
                <a:lnTo>
                  <a:pt x="6937614" y="115429"/>
                </a:lnTo>
                <a:lnTo>
                  <a:pt x="6937614" y="104685"/>
                </a:lnTo>
                <a:lnTo>
                  <a:pt x="7034312" y="104685"/>
                </a:lnTo>
                <a:lnTo>
                  <a:pt x="7034312" y="70624"/>
                </a:lnTo>
                <a:cubicBezTo>
                  <a:pt x="7045327" y="65542"/>
                  <a:pt x="7056671" y="59303"/>
                  <a:pt x="7068345" y="51907"/>
                </a:cubicBezTo>
                <a:cubicBezTo>
                  <a:pt x="7080017" y="44511"/>
                  <a:pt x="7090390" y="36957"/>
                  <a:pt x="7099463" y="29247"/>
                </a:cubicBezTo>
                <a:lnTo>
                  <a:pt x="6960703" y="29247"/>
                </a:lnTo>
                <a:lnTo>
                  <a:pt x="6960703" y="18503"/>
                </a:lnTo>
                <a:lnTo>
                  <a:pt x="7111121" y="18503"/>
                </a:lnTo>
                <a:close/>
                <a:moveTo>
                  <a:pt x="1343772" y="17360"/>
                </a:moveTo>
                <a:lnTo>
                  <a:pt x="1405037" y="17360"/>
                </a:lnTo>
                <a:lnTo>
                  <a:pt x="1405037" y="163435"/>
                </a:lnTo>
                <a:lnTo>
                  <a:pt x="1354288" y="163435"/>
                </a:lnTo>
                <a:lnTo>
                  <a:pt x="1354288" y="181044"/>
                </a:lnTo>
                <a:lnTo>
                  <a:pt x="1343772" y="181044"/>
                </a:lnTo>
                <a:close/>
                <a:moveTo>
                  <a:pt x="7270837" y="17131"/>
                </a:moveTo>
                <a:lnTo>
                  <a:pt x="7278152" y="21932"/>
                </a:lnTo>
                <a:cubicBezTo>
                  <a:pt x="7274041" y="30895"/>
                  <a:pt x="7269289" y="39944"/>
                  <a:pt x="7263893" y="49078"/>
                </a:cubicBezTo>
                <a:cubicBezTo>
                  <a:pt x="7258497" y="58212"/>
                  <a:pt x="7253115" y="66461"/>
                  <a:pt x="7247748" y="73824"/>
                </a:cubicBezTo>
                <a:lnTo>
                  <a:pt x="7247748" y="112686"/>
                </a:lnTo>
                <a:cubicBezTo>
                  <a:pt x="7252215" y="110857"/>
                  <a:pt x="7256768" y="109028"/>
                  <a:pt x="7261407" y="107200"/>
                </a:cubicBezTo>
                <a:cubicBezTo>
                  <a:pt x="7266045" y="105371"/>
                  <a:pt x="7270713" y="103542"/>
                  <a:pt x="7275409" y="101713"/>
                </a:cubicBezTo>
                <a:lnTo>
                  <a:pt x="7277466" y="111314"/>
                </a:lnTo>
                <a:lnTo>
                  <a:pt x="7247748" y="123202"/>
                </a:lnTo>
                <a:lnTo>
                  <a:pt x="7247748" y="195439"/>
                </a:lnTo>
                <a:cubicBezTo>
                  <a:pt x="7247767" y="198582"/>
                  <a:pt x="7247329" y="200983"/>
                  <a:pt x="7246433" y="202640"/>
                </a:cubicBezTo>
                <a:cubicBezTo>
                  <a:pt x="7245538" y="204297"/>
                  <a:pt x="7244071" y="205555"/>
                  <a:pt x="7242033" y="206412"/>
                </a:cubicBezTo>
                <a:cubicBezTo>
                  <a:pt x="7239804" y="207298"/>
                  <a:pt x="7236832" y="207869"/>
                  <a:pt x="7233117" y="208126"/>
                </a:cubicBezTo>
                <a:cubicBezTo>
                  <a:pt x="7229403" y="208384"/>
                  <a:pt x="7224602" y="208498"/>
                  <a:pt x="7218715" y="208469"/>
                </a:cubicBezTo>
                <a:cubicBezTo>
                  <a:pt x="7218453" y="207041"/>
                  <a:pt x="7217949" y="205440"/>
                  <a:pt x="7217201" y="203669"/>
                </a:cubicBezTo>
                <a:cubicBezTo>
                  <a:pt x="7216453" y="201897"/>
                  <a:pt x="7215663" y="200297"/>
                  <a:pt x="7214829" y="198868"/>
                </a:cubicBezTo>
                <a:cubicBezTo>
                  <a:pt x="7219592" y="198978"/>
                  <a:pt x="7223725" y="199044"/>
                  <a:pt x="7227231" y="199068"/>
                </a:cubicBezTo>
                <a:cubicBezTo>
                  <a:pt x="7230736" y="199092"/>
                  <a:pt x="7233155" y="199102"/>
                  <a:pt x="7234489" y="199097"/>
                </a:cubicBezTo>
                <a:cubicBezTo>
                  <a:pt x="7235723" y="199011"/>
                  <a:pt x="7236570" y="198725"/>
                  <a:pt x="7237032" y="198239"/>
                </a:cubicBezTo>
                <a:cubicBezTo>
                  <a:pt x="7237495" y="197754"/>
                  <a:pt x="7237713" y="196896"/>
                  <a:pt x="7237689" y="195668"/>
                </a:cubicBezTo>
                <a:lnTo>
                  <a:pt x="7237689" y="127088"/>
                </a:lnTo>
                <a:lnTo>
                  <a:pt x="7207285" y="139432"/>
                </a:lnTo>
                <a:lnTo>
                  <a:pt x="7204543" y="128688"/>
                </a:lnTo>
                <a:cubicBezTo>
                  <a:pt x="7209038" y="127088"/>
                  <a:pt x="7214105" y="125259"/>
                  <a:pt x="7219745" y="123202"/>
                </a:cubicBezTo>
                <a:cubicBezTo>
                  <a:pt x="7225383" y="121144"/>
                  <a:pt x="7231365" y="118858"/>
                  <a:pt x="7237689" y="116344"/>
                </a:cubicBezTo>
                <a:lnTo>
                  <a:pt x="7237689" y="71995"/>
                </a:lnTo>
                <a:cubicBezTo>
                  <a:pt x="7242128" y="65999"/>
                  <a:pt x="7246624" y="59074"/>
                  <a:pt x="7251177" y="51221"/>
                </a:cubicBezTo>
                <a:cubicBezTo>
                  <a:pt x="7255729" y="43368"/>
                  <a:pt x="7259769" y="35586"/>
                  <a:pt x="7263293" y="27875"/>
                </a:cubicBezTo>
                <a:lnTo>
                  <a:pt x="7211401" y="27875"/>
                </a:lnTo>
                <a:lnTo>
                  <a:pt x="7211401" y="17817"/>
                </a:lnTo>
                <a:lnTo>
                  <a:pt x="7268551" y="17817"/>
                </a:lnTo>
                <a:close/>
                <a:moveTo>
                  <a:pt x="2443262" y="17117"/>
                </a:moveTo>
                <a:lnTo>
                  <a:pt x="2443262" y="32462"/>
                </a:lnTo>
                <a:lnTo>
                  <a:pt x="2567392" y="32462"/>
                </a:lnTo>
                <a:lnTo>
                  <a:pt x="2567392" y="17117"/>
                </a:lnTo>
                <a:close/>
                <a:moveTo>
                  <a:pt x="1079601" y="14174"/>
                </a:moveTo>
                <a:lnTo>
                  <a:pt x="1264739" y="14174"/>
                </a:lnTo>
                <a:lnTo>
                  <a:pt x="1264739" y="192706"/>
                </a:lnTo>
                <a:cubicBezTo>
                  <a:pt x="1264758" y="196976"/>
                  <a:pt x="1264093" y="200202"/>
                  <a:pt x="1262744" y="202384"/>
                </a:cubicBezTo>
                <a:cubicBezTo>
                  <a:pt x="1261395" y="204566"/>
                  <a:pt x="1259248" y="206134"/>
                  <a:pt x="1256303" y="207088"/>
                </a:cubicBezTo>
                <a:cubicBezTo>
                  <a:pt x="1253414" y="207977"/>
                  <a:pt x="1249022" y="208537"/>
                  <a:pt x="1243126" y="208770"/>
                </a:cubicBezTo>
                <a:cubicBezTo>
                  <a:pt x="1237232" y="209003"/>
                  <a:pt x="1229349" y="209050"/>
                  <a:pt x="1219477" y="208912"/>
                </a:cubicBezTo>
                <a:cubicBezTo>
                  <a:pt x="1219110" y="207364"/>
                  <a:pt x="1218530" y="205616"/>
                  <a:pt x="1217735" y="203669"/>
                </a:cubicBezTo>
                <a:cubicBezTo>
                  <a:pt x="1216940" y="201721"/>
                  <a:pt x="1216075" y="199974"/>
                  <a:pt x="1215139" y="198425"/>
                </a:cubicBezTo>
                <a:cubicBezTo>
                  <a:pt x="1223286" y="198639"/>
                  <a:pt x="1230318" y="198724"/>
                  <a:pt x="1236237" y="198682"/>
                </a:cubicBezTo>
                <a:cubicBezTo>
                  <a:pt x="1242155" y="198639"/>
                  <a:pt x="1246102" y="198553"/>
                  <a:pt x="1248075" y="198425"/>
                </a:cubicBezTo>
                <a:cubicBezTo>
                  <a:pt x="1250225" y="198339"/>
                  <a:pt x="1251759" y="197882"/>
                  <a:pt x="1252679" y="197053"/>
                </a:cubicBezTo>
                <a:cubicBezTo>
                  <a:pt x="1253599" y="196223"/>
                  <a:pt x="1254047" y="194851"/>
                  <a:pt x="1254023" y="192935"/>
                </a:cubicBezTo>
                <a:lnTo>
                  <a:pt x="1254023" y="24661"/>
                </a:lnTo>
                <a:lnTo>
                  <a:pt x="1090317" y="24661"/>
                </a:lnTo>
                <a:lnTo>
                  <a:pt x="1090317" y="209369"/>
                </a:lnTo>
                <a:lnTo>
                  <a:pt x="1079601" y="209369"/>
                </a:lnTo>
                <a:close/>
                <a:moveTo>
                  <a:pt x="6501826" y="13259"/>
                </a:moveTo>
                <a:lnTo>
                  <a:pt x="6589151" y="13259"/>
                </a:lnTo>
                <a:lnTo>
                  <a:pt x="6589151" y="90983"/>
                </a:lnTo>
                <a:lnTo>
                  <a:pt x="6605139" y="90983"/>
                </a:lnTo>
                <a:lnTo>
                  <a:pt x="6605139" y="196353"/>
                </a:lnTo>
                <a:cubicBezTo>
                  <a:pt x="6605172" y="199287"/>
                  <a:pt x="6604764" y="201592"/>
                  <a:pt x="6603914" y="203269"/>
                </a:cubicBezTo>
                <a:cubicBezTo>
                  <a:pt x="6603064" y="204945"/>
                  <a:pt x="6601572" y="206221"/>
                  <a:pt x="6599439" y="207098"/>
                </a:cubicBezTo>
                <a:cubicBezTo>
                  <a:pt x="6597213" y="207974"/>
                  <a:pt x="6594082" y="208507"/>
                  <a:pt x="6590049" y="208698"/>
                </a:cubicBezTo>
                <a:cubicBezTo>
                  <a:pt x="6586017" y="208888"/>
                  <a:pt x="6580769" y="208965"/>
                  <a:pt x="6574307" y="208927"/>
                </a:cubicBezTo>
                <a:cubicBezTo>
                  <a:pt x="6573944" y="207507"/>
                  <a:pt x="6573411" y="205945"/>
                  <a:pt x="6572707" y="204240"/>
                </a:cubicBezTo>
                <a:cubicBezTo>
                  <a:pt x="6572001" y="202535"/>
                  <a:pt x="6571239" y="200973"/>
                  <a:pt x="6570420" y="199554"/>
                </a:cubicBezTo>
                <a:cubicBezTo>
                  <a:pt x="6575555" y="199668"/>
                  <a:pt x="6580031" y="199725"/>
                  <a:pt x="6583851" y="199725"/>
                </a:cubicBezTo>
                <a:cubicBezTo>
                  <a:pt x="6587670" y="199725"/>
                  <a:pt x="6590203" y="199668"/>
                  <a:pt x="6591451" y="199554"/>
                </a:cubicBezTo>
                <a:cubicBezTo>
                  <a:pt x="6592694" y="199578"/>
                  <a:pt x="6593580" y="199359"/>
                  <a:pt x="6594109" y="198897"/>
                </a:cubicBezTo>
                <a:cubicBezTo>
                  <a:pt x="6594637" y="198435"/>
                  <a:pt x="6594895" y="197587"/>
                  <a:pt x="6594881" y="196353"/>
                </a:cubicBezTo>
                <a:lnTo>
                  <a:pt x="6594881" y="100784"/>
                </a:lnTo>
                <a:lnTo>
                  <a:pt x="6494497" y="100784"/>
                </a:lnTo>
                <a:lnTo>
                  <a:pt x="6494497" y="208455"/>
                </a:lnTo>
                <a:lnTo>
                  <a:pt x="6484009" y="208455"/>
                </a:lnTo>
                <a:lnTo>
                  <a:pt x="6484009" y="90983"/>
                </a:lnTo>
                <a:lnTo>
                  <a:pt x="6501826" y="90983"/>
                </a:lnTo>
                <a:close/>
                <a:moveTo>
                  <a:pt x="3000665" y="13259"/>
                </a:moveTo>
                <a:lnTo>
                  <a:pt x="3052786" y="13259"/>
                </a:lnTo>
                <a:lnTo>
                  <a:pt x="3052786" y="73352"/>
                </a:lnTo>
                <a:lnTo>
                  <a:pt x="3009809" y="73352"/>
                </a:lnTo>
                <a:cubicBezTo>
                  <a:pt x="3009237" y="87228"/>
                  <a:pt x="3007352" y="101672"/>
                  <a:pt x="3004151" y="116685"/>
                </a:cubicBezTo>
                <a:cubicBezTo>
                  <a:pt x="3000951" y="131698"/>
                  <a:pt x="2995750" y="145681"/>
                  <a:pt x="2988549" y="158635"/>
                </a:cubicBezTo>
                <a:cubicBezTo>
                  <a:pt x="2987677" y="157406"/>
                  <a:pt x="2986506" y="156091"/>
                  <a:pt x="2985034" y="154691"/>
                </a:cubicBezTo>
                <a:cubicBezTo>
                  <a:pt x="2983563" y="153291"/>
                  <a:pt x="2982220" y="152319"/>
                  <a:pt x="2981005" y="151777"/>
                </a:cubicBezTo>
                <a:cubicBezTo>
                  <a:pt x="2986718" y="141434"/>
                  <a:pt x="2990991" y="130419"/>
                  <a:pt x="2993824" y="118730"/>
                </a:cubicBezTo>
                <a:cubicBezTo>
                  <a:pt x="2996658" y="107041"/>
                  <a:pt x="2998526" y="95468"/>
                  <a:pt x="2999429" y="84009"/>
                </a:cubicBezTo>
                <a:cubicBezTo>
                  <a:pt x="3000332" y="72550"/>
                  <a:pt x="3000744" y="61994"/>
                  <a:pt x="3000665" y="52342"/>
                </a:cubicBezTo>
                <a:close/>
                <a:moveTo>
                  <a:pt x="6670228" y="13245"/>
                </a:moveTo>
                <a:lnTo>
                  <a:pt x="6734921" y="13245"/>
                </a:lnTo>
                <a:cubicBezTo>
                  <a:pt x="6728926" y="23913"/>
                  <a:pt x="6722401" y="35152"/>
                  <a:pt x="6715348" y="46963"/>
                </a:cubicBezTo>
                <a:cubicBezTo>
                  <a:pt x="6708295" y="58774"/>
                  <a:pt x="6701713" y="69557"/>
                  <a:pt x="6695603" y="79310"/>
                </a:cubicBezTo>
                <a:lnTo>
                  <a:pt x="6726007" y="79310"/>
                </a:lnTo>
                <a:lnTo>
                  <a:pt x="6727835" y="78853"/>
                </a:lnTo>
                <a:lnTo>
                  <a:pt x="6734007" y="80682"/>
                </a:lnTo>
                <a:cubicBezTo>
                  <a:pt x="6732403" y="97351"/>
                  <a:pt x="6730011" y="112362"/>
                  <a:pt x="6726835" y="125716"/>
                </a:cubicBezTo>
                <a:cubicBezTo>
                  <a:pt x="6723659" y="139070"/>
                  <a:pt x="6719725" y="150881"/>
                  <a:pt x="6715033" y="161149"/>
                </a:cubicBezTo>
                <a:cubicBezTo>
                  <a:pt x="6730469" y="174165"/>
                  <a:pt x="6748405" y="182766"/>
                  <a:pt x="6768841" y="186952"/>
                </a:cubicBezTo>
                <a:cubicBezTo>
                  <a:pt x="6789277" y="191139"/>
                  <a:pt x="6810813" y="193053"/>
                  <a:pt x="6833448" y="192696"/>
                </a:cubicBezTo>
                <a:cubicBezTo>
                  <a:pt x="6835984" y="192697"/>
                  <a:pt x="6840183" y="192695"/>
                  <a:pt x="6846047" y="192687"/>
                </a:cubicBezTo>
                <a:cubicBezTo>
                  <a:pt x="6851910" y="192680"/>
                  <a:pt x="6857939" y="192661"/>
                  <a:pt x="6864131" y="192628"/>
                </a:cubicBezTo>
                <a:cubicBezTo>
                  <a:pt x="6870325" y="192596"/>
                  <a:pt x="6875185" y="192542"/>
                  <a:pt x="6878711" y="192467"/>
                </a:cubicBezTo>
                <a:cubicBezTo>
                  <a:pt x="6877753" y="194034"/>
                  <a:pt x="6876811" y="195873"/>
                  <a:pt x="6875882" y="197982"/>
                </a:cubicBezTo>
                <a:cubicBezTo>
                  <a:pt x="6874953" y="200092"/>
                  <a:pt x="6874296" y="201988"/>
                  <a:pt x="6873910" y="203669"/>
                </a:cubicBezTo>
                <a:lnTo>
                  <a:pt x="6832991" y="203669"/>
                </a:lnTo>
                <a:cubicBezTo>
                  <a:pt x="6809365" y="204016"/>
                  <a:pt x="6787009" y="201949"/>
                  <a:pt x="6765925" y="197468"/>
                </a:cubicBezTo>
                <a:cubicBezTo>
                  <a:pt x="6744842" y="192986"/>
                  <a:pt x="6726201" y="184004"/>
                  <a:pt x="6710005" y="170522"/>
                </a:cubicBezTo>
                <a:cubicBezTo>
                  <a:pt x="6705199" y="179075"/>
                  <a:pt x="6699779" y="186543"/>
                  <a:pt x="6693745" y="192925"/>
                </a:cubicBezTo>
                <a:cubicBezTo>
                  <a:pt x="6687711" y="199306"/>
                  <a:pt x="6681091" y="204716"/>
                  <a:pt x="6673885" y="209155"/>
                </a:cubicBezTo>
                <a:cubicBezTo>
                  <a:pt x="6673157" y="207726"/>
                  <a:pt x="6672157" y="206183"/>
                  <a:pt x="6670885" y="204526"/>
                </a:cubicBezTo>
                <a:cubicBezTo>
                  <a:pt x="6669613" y="202869"/>
                  <a:pt x="6668327" y="201440"/>
                  <a:pt x="6667027" y="200240"/>
                </a:cubicBezTo>
                <a:cubicBezTo>
                  <a:pt x="6674019" y="196354"/>
                  <a:pt x="6680496" y="191324"/>
                  <a:pt x="6686458" y="185152"/>
                </a:cubicBezTo>
                <a:cubicBezTo>
                  <a:pt x="6692421" y="178980"/>
                  <a:pt x="6697755" y="171665"/>
                  <a:pt x="6702460" y="163207"/>
                </a:cubicBezTo>
                <a:cubicBezTo>
                  <a:pt x="6696860" y="157272"/>
                  <a:pt x="6691716" y="150453"/>
                  <a:pt x="6687029" y="142747"/>
                </a:cubicBezTo>
                <a:cubicBezTo>
                  <a:pt x="6682343" y="135041"/>
                  <a:pt x="6678115" y="126392"/>
                  <a:pt x="6674343" y="116801"/>
                </a:cubicBezTo>
                <a:lnTo>
                  <a:pt x="6683258" y="112229"/>
                </a:lnTo>
                <a:cubicBezTo>
                  <a:pt x="6686249" y="120773"/>
                  <a:pt x="6689755" y="128431"/>
                  <a:pt x="6693773" y="135203"/>
                </a:cubicBezTo>
                <a:cubicBezTo>
                  <a:pt x="6697793" y="141975"/>
                  <a:pt x="6702213" y="148033"/>
                  <a:pt x="6707033" y="153377"/>
                </a:cubicBezTo>
                <a:cubicBezTo>
                  <a:pt x="6710923" y="144814"/>
                  <a:pt x="6714229" y="135193"/>
                  <a:pt x="6716947" y="124516"/>
                </a:cubicBezTo>
                <a:cubicBezTo>
                  <a:pt x="6719667" y="113838"/>
                  <a:pt x="6721773" y="102047"/>
                  <a:pt x="6723263" y="89140"/>
                </a:cubicBezTo>
                <a:lnTo>
                  <a:pt x="6678000" y="89140"/>
                </a:lnTo>
                <a:cubicBezTo>
                  <a:pt x="6684015" y="80277"/>
                  <a:pt x="6690616" y="69942"/>
                  <a:pt x="6697803" y="58136"/>
                </a:cubicBezTo>
                <a:cubicBezTo>
                  <a:pt x="6704989" y="46330"/>
                  <a:pt x="6711647" y="34795"/>
                  <a:pt x="6717777" y="23532"/>
                </a:cubicBezTo>
                <a:lnTo>
                  <a:pt x="6670228" y="23532"/>
                </a:lnTo>
                <a:close/>
                <a:moveTo>
                  <a:pt x="4105642" y="13031"/>
                </a:moveTo>
                <a:lnTo>
                  <a:pt x="4203482" y="13031"/>
                </a:lnTo>
                <a:cubicBezTo>
                  <a:pt x="4203487" y="13154"/>
                  <a:pt x="4203477" y="13819"/>
                  <a:pt x="4203454" y="15025"/>
                </a:cubicBezTo>
                <a:cubicBezTo>
                  <a:pt x="4203430" y="16231"/>
                  <a:pt x="4203363" y="17238"/>
                  <a:pt x="4203253" y="18046"/>
                </a:cubicBezTo>
                <a:cubicBezTo>
                  <a:pt x="4202282" y="37156"/>
                  <a:pt x="4201139" y="51065"/>
                  <a:pt x="4199825" y="59772"/>
                </a:cubicBezTo>
                <a:cubicBezTo>
                  <a:pt x="4198510" y="68480"/>
                  <a:pt x="4196681" y="73926"/>
                  <a:pt x="4194338" y="76110"/>
                </a:cubicBezTo>
                <a:cubicBezTo>
                  <a:pt x="4193009" y="77696"/>
                  <a:pt x="4191437" y="78854"/>
                  <a:pt x="4189621" y="79585"/>
                </a:cubicBezTo>
                <a:cubicBezTo>
                  <a:pt x="4187806" y="80316"/>
                  <a:pt x="4185491" y="80677"/>
                  <a:pt x="4182675" y="80668"/>
                </a:cubicBezTo>
                <a:cubicBezTo>
                  <a:pt x="4180373" y="80892"/>
                  <a:pt x="4177029" y="80958"/>
                  <a:pt x="4172642" y="80868"/>
                </a:cubicBezTo>
                <a:cubicBezTo>
                  <a:pt x="4168255" y="80778"/>
                  <a:pt x="4163599" y="80559"/>
                  <a:pt x="4158675" y="80212"/>
                </a:cubicBezTo>
                <a:cubicBezTo>
                  <a:pt x="4158547" y="78669"/>
                  <a:pt x="4158233" y="77026"/>
                  <a:pt x="4157734" y="75284"/>
                </a:cubicBezTo>
                <a:cubicBezTo>
                  <a:pt x="4157236" y="73541"/>
                  <a:pt x="4156637" y="72069"/>
                  <a:pt x="4155939" y="70866"/>
                </a:cubicBezTo>
                <a:cubicBezTo>
                  <a:pt x="4161193" y="71204"/>
                  <a:pt x="4165922" y="71442"/>
                  <a:pt x="4170127" y="71581"/>
                </a:cubicBezTo>
                <a:cubicBezTo>
                  <a:pt x="4174332" y="71719"/>
                  <a:pt x="4177294" y="71786"/>
                  <a:pt x="4179015" y="71781"/>
                </a:cubicBezTo>
                <a:cubicBezTo>
                  <a:pt x="4180716" y="71809"/>
                  <a:pt x="4182117" y="71695"/>
                  <a:pt x="4183218" y="71438"/>
                </a:cubicBezTo>
                <a:cubicBezTo>
                  <a:pt x="4184318" y="71180"/>
                  <a:pt x="4185205" y="70609"/>
                  <a:pt x="4185876" y="69722"/>
                </a:cubicBezTo>
                <a:cubicBezTo>
                  <a:pt x="4187449" y="68235"/>
                  <a:pt x="4188764" y="63947"/>
                  <a:pt x="4189822" y="56856"/>
                </a:cubicBezTo>
                <a:cubicBezTo>
                  <a:pt x="4190880" y="49765"/>
                  <a:pt x="4191852" y="38500"/>
                  <a:pt x="4192738" y="23060"/>
                </a:cubicBezTo>
                <a:lnTo>
                  <a:pt x="4150689" y="23060"/>
                </a:lnTo>
                <a:cubicBezTo>
                  <a:pt x="4148257" y="36918"/>
                  <a:pt x="4143569" y="49344"/>
                  <a:pt x="4136623" y="60337"/>
                </a:cubicBezTo>
                <a:cubicBezTo>
                  <a:pt x="4129676" y="71331"/>
                  <a:pt x="4119273" y="80091"/>
                  <a:pt x="4105414" y="86617"/>
                </a:cubicBezTo>
                <a:cubicBezTo>
                  <a:pt x="4104574" y="85411"/>
                  <a:pt x="4103519" y="84105"/>
                  <a:pt x="4102251" y="82699"/>
                </a:cubicBezTo>
                <a:cubicBezTo>
                  <a:pt x="4100982" y="81293"/>
                  <a:pt x="4099754" y="80160"/>
                  <a:pt x="4098569" y="79300"/>
                </a:cubicBezTo>
                <a:cubicBezTo>
                  <a:pt x="4111400" y="73539"/>
                  <a:pt x="4120978" y="65713"/>
                  <a:pt x="4127303" y="55823"/>
                </a:cubicBezTo>
                <a:cubicBezTo>
                  <a:pt x="4133628" y="45933"/>
                  <a:pt x="4137839" y="35012"/>
                  <a:pt x="4139937" y="23060"/>
                </a:cubicBezTo>
                <a:lnTo>
                  <a:pt x="4105642" y="23060"/>
                </a:lnTo>
                <a:close/>
                <a:moveTo>
                  <a:pt x="105142" y="13031"/>
                </a:moveTo>
                <a:lnTo>
                  <a:pt x="202982" y="13031"/>
                </a:lnTo>
                <a:cubicBezTo>
                  <a:pt x="202987" y="13154"/>
                  <a:pt x="202978" y="13819"/>
                  <a:pt x="202953" y="15025"/>
                </a:cubicBezTo>
                <a:cubicBezTo>
                  <a:pt x="202930" y="16231"/>
                  <a:pt x="202863" y="17238"/>
                  <a:pt x="202754" y="18046"/>
                </a:cubicBezTo>
                <a:cubicBezTo>
                  <a:pt x="201782" y="37156"/>
                  <a:pt x="200639" y="51065"/>
                  <a:pt x="199324" y="59772"/>
                </a:cubicBezTo>
                <a:cubicBezTo>
                  <a:pt x="198010" y="68480"/>
                  <a:pt x="196181" y="73926"/>
                  <a:pt x="193838" y="76110"/>
                </a:cubicBezTo>
                <a:cubicBezTo>
                  <a:pt x="192509" y="77696"/>
                  <a:pt x="190937" y="78854"/>
                  <a:pt x="189122" y="79585"/>
                </a:cubicBezTo>
                <a:cubicBezTo>
                  <a:pt x="187306" y="80316"/>
                  <a:pt x="184991" y="80677"/>
                  <a:pt x="182175" y="80668"/>
                </a:cubicBezTo>
                <a:cubicBezTo>
                  <a:pt x="179873" y="80892"/>
                  <a:pt x="176529" y="80958"/>
                  <a:pt x="172142" y="80868"/>
                </a:cubicBezTo>
                <a:cubicBezTo>
                  <a:pt x="167755" y="80778"/>
                  <a:pt x="163099" y="80559"/>
                  <a:pt x="158175" y="80212"/>
                </a:cubicBezTo>
                <a:cubicBezTo>
                  <a:pt x="158047" y="78669"/>
                  <a:pt x="157733" y="77026"/>
                  <a:pt x="157235" y="75284"/>
                </a:cubicBezTo>
                <a:cubicBezTo>
                  <a:pt x="156736" y="73541"/>
                  <a:pt x="156137" y="72069"/>
                  <a:pt x="155439" y="70866"/>
                </a:cubicBezTo>
                <a:cubicBezTo>
                  <a:pt x="160693" y="71204"/>
                  <a:pt x="165422" y="71442"/>
                  <a:pt x="169627" y="71581"/>
                </a:cubicBezTo>
                <a:cubicBezTo>
                  <a:pt x="173832" y="71719"/>
                  <a:pt x="176795" y="71786"/>
                  <a:pt x="178515" y="71781"/>
                </a:cubicBezTo>
                <a:cubicBezTo>
                  <a:pt x="180216" y="71809"/>
                  <a:pt x="181617" y="71695"/>
                  <a:pt x="182718" y="71438"/>
                </a:cubicBezTo>
                <a:cubicBezTo>
                  <a:pt x="183819" y="71180"/>
                  <a:pt x="184705" y="70609"/>
                  <a:pt x="185376" y="69722"/>
                </a:cubicBezTo>
                <a:cubicBezTo>
                  <a:pt x="186949" y="68235"/>
                  <a:pt x="188264" y="63947"/>
                  <a:pt x="189322" y="56856"/>
                </a:cubicBezTo>
                <a:cubicBezTo>
                  <a:pt x="190380" y="49765"/>
                  <a:pt x="191352" y="38500"/>
                  <a:pt x="192238" y="23060"/>
                </a:cubicBezTo>
                <a:lnTo>
                  <a:pt x="150189" y="23060"/>
                </a:lnTo>
                <a:cubicBezTo>
                  <a:pt x="147757" y="36918"/>
                  <a:pt x="143069" y="49344"/>
                  <a:pt x="136122" y="60337"/>
                </a:cubicBezTo>
                <a:cubicBezTo>
                  <a:pt x="129176" y="71331"/>
                  <a:pt x="118773" y="80091"/>
                  <a:pt x="104914" y="86617"/>
                </a:cubicBezTo>
                <a:cubicBezTo>
                  <a:pt x="104074" y="85411"/>
                  <a:pt x="103019" y="84105"/>
                  <a:pt x="101750" y="82699"/>
                </a:cubicBezTo>
                <a:cubicBezTo>
                  <a:pt x="100482" y="81293"/>
                  <a:pt x="99255" y="80160"/>
                  <a:pt x="98069" y="79300"/>
                </a:cubicBezTo>
                <a:cubicBezTo>
                  <a:pt x="110900" y="73539"/>
                  <a:pt x="120478" y="65713"/>
                  <a:pt x="126803" y="55823"/>
                </a:cubicBezTo>
                <a:cubicBezTo>
                  <a:pt x="133128" y="45933"/>
                  <a:pt x="137339" y="35012"/>
                  <a:pt x="139437" y="23060"/>
                </a:cubicBezTo>
                <a:lnTo>
                  <a:pt x="105142" y="23060"/>
                </a:lnTo>
                <a:close/>
                <a:moveTo>
                  <a:pt x="1875129" y="12573"/>
                </a:moveTo>
                <a:lnTo>
                  <a:pt x="2069411" y="12573"/>
                </a:lnTo>
                <a:lnTo>
                  <a:pt x="2069411" y="22603"/>
                </a:lnTo>
                <a:lnTo>
                  <a:pt x="2003117" y="22603"/>
                </a:lnTo>
                <a:lnTo>
                  <a:pt x="2003117" y="45949"/>
                </a:lnTo>
                <a:lnTo>
                  <a:pt x="2058438" y="45949"/>
                </a:lnTo>
                <a:lnTo>
                  <a:pt x="2058438" y="101927"/>
                </a:lnTo>
                <a:lnTo>
                  <a:pt x="1887016" y="101927"/>
                </a:lnTo>
                <a:lnTo>
                  <a:pt x="1887016" y="45949"/>
                </a:lnTo>
                <a:lnTo>
                  <a:pt x="1938680" y="45949"/>
                </a:lnTo>
                <a:lnTo>
                  <a:pt x="1938680" y="22603"/>
                </a:lnTo>
                <a:lnTo>
                  <a:pt x="1875129" y="22603"/>
                </a:lnTo>
                <a:close/>
                <a:moveTo>
                  <a:pt x="2432518" y="9144"/>
                </a:moveTo>
                <a:lnTo>
                  <a:pt x="2578365" y="9144"/>
                </a:lnTo>
                <a:lnTo>
                  <a:pt x="2578365" y="63980"/>
                </a:lnTo>
                <a:lnTo>
                  <a:pt x="2432518" y="63980"/>
                </a:lnTo>
                <a:close/>
                <a:moveTo>
                  <a:pt x="7646122" y="7759"/>
                </a:moveTo>
                <a:cubicBezTo>
                  <a:pt x="7651789" y="13331"/>
                  <a:pt x="7657371" y="19331"/>
                  <a:pt x="7662867" y="25761"/>
                </a:cubicBezTo>
                <a:cubicBezTo>
                  <a:pt x="7668361" y="32190"/>
                  <a:pt x="7672687" y="37848"/>
                  <a:pt x="7675839" y="42734"/>
                </a:cubicBezTo>
                <a:lnTo>
                  <a:pt x="7667381" y="47764"/>
                </a:lnTo>
                <a:cubicBezTo>
                  <a:pt x="7664115" y="42753"/>
                  <a:pt x="7659733" y="36943"/>
                  <a:pt x="7654237" y="30333"/>
                </a:cubicBezTo>
                <a:cubicBezTo>
                  <a:pt x="7648741" y="23722"/>
                  <a:pt x="7643216" y="17569"/>
                  <a:pt x="7637663" y="11873"/>
                </a:cubicBezTo>
                <a:close/>
                <a:moveTo>
                  <a:pt x="6860194" y="5701"/>
                </a:moveTo>
                <a:lnTo>
                  <a:pt x="6868881" y="14159"/>
                </a:lnTo>
                <a:cubicBezTo>
                  <a:pt x="6862071" y="16212"/>
                  <a:pt x="6854375" y="18107"/>
                  <a:pt x="6845793" y="19846"/>
                </a:cubicBezTo>
                <a:cubicBezTo>
                  <a:pt x="6837211" y="21584"/>
                  <a:pt x="6828143" y="23194"/>
                  <a:pt x="6818589" y="24675"/>
                </a:cubicBezTo>
                <a:lnTo>
                  <a:pt x="6818589" y="79768"/>
                </a:lnTo>
                <a:lnTo>
                  <a:pt x="6867967" y="79768"/>
                </a:lnTo>
                <a:lnTo>
                  <a:pt x="6867967" y="90055"/>
                </a:lnTo>
                <a:lnTo>
                  <a:pt x="6818589" y="90055"/>
                </a:lnTo>
                <a:lnTo>
                  <a:pt x="6818589" y="158406"/>
                </a:lnTo>
                <a:lnTo>
                  <a:pt x="6873681" y="158406"/>
                </a:lnTo>
                <a:lnTo>
                  <a:pt x="6873681" y="168693"/>
                </a:lnTo>
                <a:lnTo>
                  <a:pt x="6745894" y="168693"/>
                </a:lnTo>
                <a:lnTo>
                  <a:pt x="6745894" y="158406"/>
                </a:lnTo>
                <a:lnTo>
                  <a:pt x="6763497" y="158406"/>
                </a:lnTo>
                <a:lnTo>
                  <a:pt x="6763497" y="55307"/>
                </a:lnTo>
                <a:lnTo>
                  <a:pt x="6774012" y="55307"/>
                </a:lnTo>
                <a:lnTo>
                  <a:pt x="6774012" y="158406"/>
                </a:lnTo>
                <a:lnTo>
                  <a:pt x="6807617" y="158406"/>
                </a:lnTo>
                <a:lnTo>
                  <a:pt x="6807617" y="26275"/>
                </a:lnTo>
                <a:cubicBezTo>
                  <a:pt x="6798877" y="27418"/>
                  <a:pt x="6790067" y="28447"/>
                  <a:pt x="6781185" y="29361"/>
                </a:cubicBezTo>
                <a:cubicBezTo>
                  <a:pt x="6772303" y="30276"/>
                  <a:pt x="6763663" y="31076"/>
                  <a:pt x="6755267" y="31762"/>
                </a:cubicBezTo>
                <a:cubicBezTo>
                  <a:pt x="6754905" y="30452"/>
                  <a:pt x="6754429" y="28956"/>
                  <a:pt x="6753839" y="27275"/>
                </a:cubicBezTo>
                <a:cubicBezTo>
                  <a:pt x="6753248" y="25594"/>
                  <a:pt x="6752657" y="24042"/>
                  <a:pt x="6752067" y="22618"/>
                </a:cubicBezTo>
                <a:cubicBezTo>
                  <a:pt x="6764979" y="21549"/>
                  <a:pt x="6778219" y="20206"/>
                  <a:pt x="6791785" y="18587"/>
                </a:cubicBezTo>
                <a:cubicBezTo>
                  <a:pt x="6805349" y="16969"/>
                  <a:pt x="6818113" y="15084"/>
                  <a:pt x="6830079" y="12932"/>
                </a:cubicBezTo>
                <a:cubicBezTo>
                  <a:pt x="6842043" y="10780"/>
                  <a:pt x="6852083" y="8370"/>
                  <a:pt x="6860194" y="5701"/>
                </a:cubicBezTo>
                <a:close/>
                <a:moveTo>
                  <a:pt x="4564518" y="4115"/>
                </a:moveTo>
                <a:cubicBezTo>
                  <a:pt x="4567323" y="8811"/>
                  <a:pt x="4569999" y="13764"/>
                  <a:pt x="4572547" y="18974"/>
                </a:cubicBezTo>
                <a:cubicBezTo>
                  <a:pt x="4575095" y="24184"/>
                  <a:pt x="4577143" y="28908"/>
                  <a:pt x="4578691" y="33146"/>
                </a:cubicBezTo>
                <a:lnTo>
                  <a:pt x="4603151" y="33146"/>
                </a:lnTo>
                <a:lnTo>
                  <a:pt x="4603151" y="42720"/>
                </a:lnTo>
                <a:lnTo>
                  <a:pt x="4537543" y="42720"/>
                </a:lnTo>
                <a:lnTo>
                  <a:pt x="4537543" y="33146"/>
                </a:lnTo>
                <a:lnTo>
                  <a:pt x="4567490" y="33146"/>
                </a:lnTo>
                <a:cubicBezTo>
                  <a:pt x="4566070" y="29051"/>
                  <a:pt x="4564279" y="24670"/>
                  <a:pt x="4562118" y="20003"/>
                </a:cubicBezTo>
                <a:cubicBezTo>
                  <a:pt x="4559955" y="15336"/>
                  <a:pt x="4557707" y="10954"/>
                  <a:pt x="4555374" y="6858"/>
                </a:cubicBezTo>
                <a:close/>
                <a:moveTo>
                  <a:pt x="2957460" y="4115"/>
                </a:moveTo>
                <a:cubicBezTo>
                  <a:pt x="2959484" y="10111"/>
                  <a:pt x="2961551" y="16350"/>
                  <a:pt x="2963660" y="22832"/>
                </a:cubicBezTo>
                <a:cubicBezTo>
                  <a:pt x="2965770" y="29314"/>
                  <a:pt x="2967437" y="35038"/>
                  <a:pt x="2968661" y="40005"/>
                </a:cubicBezTo>
                <a:lnTo>
                  <a:pt x="2959288" y="42977"/>
                </a:lnTo>
                <a:cubicBezTo>
                  <a:pt x="2958059" y="37967"/>
                  <a:pt x="2956402" y="32100"/>
                  <a:pt x="2954316" y="25375"/>
                </a:cubicBezTo>
                <a:cubicBezTo>
                  <a:pt x="2952230" y="18650"/>
                  <a:pt x="2950230" y="12326"/>
                  <a:pt x="2948316" y="6401"/>
                </a:cubicBezTo>
                <a:close/>
                <a:moveTo>
                  <a:pt x="5352959" y="4101"/>
                </a:moveTo>
                <a:cubicBezTo>
                  <a:pt x="5360531" y="7544"/>
                  <a:pt x="5368133" y="11573"/>
                  <a:pt x="5375762" y="16188"/>
                </a:cubicBezTo>
                <a:cubicBezTo>
                  <a:pt x="5383392" y="20803"/>
                  <a:pt x="5389506" y="25232"/>
                  <a:pt x="5394107" y="29476"/>
                </a:cubicBezTo>
                <a:lnTo>
                  <a:pt x="5387706" y="38620"/>
                </a:lnTo>
                <a:cubicBezTo>
                  <a:pt x="5383015" y="34133"/>
                  <a:pt x="5376909" y="29447"/>
                  <a:pt x="5369389" y="24561"/>
                </a:cubicBezTo>
                <a:cubicBezTo>
                  <a:pt x="5361870" y="19674"/>
                  <a:pt x="5354335" y="15445"/>
                  <a:pt x="5346787" y="11873"/>
                </a:cubicBezTo>
                <a:close/>
                <a:moveTo>
                  <a:pt x="4820016" y="4101"/>
                </a:moveTo>
                <a:cubicBezTo>
                  <a:pt x="4827936" y="7330"/>
                  <a:pt x="4835927" y="11159"/>
                  <a:pt x="4843991" y="15588"/>
                </a:cubicBezTo>
                <a:cubicBezTo>
                  <a:pt x="4852054" y="20017"/>
                  <a:pt x="4858616" y="24189"/>
                  <a:pt x="4863679" y="28104"/>
                </a:cubicBezTo>
                <a:lnTo>
                  <a:pt x="4857507" y="37705"/>
                </a:lnTo>
                <a:cubicBezTo>
                  <a:pt x="4852458" y="33443"/>
                  <a:pt x="4845924" y="28937"/>
                  <a:pt x="4837904" y="24189"/>
                </a:cubicBezTo>
                <a:cubicBezTo>
                  <a:pt x="4829884" y="19441"/>
                  <a:pt x="4821864" y="15336"/>
                  <a:pt x="4813844" y="11873"/>
                </a:cubicBezTo>
                <a:close/>
                <a:moveTo>
                  <a:pt x="4286388" y="4101"/>
                </a:moveTo>
                <a:cubicBezTo>
                  <a:pt x="4294532" y="7320"/>
                  <a:pt x="4302647" y="11168"/>
                  <a:pt x="4310733" y="15645"/>
                </a:cubicBezTo>
                <a:cubicBezTo>
                  <a:pt x="4318820" y="20122"/>
                  <a:pt x="4325335" y="24427"/>
                  <a:pt x="4330279" y="28561"/>
                </a:cubicBezTo>
                <a:lnTo>
                  <a:pt x="4323878" y="37934"/>
                </a:lnTo>
                <a:cubicBezTo>
                  <a:pt x="4319039" y="33571"/>
                  <a:pt x="4312601" y="29037"/>
                  <a:pt x="4304561" y="24332"/>
                </a:cubicBezTo>
                <a:cubicBezTo>
                  <a:pt x="4296522" y="19627"/>
                  <a:pt x="4288483" y="15550"/>
                  <a:pt x="4280444" y="12102"/>
                </a:cubicBezTo>
                <a:close/>
                <a:moveTo>
                  <a:pt x="285888" y="4101"/>
                </a:moveTo>
                <a:cubicBezTo>
                  <a:pt x="294032" y="7320"/>
                  <a:pt x="302147" y="11168"/>
                  <a:pt x="310234" y="15645"/>
                </a:cubicBezTo>
                <a:cubicBezTo>
                  <a:pt x="318320" y="20122"/>
                  <a:pt x="324836" y="24427"/>
                  <a:pt x="329779" y="28561"/>
                </a:cubicBezTo>
                <a:lnTo>
                  <a:pt x="323378" y="37934"/>
                </a:lnTo>
                <a:cubicBezTo>
                  <a:pt x="318540" y="33571"/>
                  <a:pt x="312100" y="29037"/>
                  <a:pt x="304061" y="24332"/>
                </a:cubicBezTo>
                <a:cubicBezTo>
                  <a:pt x="296022" y="19627"/>
                  <a:pt x="287983" y="15550"/>
                  <a:pt x="279944" y="12102"/>
                </a:cubicBezTo>
                <a:close/>
                <a:moveTo>
                  <a:pt x="2761397" y="3872"/>
                </a:moveTo>
                <a:lnTo>
                  <a:pt x="2769170" y="12559"/>
                </a:lnTo>
                <a:cubicBezTo>
                  <a:pt x="2763645" y="14717"/>
                  <a:pt x="2757435" y="16688"/>
                  <a:pt x="2750538" y="18474"/>
                </a:cubicBezTo>
                <a:cubicBezTo>
                  <a:pt x="2743642" y="20260"/>
                  <a:pt x="2736289" y="21946"/>
                  <a:pt x="2728479" y="23532"/>
                </a:cubicBezTo>
                <a:lnTo>
                  <a:pt x="2728479" y="68566"/>
                </a:lnTo>
                <a:lnTo>
                  <a:pt x="2772141" y="68566"/>
                </a:lnTo>
                <a:lnTo>
                  <a:pt x="2772141" y="79082"/>
                </a:lnTo>
                <a:lnTo>
                  <a:pt x="2728479" y="79082"/>
                </a:lnTo>
                <a:lnTo>
                  <a:pt x="2728479" y="85940"/>
                </a:lnTo>
                <a:cubicBezTo>
                  <a:pt x="2731316" y="89046"/>
                  <a:pt x="2735522" y="93832"/>
                  <a:pt x="2741094" y="100299"/>
                </a:cubicBezTo>
                <a:cubicBezTo>
                  <a:pt x="2746666" y="106766"/>
                  <a:pt x="2752125" y="113195"/>
                  <a:pt x="2757469" y="119586"/>
                </a:cubicBezTo>
                <a:cubicBezTo>
                  <a:pt x="2762813" y="125977"/>
                  <a:pt x="2766560" y="130611"/>
                  <a:pt x="2768713" y="133489"/>
                </a:cubicBezTo>
                <a:lnTo>
                  <a:pt x="2761397" y="142175"/>
                </a:lnTo>
                <a:cubicBezTo>
                  <a:pt x="2759386" y="139151"/>
                  <a:pt x="2756474" y="135116"/>
                  <a:pt x="2752659" y="130068"/>
                </a:cubicBezTo>
                <a:cubicBezTo>
                  <a:pt x="2748845" y="125020"/>
                  <a:pt x="2744764" y="119732"/>
                  <a:pt x="2740417" y="114201"/>
                </a:cubicBezTo>
                <a:cubicBezTo>
                  <a:pt x="2736069" y="108671"/>
                  <a:pt x="2732090" y="103670"/>
                  <a:pt x="2728479" y="99199"/>
                </a:cubicBezTo>
                <a:lnTo>
                  <a:pt x="2728479" y="208241"/>
                </a:lnTo>
                <a:lnTo>
                  <a:pt x="2717506" y="208241"/>
                </a:lnTo>
                <a:lnTo>
                  <a:pt x="2717506" y="96684"/>
                </a:lnTo>
                <a:cubicBezTo>
                  <a:pt x="2711195" y="111481"/>
                  <a:pt x="2703985" y="125607"/>
                  <a:pt x="2695875" y="139061"/>
                </a:cubicBezTo>
                <a:cubicBezTo>
                  <a:pt x="2687764" y="152515"/>
                  <a:pt x="2679582" y="163611"/>
                  <a:pt x="2671329" y="172351"/>
                </a:cubicBezTo>
                <a:cubicBezTo>
                  <a:pt x="2670595" y="170779"/>
                  <a:pt x="2669605" y="169064"/>
                  <a:pt x="2668357" y="167207"/>
                </a:cubicBezTo>
                <a:cubicBezTo>
                  <a:pt x="2667109" y="165350"/>
                  <a:pt x="2665890" y="163864"/>
                  <a:pt x="2664699" y="162749"/>
                </a:cubicBezTo>
                <a:cubicBezTo>
                  <a:pt x="2670795" y="156531"/>
                  <a:pt x="2676967" y="148877"/>
                  <a:pt x="2683216" y="139788"/>
                </a:cubicBezTo>
                <a:cubicBezTo>
                  <a:pt x="2689464" y="130699"/>
                  <a:pt x="2695332" y="120911"/>
                  <a:pt x="2700818" y="110425"/>
                </a:cubicBezTo>
                <a:cubicBezTo>
                  <a:pt x="2706305" y="99939"/>
                  <a:pt x="2710952" y="89491"/>
                  <a:pt x="2714763" y="79082"/>
                </a:cubicBezTo>
                <a:lnTo>
                  <a:pt x="2670643" y="79082"/>
                </a:lnTo>
                <a:lnTo>
                  <a:pt x="2670643" y="68566"/>
                </a:lnTo>
                <a:lnTo>
                  <a:pt x="2717506" y="68566"/>
                </a:lnTo>
                <a:lnTo>
                  <a:pt x="2717506" y="25589"/>
                </a:lnTo>
                <a:cubicBezTo>
                  <a:pt x="2710610" y="26737"/>
                  <a:pt x="2703714" y="27813"/>
                  <a:pt x="2696818" y="28818"/>
                </a:cubicBezTo>
                <a:cubicBezTo>
                  <a:pt x="2689921" y="29823"/>
                  <a:pt x="2683254" y="30728"/>
                  <a:pt x="2676815" y="31533"/>
                </a:cubicBezTo>
                <a:cubicBezTo>
                  <a:pt x="2676458" y="30133"/>
                  <a:pt x="2675972" y="28647"/>
                  <a:pt x="2675358" y="27075"/>
                </a:cubicBezTo>
                <a:cubicBezTo>
                  <a:pt x="2674743" y="25504"/>
                  <a:pt x="2674086" y="24018"/>
                  <a:pt x="2673386" y="22618"/>
                </a:cubicBezTo>
                <a:cubicBezTo>
                  <a:pt x="2683752" y="21239"/>
                  <a:pt x="2694440" y="19602"/>
                  <a:pt x="2705449" y="17707"/>
                </a:cubicBezTo>
                <a:cubicBezTo>
                  <a:pt x="2716459" y="15812"/>
                  <a:pt x="2726859" y="13701"/>
                  <a:pt x="2736649" y="11374"/>
                </a:cubicBezTo>
                <a:cubicBezTo>
                  <a:pt x="2746439" y="9047"/>
                  <a:pt x="2754689" y="6546"/>
                  <a:pt x="2761397" y="3872"/>
                </a:cubicBezTo>
                <a:close/>
                <a:moveTo>
                  <a:pt x="6435089" y="2744"/>
                </a:moveTo>
                <a:cubicBezTo>
                  <a:pt x="6439413" y="7119"/>
                  <a:pt x="6443426" y="11906"/>
                  <a:pt x="6447129" y="17104"/>
                </a:cubicBezTo>
                <a:cubicBezTo>
                  <a:pt x="6450830" y="22302"/>
                  <a:pt x="6453591" y="27034"/>
                  <a:pt x="6455413" y="31301"/>
                </a:cubicBezTo>
                <a:lnTo>
                  <a:pt x="6446491" y="36565"/>
                </a:lnTo>
                <a:cubicBezTo>
                  <a:pt x="6444573" y="32393"/>
                  <a:pt x="6441854" y="27640"/>
                  <a:pt x="6438336" y="22305"/>
                </a:cubicBezTo>
                <a:cubicBezTo>
                  <a:pt x="6434819" y="16969"/>
                  <a:pt x="6431069" y="12049"/>
                  <a:pt x="6427088" y="7544"/>
                </a:cubicBezTo>
                <a:close/>
                <a:moveTo>
                  <a:pt x="3566298" y="2729"/>
                </a:moveTo>
                <a:lnTo>
                  <a:pt x="3577042" y="5015"/>
                </a:lnTo>
                <a:cubicBezTo>
                  <a:pt x="3575428" y="12235"/>
                  <a:pt x="3573570" y="19398"/>
                  <a:pt x="3571470" y="26504"/>
                </a:cubicBezTo>
                <a:cubicBezTo>
                  <a:pt x="3569370" y="33609"/>
                  <a:pt x="3567112" y="40544"/>
                  <a:pt x="3564697" y="47306"/>
                </a:cubicBezTo>
                <a:lnTo>
                  <a:pt x="3665739" y="47306"/>
                </a:lnTo>
                <a:lnTo>
                  <a:pt x="3668025" y="46849"/>
                </a:lnTo>
                <a:lnTo>
                  <a:pt x="3675111" y="49135"/>
                </a:lnTo>
                <a:cubicBezTo>
                  <a:pt x="3673577" y="57141"/>
                  <a:pt x="3671901" y="65304"/>
                  <a:pt x="3670082" y="73624"/>
                </a:cubicBezTo>
                <a:cubicBezTo>
                  <a:pt x="3668263" y="81944"/>
                  <a:pt x="3666586" y="89021"/>
                  <a:pt x="3665053" y="94855"/>
                </a:cubicBezTo>
                <a:lnTo>
                  <a:pt x="3655680" y="93026"/>
                </a:lnTo>
                <a:cubicBezTo>
                  <a:pt x="3656742" y="88445"/>
                  <a:pt x="3657875" y="83035"/>
                  <a:pt x="3659081" y="76796"/>
                </a:cubicBezTo>
                <a:cubicBezTo>
                  <a:pt x="3660286" y="70557"/>
                  <a:pt x="3661362" y="64232"/>
                  <a:pt x="3662310" y="57822"/>
                </a:cubicBezTo>
                <a:lnTo>
                  <a:pt x="3611561" y="57822"/>
                </a:lnTo>
                <a:lnTo>
                  <a:pt x="3611561" y="193839"/>
                </a:lnTo>
                <a:cubicBezTo>
                  <a:pt x="3611589" y="197554"/>
                  <a:pt x="3611075" y="200411"/>
                  <a:pt x="3610017" y="202411"/>
                </a:cubicBezTo>
                <a:cubicBezTo>
                  <a:pt x="3608960" y="204412"/>
                  <a:pt x="3607188" y="205898"/>
                  <a:pt x="3604703" y="206869"/>
                </a:cubicBezTo>
                <a:cubicBezTo>
                  <a:pt x="3602107" y="207755"/>
                  <a:pt x="3598497" y="208326"/>
                  <a:pt x="3593872" y="208584"/>
                </a:cubicBezTo>
                <a:cubicBezTo>
                  <a:pt x="3589248" y="208841"/>
                  <a:pt x="3583409" y="208955"/>
                  <a:pt x="3576356" y="208927"/>
                </a:cubicBezTo>
                <a:cubicBezTo>
                  <a:pt x="3575994" y="207274"/>
                  <a:pt x="3575461" y="205436"/>
                  <a:pt x="3574756" y="203412"/>
                </a:cubicBezTo>
                <a:cubicBezTo>
                  <a:pt x="3574051" y="201388"/>
                  <a:pt x="3573289" y="199492"/>
                  <a:pt x="3572470" y="197725"/>
                </a:cubicBezTo>
                <a:cubicBezTo>
                  <a:pt x="3578304" y="197939"/>
                  <a:pt x="3583438" y="198025"/>
                  <a:pt x="3587872" y="197982"/>
                </a:cubicBezTo>
                <a:cubicBezTo>
                  <a:pt x="3592306" y="197939"/>
                  <a:pt x="3595325" y="197854"/>
                  <a:pt x="3596930" y="197725"/>
                </a:cubicBezTo>
                <a:cubicBezTo>
                  <a:pt x="3598392" y="197749"/>
                  <a:pt x="3599411" y="197473"/>
                  <a:pt x="3599988" y="196896"/>
                </a:cubicBezTo>
                <a:cubicBezTo>
                  <a:pt x="3600564" y="196320"/>
                  <a:pt x="3600840" y="195301"/>
                  <a:pt x="3600816" y="193839"/>
                </a:cubicBezTo>
                <a:lnTo>
                  <a:pt x="3600816" y="57822"/>
                </a:lnTo>
                <a:lnTo>
                  <a:pt x="3560811" y="57822"/>
                </a:lnTo>
                <a:cubicBezTo>
                  <a:pt x="3557592" y="65947"/>
                  <a:pt x="3554086" y="73529"/>
                  <a:pt x="3550296" y="80568"/>
                </a:cubicBezTo>
                <a:cubicBezTo>
                  <a:pt x="3546505" y="87607"/>
                  <a:pt x="3542542" y="94046"/>
                  <a:pt x="3538409" y="99884"/>
                </a:cubicBezTo>
                <a:cubicBezTo>
                  <a:pt x="3537399" y="99108"/>
                  <a:pt x="3535989" y="98032"/>
                  <a:pt x="3534179" y="96655"/>
                </a:cubicBezTo>
                <a:cubicBezTo>
                  <a:pt x="3532370" y="95279"/>
                  <a:pt x="3530731" y="94146"/>
                  <a:pt x="3529264" y="93255"/>
                </a:cubicBezTo>
                <a:cubicBezTo>
                  <a:pt x="3537737" y="81939"/>
                  <a:pt x="3545081" y="68395"/>
                  <a:pt x="3551296" y="52621"/>
                </a:cubicBezTo>
                <a:cubicBezTo>
                  <a:pt x="3557511" y="36848"/>
                  <a:pt x="3562512" y="20217"/>
                  <a:pt x="3566298" y="2729"/>
                </a:cubicBezTo>
                <a:close/>
                <a:moveTo>
                  <a:pt x="4700763" y="2515"/>
                </a:moveTo>
                <a:cubicBezTo>
                  <a:pt x="4703445" y="7344"/>
                  <a:pt x="4706026" y="12488"/>
                  <a:pt x="4708507" y="17946"/>
                </a:cubicBezTo>
                <a:cubicBezTo>
                  <a:pt x="4710988" y="23403"/>
                  <a:pt x="4713055" y="28318"/>
                  <a:pt x="4714708" y="32690"/>
                </a:cubicBezTo>
                <a:lnTo>
                  <a:pt x="4739854" y="32690"/>
                </a:lnTo>
                <a:lnTo>
                  <a:pt x="4739854" y="42491"/>
                </a:lnTo>
                <a:lnTo>
                  <a:pt x="4671503" y="42491"/>
                </a:lnTo>
                <a:lnTo>
                  <a:pt x="4671503" y="32690"/>
                </a:lnTo>
                <a:lnTo>
                  <a:pt x="4703735" y="32690"/>
                </a:lnTo>
                <a:cubicBezTo>
                  <a:pt x="4702207" y="28380"/>
                  <a:pt x="4700349" y="23799"/>
                  <a:pt x="4698163" y="18946"/>
                </a:cubicBezTo>
                <a:cubicBezTo>
                  <a:pt x="4695977" y="14093"/>
                  <a:pt x="4693720" y="9454"/>
                  <a:pt x="4691391" y="5030"/>
                </a:cubicBezTo>
                <a:close/>
                <a:moveTo>
                  <a:pt x="3522407" y="2501"/>
                </a:moveTo>
                <a:lnTo>
                  <a:pt x="3532694" y="5473"/>
                </a:lnTo>
                <a:cubicBezTo>
                  <a:pt x="3529250" y="14183"/>
                  <a:pt x="3525450" y="22765"/>
                  <a:pt x="3521292" y="31219"/>
                </a:cubicBezTo>
                <a:cubicBezTo>
                  <a:pt x="3517134" y="39672"/>
                  <a:pt x="3512705" y="47854"/>
                  <a:pt x="3508005" y="55765"/>
                </a:cubicBezTo>
                <a:lnTo>
                  <a:pt x="3508005" y="208469"/>
                </a:lnTo>
                <a:lnTo>
                  <a:pt x="3497489" y="208469"/>
                </a:lnTo>
                <a:lnTo>
                  <a:pt x="3497489" y="72224"/>
                </a:lnTo>
                <a:cubicBezTo>
                  <a:pt x="3488764" y="85254"/>
                  <a:pt x="3479468" y="96684"/>
                  <a:pt x="3469600" y="106514"/>
                </a:cubicBezTo>
                <a:cubicBezTo>
                  <a:pt x="3469052" y="105233"/>
                  <a:pt x="3468090" y="103566"/>
                  <a:pt x="3466714" y="101513"/>
                </a:cubicBezTo>
                <a:cubicBezTo>
                  <a:pt x="3465337" y="99460"/>
                  <a:pt x="3464090" y="97851"/>
                  <a:pt x="3462971" y="96684"/>
                </a:cubicBezTo>
                <a:cubicBezTo>
                  <a:pt x="3474891" y="85002"/>
                  <a:pt x="3486026" y="70933"/>
                  <a:pt x="3496375" y="54479"/>
                </a:cubicBezTo>
                <a:cubicBezTo>
                  <a:pt x="3506723" y="38024"/>
                  <a:pt x="3515401" y="20698"/>
                  <a:pt x="3522407" y="2501"/>
                </a:cubicBezTo>
                <a:close/>
                <a:moveTo>
                  <a:pt x="3095077" y="2286"/>
                </a:moveTo>
                <a:cubicBezTo>
                  <a:pt x="3097868" y="7214"/>
                  <a:pt x="3100458" y="12440"/>
                  <a:pt x="3102849" y="17962"/>
                </a:cubicBezTo>
                <a:cubicBezTo>
                  <a:pt x="3105240" y="23485"/>
                  <a:pt x="3107145" y="28542"/>
                  <a:pt x="3108564" y="33133"/>
                </a:cubicBezTo>
                <a:lnTo>
                  <a:pt x="3139425" y="33133"/>
                </a:lnTo>
                <a:lnTo>
                  <a:pt x="3139425" y="42734"/>
                </a:lnTo>
                <a:lnTo>
                  <a:pt x="3062158" y="42734"/>
                </a:lnTo>
                <a:lnTo>
                  <a:pt x="3062158" y="33133"/>
                </a:lnTo>
                <a:lnTo>
                  <a:pt x="3098049" y="33133"/>
                </a:lnTo>
                <a:cubicBezTo>
                  <a:pt x="3096625" y="28680"/>
                  <a:pt x="3094843" y="23976"/>
                  <a:pt x="3092705" y="19019"/>
                </a:cubicBezTo>
                <a:cubicBezTo>
                  <a:pt x="3090567" y="14063"/>
                  <a:pt x="3088386" y="9476"/>
                  <a:pt x="3086161" y="5258"/>
                </a:cubicBezTo>
                <a:close/>
                <a:moveTo>
                  <a:pt x="588478" y="2286"/>
                </a:moveTo>
                <a:lnTo>
                  <a:pt x="598765" y="5258"/>
                </a:lnTo>
                <a:cubicBezTo>
                  <a:pt x="595436" y="13730"/>
                  <a:pt x="591750" y="22080"/>
                  <a:pt x="587706" y="30307"/>
                </a:cubicBezTo>
                <a:cubicBezTo>
                  <a:pt x="583663" y="38534"/>
                  <a:pt x="579348" y="46486"/>
                  <a:pt x="574762" y="54165"/>
                </a:cubicBezTo>
                <a:lnTo>
                  <a:pt x="574762" y="208226"/>
                </a:lnTo>
                <a:lnTo>
                  <a:pt x="564018" y="208226"/>
                </a:lnTo>
                <a:lnTo>
                  <a:pt x="564018" y="71068"/>
                </a:lnTo>
                <a:cubicBezTo>
                  <a:pt x="559560" y="77613"/>
                  <a:pt x="554988" y="83809"/>
                  <a:pt x="550302" y="89656"/>
                </a:cubicBezTo>
                <a:cubicBezTo>
                  <a:pt x="545616" y="95502"/>
                  <a:pt x="540815" y="100895"/>
                  <a:pt x="535900" y="105836"/>
                </a:cubicBezTo>
                <a:cubicBezTo>
                  <a:pt x="535252" y="104557"/>
                  <a:pt x="534262" y="102878"/>
                  <a:pt x="532928" y="100798"/>
                </a:cubicBezTo>
                <a:cubicBezTo>
                  <a:pt x="531595" y="98718"/>
                  <a:pt x="530376" y="97039"/>
                  <a:pt x="529270" y="95760"/>
                </a:cubicBezTo>
                <a:cubicBezTo>
                  <a:pt x="541196" y="84108"/>
                  <a:pt x="552321" y="70157"/>
                  <a:pt x="562646" y="53909"/>
                </a:cubicBezTo>
                <a:cubicBezTo>
                  <a:pt x="572971" y="37661"/>
                  <a:pt x="581582" y="20454"/>
                  <a:pt x="588478" y="2286"/>
                </a:cubicBezTo>
                <a:close/>
                <a:moveTo>
                  <a:pt x="7614803" y="2272"/>
                </a:moveTo>
                <a:lnTo>
                  <a:pt x="7625319" y="2272"/>
                </a:lnTo>
                <a:cubicBezTo>
                  <a:pt x="7625319" y="14512"/>
                  <a:pt x="7625433" y="26323"/>
                  <a:pt x="7625662" y="37705"/>
                </a:cubicBezTo>
                <a:cubicBezTo>
                  <a:pt x="7625891" y="49088"/>
                  <a:pt x="7626233" y="59984"/>
                  <a:pt x="7626691" y="70395"/>
                </a:cubicBezTo>
                <a:lnTo>
                  <a:pt x="7675382" y="70395"/>
                </a:lnTo>
                <a:lnTo>
                  <a:pt x="7675382" y="80682"/>
                </a:lnTo>
                <a:lnTo>
                  <a:pt x="7627148" y="80682"/>
                </a:lnTo>
                <a:cubicBezTo>
                  <a:pt x="7628557" y="104723"/>
                  <a:pt x="7630767" y="125449"/>
                  <a:pt x="7633777" y="142861"/>
                </a:cubicBezTo>
                <a:cubicBezTo>
                  <a:pt x="7638701" y="134851"/>
                  <a:pt x="7643255" y="126469"/>
                  <a:pt x="7647436" y="117715"/>
                </a:cubicBezTo>
                <a:cubicBezTo>
                  <a:pt x="7651617" y="108962"/>
                  <a:pt x="7655370" y="99894"/>
                  <a:pt x="7658695" y="90512"/>
                </a:cubicBezTo>
                <a:lnTo>
                  <a:pt x="7668525" y="93026"/>
                </a:lnTo>
                <a:cubicBezTo>
                  <a:pt x="7664386" y="104704"/>
                  <a:pt x="7659575" y="115867"/>
                  <a:pt x="7654094" y="126516"/>
                </a:cubicBezTo>
                <a:cubicBezTo>
                  <a:pt x="7648613" y="137165"/>
                  <a:pt x="7642601" y="147185"/>
                  <a:pt x="7636063" y="156577"/>
                </a:cubicBezTo>
                <a:cubicBezTo>
                  <a:pt x="7639025" y="170131"/>
                  <a:pt x="7642530" y="180513"/>
                  <a:pt x="7646579" y="187724"/>
                </a:cubicBezTo>
                <a:cubicBezTo>
                  <a:pt x="7650627" y="194934"/>
                  <a:pt x="7655275" y="198573"/>
                  <a:pt x="7660523" y="198640"/>
                </a:cubicBezTo>
                <a:cubicBezTo>
                  <a:pt x="7663129" y="198668"/>
                  <a:pt x="7665119" y="195753"/>
                  <a:pt x="7666495" y="189896"/>
                </a:cubicBezTo>
                <a:cubicBezTo>
                  <a:pt x="7667871" y="184038"/>
                  <a:pt x="7668776" y="174379"/>
                  <a:pt x="7669211" y="160921"/>
                </a:cubicBezTo>
                <a:cubicBezTo>
                  <a:pt x="7670405" y="162092"/>
                  <a:pt x="7671787" y="163178"/>
                  <a:pt x="7673354" y="164178"/>
                </a:cubicBezTo>
                <a:cubicBezTo>
                  <a:pt x="7674920" y="165178"/>
                  <a:pt x="7676359" y="165921"/>
                  <a:pt x="7677669" y="166407"/>
                </a:cubicBezTo>
                <a:cubicBezTo>
                  <a:pt x="7676916" y="182190"/>
                  <a:pt x="7675277" y="193315"/>
                  <a:pt x="7672754" y="199783"/>
                </a:cubicBezTo>
                <a:cubicBezTo>
                  <a:pt x="7670229" y="206250"/>
                  <a:pt x="7665847" y="209374"/>
                  <a:pt x="7659609" y="209155"/>
                </a:cubicBezTo>
                <a:cubicBezTo>
                  <a:pt x="7652431" y="209060"/>
                  <a:pt x="7646269" y="205421"/>
                  <a:pt x="7641121" y="198239"/>
                </a:cubicBezTo>
                <a:cubicBezTo>
                  <a:pt x="7635973" y="191058"/>
                  <a:pt x="7631696" y="180904"/>
                  <a:pt x="7628291" y="167779"/>
                </a:cubicBezTo>
                <a:cubicBezTo>
                  <a:pt x="7622790" y="174884"/>
                  <a:pt x="7616933" y="181590"/>
                  <a:pt x="7610717" y="187895"/>
                </a:cubicBezTo>
                <a:cubicBezTo>
                  <a:pt x="7604502" y="194201"/>
                  <a:pt x="7598015" y="199992"/>
                  <a:pt x="7591257" y="205269"/>
                </a:cubicBezTo>
                <a:cubicBezTo>
                  <a:pt x="7590486" y="204264"/>
                  <a:pt x="7589343" y="202959"/>
                  <a:pt x="7587829" y="201354"/>
                </a:cubicBezTo>
                <a:cubicBezTo>
                  <a:pt x="7586315" y="199749"/>
                  <a:pt x="7584943" y="198387"/>
                  <a:pt x="7583714" y="197268"/>
                </a:cubicBezTo>
                <a:cubicBezTo>
                  <a:pt x="7591591" y="191648"/>
                  <a:pt x="7598981" y="185285"/>
                  <a:pt x="7605888" y="178180"/>
                </a:cubicBezTo>
                <a:cubicBezTo>
                  <a:pt x="7612793" y="171074"/>
                  <a:pt x="7619270" y="163340"/>
                  <a:pt x="7625319" y="154977"/>
                </a:cubicBezTo>
                <a:cubicBezTo>
                  <a:pt x="7623390" y="144680"/>
                  <a:pt x="7621761" y="133327"/>
                  <a:pt x="7620433" y="120916"/>
                </a:cubicBezTo>
                <a:cubicBezTo>
                  <a:pt x="7619104" y="108504"/>
                  <a:pt x="7617989" y="95093"/>
                  <a:pt x="7617089" y="80682"/>
                </a:cubicBezTo>
                <a:lnTo>
                  <a:pt x="7575941" y="80682"/>
                </a:lnTo>
                <a:lnTo>
                  <a:pt x="7575941" y="124116"/>
                </a:lnTo>
                <a:lnTo>
                  <a:pt x="7608174" y="115886"/>
                </a:lnTo>
                <a:lnTo>
                  <a:pt x="7609317" y="125488"/>
                </a:lnTo>
                <a:lnTo>
                  <a:pt x="7575941" y="134403"/>
                </a:lnTo>
                <a:lnTo>
                  <a:pt x="7575941" y="193153"/>
                </a:lnTo>
                <a:cubicBezTo>
                  <a:pt x="7575955" y="197201"/>
                  <a:pt x="7575355" y="200249"/>
                  <a:pt x="7574141" y="202297"/>
                </a:cubicBezTo>
                <a:cubicBezTo>
                  <a:pt x="7572927" y="204345"/>
                  <a:pt x="7571013" y="205793"/>
                  <a:pt x="7568397" y="206641"/>
                </a:cubicBezTo>
                <a:cubicBezTo>
                  <a:pt x="7565683" y="207636"/>
                  <a:pt x="7561739" y="208274"/>
                  <a:pt x="7556567" y="208555"/>
                </a:cubicBezTo>
                <a:cubicBezTo>
                  <a:pt x="7551395" y="208836"/>
                  <a:pt x="7544823" y="208960"/>
                  <a:pt x="7536851" y="208927"/>
                </a:cubicBezTo>
                <a:cubicBezTo>
                  <a:pt x="7536574" y="207369"/>
                  <a:pt x="7536041" y="205569"/>
                  <a:pt x="7535251" y="203526"/>
                </a:cubicBezTo>
                <a:cubicBezTo>
                  <a:pt x="7534459" y="201483"/>
                  <a:pt x="7533698" y="199625"/>
                  <a:pt x="7532965" y="197954"/>
                </a:cubicBezTo>
                <a:cubicBezTo>
                  <a:pt x="7539737" y="198068"/>
                  <a:pt x="7545681" y="198125"/>
                  <a:pt x="7550795" y="198125"/>
                </a:cubicBezTo>
                <a:cubicBezTo>
                  <a:pt x="7555911" y="198125"/>
                  <a:pt x="7559339" y="198068"/>
                  <a:pt x="7561082" y="197954"/>
                </a:cubicBezTo>
                <a:cubicBezTo>
                  <a:pt x="7562773" y="197878"/>
                  <a:pt x="7563963" y="197516"/>
                  <a:pt x="7564654" y="196868"/>
                </a:cubicBezTo>
                <a:cubicBezTo>
                  <a:pt x="7565345" y="196220"/>
                  <a:pt x="7565678" y="195058"/>
                  <a:pt x="7565655" y="193382"/>
                </a:cubicBezTo>
                <a:lnTo>
                  <a:pt x="7565655" y="137146"/>
                </a:lnTo>
                <a:lnTo>
                  <a:pt x="7532507" y="146062"/>
                </a:lnTo>
                <a:lnTo>
                  <a:pt x="7529765" y="135317"/>
                </a:lnTo>
                <a:cubicBezTo>
                  <a:pt x="7534703" y="134270"/>
                  <a:pt x="7540199" y="132993"/>
                  <a:pt x="7546253" y="131488"/>
                </a:cubicBezTo>
                <a:cubicBezTo>
                  <a:pt x="7552305" y="129983"/>
                  <a:pt x="7558773" y="128364"/>
                  <a:pt x="7565655" y="126631"/>
                </a:cubicBezTo>
                <a:lnTo>
                  <a:pt x="7565655" y="80682"/>
                </a:lnTo>
                <a:lnTo>
                  <a:pt x="7531593" y="80682"/>
                </a:lnTo>
                <a:lnTo>
                  <a:pt x="7531593" y="70395"/>
                </a:lnTo>
                <a:lnTo>
                  <a:pt x="7565655" y="70395"/>
                </a:lnTo>
                <a:lnTo>
                  <a:pt x="7565655" y="29704"/>
                </a:lnTo>
                <a:cubicBezTo>
                  <a:pt x="7560605" y="31295"/>
                  <a:pt x="7555501" y="32743"/>
                  <a:pt x="7550338" y="34048"/>
                </a:cubicBezTo>
                <a:cubicBezTo>
                  <a:pt x="7545175" y="35352"/>
                  <a:pt x="7540070" y="36572"/>
                  <a:pt x="7535022" y="37705"/>
                </a:cubicBezTo>
                <a:cubicBezTo>
                  <a:pt x="7534665" y="36419"/>
                  <a:pt x="7534179" y="35048"/>
                  <a:pt x="7533565" y="33590"/>
                </a:cubicBezTo>
                <a:cubicBezTo>
                  <a:pt x="7532950" y="32133"/>
                  <a:pt x="7532293" y="30761"/>
                  <a:pt x="7531593" y="29476"/>
                </a:cubicBezTo>
                <a:cubicBezTo>
                  <a:pt x="7544075" y="26561"/>
                  <a:pt x="7556429" y="23018"/>
                  <a:pt x="7568655" y="18846"/>
                </a:cubicBezTo>
                <a:cubicBezTo>
                  <a:pt x="7580880" y="14674"/>
                  <a:pt x="7590777" y="10216"/>
                  <a:pt x="7598345" y="5473"/>
                </a:cubicBezTo>
                <a:lnTo>
                  <a:pt x="7607488" y="13245"/>
                </a:lnTo>
                <a:cubicBezTo>
                  <a:pt x="7603231" y="15655"/>
                  <a:pt x="7598430" y="17979"/>
                  <a:pt x="7593087" y="20217"/>
                </a:cubicBezTo>
                <a:cubicBezTo>
                  <a:pt x="7587743" y="22456"/>
                  <a:pt x="7582028" y="24551"/>
                  <a:pt x="7575941" y="26504"/>
                </a:cubicBezTo>
                <a:lnTo>
                  <a:pt x="7575941" y="70395"/>
                </a:lnTo>
                <a:lnTo>
                  <a:pt x="7616633" y="70395"/>
                </a:lnTo>
                <a:cubicBezTo>
                  <a:pt x="7616069" y="59756"/>
                  <a:pt x="7615651" y="48745"/>
                  <a:pt x="7615375" y="37362"/>
                </a:cubicBezTo>
                <a:cubicBezTo>
                  <a:pt x="7615098" y="25980"/>
                  <a:pt x="7614908" y="14283"/>
                  <a:pt x="7614803" y="2272"/>
                </a:cubicBezTo>
                <a:close/>
                <a:moveTo>
                  <a:pt x="662316" y="2058"/>
                </a:moveTo>
                <a:lnTo>
                  <a:pt x="673288" y="2058"/>
                </a:lnTo>
                <a:lnTo>
                  <a:pt x="673288" y="15317"/>
                </a:lnTo>
                <a:lnTo>
                  <a:pt x="735925" y="15317"/>
                </a:lnTo>
                <a:lnTo>
                  <a:pt x="735925" y="23975"/>
                </a:lnTo>
                <a:lnTo>
                  <a:pt x="673288" y="23975"/>
                </a:lnTo>
                <a:lnTo>
                  <a:pt x="673288" y="37719"/>
                </a:lnTo>
                <a:lnTo>
                  <a:pt x="729067" y="37719"/>
                </a:lnTo>
                <a:lnTo>
                  <a:pt x="729067" y="46378"/>
                </a:lnTo>
                <a:lnTo>
                  <a:pt x="673288" y="46378"/>
                </a:lnTo>
                <a:lnTo>
                  <a:pt x="673288" y="61494"/>
                </a:lnTo>
                <a:lnTo>
                  <a:pt x="742326" y="61494"/>
                </a:lnTo>
                <a:lnTo>
                  <a:pt x="742326" y="70381"/>
                </a:lnTo>
                <a:lnTo>
                  <a:pt x="591907" y="70381"/>
                </a:lnTo>
                <a:lnTo>
                  <a:pt x="591907" y="61494"/>
                </a:lnTo>
                <a:lnTo>
                  <a:pt x="662316" y="61494"/>
                </a:lnTo>
                <a:lnTo>
                  <a:pt x="662316" y="46378"/>
                </a:lnTo>
                <a:lnTo>
                  <a:pt x="608595" y="46378"/>
                </a:lnTo>
                <a:lnTo>
                  <a:pt x="608595" y="37719"/>
                </a:lnTo>
                <a:lnTo>
                  <a:pt x="662316" y="37719"/>
                </a:lnTo>
                <a:lnTo>
                  <a:pt x="662316" y="23975"/>
                </a:lnTo>
                <a:lnTo>
                  <a:pt x="601965" y="23975"/>
                </a:lnTo>
                <a:lnTo>
                  <a:pt x="601965" y="15317"/>
                </a:lnTo>
                <a:lnTo>
                  <a:pt x="662316" y="15317"/>
                </a:lnTo>
                <a:close/>
                <a:moveTo>
                  <a:pt x="4389943" y="2044"/>
                </a:moveTo>
                <a:lnTo>
                  <a:pt x="4400916" y="2044"/>
                </a:lnTo>
                <a:lnTo>
                  <a:pt x="4400916" y="39077"/>
                </a:lnTo>
                <a:lnTo>
                  <a:pt x="4456009" y="39077"/>
                </a:lnTo>
                <a:lnTo>
                  <a:pt x="4456009" y="107428"/>
                </a:lnTo>
                <a:lnTo>
                  <a:pt x="4475897" y="107428"/>
                </a:lnTo>
                <a:lnTo>
                  <a:pt x="4475897" y="117944"/>
                </a:lnTo>
                <a:lnTo>
                  <a:pt x="4398402" y="117944"/>
                </a:lnTo>
                <a:cubicBezTo>
                  <a:pt x="4396765" y="129557"/>
                  <a:pt x="4393536" y="140773"/>
                  <a:pt x="4388716" y="151590"/>
                </a:cubicBezTo>
                <a:cubicBezTo>
                  <a:pt x="4383895" y="162408"/>
                  <a:pt x="4376789" y="172641"/>
                  <a:pt x="4367397" y="182290"/>
                </a:cubicBezTo>
                <a:cubicBezTo>
                  <a:pt x="4358005" y="191940"/>
                  <a:pt x="4345632" y="200818"/>
                  <a:pt x="4330279" y="208927"/>
                </a:cubicBezTo>
                <a:cubicBezTo>
                  <a:pt x="4329307" y="207707"/>
                  <a:pt x="4328050" y="206317"/>
                  <a:pt x="4326507" y="204755"/>
                </a:cubicBezTo>
                <a:cubicBezTo>
                  <a:pt x="4324964" y="203192"/>
                  <a:pt x="4323478" y="201916"/>
                  <a:pt x="4322049" y="200926"/>
                </a:cubicBezTo>
                <a:cubicBezTo>
                  <a:pt x="4343738" y="189638"/>
                  <a:pt x="4359454" y="176951"/>
                  <a:pt x="4369198" y="162864"/>
                </a:cubicBezTo>
                <a:cubicBezTo>
                  <a:pt x="4378942" y="148776"/>
                  <a:pt x="4384943" y="133803"/>
                  <a:pt x="4387200" y="117944"/>
                </a:cubicBezTo>
                <a:lnTo>
                  <a:pt x="4327078" y="117944"/>
                </a:lnTo>
                <a:lnTo>
                  <a:pt x="4327078" y="107428"/>
                </a:lnTo>
                <a:lnTo>
                  <a:pt x="4388572" y="107428"/>
                </a:lnTo>
                <a:cubicBezTo>
                  <a:pt x="4389129" y="102861"/>
                  <a:pt x="4389500" y="98222"/>
                  <a:pt x="4389686" y="93512"/>
                </a:cubicBezTo>
                <a:cubicBezTo>
                  <a:pt x="4389872" y="88802"/>
                  <a:pt x="4389958" y="83992"/>
                  <a:pt x="4389943" y="79082"/>
                </a:cubicBezTo>
                <a:lnTo>
                  <a:pt x="4389943" y="49592"/>
                </a:lnTo>
                <a:lnTo>
                  <a:pt x="4340337" y="49592"/>
                </a:lnTo>
                <a:lnTo>
                  <a:pt x="4340337" y="39077"/>
                </a:lnTo>
                <a:lnTo>
                  <a:pt x="4389943" y="39077"/>
                </a:lnTo>
                <a:close/>
                <a:moveTo>
                  <a:pt x="1707856" y="2044"/>
                </a:moveTo>
                <a:lnTo>
                  <a:pt x="1718829" y="2044"/>
                </a:lnTo>
                <a:lnTo>
                  <a:pt x="1718829" y="60794"/>
                </a:lnTo>
                <a:lnTo>
                  <a:pt x="1778265" y="42734"/>
                </a:lnTo>
                <a:lnTo>
                  <a:pt x="1781922" y="39534"/>
                </a:lnTo>
                <a:lnTo>
                  <a:pt x="1789923" y="42277"/>
                </a:lnTo>
                <a:lnTo>
                  <a:pt x="1789466" y="44335"/>
                </a:lnTo>
                <a:cubicBezTo>
                  <a:pt x="1789011" y="55083"/>
                  <a:pt x="1788398" y="66377"/>
                  <a:pt x="1787629" y="78218"/>
                </a:cubicBezTo>
                <a:cubicBezTo>
                  <a:pt x="1786860" y="90059"/>
                  <a:pt x="1785926" y="101506"/>
                  <a:pt x="1784826" y="112559"/>
                </a:cubicBezTo>
                <a:cubicBezTo>
                  <a:pt x="1783727" y="123612"/>
                  <a:pt x="1782454" y="133332"/>
                  <a:pt x="1781008" y="141718"/>
                </a:cubicBezTo>
                <a:lnTo>
                  <a:pt x="1771864" y="138975"/>
                </a:lnTo>
                <a:cubicBezTo>
                  <a:pt x="1772932" y="131761"/>
                  <a:pt x="1773895" y="123354"/>
                  <a:pt x="1774751" y="113753"/>
                </a:cubicBezTo>
                <a:cubicBezTo>
                  <a:pt x="1775608" y="104152"/>
                  <a:pt x="1776350" y="94119"/>
                  <a:pt x="1776978" y="83654"/>
                </a:cubicBezTo>
                <a:cubicBezTo>
                  <a:pt x="1777606" y="73189"/>
                  <a:pt x="1778111" y="63054"/>
                  <a:pt x="1778493" y="53250"/>
                </a:cubicBezTo>
                <a:lnTo>
                  <a:pt x="1718829" y="71538"/>
                </a:lnTo>
                <a:lnTo>
                  <a:pt x="1718829" y="161378"/>
                </a:lnTo>
                <a:lnTo>
                  <a:pt x="1707856" y="161378"/>
                </a:lnTo>
                <a:lnTo>
                  <a:pt x="1707856" y="74967"/>
                </a:lnTo>
                <a:lnTo>
                  <a:pt x="1653449" y="91426"/>
                </a:lnTo>
                <a:lnTo>
                  <a:pt x="1653449" y="173494"/>
                </a:lnTo>
                <a:cubicBezTo>
                  <a:pt x="1653202" y="181352"/>
                  <a:pt x="1655011" y="186781"/>
                  <a:pt x="1658879" y="189781"/>
                </a:cubicBezTo>
                <a:cubicBezTo>
                  <a:pt x="1662746" y="192782"/>
                  <a:pt x="1670156" y="194210"/>
                  <a:pt x="1681110" y="194068"/>
                </a:cubicBezTo>
                <a:lnTo>
                  <a:pt x="1768435" y="194068"/>
                </a:lnTo>
                <a:cubicBezTo>
                  <a:pt x="1779032" y="194425"/>
                  <a:pt x="1786128" y="191539"/>
                  <a:pt x="1789723" y="185409"/>
                </a:cubicBezTo>
                <a:cubicBezTo>
                  <a:pt x="1793319" y="179280"/>
                  <a:pt x="1795672" y="167764"/>
                  <a:pt x="1796782" y="150862"/>
                </a:cubicBezTo>
                <a:cubicBezTo>
                  <a:pt x="1798320" y="152019"/>
                  <a:pt x="1800044" y="153020"/>
                  <a:pt x="1801954" y="153863"/>
                </a:cubicBezTo>
                <a:cubicBezTo>
                  <a:pt x="1803863" y="154705"/>
                  <a:pt x="1805644" y="155306"/>
                  <a:pt x="1807297" y="155663"/>
                </a:cubicBezTo>
                <a:cubicBezTo>
                  <a:pt x="1806383" y="167850"/>
                  <a:pt x="1804808" y="177511"/>
                  <a:pt x="1802573" y="184644"/>
                </a:cubicBezTo>
                <a:cubicBezTo>
                  <a:pt x="1800337" y="191777"/>
                  <a:pt x="1796528" y="196866"/>
                  <a:pt x="1791143" y="199910"/>
                </a:cubicBezTo>
                <a:cubicBezTo>
                  <a:pt x="1785758" y="202953"/>
                  <a:pt x="1777884" y="204435"/>
                  <a:pt x="1767521" y="204355"/>
                </a:cubicBezTo>
                <a:lnTo>
                  <a:pt x="1682481" y="204355"/>
                </a:lnTo>
                <a:cubicBezTo>
                  <a:pt x="1667622" y="204640"/>
                  <a:pt x="1657221" y="202583"/>
                  <a:pt x="1651278" y="198182"/>
                </a:cubicBezTo>
                <a:cubicBezTo>
                  <a:pt x="1645334" y="193782"/>
                  <a:pt x="1642476" y="185324"/>
                  <a:pt x="1642705" y="172808"/>
                </a:cubicBezTo>
                <a:lnTo>
                  <a:pt x="1642705" y="94627"/>
                </a:lnTo>
                <a:lnTo>
                  <a:pt x="1602471" y="106971"/>
                </a:lnTo>
                <a:lnTo>
                  <a:pt x="1599500" y="97370"/>
                </a:lnTo>
                <a:lnTo>
                  <a:pt x="1642705" y="84111"/>
                </a:lnTo>
                <a:lnTo>
                  <a:pt x="1642705" y="17131"/>
                </a:lnTo>
                <a:lnTo>
                  <a:pt x="1653449" y="17131"/>
                </a:lnTo>
                <a:lnTo>
                  <a:pt x="1653449" y="80911"/>
                </a:lnTo>
                <a:lnTo>
                  <a:pt x="1707856" y="64223"/>
                </a:lnTo>
                <a:close/>
                <a:moveTo>
                  <a:pt x="389444" y="2044"/>
                </a:moveTo>
                <a:lnTo>
                  <a:pt x="400416" y="2044"/>
                </a:lnTo>
                <a:lnTo>
                  <a:pt x="400416" y="39077"/>
                </a:lnTo>
                <a:lnTo>
                  <a:pt x="455509" y="39077"/>
                </a:lnTo>
                <a:lnTo>
                  <a:pt x="455509" y="107428"/>
                </a:lnTo>
                <a:lnTo>
                  <a:pt x="475397" y="107428"/>
                </a:lnTo>
                <a:lnTo>
                  <a:pt x="475397" y="117944"/>
                </a:lnTo>
                <a:lnTo>
                  <a:pt x="397902" y="117944"/>
                </a:lnTo>
                <a:cubicBezTo>
                  <a:pt x="396265" y="129557"/>
                  <a:pt x="393036" y="140773"/>
                  <a:pt x="388216" y="151590"/>
                </a:cubicBezTo>
                <a:cubicBezTo>
                  <a:pt x="383396" y="162408"/>
                  <a:pt x="376289" y="172641"/>
                  <a:pt x="366897" y="182290"/>
                </a:cubicBezTo>
                <a:cubicBezTo>
                  <a:pt x="357505" y="191940"/>
                  <a:pt x="345132" y="200818"/>
                  <a:pt x="329779" y="208927"/>
                </a:cubicBezTo>
                <a:cubicBezTo>
                  <a:pt x="328807" y="207707"/>
                  <a:pt x="327550" y="206317"/>
                  <a:pt x="326007" y="204755"/>
                </a:cubicBezTo>
                <a:cubicBezTo>
                  <a:pt x="324464" y="203192"/>
                  <a:pt x="322978" y="201916"/>
                  <a:pt x="321549" y="200926"/>
                </a:cubicBezTo>
                <a:cubicBezTo>
                  <a:pt x="343238" y="189638"/>
                  <a:pt x="358954" y="176951"/>
                  <a:pt x="368698" y="162864"/>
                </a:cubicBezTo>
                <a:cubicBezTo>
                  <a:pt x="378442" y="148776"/>
                  <a:pt x="384443" y="133803"/>
                  <a:pt x="386700" y="117944"/>
                </a:cubicBezTo>
                <a:lnTo>
                  <a:pt x="326579" y="117944"/>
                </a:lnTo>
                <a:lnTo>
                  <a:pt x="326579" y="107428"/>
                </a:lnTo>
                <a:lnTo>
                  <a:pt x="388072" y="107428"/>
                </a:lnTo>
                <a:cubicBezTo>
                  <a:pt x="388629" y="102861"/>
                  <a:pt x="389001" y="98222"/>
                  <a:pt x="389186" y="93512"/>
                </a:cubicBezTo>
                <a:cubicBezTo>
                  <a:pt x="389372" y="88802"/>
                  <a:pt x="389458" y="83992"/>
                  <a:pt x="389444" y="79082"/>
                </a:cubicBezTo>
                <a:lnTo>
                  <a:pt x="389444" y="49592"/>
                </a:lnTo>
                <a:lnTo>
                  <a:pt x="339837" y="49592"/>
                </a:lnTo>
                <a:lnTo>
                  <a:pt x="339837" y="39077"/>
                </a:lnTo>
                <a:lnTo>
                  <a:pt x="389444" y="39077"/>
                </a:lnTo>
                <a:close/>
                <a:moveTo>
                  <a:pt x="5684581" y="1829"/>
                </a:moveTo>
                <a:lnTo>
                  <a:pt x="5695325" y="4344"/>
                </a:lnTo>
                <a:cubicBezTo>
                  <a:pt x="5693849" y="9144"/>
                  <a:pt x="5692287" y="13888"/>
                  <a:pt x="5690639" y="18574"/>
                </a:cubicBezTo>
                <a:cubicBezTo>
                  <a:pt x="5688991" y="23260"/>
                  <a:pt x="5687201" y="27890"/>
                  <a:pt x="5685267" y="32462"/>
                </a:cubicBezTo>
                <a:lnTo>
                  <a:pt x="5805282" y="32462"/>
                </a:lnTo>
                <a:lnTo>
                  <a:pt x="5805282" y="42949"/>
                </a:lnTo>
                <a:lnTo>
                  <a:pt x="5680695" y="42949"/>
                </a:lnTo>
                <a:cubicBezTo>
                  <a:pt x="5678290" y="48340"/>
                  <a:pt x="5675671" y="53688"/>
                  <a:pt x="5672837" y="58994"/>
                </a:cubicBezTo>
                <a:cubicBezTo>
                  <a:pt x="5670003" y="64299"/>
                  <a:pt x="5666984" y="69476"/>
                  <a:pt x="5663778" y="74524"/>
                </a:cubicBezTo>
                <a:lnTo>
                  <a:pt x="5777393" y="74524"/>
                </a:lnTo>
                <a:lnTo>
                  <a:pt x="5777393" y="192249"/>
                </a:lnTo>
                <a:cubicBezTo>
                  <a:pt x="5777450" y="196304"/>
                  <a:pt x="5776879" y="199387"/>
                  <a:pt x="5775678" y="201498"/>
                </a:cubicBezTo>
                <a:cubicBezTo>
                  <a:pt x="5774478" y="203609"/>
                  <a:pt x="5772307" y="205091"/>
                  <a:pt x="5769163" y="205946"/>
                </a:cubicBezTo>
                <a:cubicBezTo>
                  <a:pt x="5765882" y="206929"/>
                  <a:pt x="5761014" y="207528"/>
                  <a:pt x="5754561" y="207741"/>
                </a:cubicBezTo>
                <a:cubicBezTo>
                  <a:pt x="5748108" y="207955"/>
                  <a:pt x="5739869" y="208041"/>
                  <a:pt x="5729844" y="207998"/>
                </a:cubicBezTo>
                <a:cubicBezTo>
                  <a:pt x="5729467" y="206359"/>
                  <a:pt x="5728906" y="204564"/>
                  <a:pt x="5728158" y="202611"/>
                </a:cubicBezTo>
                <a:cubicBezTo>
                  <a:pt x="5727410" y="200659"/>
                  <a:pt x="5726677" y="198806"/>
                  <a:pt x="5725958" y="197053"/>
                </a:cubicBezTo>
                <a:cubicBezTo>
                  <a:pt x="5734564" y="197377"/>
                  <a:pt x="5742041" y="197529"/>
                  <a:pt x="5748389" y="197510"/>
                </a:cubicBezTo>
                <a:cubicBezTo>
                  <a:pt x="5754738" y="197491"/>
                  <a:pt x="5759071" y="197415"/>
                  <a:pt x="5761391" y="197282"/>
                </a:cubicBezTo>
                <a:cubicBezTo>
                  <a:pt x="5763410" y="197306"/>
                  <a:pt x="5764801" y="196915"/>
                  <a:pt x="5765563" y="196110"/>
                </a:cubicBezTo>
                <a:cubicBezTo>
                  <a:pt x="5766325" y="195304"/>
                  <a:pt x="5766687" y="193941"/>
                  <a:pt x="5766648" y="192020"/>
                </a:cubicBezTo>
                <a:lnTo>
                  <a:pt x="5766648" y="162506"/>
                </a:lnTo>
                <a:lnTo>
                  <a:pt x="5661264" y="162506"/>
                </a:lnTo>
                <a:cubicBezTo>
                  <a:pt x="5659973" y="171049"/>
                  <a:pt x="5657583" y="179360"/>
                  <a:pt x="5654092" y="187439"/>
                </a:cubicBezTo>
                <a:cubicBezTo>
                  <a:pt x="5650601" y="195519"/>
                  <a:pt x="5645524" y="202905"/>
                  <a:pt x="5638861" y="209598"/>
                </a:cubicBezTo>
                <a:cubicBezTo>
                  <a:pt x="5638104" y="208252"/>
                  <a:pt x="5636989" y="206721"/>
                  <a:pt x="5635518" y="205006"/>
                </a:cubicBezTo>
                <a:cubicBezTo>
                  <a:pt x="5634047" y="203291"/>
                  <a:pt x="5632646" y="201932"/>
                  <a:pt x="5631318" y="200930"/>
                </a:cubicBezTo>
                <a:cubicBezTo>
                  <a:pt x="5640395" y="191218"/>
                  <a:pt x="5646243" y="180464"/>
                  <a:pt x="5648863" y="168667"/>
                </a:cubicBezTo>
                <a:cubicBezTo>
                  <a:pt x="5651482" y="156869"/>
                  <a:pt x="5652644" y="145371"/>
                  <a:pt x="5652348" y="134171"/>
                </a:cubicBezTo>
                <a:lnTo>
                  <a:pt x="5652348" y="91190"/>
                </a:lnTo>
                <a:cubicBezTo>
                  <a:pt x="5646300" y="99217"/>
                  <a:pt x="5639766" y="106724"/>
                  <a:pt x="5632746" y="113713"/>
                </a:cubicBezTo>
                <a:cubicBezTo>
                  <a:pt x="5625726" y="120701"/>
                  <a:pt x="5618164" y="127063"/>
                  <a:pt x="5610057" y="132798"/>
                </a:cubicBezTo>
                <a:cubicBezTo>
                  <a:pt x="5609296" y="131587"/>
                  <a:pt x="5608248" y="130176"/>
                  <a:pt x="5606914" y="128565"/>
                </a:cubicBezTo>
                <a:cubicBezTo>
                  <a:pt x="5605581" y="126953"/>
                  <a:pt x="5604419" y="125542"/>
                  <a:pt x="5603428" y="124331"/>
                </a:cubicBezTo>
                <a:cubicBezTo>
                  <a:pt x="5617835" y="114135"/>
                  <a:pt x="5630512" y="102034"/>
                  <a:pt x="5641462" y="88029"/>
                </a:cubicBezTo>
                <a:cubicBezTo>
                  <a:pt x="5652411" y="74024"/>
                  <a:pt x="5661602" y="58997"/>
                  <a:pt x="5669036" y="42949"/>
                </a:cubicBezTo>
                <a:lnTo>
                  <a:pt x="5607543" y="42949"/>
                </a:lnTo>
                <a:lnTo>
                  <a:pt x="5607543" y="32462"/>
                </a:lnTo>
                <a:lnTo>
                  <a:pt x="5673837" y="32462"/>
                </a:lnTo>
                <a:cubicBezTo>
                  <a:pt x="5675999" y="27428"/>
                  <a:pt x="5677961" y="22351"/>
                  <a:pt x="5679723" y="17231"/>
                </a:cubicBezTo>
                <a:cubicBezTo>
                  <a:pt x="5681486" y="12111"/>
                  <a:pt x="5683105" y="6977"/>
                  <a:pt x="5684581" y="1829"/>
                </a:cubicBezTo>
                <a:close/>
                <a:moveTo>
                  <a:pt x="5151181" y="1829"/>
                </a:moveTo>
                <a:lnTo>
                  <a:pt x="5161925" y="4344"/>
                </a:lnTo>
                <a:cubicBezTo>
                  <a:pt x="5160449" y="9144"/>
                  <a:pt x="5158887" y="13888"/>
                  <a:pt x="5157239" y="18574"/>
                </a:cubicBezTo>
                <a:cubicBezTo>
                  <a:pt x="5155591" y="23260"/>
                  <a:pt x="5153801" y="27890"/>
                  <a:pt x="5151867" y="32462"/>
                </a:cubicBezTo>
                <a:lnTo>
                  <a:pt x="5271882" y="32462"/>
                </a:lnTo>
                <a:lnTo>
                  <a:pt x="5271882" y="42949"/>
                </a:lnTo>
                <a:lnTo>
                  <a:pt x="5147295" y="42949"/>
                </a:lnTo>
                <a:cubicBezTo>
                  <a:pt x="5144890" y="48340"/>
                  <a:pt x="5142271" y="53688"/>
                  <a:pt x="5139437" y="58994"/>
                </a:cubicBezTo>
                <a:cubicBezTo>
                  <a:pt x="5136603" y="64299"/>
                  <a:pt x="5133584" y="69476"/>
                  <a:pt x="5130378" y="74524"/>
                </a:cubicBezTo>
                <a:lnTo>
                  <a:pt x="5243992" y="74524"/>
                </a:lnTo>
                <a:lnTo>
                  <a:pt x="5243992" y="192249"/>
                </a:lnTo>
                <a:cubicBezTo>
                  <a:pt x="5244050" y="196304"/>
                  <a:pt x="5243479" y="199387"/>
                  <a:pt x="5242278" y="201498"/>
                </a:cubicBezTo>
                <a:cubicBezTo>
                  <a:pt x="5241078" y="203609"/>
                  <a:pt x="5238906" y="205091"/>
                  <a:pt x="5235763" y="205946"/>
                </a:cubicBezTo>
                <a:cubicBezTo>
                  <a:pt x="5232482" y="206929"/>
                  <a:pt x="5227615" y="207528"/>
                  <a:pt x="5221161" y="207741"/>
                </a:cubicBezTo>
                <a:cubicBezTo>
                  <a:pt x="5214708" y="207955"/>
                  <a:pt x="5206469" y="208041"/>
                  <a:pt x="5196444" y="207998"/>
                </a:cubicBezTo>
                <a:cubicBezTo>
                  <a:pt x="5196068" y="206359"/>
                  <a:pt x="5195506" y="204564"/>
                  <a:pt x="5194758" y="202611"/>
                </a:cubicBezTo>
                <a:cubicBezTo>
                  <a:pt x="5194011" y="200659"/>
                  <a:pt x="5193277" y="198806"/>
                  <a:pt x="5192558" y="197053"/>
                </a:cubicBezTo>
                <a:cubicBezTo>
                  <a:pt x="5201164" y="197377"/>
                  <a:pt x="5208641" y="197529"/>
                  <a:pt x="5214989" y="197510"/>
                </a:cubicBezTo>
                <a:cubicBezTo>
                  <a:pt x="5221337" y="197491"/>
                  <a:pt x="5225671" y="197415"/>
                  <a:pt x="5227991" y="197282"/>
                </a:cubicBezTo>
                <a:cubicBezTo>
                  <a:pt x="5230010" y="197306"/>
                  <a:pt x="5231401" y="196915"/>
                  <a:pt x="5232162" y="196110"/>
                </a:cubicBezTo>
                <a:cubicBezTo>
                  <a:pt x="5232925" y="195304"/>
                  <a:pt x="5233287" y="193941"/>
                  <a:pt x="5233248" y="192020"/>
                </a:cubicBezTo>
                <a:lnTo>
                  <a:pt x="5233248" y="162506"/>
                </a:lnTo>
                <a:lnTo>
                  <a:pt x="5127864" y="162506"/>
                </a:lnTo>
                <a:cubicBezTo>
                  <a:pt x="5126573" y="171049"/>
                  <a:pt x="5124182" y="179360"/>
                  <a:pt x="5120691" y="187439"/>
                </a:cubicBezTo>
                <a:cubicBezTo>
                  <a:pt x="5117201" y="195519"/>
                  <a:pt x="5112124" y="202905"/>
                  <a:pt x="5105461" y="209598"/>
                </a:cubicBezTo>
                <a:cubicBezTo>
                  <a:pt x="5104704" y="208252"/>
                  <a:pt x="5103589" y="206721"/>
                  <a:pt x="5102118" y="205006"/>
                </a:cubicBezTo>
                <a:cubicBezTo>
                  <a:pt x="5100646" y="203291"/>
                  <a:pt x="5099246" y="201932"/>
                  <a:pt x="5097917" y="200930"/>
                </a:cubicBezTo>
                <a:cubicBezTo>
                  <a:pt x="5106995" y="191218"/>
                  <a:pt x="5112843" y="180464"/>
                  <a:pt x="5115463" y="168667"/>
                </a:cubicBezTo>
                <a:cubicBezTo>
                  <a:pt x="5118082" y="156869"/>
                  <a:pt x="5119244" y="145371"/>
                  <a:pt x="5118948" y="134171"/>
                </a:cubicBezTo>
                <a:lnTo>
                  <a:pt x="5118948" y="91190"/>
                </a:lnTo>
                <a:cubicBezTo>
                  <a:pt x="5112900" y="99217"/>
                  <a:pt x="5106366" y="106724"/>
                  <a:pt x="5099346" y="113713"/>
                </a:cubicBezTo>
                <a:cubicBezTo>
                  <a:pt x="5092326" y="120701"/>
                  <a:pt x="5084763" y="127063"/>
                  <a:pt x="5076657" y="132798"/>
                </a:cubicBezTo>
                <a:cubicBezTo>
                  <a:pt x="5075896" y="131587"/>
                  <a:pt x="5074848" y="130176"/>
                  <a:pt x="5073514" y="128565"/>
                </a:cubicBezTo>
                <a:cubicBezTo>
                  <a:pt x="5072181" y="126953"/>
                  <a:pt x="5071019" y="125542"/>
                  <a:pt x="5070028" y="124331"/>
                </a:cubicBezTo>
                <a:cubicBezTo>
                  <a:pt x="5084435" y="114135"/>
                  <a:pt x="5097112" y="102034"/>
                  <a:pt x="5108061" y="88029"/>
                </a:cubicBezTo>
                <a:cubicBezTo>
                  <a:pt x="5119011" y="74024"/>
                  <a:pt x="5128202" y="58997"/>
                  <a:pt x="5135636" y="42949"/>
                </a:cubicBezTo>
                <a:lnTo>
                  <a:pt x="5074143" y="42949"/>
                </a:lnTo>
                <a:lnTo>
                  <a:pt x="5074143" y="32462"/>
                </a:lnTo>
                <a:lnTo>
                  <a:pt x="5140437" y="32462"/>
                </a:lnTo>
                <a:cubicBezTo>
                  <a:pt x="5142599" y="27428"/>
                  <a:pt x="5144561" y="22351"/>
                  <a:pt x="5146323" y="17231"/>
                </a:cubicBezTo>
                <a:cubicBezTo>
                  <a:pt x="5148086" y="12111"/>
                  <a:pt x="5149705" y="6977"/>
                  <a:pt x="5151181" y="1829"/>
                </a:cubicBezTo>
                <a:close/>
                <a:moveTo>
                  <a:pt x="4623954" y="1829"/>
                </a:moveTo>
                <a:lnTo>
                  <a:pt x="4634012" y="1829"/>
                </a:lnTo>
                <a:cubicBezTo>
                  <a:pt x="4633822" y="20079"/>
                  <a:pt x="4633517" y="37529"/>
                  <a:pt x="4633098" y="54179"/>
                </a:cubicBezTo>
                <a:lnTo>
                  <a:pt x="4663730" y="54179"/>
                </a:lnTo>
                <a:lnTo>
                  <a:pt x="4663730" y="60333"/>
                </a:lnTo>
                <a:cubicBezTo>
                  <a:pt x="4663228" y="93257"/>
                  <a:pt x="4662708" y="119327"/>
                  <a:pt x="4662172" y="138546"/>
                </a:cubicBezTo>
                <a:cubicBezTo>
                  <a:pt x="4661636" y="157764"/>
                  <a:pt x="4660896" y="171916"/>
                  <a:pt x="4659954" y="181000"/>
                </a:cubicBezTo>
                <a:cubicBezTo>
                  <a:pt x="4659011" y="190085"/>
                  <a:pt x="4657679" y="195889"/>
                  <a:pt x="4655958" y="198411"/>
                </a:cubicBezTo>
                <a:cubicBezTo>
                  <a:pt x="4654501" y="200549"/>
                  <a:pt x="4652843" y="202102"/>
                  <a:pt x="4650986" y="203069"/>
                </a:cubicBezTo>
                <a:cubicBezTo>
                  <a:pt x="4649128" y="204035"/>
                  <a:pt x="4646900" y="204616"/>
                  <a:pt x="4644299" y="204812"/>
                </a:cubicBezTo>
                <a:cubicBezTo>
                  <a:pt x="4642066" y="205031"/>
                  <a:pt x="4639389" y="205107"/>
                  <a:pt x="4636270" y="205040"/>
                </a:cubicBezTo>
                <a:cubicBezTo>
                  <a:pt x="4633150" y="204974"/>
                  <a:pt x="4629959" y="204821"/>
                  <a:pt x="4626697" y="204583"/>
                </a:cubicBezTo>
                <a:cubicBezTo>
                  <a:pt x="4626473" y="203031"/>
                  <a:pt x="4626121" y="201335"/>
                  <a:pt x="4625640" y="199497"/>
                </a:cubicBezTo>
                <a:cubicBezTo>
                  <a:pt x="4625158" y="197658"/>
                  <a:pt x="4624520" y="196077"/>
                  <a:pt x="4623725" y="194753"/>
                </a:cubicBezTo>
                <a:cubicBezTo>
                  <a:pt x="4627659" y="194972"/>
                  <a:pt x="4631164" y="195106"/>
                  <a:pt x="4634241" y="195153"/>
                </a:cubicBezTo>
                <a:cubicBezTo>
                  <a:pt x="4637317" y="195201"/>
                  <a:pt x="4639679" y="195220"/>
                  <a:pt x="4641328" y="195211"/>
                </a:cubicBezTo>
                <a:cubicBezTo>
                  <a:pt x="4642566" y="195363"/>
                  <a:pt x="4643632" y="195230"/>
                  <a:pt x="4644528" y="194810"/>
                </a:cubicBezTo>
                <a:cubicBezTo>
                  <a:pt x="4645423" y="194391"/>
                  <a:pt x="4646261" y="193457"/>
                  <a:pt x="4647043" y="192009"/>
                </a:cubicBezTo>
                <a:cubicBezTo>
                  <a:pt x="4648400" y="190240"/>
                  <a:pt x="4649520" y="185038"/>
                  <a:pt x="4650404" y="176401"/>
                </a:cubicBezTo>
                <a:cubicBezTo>
                  <a:pt x="4651287" y="167765"/>
                  <a:pt x="4652018" y="154417"/>
                  <a:pt x="4652596" y="136357"/>
                </a:cubicBezTo>
                <a:cubicBezTo>
                  <a:pt x="4653175" y="118297"/>
                  <a:pt x="4653686" y="94248"/>
                  <a:pt x="4654129" y="64208"/>
                </a:cubicBezTo>
                <a:lnTo>
                  <a:pt x="4632641" y="64208"/>
                </a:lnTo>
                <a:cubicBezTo>
                  <a:pt x="4631655" y="94926"/>
                  <a:pt x="4628712" y="122324"/>
                  <a:pt x="4623811" y="146402"/>
                </a:cubicBezTo>
                <a:cubicBezTo>
                  <a:pt x="4618910" y="170481"/>
                  <a:pt x="4610424" y="191475"/>
                  <a:pt x="4598351" y="209384"/>
                </a:cubicBezTo>
                <a:cubicBezTo>
                  <a:pt x="4597360" y="208379"/>
                  <a:pt x="4596083" y="207131"/>
                  <a:pt x="4594522" y="205640"/>
                </a:cubicBezTo>
                <a:cubicBezTo>
                  <a:pt x="4592959" y="204150"/>
                  <a:pt x="4591569" y="202959"/>
                  <a:pt x="4590350" y="202069"/>
                </a:cubicBezTo>
                <a:cubicBezTo>
                  <a:pt x="4602094" y="186078"/>
                  <a:pt x="4610324" y="166446"/>
                  <a:pt x="4615038" y="143172"/>
                </a:cubicBezTo>
                <a:cubicBezTo>
                  <a:pt x="4619753" y="119898"/>
                  <a:pt x="4622496" y="93577"/>
                  <a:pt x="4623268" y="64208"/>
                </a:cubicBezTo>
                <a:lnTo>
                  <a:pt x="4606580" y="64208"/>
                </a:lnTo>
                <a:lnTo>
                  <a:pt x="4606580" y="54179"/>
                </a:lnTo>
                <a:lnTo>
                  <a:pt x="4623497" y="54179"/>
                </a:lnTo>
                <a:cubicBezTo>
                  <a:pt x="4623715" y="45839"/>
                  <a:pt x="4623849" y="37315"/>
                  <a:pt x="4623897" y="28604"/>
                </a:cubicBezTo>
                <a:cubicBezTo>
                  <a:pt x="4623944" y="19893"/>
                  <a:pt x="4623963" y="10968"/>
                  <a:pt x="4623954" y="1829"/>
                </a:cubicBezTo>
                <a:close/>
                <a:moveTo>
                  <a:pt x="2222968" y="1829"/>
                </a:moveTo>
                <a:lnTo>
                  <a:pt x="2233941" y="1829"/>
                </a:lnTo>
                <a:lnTo>
                  <a:pt x="2233941" y="30633"/>
                </a:lnTo>
                <a:lnTo>
                  <a:pt x="2285376" y="30633"/>
                </a:lnTo>
                <a:lnTo>
                  <a:pt x="2285376" y="40434"/>
                </a:lnTo>
                <a:lnTo>
                  <a:pt x="2233941" y="40434"/>
                </a:lnTo>
                <a:lnTo>
                  <a:pt x="2233941" y="71324"/>
                </a:lnTo>
                <a:lnTo>
                  <a:pt x="2256572" y="71324"/>
                </a:lnTo>
                <a:cubicBezTo>
                  <a:pt x="2268369" y="62610"/>
                  <a:pt x="2279408" y="53386"/>
                  <a:pt x="2289690" y="43653"/>
                </a:cubicBezTo>
                <a:cubicBezTo>
                  <a:pt x="2299973" y="33919"/>
                  <a:pt x="2309355" y="23788"/>
                  <a:pt x="2317837" y="13259"/>
                </a:cubicBezTo>
                <a:lnTo>
                  <a:pt x="2326981" y="18517"/>
                </a:lnTo>
                <a:cubicBezTo>
                  <a:pt x="2319089" y="28009"/>
                  <a:pt x="2310641" y="37177"/>
                  <a:pt x="2301635" y="46022"/>
                </a:cubicBezTo>
                <a:cubicBezTo>
                  <a:pt x="2292629" y="54867"/>
                  <a:pt x="2283095" y="63301"/>
                  <a:pt x="2273031" y="71324"/>
                </a:cubicBezTo>
                <a:lnTo>
                  <a:pt x="2337953" y="71324"/>
                </a:lnTo>
                <a:lnTo>
                  <a:pt x="2337953" y="81353"/>
                </a:lnTo>
                <a:lnTo>
                  <a:pt x="2259772" y="81353"/>
                </a:lnTo>
                <a:cubicBezTo>
                  <a:pt x="2253357" y="86059"/>
                  <a:pt x="2246757" y="90665"/>
                  <a:pt x="2239970" y="95170"/>
                </a:cubicBezTo>
                <a:cubicBezTo>
                  <a:pt x="2233183" y="99675"/>
                  <a:pt x="2226297" y="103995"/>
                  <a:pt x="2219310" y="108128"/>
                </a:cubicBezTo>
                <a:lnTo>
                  <a:pt x="2317380" y="108128"/>
                </a:lnTo>
                <a:lnTo>
                  <a:pt x="2317380" y="117701"/>
                </a:lnTo>
                <a:lnTo>
                  <a:pt x="2214967" y="117701"/>
                </a:lnTo>
                <a:cubicBezTo>
                  <a:pt x="2213224" y="122202"/>
                  <a:pt x="2211395" y="126702"/>
                  <a:pt x="2209480" y="131203"/>
                </a:cubicBezTo>
                <a:cubicBezTo>
                  <a:pt x="2207566" y="135704"/>
                  <a:pt x="2205737" y="139975"/>
                  <a:pt x="2203994" y="144018"/>
                </a:cubicBezTo>
                <a:lnTo>
                  <a:pt x="2303892" y="144018"/>
                </a:lnTo>
                <a:lnTo>
                  <a:pt x="2303206" y="149489"/>
                </a:lnTo>
                <a:cubicBezTo>
                  <a:pt x="2300873" y="165409"/>
                  <a:pt x="2298454" y="177413"/>
                  <a:pt x="2295948" y="185502"/>
                </a:cubicBezTo>
                <a:cubicBezTo>
                  <a:pt x="2293443" y="193590"/>
                  <a:pt x="2290453" y="198960"/>
                  <a:pt x="2286976" y="201611"/>
                </a:cubicBezTo>
                <a:cubicBezTo>
                  <a:pt x="2284890" y="203392"/>
                  <a:pt x="2282604" y="204617"/>
                  <a:pt x="2280118" y="205286"/>
                </a:cubicBezTo>
                <a:cubicBezTo>
                  <a:pt x="2277632" y="205956"/>
                  <a:pt x="2274431" y="206326"/>
                  <a:pt x="2270517" y="206398"/>
                </a:cubicBezTo>
                <a:cubicBezTo>
                  <a:pt x="2266593" y="206426"/>
                  <a:pt x="2260954" y="206369"/>
                  <a:pt x="2253600" y="206227"/>
                </a:cubicBezTo>
                <a:cubicBezTo>
                  <a:pt x="2246247" y="206084"/>
                  <a:pt x="2238094" y="205685"/>
                  <a:pt x="2229140" y="205030"/>
                </a:cubicBezTo>
                <a:cubicBezTo>
                  <a:pt x="2229026" y="203392"/>
                  <a:pt x="2228683" y="201654"/>
                  <a:pt x="2228111" y="199815"/>
                </a:cubicBezTo>
                <a:cubicBezTo>
                  <a:pt x="2227540" y="197977"/>
                  <a:pt x="2226740" y="196294"/>
                  <a:pt x="2225711" y="194766"/>
                </a:cubicBezTo>
                <a:cubicBezTo>
                  <a:pt x="2234798" y="195543"/>
                  <a:pt x="2243256" y="196048"/>
                  <a:pt x="2251086" y="196282"/>
                </a:cubicBezTo>
                <a:cubicBezTo>
                  <a:pt x="2258915" y="196515"/>
                  <a:pt x="2264402" y="196620"/>
                  <a:pt x="2267545" y="196596"/>
                </a:cubicBezTo>
                <a:cubicBezTo>
                  <a:pt x="2270359" y="196620"/>
                  <a:pt x="2272617" y="196515"/>
                  <a:pt x="2274317" y="196282"/>
                </a:cubicBezTo>
                <a:cubicBezTo>
                  <a:pt x="2276017" y="196048"/>
                  <a:pt x="2277417" y="195543"/>
                  <a:pt x="2278518" y="194766"/>
                </a:cubicBezTo>
                <a:cubicBezTo>
                  <a:pt x="2281218" y="192960"/>
                  <a:pt x="2283590" y="188852"/>
                  <a:pt x="2285633" y="182442"/>
                </a:cubicBezTo>
                <a:cubicBezTo>
                  <a:pt x="2287676" y="176032"/>
                  <a:pt x="2289648" y="166492"/>
                  <a:pt x="2291548" y="153820"/>
                </a:cubicBezTo>
                <a:lnTo>
                  <a:pt x="2187992" y="153820"/>
                </a:lnTo>
                <a:cubicBezTo>
                  <a:pt x="2190645" y="148675"/>
                  <a:pt x="2193340" y="142822"/>
                  <a:pt x="2196079" y="136262"/>
                </a:cubicBezTo>
                <a:cubicBezTo>
                  <a:pt x="2198817" y="129701"/>
                  <a:pt x="2201456" y="123210"/>
                  <a:pt x="2203994" y="116789"/>
                </a:cubicBezTo>
                <a:cubicBezTo>
                  <a:pt x="2193798" y="122394"/>
                  <a:pt x="2183387" y="127656"/>
                  <a:pt x="2172762" y="132575"/>
                </a:cubicBezTo>
                <a:cubicBezTo>
                  <a:pt x="2162137" y="137494"/>
                  <a:pt x="2151440" y="142068"/>
                  <a:pt x="2140672" y="146298"/>
                </a:cubicBezTo>
                <a:cubicBezTo>
                  <a:pt x="2140057" y="144943"/>
                  <a:pt x="2139172" y="143315"/>
                  <a:pt x="2138014" y="141414"/>
                </a:cubicBezTo>
                <a:cubicBezTo>
                  <a:pt x="2136857" y="139513"/>
                  <a:pt x="2135685" y="137940"/>
                  <a:pt x="2134500" y="136695"/>
                </a:cubicBezTo>
                <a:cubicBezTo>
                  <a:pt x="2153635" y="129798"/>
                  <a:pt x="2172285" y="121690"/>
                  <a:pt x="2190450" y="112371"/>
                </a:cubicBezTo>
                <a:cubicBezTo>
                  <a:pt x="2208614" y="103052"/>
                  <a:pt x="2226006" y="92713"/>
                  <a:pt x="2242627" y="81353"/>
                </a:cubicBezTo>
                <a:lnTo>
                  <a:pt x="2140900" y="81353"/>
                </a:lnTo>
                <a:lnTo>
                  <a:pt x="2140900" y="71324"/>
                </a:lnTo>
                <a:lnTo>
                  <a:pt x="2222968" y="71324"/>
                </a:lnTo>
                <a:lnTo>
                  <a:pt x="2222968" y="40434"/>
                </a:lnTo>
                <a:lnTo>
                  <a:pt x="2161703" y="40434"/>
                </a:lnTo>
                <a:lnTo>
                  <a:pt x="2161703" y="30633"/>
                </a:lnTo>
                <a:lnTo>
                  <a:pt x="2222968" y="30633"/>
                </a:lnTo>
                <a:close/>
                <a:moveTo>
                  <a:pt x="3271023" y="1601"/>
                </a:moveTo>
                <a:lnTo>
                  <a:pt x="3283138" y="3658"/>
                </a:lnTo>
                <a:cubicBezTo>
                  <a:pt x="3281548" y="6406"/>
                  <a:pt x="3279871" y="9197"/>
                  <a:pt x="3278109" y="12030"/>
                </a:cubicBezTo>
                <a:cubicBezTo>
                  <a:pt x="3276347" y="14864"/>
                  <a:pt x="3274442" y="17712"/>
                  <a:pt x="3272394" y="20574"/>
                </a:cubicBezTo>
                <a:lnTo>
                  <a:pt x="3335488" y="20574"/>
                </a:lnTo>
                <a:lnTo>
                  <a:pt x="3337545" y="19889"/>
                </a:lnTo>
                <a:lnTo>
                  <a:pt x="3344632" y="24905"/>
                </a:lnTo>
                <a:cubicBezTo>
                  <a:pt x="3341360" y="30711"/>
                  <a:pt x="3337560" y="36635"/>
                  <a:pt x="3333230" y="42678"/>
                </a:cubicBezTo>
                <a:cubicBezTo>
                  <a:pt x="3328901" y="48720"/>
                  <a:pt x="3324472" y="54306"/>
                  <a:pt x="3319943" y="59436"/>
                </a:cubicBezTo>
                <a:lnTo>
                  <a:pt x="3390123" y="59436"/>
                </a:lnTo>
                <a:lnTo>
                  <a:pt x="3390123" y="126159"/>
                </a:lnTo>
                <a:lnTo>
                  <a:pt x="3329087" y="126159"/>
                </a:lnTo>
                <a:lnTo>
                  <a:pt x="3329087" y="186078"/>
                </a:lnTo>
                <a:cubicBezTo>
                  <a:pt x="3328930" y="189194"/>
                  <a:pt x="3329759" y="191252"/>
                  <a:pt x="3331573" y="192252"/>
                </a:cubicBezTo>
                <a:cubicBezTo>
                  <a:pt x="3333387" y="193253"/>
                  <a:pt x="3337131" y="193710"/>
                  <a:pt x="3342803" y="193625"/>
                </a:cubicBezTo>
                <a:lnTo>
                  <a:pt x="3384180" y="193625"/>
                </a:lnTo>
                <a:cubicBezTo>
                  <a:pt x="3387709" y="193750"/>
                  <a:pt x="3390378" y="193016"/>
                  <a:pt x="3392189" y="191422"/>
                </a:cubicBezTo>
                <a:cubicBezTo>
                  <a:pt x="3393999" y="189829"/>
                  <a:pt x="3395264" y="186621"/>
                  <a:pt x="3395982" y="181800"/>
                </a:cubicBezTo>
                <a:cubicBezTo>
                  <a:pt x="3396700" y="176979"/>
                  <a:pt x="3397186" y="169791"/>
                  <a:pt x="3397438" y="160235"/>
                </a:cubicBezTo>
                <a:cubicBezTo>
                  <a:pt x="3398963" y="161169"/>
                  <a:pt x="3400658" y="162045"/>
                  <a:pt x="3402525" y="162865"/>
                </a:cubicBezTo>
                <a:cubicBezTo>
                  <a:pt x="3404392" y="163684"/>
                  <a:pt x="3406202" y="164332"/>
                  <a:pt x="3407954" y="164809"/>
                </a:cubicBezTo>
                <a:cubicBezTo>
                  <a:pt x="3407311" y="180241"/>
                  <a:pt x="3405454" y="190697"/>
                  <a:pt x="3402382" y="196178"/>
                </a:cubicBezTo>
                <a:cubicBezTo>
                  <a:pt x="3399310" y="201658"/>
                  <a:pt x="3393395" y="204227"/>
                  <a:pt x="3384637" y="203883"/>
                </a:cubicBezTo>
                <a:lnTo>
                  <a:pt x="3342346" y="203883"/>
                </a:lnTo>
                <a:cubicBezTo>
                  <a:pt x="3333035" y="204040"/>
                  <a:pt x="3326625" y="202871"/>
                  <a:pt x="3323115" y="200375"/>
                </a:cubicBezTo>
                <a:cubicBezTo>
                  <a:pt x="3319605" y="197879"/>
                  <a:pt x="3317938" y="193113"/>
                  <a:pt x="3318114" y="186078"/>
                </a:cubicBezTo>
                <a:lnTo>
                  <a:pt x="3318114" y="126159"/>
                </a:lnTo>
                <a:lnTo>
                  <a:pt x="3303484" y="126159"/>
                </a:lnTo>
                <a:cubicBezTo>
                  <a:pt x="3299952" y="138536"/>
                  <a:pt x="3294621" y="149840"/>
                  <a:pt x="3287490" y="160073"/>
                </a:cubicBezTo>
                <a:cubicBezTo>
                  <a:pt x="3280360" y="170305"/>
                  <a:pt x="3270677" y="179303"/>
                  <a:pt x="3258441" y="187067"/>
                </a:cubicBezTo>
                <a:cubicBezTo>
                  <a:pt x="3246206" y="194831"/>
                  <a:pt x="3230663" y="201198"/>
                  <a:pt x="3211816" y="206169"/>
                </a:cubicBezTo>
                <a:cubicBezTo>
                  <a:pt x="3211191" y="204708"/>
                  <a:pt x="3210268" y="203063"/>
                  <a:pt x="3209043" y="201234"/>
                </a:cubicBezTo>
                <a:cubicBezTo>
                  <a:pt x="3207819" y="199405"/>
                  <a:pt x="3206610" y="197932"/>
                  <a:pt x="3205415" y="196816"/>
                </a:cubicBezTo>
                <a:cubicBezTo>
                  <a:pt x="3223130" y="192449"/>
                  <a:pt x="3237763" y="186835"/>
                  <a:pt x="3249314" y="179976"/>
                </a:cubicBezTo>
                <a:cubicBezTo>
                  <a:pt x="3260865" y="173116"/>
                  <a:pt x="3270029" y="165164"/>
                  <a:pt x="3276805" y="156118"/>
                </a:cubicBezTo>
                <a:cubicBezTo>
                  <a:pt x="3283581" y="147072"/>
                  <a:pt x="3288664" y="137086"/>
                  <a:pt x="3292054" y="126159"/>
                </a:cubicBezTo>
                <a:lnTo>
                  <a:pt x="3228732" y="126159"/>
                </a:lnTo>
                <a:lnTo>
                  <a:pt x="3228732" y="68555"/>
                </a:lnTo>
                <a:cubicBezTo>
                  <a:pt x="3225998" y="70936"/>
                  <a:pt x="3223236" y="73203"/>
                  <a:pt x="3220445" y="75356"/>
                </a:cubicBezTo>
                <a:cubicBezTo>
                  <a:pt x="3217654" y="77510"/>
                  <a:pt x="3214777" y="79664"/>
                  <a:pt x="3211816" y="81818"/>
                </a:cubicBezTo>
                <a:cubicBezTo>
                  <a:pt x="3210844" y="80503"/>
                  <a:pt x="3209587" y="79130"/>
                  <a:pt x="3208043" y="77701"/>
                </a:cubicBezTo>
                <a:cubicBezTo>
                  <a:pt x="3206500" y="76271"/>
                  <a:pt x="3205014" y="75127"/>
                  <a:pt x="3203585" y="74269"/>
                </a:cubicBezTo>
                <a:cubicBezTo>
                  <a:pt x="3219526" y="63463"/>
                  <a:pt x="3233194" y="51553"/>
                  <a:pt x="3244591" y="38539"/>
                </a:cubicBezTo>
                <a:cubicBezTo>
                  <a:pt x="3255988" y="25525"/>
                  <a:pt x="3264798" y="13212"/>
                  <a:pt x="3271023" y="1601"/>
                </a:cubicBezTo>
                <a:close/>
                <a:moveTo>
                  <a:pt x="1469960" y="1601"/>
                </a:moveTo>
                <a:lnTo>
                  <a:pt x="1480704" y="1601"/>
                </a:lnTo>
                <a:lnTo>
                  <a:pt x="1480704" y="31090"/>
                </a:lnTo>
                <a:lnTo>
                  <a:pt x="1541283" y="31090"/>
                </a:lnTo>
                <a:lnTo>
                  <a:pt x="1541283" y="41120"/>
                </a:lnTo>
                <a:lnTo>
                  <a:pt x="1480704" y="41120"/>
                </a:lnTo>
                <a:lnTo>
                  <a:pt x="1480704" y="75438"/>
                </a:lnTo>
                <a:lnTo>
                  <a:pt x="1533282" y="75438"/>
                </a:lnTo>
                <a:lnTo>
                  <a:pt x="1533282" y="85468"/>
                </a:lnTo>
                <a:lnTo>
                  <a:pt x="1511336" y="85468"/>
                </a:lnTo>
                <a:lnTo>
                  <a:pt x="1511336" y="114986"/>
                </a:lnTo>
                <a:lnTo>
                  <a:pt x="1540597" y="114986"/>
                </a:lnTo>
                <a:lnTo>
                  <a:pt x="1540597" y="125016"/>
                </a:lnTo>
                <a:lnTo>
                  <a:pt x="1511336" y="125016"/>
                </a:lnTo>
                <a:lnTo>
                  <a:pt x="1511336" y="193623"/>
                </a:lnTo>
                <a:cubicBezTo>
                  <a:pt x="1511360" y="197448"/>
                  <a:pt x="1510741" y="200359"/>
                  <a:pt x="1509479" y="202355"/>
                </a:cubicBezTo>
                <a:cubicBezTo>
                  <a:pt x="1508217" y="204352"/>
                  <a:pt x="1506169" y="205777"/>
                  <a:pt x="1503335" y="206631"/>
                </a:cubicBezTo>
                <a:cubicBezTo>
                  <a:pt x="1500321" y="207505"/>
                  <a:pt x="1495891" y="208037"/>
                  <a:pt x="1490048" y="208227"/>
                </a:cubicBezTo>
                <a:cubicBezTo>
                  <a:pt x="1484204" y="208417"/>
                  <a:pt x="1476518" y="208493"/>
                  <a:pt x="1466988" y="208455"/>
                </a:cubicBezTo>
                <a:cubicBezTo>
                  <a:pt x="1466726" y="206935"/>
                  <a:pt x="1466221" y="205245"/>
                  <a:pt x="1465473" y="203383"/>
                </a:cubicBezTo>
                <a:cubicBezTo>
                  <a:pt x="1464726" y="201521"/>
                  <a:pt x="1463935" y="199716"/>
                  <a:pt x="1463102" y="197968"/>
                </a:cubicBezTo>
                <a:cubicBezTo>
                  <a:pt x="1471127" y="198187"/>
                  <a:pt x="1478051" y="198320"/>
                  <a:pt x="1483876" y="198368"/>
                </a:cubicBezTo>
                <a:cubicBezTo>
                  <a:pt x="1489700" y="198416"/>
                  <a:pt x="1493596" y="198435"/>
                  <a:pt x="1495563" y="198425"/>
                </a:cubicBezTo>
                <a:cubicBezTo>
                  <a:pt x="1497473" y="198339"/>
                  <a:pt x="1498797" y="197939"/>
                  <a:pt x="1499535" y="197225"/>
                </a:cubicBezTo>
                <a:cubicBezTo>
                  <a:pt x="1500273" y="196510"/>
                  <a:pt x="1500625" y="195309"/>
                  <a:pt x="1500592" y="193623"/>
                </a:cubicBezTo>
                <a:lnTo>
                  <a:pt x="1500592" y="125016"/>
                </a:lnTo>
                <a:lnTo>
                  <a:pt x="1410524" y="125016"/>
                </a:lnTo>
                <a:lnTo>
                  <a:pt x="1410524" y="114986"/>
                </a:lnTo>
                <a:lnTo>
                  <a:pt x="1500592" y="114986"/>
                </a:lnTo>
                <a:lnTo>
                  <a:pt x="1500592" y="85468"/>
                </a:lnTo>
                <a:lnTo>
                  <a:pt x="1421039" y="85468"/>
                </a:lnTo>
                <a:lnTo>
                  <a:pt x="1421039" y="75438"/>
                </a:lnTo>
                <a:lnTo>
                  <a:pt x="1469960" y="75438"/>
                </a:lnTo>
                <a:lnTo>
                  <a:pt x="1469960" y="41120"/>
                </a:lnTo>
                <a:lnTo>
                  <a:pt x="1409152" y="41120"/>
                </a:lnTo>
                <a:lnTo>
                  <a:pt x="1409152" y="31090"/>
                </a:lnTo>
                <a:lnTo>
                  <a:pt x="1469960" y="31090"/>
                </a:lnTo>
                <a:close/>
                <a:moveTo>
                  <a:pt x="7360905" y="1586"/>
                </a:moveTo>
                <a:lnTo>
                  <a:pt x="7370049" y="9130"/>
                </a:lnTo>
                <a:cubicBezTo>
                  <a:pt x="7359428" y="16588"/>
                  <a:pt x="7346608" y="23503"/>
                  <a:pt x="7331587" y="29876"/>
                </a:cubicBezTo>
                <a:cubicBezTo>
                  <a:pt x="7316565" y="36248"/>
                  <a:pt x="7301345" y="41906"/>
                  <a:pt x="7285924" y="46849"/>
                </a:cubicBezTo>
                <a:cubicBezTo>
                  <a:pt x="7285643" y="45763"/>
                  <a:pt x="7285119" y="44449"/>
                  <a:pt x="7284353" y="42906"/>
                </a:cubicBezTo>
                <a:cubicBezTo>
                  <a:pt x="7283585" y="41363"/>
                  <a:pt x="7282890" y="39934"/>
                  <a:pt x="7282267" y="38620"/>
                </a:cubicBezTo>
                <a:cubicBezTo>
                  <a:pt x="7291991" y="35466"/>
                  <a:pt x="7301802" y="31893"/>
                  <a:pt x="7311696" y="27901"/>
                </a:cubicBezTo>
                <a:cubicBezTo>
                  <a:pt x="7321591" y="23909"/>
                  <a:pt x="7330825" y="19675"/>
                  <a:pt x="7339399" y="15201"/>
                </a:cubicBezTo>
                <a:cubicBezTo>
                  <a:pt x="7347973" y="10726"/>
                  <a:pt x="7355142" y="6188"/>
                  <a:pt x="7360905" y="1586"/>
                </a:cubicBezTo>
                <a:close/>
                <a:moveTo>
                  <a:pt x="5437541" y="1586"/>
                </a:moveTo>
                <a:lnTo>
                  <a:pt x="5448742" y="2958"/>
                </a:lnTo>
                <a:cubicBezTo>
                  <a:pt x="5448295" y="6496"/>
                  <a:pt x="5447818" y="9935"/>
                  <a:pt x="5447314" y="13274"/>
                </a:cubicBezTo>
                <a:cubicBezTo>
                  <a:pt x="5446809" y="16612"/>
                  <a:pt x="5446218" y="19879"/>
                  <a:pt x="5445542" y="23075"/>
                </a:cubicBezTo>
                <a:lnTo>
                  <a:pt x="5527152" y="23075"/>
                </a:lnTo>
                <a:cubicBezTo>
                  <a:pt x="5527147" y="23203"/>
                  <a:pt x="5527100" y="23918"/>
                  <a:pt x="5527009" y="25218"/>
                </a:cubicBezTo>
                <a:cubicBezTo>
                  <a:pt x="5526919" y="26518"/>
                  <a:pt x="5526814" y="27632"/>
                  <a:pt x="5526695" y="28561"/>
                </a:cubicBezTo>
                <a:cubicBezTo>
                  <a:pt x="5525171" y="49021"/>
                  <a:pt x="5523532" y="63994"/>
                  <a:pt x="5521780" y="73481"/>
                </a:cubicBezTo>
                <a:cubicBezTo>
                  <a:pt x="5520027" y="82968"/>
                  <a:pt x="5517703" y="89026"/>
                  <a:pt x="5514808" y="91655"/>
                </a:cubicBezTo>
                <a:cubicBezTo>
                  <a:pt x="5513145" y="93345"/>
                  <a:pt x="5511269" y="94536"/>
                  <a:pt x="5509179" y="95227"/>
                </a:cubicBezTo>
                <a:cubicBezTo>
                  <a:pt x="5507087" y="95917"/>
                  <a:pt x="5504468" y="96251"/>
                  <a:pt x="5501320" y="96227"/>
                </a:cubicBezTo>
                <a:cubicBezTo>
                  <a:pt x="5498467" y="96451"/>
                  <a:pt x="5494514" y="96517"/>
                  <a:pt x="5489462" y="96427"/>
                </a:cubicBezTo>
                <a:cubicBezTo>
                  <a:pt x="5484409" y="96336"/>
                  <a:pt x="5478912" y="96117"/>
                  <a:pt x="5472974" y="95770"/>
                </a:cubicBezTo>
                <a:cubicBezTo>
                  <a:pt x="5472750" y="94117"/>
                  <a:pt x="5472340" y="92336"/>
                  <a:pt x="5471745" y="90426"/>
                </a:cubicBezTo>
                <a:cubicBezTo>
                  <a:pt x="5471150" y="88516"/>
                  <a:pt x="5470340" y="86792"/>
                  <a:pt x="5469317" y="85254"/>
                </a:cubicBezTo>
                <a:cubicBezTo>
                  <a:pt x="5475641" y="85811"/>
                  <a:pt x="5481394" y="86183"/>
                  <a:pt x="5486576" y="86368"/>
                </a:cubicBezTo>
                <a:cubicBezTo>
                  <a:pt x="5491757" y="86554"/>
                  <a:pt x="5495453" y="86640"/>
                  <a:pt x="5497663" y="86626"/>
                </a:cubicBezTo>
                <a:cubicBezTo>
                  <a:pt x="5499682" y="86654"/>
                  <a:pt x="5501301" y="86540"/>
                  <a:pt x="5502520" y="86283"/>
                </a:cubicBezTo>
                <a:cubicBezTo>
                  <a:pt x="5503739" y="86025"/>
                  <a:pt x="5504788" y="85454"/>
                  <a:pt x="5505664" y="84568"/>
                </a:cubicBezTo>
                <a:cubicBezTo>
                  <a:pt x="5507807" y="82849"/>
                  <a:pt x="5509636" y="78058"/>
                  <a:pt x="5511150" y="70195"/>
                </a:cubicBezTo>
                <a:cubicBezTo>
                  <a:pt x="5512664" y="62332"/>
                  <a:pt x="5514036" y="50054"/>
                  <a:pt x="5515265" y="33362"/>
                </a:cubicBezTo>
                <a:lnTo>
                  <a:pt x="5443256" y="33362"/>
                </a:lnTo>
                <a:cubicBezTo>
                  <a:pt x="5439627" y="47868"/>
                  <a:pt x="5434655" y="60746"/>
                  <a:pt x="5428340" y="71995"/>
                </a:cubicBezTo>
                <a:cubicBezTo>
                  <a:pt x="5422025" y="83244"/>
                  <a:pt x="5414195" y="92922"/>
                  <a:pt x="5404851" y="101027"/>
                </a:cubicBezTo>
                <a:cubicBezTo>
                  <a:pt x="5403941" y="100018"/>
                  <a:pt x="5402560" y="98779"/>
                  <a:pt x="5400708" y="97313"/>
                </a:cubicBezTo>
                <a:cubicBezTo>
                  <a:pt x="5398855" y="95846"/>
                  <a:pt x="5397188" y="94722"/>
                  <a:pt x="5395707" y="93941"/>
                </a:cubicBezTo>
                <a:cubicBezTo>
                  <a:pt x="5408052" y="84063"/>
                  <a:pt x="5417538" y="71357"/>
                  <a:pt x="5424168" y="55822"/>
                </a:cubicBezTo>
                <a:cubicBezTo>
                  <a:pt x="5430797" y="40286"/>
                  <a:pt x="5435255" y="22208"/>
                  <a:pt x="5437541" y="1586"/>
                </a:cubicBezTo>
                <a:close/>
                <a:moveTo>
                  <a:pt x="4930659" y="1586"/>
                </a:moveTo>
                <a:lnTo>
                  <a:pt x="4941631" y="1586"/>
                </a:lnTo>
                <a:lnTo>
                  <a:pt x="4941631" y="43877"/>
                </a:lnTo>
                <a:lnTo>
                  <a:pt x="4994895" y="43877"/>
                </a:lnTo>
                <a:lnTo>
                  <a:pt x="4994895" y="54393"/>
                </a:lnTo>
                <a:lnTo>
                  <a:pt x="4941631" y="54393"/>
                </a:lnTo>
                <a:lnTo>
                  <a:pt x="4941631" y="101027"/>
                </a:lnTo>
                <a:lnTo>
                  <a:pt x="5004496" y="101027"/>
                </a:lnTo>
                <a:lnTo>
                  <a:pt x="5004496" y="111543"/>
                </a:lnTo>
                <a:lnTo>
                  <a:pt x="4938202" y="111543"/>
                </a:lnTo>
                <a:cubicBezTo>
                  <a:pt x="4931406" y="125154"/>
                  <a:pt x="4924081" y="138280"/>
                  <a:pt x="4916228" y="150919"/>
                </a:cubicBezTo>
                <a:cubicBezTo>
                  <a:pt x="4908375" y="163559"/>
                  <a:pt x="4900307" y="174970"/>
                  <a:pt x="4892025" y="185152"/>
                </a:cubicBezTo>
                <a:lnTo>
                  <a:pt x="4976379" y="175322"/>
                </a:lnTo>
                <a:cubicBezTo>
                  <a:pt x="4972901" y="169564"/>
                  <a:pt x="4969168" y="163878"/>
                  <a:pt x="4965177" y="158263"/>
                </a:cubicBezTo>
                <a:cubicBezTo>
                  <a:pt x="4961186" y="152648"/>
                  <a:pt x="4957224" y="147362"/>
                  <a:pt x="4953290" y="142404"/>
                </a:cubicBezTo>
                <a:lnTo>
                  <a:pt x="4961977" y="138289"/>
                </a:lnTo>
                <a:cubicBezTo>
                  <a:pt x="4970463" y="148805"/>
                  <a:pt x="4978521" y="160006"/>
                  <a:pt x="4986151" y="171893"/>
                </a:cubicBezTo>
                <a:cubicBezTo>
                  <a:pt x="4993780" y="183781"/>
                  <a:pt x="4999438" y="194296"/>
                  <a:pt x="5003125" y="203440"/>
                </a:cubicBezTo>
                <a:lnTo>
                  <a:pt x="4993752" y="208469"/>
                </a:lnTo>
                <a:cubicBezTo>
                  <a:pt x="4992475" y="205031"/>
                  <a:pt x="4990799" y="201278"/>
                  <a:pt x="4988723" y="197211"/>
                </a:cubicBezTo>
                <a:cubicBezTo>
                  <a:pt x="4986646" y="193144"/>
                  <a:pt x="4984284" y="188819"/>
                  <a:pt x="4981636" y="184238"/>
                </a:cubicBezTo>
                <a:cubicBezTo>
                  <a:pt x="4959323" y="187010"/>
                  <a:pt x="4941499" y="189253"/>
                  <a:pt x="4928162" y="190967"/>
                </a:cubicBezTo>
                <a:cubicBezTo>
                  <a:pt x="4914825" y="192682"/>
                  <a:pt x="4904751" y="194039"/>
                  <a:pt x="4897940" y="195039"/>
                </a:cubicBezTo>
                <a:cubicBezTo>
                  <a:pt x="4891129" y="196039"/>
                  <a:pt x="4886356" y="196854"/>
                  <a:pt x="4883620" y="197482"/>
                </a:cubicBezTo>
                <a:cubicBezTo>
                  <a:pt x="4880885" y="198111"/>
                  <a:pt x="4878962" y="198725"/>
                  <a:pt x="4877852" y="199325"/>
                </a:cubicBezTo>
                <a:cubicBezTo>
                  <a:pt x="4877585" y="197844"/>
                  <a:pt x="4877090" y="196006"/>
                  <a:pt x="4876366" y="193810"/>
                </a:cubicBezTo>
                <a:cubicBezTo>
                  <a:pt x="4875642" y="191615"/>
                  <a:pt x="4874918" y="189719"/>
                  <a:pt x="4874194" y="188124"/>
                </a:cubicBezTo>
                <a:cubicBezTo>
                  <a:pt x="4876118" y="187624"/>
                  <a:pt x="4878271" y="186052"/>
                  <a:pt x="4880652" y="183409"/>
                </a:cubicBezTo>
                <a:cubicBezTo>
                  <a:pt x="4883033" y="180766"/>
                  <a:pt x="4885758" y="177308"/>
                  <a:pt x="4888825" y="173036"/>
                </a:cubicBezTo>
                <a:cubicBezTo>
                  <a:pt x="4890838" y="170482"/>
                  <a:pt x="4893898" y="166116"/>
                  <a:pt x="4898003" y="159938"/>
                </a:cubicBezTo>
                <a:cubicBezTo>
                  <a:pt x="4902108" y="153761"/>
                  <a:pt x="4906606" y="146465"/>
                  <a:pt x="4911498" y="138052"/>
                </a:cubicBezTo>
                <a:cubicBezTo>
                  <a:pt x="4916390" y="129639"/>
                  <a:pt x="4921024" y="120803"/>
                  <a:pt x="4925401" y="111543"/>
                </a:cubicBezTo>
                <a:lnTo>
                  <a:pt x="4869165" y="111543"/>
                </a:lnTo>
                <a:lnTo>
                  <a:pt x="4869165" y="101027"/>
                </a:lnTo>
                <a:lnTo>
                  <a:pt x="4930659" y="101027"/>
                </a:lnTo>
                <a:lnTo>
                  <a:pt x="4930659" y="54393"/>
                </a:lnTo>
                <a:lnTo>
                  <a:pt x="4879680" y="54393"/>
                </a:lnTo>
                <a:lnTo>
                  <a:pt x="4879680" y="43877"/>
                </a:lnTo>
                <a:lnTo>
                  <a:pt x="4930659" y="43877"/>
                </a:lnTo>
                <a:close/>
                <a:moveTo>
                  <a:pt x="6251357" y="1372"/>
                </a:moveTo>
                <a:lnTo>
                  <a:pt x="6262330" y="1372"/>
                </a:lnTo>
                <a:lnTo>
                  <a:pt x="6262330" y="35891"/>
                </a:lnTo>
                <a:lnTo>
                  <a:pt x="6327481" y="35891"/>
                </a:lnTo>
                <a:lnTo>
                  <a:pt x="6327481" y="45920"/>
                </a:lnTo>
                <a:lnTo>
                  <a:pt x="6262330" y="45920"/>
                </a:lnTo>
                <a:lnTo>
                  <a:pt x="6262330" y="78174"/>
                </a:lnTo>
                <a:cubicBezTo>
                  <a:pt x="6262254" y="82235"/>
                  <a:pt x="6262920" y="85094"/>
                  <a:pt x="6264330" y="86753"/>
                </a:cubicBezTo>
                <a:cubicBezTo>
                  <a:pt x="6265739" y="88411"/>
                  <a:pt x="6268349" y="89212"/>
                  <a:pt x="6272159" y="89154"/>
                </a:cubicBezTo>
                <a:lnTo>
                  <a:pt x="6319479" y="89154"/>
                </a:lnTo>
                <a:cubicBezTo>
                  <a:pt x="6322151" y="89164"/>
                  <a:pt x="6325209" y="89088"/>
                  <a:pt x="6328652" y="88926"/>
                </a:cubicBezTo>
                <a:cubicBezTo>
                  <a:pt x="6332095" y="88764"/>
                  <a:pt x="6334981" y="88459"/>
                  <a:pt x="6337311" y="88011"/>
                </a:cubicBezTo>
                <a:cubicBezTo>
                  <a:pt x="6337425" y="89660"/>
                  <a:pt x="6337596" y="91380"/>
                  <a:pt x="6337825" y="93171"/>
                </a:cubicBezTo>
                <a:cubicBezTo>
                  <a:pt x="6338053" y="94962"/>
                  <a:pt x="6338339" y="96510"/>
                  <a:pt x="6338682" y="97815"/>
                </a:cubicBezTo>
                <a:cubicBezTo>
                  <a:pt x="6336905" y="98153"/>
                  <a:pt x="6334343" y="98390"/>
                  <a:pt x="6330995" y="98528"/>
                </a:cubicBezTo>
                <a:cubicBezTo>
                  <a:pt x="6327647" y="98665"/>
                  <a:pt x="6323885" y="98732"/>
                  <a:pt x="6319708" y="98727"/>
                </a:cubicBezTo>
                <a:lnTo>
                  <a:pt x="6272159" y="98727"/>
                </a:lnTo>
                <a:cubicBezTo>
                  <a:pt x="6264292" y="98837"/>
                  <a:pt x="6258825" y="97306"/>
                  <a:pt x="6255757" y="94135"/>
                </a:cubicBezTo>
                <a:cubicBezTo>
                  <a:pt x="6252690" y="90964"/>
                  <a:pt x="6251223" y="85491"/>
                  <a:pt x="6251357" y="77717"/>
                </a:cubicBezTo>
                <a:close/>
                <a:moveTo>
                  <a:pt x="6188492" y="1372"/>
                </a:moveTo>
                <a:lnTo>
                  <a:pt x="6199465" y="5715"/>
                </a:lnTo>
                <a:cubicBezTo>
                  <a:pt x="6194179" y="14021"/>
                  <a:pt x="6188635" y="22039"/>
                  <a:pt x="6182834" y="29770"/>
                </a:cubicBezTo>
                <a:cubicBezTo>
                  <a:pt x="6177033" y="37500"/>
                  <a:pt x="6171147" y="44484"/>
                  <a:pt x="6165175" y="50723"/>
                </a:cubicBezTo>
                <a:lnTo>
                  <a:pt x="6220953" y="46835"/>
                </a:lnTo>
                <a:cubicBezTo>
                  <a:pt x="6218091" y="42583"/>
                  <a:pt x="6215186" y="38314"/>
                  <a:pt x="6212238" y="34027"/>
                </a:cubicBezTo>
                <a:cubicBezTo>
                  <a:pt x="6209290" y="29740"/>
                  <a:pt x="6206327" y="25637"/>
                  <a:pt x="6203351" y="21717"/>
                </a:cubicBezTo>
                <a:lnTo>
                  <a:pt x="6212038" y="18060"/>
                </a:lnTo>
                <a:cubicBezTo>
                  <a:pt x="6218505" y="25983"/>
                  <a:pt x="6224658" y="34476"/>
                  <a:pt x="6230497" y="43537"/>
                </a:cubicBezTo>
                <a:cubicBezTo>
                  <a:pt x="6236336" y="52598"/>
                  <a:pt x="6240775" y="60634"/>
                  <a:pt x="6243813" y="67646"/>
                </a:cubicBezTo>
                <a:lnTo>
                  <a:pt x="6234441" y="72449"/>
                </a:lnTo>
                <a:cubicBezTo>
                  <a:pt x="6233526" y="70043"/>
                  <a:pt x="6232383" y="67479"/>
                  <a:pt x="6231011" y="64759"/>
                </a:cubicBezTo>
                <a:cubicBezTo>
                  <a:pt x="6229640" y="62038"/>
                  <a:pt x="6228040" y="59189"/>
                  <a:pt x="6226211" y="56211"/>
                </a:cubicBezTo>
                <a:cubicBezTo>
                  <a:pt x="6204987" y="57857"/>
                  <a:pt x="6189142" y="59139"/>
                  <a:pt x="6178679" y="60057"/>
                </a:cubicBezTo>
                <a:cubicBezTo>
                  <a:pt x="6168216" y="60974"/>
                  <a:pt x="6161092" y="61714"/>
                  <a:pt x="6157309" y="62276"/>
                </a:cubicBezTo>
                <a:cubicBezTo>
                  <a:pt x="6153526" y="62838"/>
                  <a:pt x="6151042" y="63408"/>
                  <a:pt x="6149859" y="63987"/>
                </a:cubicBezTo>
                <a:cubicBezTo>
                  <a:pt x="6149477" y="62591"/>
                  <a:pt x="6148925" y="60752"/>
                  <a:pt x="6148201" y="58470"/>
                </a:cubicBezTo>
                <a:cubicBezTo>
                  <a:pt x="6147477" y="56188"/>
                  <a:pt x="6146811" y="54291"/>
                  <a:pt x="6146201" y="52781"/>
                </a:cubicBezTo>
                <a:cubicBezTo>
                  <a:pt x="6147906" y="52424"/>
                  <a:pt x="6149696" y="51481"/>
                  <a:pt x="6151573" y="49952"/>
                </a:cubicBezTo>
                <a:cubicBezTo>
                  <a:pt x="6153449" y="48423"/>
                  <a:pt x="6155469" y="46396"/>
                  <a:pt x="6157631" y="43869"/>
                </a:cubicBezTo>
                <a:cubicBezTo>
                  <a:pt x="6160388" y="41161"/>
                  <a:pt x="6164875" y="35795"/>
                  <a:pt x="6171090" y="27769"/>
                </a:cubicBezTo>
                <a:cubicBezTo>
                  <a:pt x="6177305" y="19744"/>
                  <a:pt x="6183105" y="10945"/>
                  <a:pt x="6188492" y="1372"/>
                </a:cubicBezTo>
                <a:close/>
                <a:moveTo>
                  <a:pt x="4037515" y="1372"/>
                </a:moveTo>
                <a:lnTo>
                  <a:pt x="4048271" y="3887"/>
                </a:lnTo>
                <a:cubicBezTo>
                  <a:pt x="4047461" y="6863"/>
                  <a:pt x="4046565" y="9825"/>
                  <a:pt x="4045582" y="12773"/>
                </a:cubicBezTo>
                <a:cubicBezTo>
                  <a:pt x="4044600" y="15721"/>
                  <a:pt x="4043590" y="18627"/>
                  <a:pt x="4042550" y="21489"/>
                </a:cubicBezTo>
                <a:lnTo>
                  <a:pt x="4073407" y="21489"/>
                </a:lnTo>
                <a:lnTo>
                  <a:pt x="4075238" y="20803"/>
                </a:lnTo>
                <a:lnTo>
                  <a:pt x="4081875" y="25363"/>
                </a:lnTo>
                <a:cubicBezTo>
                  <a:pt x="4079882" y="31045"/>
                  <a:pt x="4077517" y="36816"/>
                  <a:pt x="4074780" y="42678"/>
                </a:cubicBezTo>
                <a:cubicBezTo>
                  <a:pt x="4072044" y="48539"/>
                  <a:pt x="4069221" y="53973"/>
                  <a:pt x="4066312" y="58979"/>
                </a:cubicBezTo>
                <a:lnTo>
                  <a:pt x="4096940" y="58979"/>
                </a:lnTo>
                <a:lnTo>
                  <a:pt x="4096940" y="194537"/>
                </a:lnTo>
                <a:cubicBezTo>
                  <a:pt x="4096973" y="197825"/>
                  <a:pt x="4096451" y="200441"/>
                  <a:pt x="4095373" y="202384"/>
                </a:cubicBezTo>
                <a:cubicBezTo>
                  <a:pt x="4094295" y="204328"/>
                  <a:pt x="4092462" y="205743"/>
                  <a:pt x="4089874" y="206631"/>
                </a:cubicBezTo>
                <a:cubicBezTo>
                  <a:pt x="4087438" y="207395"/>
                  <a:pt x="4083742" y="207861"/>
                  <a:pt x="4078786" y="208027"/>
                </a:cubicBezTo>
                <a:cubicBezTo>
                  <a:pt x="4073830" y="208193"/>
                  <a:pt x="4067159" y="208260"/>
                  <a:pt x="4058774" y="208226"/>
                </a:cubicBezTo>
                <a:cubicBezTo>
                  <a:pt x="4058399" y="206902"/>
                  <a:pt x="4057839" y="205335"/>
                  <a:pt x="4057094" y="203526"/>
                </a:cubicBezTo>
                <a:cubicBezTo>
                  <a:pt x="4056349" y="201716"/>
                  <a:pt x="4055617" y="200093"/>
                  <a:pt x="4054900" y="198654"/>
                </a:cubicBezTo>
                <a:cubicBezTo>
                  <a:pt x="4061646" y="198877"/>
                  <a:pt x="4067512" y="199000"/>
                  <a:pt x="4072496" y="199024"/>
                </a:cubicBezTo>
                <a:cubicBezTo>
                  <a:pt x="4077480" y="199048"/>
                  <a:pt x="4080835" y="199000"/>
                  <a:pt x="4082561" y="198882"/>
                </a:cubicBezTo>
                <a:cubicBezTo>
                  <a:pt x="4084154" y="198801"/>
                  <a:pt x="4085317" y="198449"/>
                  <a:pt x="4086052" y="197825"/>
                </a:cubicBezTo>
                <a:cubicBezTo>
                  <a:pt x="4086786" y="197200"/>
                  <a:pt x="4087148" y="196104"/>
                  <a:pt x="4087139" y="194537"/>
                </a:cubicBezTo>
                <a:lnTo>
                  <a:pt x="4087139" y="148562"/>
                </a:lnTo>
                <a:lnTo>
                  <a:pt x="4026535" y="148562"/>
                </a:lnTo>
                <a:cubicBezTo>
                  <a:pt x="4025685" y="159227"/>
                  <a:pt x="4023908" y="169805"/>
                  <a:pt x="4021204" y="180294"/>
                </a:cubicBezTo>
                <a:cubicBezTo>
                  <a:pt x="4018499" y="190783"/>
                  <a:pt x="4014493" y="200323"/>
                  <a:pt x="4009186" y="208912"/>
                </a:cubicBezTo>
                <a:cubicBezTo>
                  <a:pt x="4008291" y="208061"/>
                  <a:pt x="4006995" y="207140"/>
                  <a:pt x="4005300" y="206147"/>
                </a:cubicBezTo>
                <a:cubicBezTo>
                  <a:pt x="4003605" y="205154"/>
                  <a:pt x="4002080" y="204404"/>
                  <a:pt x="4000728" y="203896"/>
                </a:cubicBezTo>
                <a:cubicBezTo>
                  <a:pt x="4008253" y="191292"/>
                  <a:pt x="4013092" y="177414"/>
                  <a:pt x="4015244" y="162263"/>
                </a:cubicBezTo>
                <a:cubicBezTo>
                  <a:pt x="4017397" y="147111"/>
                  <a:pt x="4018349" y="132947"/>
                  <a:pt x="4018102" y="119769"/>
                </a:cubicBezTo>
                <a:lnTo>
                  <a:pt x="4018102" y="70840"/>
                </a:lnTo>
                <a:cubicBezTo>
                  <a:pt x="4016735" y="72895"/>
                  <a:pt x="4015354" y="74849"/>
                  <a:pt x="4013958" y="76704"/>
                </a:cubicBezTo>
                <a:cubicBezTo>
                  <a:pt x="4012563" y="78558"/>
                  <a:pt x="4011125" y="80341"/>
                  <a:pt x="4009644" y="82052"/>
                </a:cubicBezTo>
                <a:cubicBezTo>
                  <a:pt x="4008634" y="81061"/>
                  <a:pt x="4007224" y="79898"/>
                  <a:pt x="4005414" y="78563"/>
                </a:cubicBezTo>
                <a:cubicBezTo>
                  <a:pt x="4003605" y="77228"/>
                  <a:pt x="4001966" y="76179"/>
                  <a:pt x="4000499" y="75417"/>
                </a:cubicBezTo>
                <a:cubicBezTo>
                  <a:pt x="4008885" y="66224"/>
                  <a:pt x="4016225" y="55197"/>
                  <a:pt x="4022519" y="42336"/>
                </a:cubicBezTo>
                <a:cubicBezTo>
                  <a:pt x="4028813" y="29475"/>
                  <a:pt x="4033812" y="15820"/>
                  <a:pt x="4037515" y="1372"/>
                </a:cubicBezTo>
                <a:close/>
                <a:moveTo>
                  <a:pt x="37015" y="1372"/>
                </a:moveTo>
                <a:lnTo>
                  <a:pt x="47772" y="3887"/>
                </a:lnTo>
                <a:cubicBezTo>
                  <a:pt x="46961" y="6863"/>
                  <a:pt x="46065" y="9825"/>
                  <a:pt x="45083" y="12773"/>
                </a:cubicBezTo>
                <a:cubicBezTo>
                  <a:pt x="44100" y="15721"/>
                  <a:pt x="43090" y="18627"/>
                  <a:pt x="42050" y="21489"/>
                </a:cubicBezTo>
                <a:lnTo>
                  <a:pt x="72907" y="21489"/>
                </a:lnTo>
                <a:lnTo>
                  <a:pt x="74738" y="20803"/>
                </a:lnTo>
                <a:lnTo>
                  <a:pt x="81375" y="25363"/>
                </a:lnTo>
                <a:cubicBezTo>
                  <a:pt x="79382" y="31045"/>
                  <a:pt x="77017" y="36816"/>
                  <a:pt x="74280" y="42678"/>
                </a:cubicBezTo>
                <a:cubicBezTo>
                  <a:pt x="71544" y="48539"/>
                  <a:pt x="68721" y="53973"/>
                  <a:pt x="65813" y="58979"/>
                </a:cubicBezTo>
                <a:lnTo>
                  <a:pt x="96440" y="58979"/>
                </a:lnTo>
                <a:lnTo>
                  <a:pt x="96440" y="194537"/>
                </a:lnTo>
                <a:cubicBezTo>
                  <a:pt x="96473" y="197825"/>
                  <a:pt x="95951" y="200441"/>
                  <a:pt x="94873" y="202384"/>
                </a:cubicBezTo>
                <a:cubicBezTo>
                  <a:pt x="93795" y="204328"/>
                  <a:pt x="91962" y="205743"/>
                  <a:pt x="89374" y="206631"/>
                </a:cubicBezTo>
                <a:cubicBezTo>
                  <a:pt x="86938" y="207395"/>
                  <a:pt x="83242" y="207861"/>
                  <a:pt x="78286" y="208027"/>
                </a:cubicBezTo>
                <a:cubicBezTo>
                  <a:pt x="73330" y="208193"/>
                  <a:pt x="66659" y="208260"/>
                  <a:pt x="58274" y="208226"/>
                </a:cubicBezTo>
                <a:cubicBezTo>
                  <a:pt x="57899" y="206902"/>
                  <a:pt x="57339" y="205335"/>
                  <a:pt x="56594" y="203526"/>
                </a:cubicBezTo>
                <a:cubicBezTo>
                  <a:pt x="55849" y="201716"/>
                  <a:pt x="55117" y="200093"/>
                  <a:pt x="54400" y="198654"/>
                </a:cubicBezTo>
                <a:cubicBezTo>
                  <a:pt x="61147" y="198877"/>
                  <a:pt x="67012" y="199000"/>
                  <a:pt x="71996" y="199024"/>
                </a:cubicBezTo>
                <a:cubicBezTo>
                  <a:pt x="76980" y="199048"/>
                  <a:pt x="80335" y="199000"/>
                  <a:pt x="82062" y="198882"/>
                </a:cubicBezTo>
                <a:cubicBezTo>
                  <a:pt x="83654" y="198801"/>
                  <a:pt x="84818" y="198449"/>
                  <a:pt x="85552" y="197825"/>
                </a:cubicBezTo>
                <a:cubicBezTo>
                  <a:pt x="86286" y="197200"/>
                  <a:pt x="86649" y="196104"/>
                  <a:pt x="86639" y="194537"/>
                </a:cubicBezTo>
                <a:lnTo>
                  <a:pt x="86639" y="148562"/>
                </a:lnTo>
                <a:lnTo>
                  <a:pt x="26035" y="148562"/>
                </a:lnTo>
                <a:cubicBezTo>
                  <a:pt x="25186" y="159227"/>
                  <a:pt x="23408" y="169805"/>
                  <a:pt x="20704" y="180294"/>
                </a:cubicBezTo>
                <a:cubicBezTo>
                  <a:pt x="17999" y="190783"/>
                  <a:pt x="13994" y="200323"/>
                  <a:pt x="8687" y="208912"/>
                </a:cubicBezTo>
                <a:cubicBezTo>
                  <a:pt x="7791" y="208061"/>
                  <a:pt x="6496" y="207140"/>
                  <a:pt x="4800" y="206147"/>
                </a:cubicBezTo>
                <a:cubicBezTo>
                  <a:pt x="3105" y="205154"/>
                  <a:pt x="1581" y="204404"/>
                  <a:pt x="228" y="203896"/>
                </a:cubicBezTo>
                <a:cubicBezTo>
                  <a:pt x="7753" y="191292"/>
                  <a:pt x="12592" y="177414"/>
                  <a:pt x="14744" y="162263"/>
                </a:cubicBezTo>
                <a:cubicBezTo>
                  <a:pt x="16897" y="147111"/>
                  <a:pt x="17849" y="132947"/>
                  <a:pt x="17602" y="119769"/>
                </a:cubicBezTo>
                <a:lnTo>
                  <a:pt x="17602" y="70840"/>
                </a:lnTo>
                <a:cubicBezTo>
                  <a:pt x="16235" y="72895"/>
                  <a:pt x="14854" y="74849"/>
                  <a:pt x="13459" y="76704"/>
                </a:cubicBezTo>
                <a:cubicBezTo>
                  <a:pt x="12063" y="78558"/>
                  <a:pt x="10625" y="80341"/>
                  <a:pt x="9144" y="82052"/>
                </a:cubicBezTo>
                <a:cubicBezTo>
                  <a:pt x="8134" y="81061"/>
                  <a:pt x="6724" y="79898"/>
                  <a:pt x="4914" y="78563"/>
                </a:cubicBezTo>
                <a:cubicBezTo>
                  <a:pt x="3105" y="77228"/>
                  <a:pt x="1466" y="76179"/>
                  <a:pt x="0" y="75417"/>
                </a:cubicBezTo>
                <a:cubicBezTo>
                  <a:pt x="8385" y="66224"/>
                  <a:pt x="15725" y="55197"/>
                  <a:pt x="22019" y="42336"/>
                </a:cubicBezTo>
                <a:cubicBezTo>
                  <a:pt x="28313" y="29475"/>
                  <a:pt x="33312" y="15820"/>
                  <a:pt x="37015" y="1372"/>
                </a:cubicBezTo>
                <a:close/>
                <a:moveTo>
                  <a:pt x="3782934" y="915"/>
                </a:moveTo>
                <a:lnTo>
                  <a:pt x="3794593" y="3658"/>
                </a:lnTo>
                <a:cubicBezTo>
                  <a:pt x="3792621" y="9483"/>
                  <a:pt x="3790564" y="15436"/>
                  <a:pt x="3788421" y="21517"/>
                </a:cubicBezTo>
                <a:cubicBezTo>
                  <a:pt x="3786278" y="27599"/>
                  <a:pt x="3784220" y="33152"/>
                  <a:pt x="3782248" y="38177"/>
                </a:cubicBezTo>
                <a:lnTo>
                  <a:pt x="3822025" y="38177"/>
                </a:lnTo>
                <a:lnTo>
                  <a:pt x="3822025" y="184452"/>
                </a:lnTo>
                <a:lnTo>
                  <a:pt x="3756874" y="184452"/>
                </a:lnTo>
                <a:lnTo>
                  <a:pt x="3756874" y="203197"/>
                </a:lnTo>
                <a:lnTo>
                  <a:pt x="3746587" y="203197"/>
                </a:lnTo>
                <a:lnTo>
                  <a:pt x="3746587" y="38177"/>
                </a:lnTo>
                <a:lnTo>
                  <a:pt x="3771962" y="38177"/>
                </a:lnTo>
                <a:cubicBezTo>
                  <a:pt x="3773976" y="32595"/>
                  <a:pt x="3776005" y="26385"/>
                  <a:pt x="3778048" y="19546"/>
                </a:cubicBezTo>
                <a:cubicBezTo>
                  <a:pt x="3780091" y="12707"/>
                  <a:pt x="3781720" y="6496"/>
                  <a:pt x="3782934" y="915"/>
                </a:cubicBezTo>
                <a:close/>
                <a:moveTo>
                  <a:pt x="849235" y="915"/>
                </a:moveTo>
                <a:lnTo>
                  <a:pt x="860893" y="3658"/>
                </a:lnTo>
                <a:cubicBezTo>
                  <a:pt x="858921" y="9483"/>
                  <a:pt x="856864" y="15436"/>
                  <a:pt x="854721" y="21517"/>
                </a:cubicBezTo>
                <a:cubicBezTo>
                  <a:pt x="852577" y="27599"/>
                  <a:pt x="850520" y="33152"/>
                  <a:pt x="848548" y="38177"/>
                </a:cubicBezTo>
                <a:lnTo>
                  <a:pt x="888325" y="38177"/>
                </a:lnTo>
                <a:lnTo>
                  <a:pt x="888325" y="184452"/>
                </a:lnTo>
                <a:lnTo>
                  <a:pt x="823174" y="184452"/>
                </a:lnTo>
                <a:lnTo>
                  <a:pt x="823174" y="203197"/>
                </a:lnTo>
                <a:lnTo>
                  <a:pt x="812887" y="203197"/>
                </a:lnTo>
                <a:lnTo>
                  <a:pt x="812887" y="38177"/>
                </a:lnTo>
                <a:lnTo>
                  <a:pt x="838262" y="38177"/>
                </a:lnTo>
                <a:cubicBezTo>
                  <a:pt x="840276" y="32595"/>
                  <a:pt x="842305" y="26385"/>
                  <a:pt x="844348" y="19546"/>
                </a:cubicBezTo>
                <a:cubicBezTo>
                  <a:pt x="846391" y="12707"/>
                  <a:pt x="848020" y="6496"/>
                  <a:pt x="849235" y="915"/>
                </a:cubicBezTo>
                <a:close/>
                <a:moveTo>
                  <a:pt x="3862716" y="0"/>
                </a:moveTo>
                <a:lnTo>
                  <a:pt x="3873460" y="2515"/>
                </a:lnTo>
                <a:cubicBezTo>
                  <a:pt x="3872088" y="8587"/>
                  <a:pt x="3870545" y="14617"/>
                  <a:pt x="3868831" y="20603"/>
                </a:cubicBezTo>
                <a:cubicBezTo>
                  <a:pt x="3867116" y="26589"/>
                  <a:pt x="3865230" y="32447"/>
                  <a:pt x="3863173" y="38177"/>
                </a:cubicBezTo>
                <a:lnTo>
                  <a:pt x="3934268" y="38177"/>
                </a:lnTo>
                <a:lnTo>
                  <a:pt x="3934268" y="44560"/>
                </a:lnTo>
                <a:cubicBezTo>
                  <a:pt x="3933013" y="79626"/>
                  <a:pt x="3931712" y="107643"/>
                  <a:pt x="3930364" y="128610"/>
                </a:cubicBezTo>
                <a:cubicBezTo>
                  <a:pt x="3929016" y="149577"/>
                  <a:pt x="3927377" y="165248"/>
                  <a:pt x="3925445" y="175624"/>
                </a:cubicBezTo>
                <a:cubicBezTo>
                  <a:pt x="3923514" y="186000"/>
                  <a:pt x="3921044" y="192836"/>
                  <a:pt x="3918037" y="196130"/>
                </a:cubicBezTo>
                <a:cubicBezTo>
                  <a:pt x="3915913" y="198590"/>
                  <a:pt x="3913589" y="200337"/>
                  <a:pt x="3911065" y="201372"/>
                </a:cubicBezTo>
                <a:cubicBezTo>
                  <a:pt x="3908540" y="202408"/>
                  <a:pt x="3905531" y="203016"/>
                  <a:pt x="3902035" y="203197"/>
                </a:cubicBezTo>
                <a:cubicBezTo>
                  <a:pt x="3898349" y="203426"/>
                  <a:pt x="3893548" y="203483"/>
                  <a:pt x="3887633" y="203369"/>
                </a:cubicBezTo>
                <a:cubicBezTo>
                  <a:pt x="3881718" y="203254"/>
                  <a:pt x="3875546" y="202969"/>
                  <a:pt x="3869117" y="202511"/>
                </a:cubicBezTo>
                <a:cubicBezTo>
                  <a:pt x="3868892" y="200755"/>
                  <a:pt x="3868483" y="198912"/>
                  <a:pt x="3867888" y="196984"/>
                </a:cubicBezTo>
                <a:cubicBezTo>
                  <a:pt x="3867292" y="195055"/>
                  <a:pt x="3866483" y="193324"/>
                  <a:pt x="3865459" y="191791"/>
                </a:cubicBezTo>
                <a:cubicBezTo>
                  <a:pt x="3873146" y="192350"/>
                  <a:pt x="3880004" y="192723"/>
                  <a:pt x="3886033" y="192909"/>
                </a:cubicBezTo>
                <a:cubicBezTo>
                  <a:pt x="3892062" y="193096"/>
                  <a:pt x="3896406" y="193182"/>
                  <a:pt x="3899063" y="193167"/>
                </a:cubicBezTo>
                <a:cubicBezTo>
                  <a:pt x="3901321" y="193210"/>
                  <a:pt x="3903207" y="193010"/>
                  <a:pt x="3904721" y="192565"/>
                </a:cubicBezTo>
                <a:cubicBezTo>
                  <a:pt x="3906235" y="192121"/>
                  <a:pt x="3907550" y="191175"/>
                  <a:pt x="3908664" y="189727"/>
                </a:cubicBezTo>
                <a:cubicBezTo>
                  <a:pt x="3911159" y="187197"/>
                  <a:pt x="3913307" y="180998"/>
                  <a:pt x="3915107" y="171129"/>
                </a:cubicBezTo>
                <a:cubicBezTo>
                  <a:pt x="3916908" y="161261"/>
                  <a:pt x="3918480" y="146426"/>
                  <a:pt x="3919823" y="126626"/>
                </a:cubicBezTo>
                <a:cubicBezTo>
                  <a:pt x="3921167" y="106825"/>
                  <a:pt x="3922400" y="80761"/>
                  <a:pt x="3923524" y="48435"/>
                </a:cubicBezTo>
                <a:lnTo>
                  <a:pt x="3859515" y="48435"/>
                </a:lnTo>
                <a:cubicBezTo>
                  <a:pt x="3856196" y="56583"/>
                  <a:pt x="3852662" y="64245"/>
                  <a:pt x="3848914" y="71422"/>
                </a:cubicBezTo>
                <a:cubicBezTo>
                  <a:pt x="3845166" y="78598"/>
                  <a:pt x="3841232" y="85116"/>
                  <a:pt x="3837113" y="90977"/>
                </a:cubicBezTo>
                <a:cubicBezTo>
                  <a:pt x="3836093" y="90129"/>
                  <a:pt x="3834646" y="89138"/>
                  <a:pt x="3832769" y="88004"/>
                </a:cubicBezTo>
                <a:cubicBezTo>
                  <a:pt x="3830893" y="86870"/>
                  <a:pt x="3829216" y="85879"/>
                  <a:pt x="3827740" y="85030"/>
                </a:cubicBezTo>
                <a:cubicBezTo>
                  <a:pt x="3835755" y="74410"/>
                  <a:pt x="3842699" y="61695"/>
                  <a:pt x="3848571" y="46883"/>
                </a:cubicBezTo>
                <a:cubicBezTo>
                  <a:pt x="3854443" y="32072"/>
                  <a:pt x="3859158" y="16444"/>
                  <a:pt x="3862716" y="0"/>
                </a:cubicBezTo>
                <a:close/>
                <a:moveTo>
                  <a:pt x="929016" y="0"/>
                </a:moveTo>
                <a:lnTo>
                  <a:pt x="939760" y="2515"/>
                </a:lnTo>
                <a:cubicBezTo>
                  <a:pt x="938389" y="8587"/>
                  <a:pt x="936845" y="14617"/>
                  <a:pt x="935131" y="20603"/>
                </a:cubicBezTo>
                <a:cubicBezTo>
                  <a:pt x="933416" y="26589"/>
                  <a:pt x="931530" y="32447"/>
                  <a:pt x="929473" y="38177"/>
                </a:cubicBezTo>
                <a:lnTo>
                  <a:pt x="1000568" y="38177"/>
                </a:lnTo>
                <a:lnTo>
                  <a:pt x="1000568" y="44560"/>
                </a:lnTo>
                <a:cubicBezTo>
                  <a:pt x="999313" y="79626"/>
                  <a:pt x="998012" y="107643"/>
                  <a:pt x="996664" y="128610"/>
                </a:cubicBezTo>
                <a:cubicBezTo>
                  <a:pt x="995317" y="149577"/>
                  <a:pt x="993677" y="165248"/>
                  <a:pt x="991745" y="175624"/>
                </a:cubicBezTo>
                <a:cubicBezTo>
                  <a:pt x="989814" y="186000"/>
                  <a:pt x="987344" y="192836"/>
                  <a:pt x="984337" y="196130"/>
                </a:cubicBezTo>
                <a:cubicBezTo>
                  <a:pt x="982213" y="198590"/>
                  <a:pt x="979889" y="200337"/>
                  <a:pt x="977365" y="201372"/>
                </a:cubicBezTo>
                <a:cubicBezTo>
                  <a:pt x="974841" y="202408"/>
                  <a:pt x="971831" y="203016"/>
                  <a:pt x="968335" y="203197"/>
                </a:cubicBezTo>
                <a:cubicBezTo>
                  <a:pt x="964649" y="203426"/>
                  <a:pt x="959848" y="203483"/>
                  <a:pt x="953933" y="203369"/>
                </a:cubicBezTo>
                <a:cubicBezTo>
                  <a:pt x="948018" y="203254"/>
                  <a:pt x="941846" y="202969"/>
                  <a:pt x="935416" y="202511"/>
                </a:cubicBezTo>
                <a:cubicBezTo>
                  <a:pt x="935193" y="200755"/>
                  <a:pt x="934783" y="198912"/>
                  <a:pt x="934188" y="196984"/>
                </a:cubicBezTo>
                <a:cubicBezTo>
                  <a:pt x="933593" y="195055"/>
                  <a:pt x="932783" y="193324"/>
                  <a:pt x="931759" y="191791"/>
                </a:cubicBezTo>
                <a:cubicBezTo>
                  <a:pt x="939446" y="192350"/>
                  <a:pt x="946303" y="192723"/>
                  <a:pt x="952333" y="192909"/>
                </a:cubicBezTo>
                <a:cubicBezTo>
                  <a:pt x="958362" y="193096"/>
                  <a:pt x="962706" y="193182"/>
                  <a:pt x="965363" y="193167"/>
                </a:cubicBezTo>
                <a:cubicBezTo>
                  <a:pt x="967621" y="193210"/>
                  <a:pt x="969506" y="193010"/>
                  <a:pt x="971021" y="192565"/>
                </a:cubicBezTo>
                <a:cubicBezTo>
                  <a:pt x="972536" y="192121"/>
                  <a:pt x="973850" y="191175"/>
                  <a:pt x="974964" y="189727"/>
                </a:cubicBezTo>
                <a:cubicBezTo>
                  <a:pt x="977459" y="187197"/>
                  <a:pt x="979607" y="180998"/>
                  <a:pt x="981408" y="171129"/>
                </a:cubicBezTo>
                <a:cubicBezTo>
                  <a:pt x="983208" y="161261"/>
                  <a:pt x="984780" y="146426"/>
                  <a:pt x="986123" y="126626"/>
                </a:cubicBezTo>
                <a:cubicBezTo>
                  <a:pt x="987467" y="106825"/>
                  <a:pt x="988700" y="80761"/>
                  <a:pt x="989823" y="48435"/>
                </a:cubicBezTo>
                <a:lnTo>
                  <a:pt x="925815" y="48435"/>
                </a:lnTo>
                <a:cubicBezTo>
                  <a:pt x="922496" y="56583"/>
                  <a:pt x="918962" y="64245"/>
                  <a:pt x="915214" y="71422"/>
                </a:cubicBezTo>
                <a:cubicBezTo>
                  <a:pt x="911466" y="78598"/>
                  <a:pt x="907532" y="85116"/>
                  <a:pt x="903413" y="90977"/>
                </a:cubicBezTo>
                <a:cubicBezTo>
                  <a:pt x="902394" y="90129"/>
                  <a:pt x="900946" y="89138"/>
                  <a:pt x="899069" y="88004"/>
                </a:cubicBezTo>
                <a:cubicBezTo>
                  <a:pt x="897193" y="86870"/>
                  <a:pt x="895516" y="85879"/>
                  <a:pt x="894040" y="85030"/>
                </a:cubicBezTo>
                <a:cubicBezTo>
                  <a:pt x="902055" y="74410"/>
                  <a:pt x="908999" y="61695"/>
                  <a:pt x="914871" y="46883"/>
                </a:cubicBezTo>
                <a:cubicBezTo>
                  <a:pt x="920743" y="32072"/>
                  <a:pt x="925458" y="16444"/>
                  <a:pt x="929016" y="0"/>
                </a:cubicBezTo>
                <a:close/>
              </a:path>
            </a:pathLst>
          </a:custGeom>
          <a:solidFill>
            <a:schemeClr val="tx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spc="300" dirty="0"/>
          </a:p>
        </p:txBody>
      </p:sp>
    </p:spTree>
    <p:extLst>
      <p:ext uri="{BB962C8B-B14F-4D97-AF65-F5344CB8AC3E}">
        <p14:creationId xmlns:p14="http://schemas.microsoft.com/office/powerpoint/2010/main" val="1986615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64174" y="2105889"/>
            <a:ext cx="5364945" cy="1902117"/>
          </a:xfrm>
          <a:prstGeom prst="rect">
            <a:avLst/>
          </a:prstGeom>
        </p:spPr>
      </p:pic>
      <p:grpSp>
        <p:nvGrpSpPr>
          <p:cNvPr id="13" name="群組 6"/>
          <p:cNvGrpSpPr/>
          <p:nvPr/>
        </p:nvGrpSpPr>
        <p:grpSpPr>
          <a:xfrm>
            <a:off x="1846384" y="6082515"/>
            <a:ext cx="8792308" cy="219808"/>
            <a:chOff x="1846384" y="5985799"/>
            <a:chExt cx="8792308" cy="219808"/>
          </a:xfrm>
        </p:grpSpPr>
        <p:sp>
          <p:nvSpPr>
            <p:cNvPr id="15"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 name="橢圓 9"/>
            <p:cNvSpPr/>
            <p:nvPr/>
          </p:nvSpPr>
          <p:spPr>
            <a:xfrm>
              <a:off x="4176689" y="5985800"/>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 name="橢圓 11"/>
            <p:cNvSpPr/>
            <p:nvPr/>
          </p:nvSpPr>
          <p:spPr>
            <a:xfrm>
              <a:off x="6075300" y="5985800"/>
              <a:ext cx="219807" cy="2198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22" name="Graphic 21"/>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48394" y="5767986"/>
            <a:ext cx="473617" cy="566030"/>
          </a:xfrm>
          <a:prstGeom prst="rect">
            <a:avLst/>
          </a:prstGeom>
        </p:spPr>
      </p:pic>
      <p:pic>
        <p:nvPicPr>
          <p:cNvPr id="24" name="Graphic 2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128" y="5767986"/>
            <a:ext cx="473617" cy="566030"/>
          </a:xfrm>
          <a:prstGeom prst="rect">
            <a:avLst/>
          </a:prstGeom>
        </p:spPr>
      </p:pic>
      <p:pic>
        <p:nvPicPr>
          <p:cNvPr id="25" name="Graphic 2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06180" y="5767986"/>
            <a:ext cx="473617" cy="566030"/>
          </a:xfrm>
          <a:prstGeom prst="rect">
            <a:avLst/>
          </a:prstGeom>
        </p:spPr>
      </p:pic>
      <p:sp>
        <p:nvSpPr>
          <p:cNvPr id="26" name="文字方塊 7"/>
          <p:cNvSpPr txBox="1"/>
          <p:nvPr/>
        </p:nvSpPr>
        <p:spPr>
          <a:xfrm>
            <a:off x="2170319" y="5576179"/>
            <a:ext cx="723275" cy="369332"/>
          </a:xfrm>
          <a:prstGeom prst="rect">
            <a:avLst/>
          </a:prstGeom>
          <a:noFill/>
        </p:spPr>
        <p:txBody>
          <a:bodyPr wrap="none" rtlCol="0">
            <a:spAutoFit/>
          </a:bodyPr>
          <a:lstStyle/>
          <a:p>
            <a:r>
              <a:rPr lang="zh-TW" altLang="en-US" spc="300" dirty="0">
                <a:solidFill>
                  <a:schemeClr val="bg1">
                    <a:lumMod val="65000"/>
                  </a:schemeClr>
                </a:solidFill>
                <a:latin typeface="+mn-ea"/>
              </a:rPr>
              <a:t>前言</a:t>
            </a:r>
          </a:p>
        </p:txBody>
      </p:sp>
      <p:pic>
        <p:nvPicPr>
          <p:cNvPr id="5" name="Picture 4"/>
          <p:cNvPicPr>
            <a:picLocks noChangeAspect="1"/>
          </p:cNvPicPr>
          <p:nvPr/>
        </p:nvPicPr>
        <p:blipFill>
          <a:blip r:embed="rId5"/>
          <a:stretch>
            <a:fillRect/>
          </a:stretch>
        </p:blipFill>
        <p:spPr>
          <a:xfrm>
            <a:off x="5147990" y="2625907"/>
            <a:ext cx="1896020" cy="774259"/>
          </a:xfrm>
          <a:prstGeom prst="rect">
            <a:avLst/>
          </a:prstGeom>
        </p:spPr>
      </p:pic>
      <p:pic>
        <p:nvPicPr>
          <p:cNvPr id="21" name="Graphic 20"/>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27112" y="5779711"/>
            <a:ext cx="473617" cy="566030"/>
          </a:xfrm>
          <a:prstGeom prst="rect">
            <a:avLst/>
          </a:prstGeom>
        </p:spPr>
      </p:pic>
    </p:spTree>
    <p:extLst>
      <p:ext uri="{BB962C8B-B14F-4D97-AF65-F5344CB8AC3E}">
        <p14:creationId xmlns:p14="http://schemas.microsoft.com/office/powerpoint/2010/main" val="2899492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4.16667E-7 2.22222E-6 L 0.14857 -0.45324 " pathEditMode="relative" rAng="0" ptsTypes="AA">
                                      <p:cBhvr>
                                        <p:cTn id="6" dur="1500" fill="hold"/>
                                        <p:tgtEl>
                                          <p:spTgt spid="21"/>
                                        </p:tgtEl>
                                        <p:attrNameLst>
                                          <p:attrName>ppt_x</p:attrName>
                                          <p:attrName>ppt_y</p:attrName>
                                        </p:attrNameLst>
                                      </p:cBhvr>
                                      <p:rCtr x="7422" y="-22662"/>
                                    </p:animMotion>
                                  </p:childTnLst>
                                </p:cTn>
                              </p:par>
                              <p:par>
                                <p:cTn id="7" presetID="6" presetClass="emph" presetSubtype="0" fill="hold" nodeType="withEffect">
                                  <p:stCondLst>
                                    <p:cond delay="0"/>
                                  </p:stCondLst>
                                  <p:childTnLst>
                                    <p:animScale>
                                      <p:cBhvr>
                                        <p:cTn id="8" dur="1500" fill="hold"/>
                                        <p:tgtEl>
                                          <p:spTgt spid="21"/>
                                        </p:tgtEl>
                                      </p:cBhvr>
                                      <p:by x="150000" y="150000"/>
                                    </p:animScale>
                                  </p:childTnLst>
                                </p:cTn>
                              </p:par>
                            </p:childTnLst>
                          </p:cTn>
                        </p:par>
                        <p:par>
                          <p:cTn id="9" fill="hold">
                            <p:stCondLst>
                              <p:cond delay="1500"/>
                            </p:stCondLst>
                            <p:childTnLst>
                              <p:par>
                                <p:cTn id="10" presetID="1" presetClass="exit" presetSubtype="0" fill="hold" nodeType="afterEffect">
                                  <p:stCondLst>
                                    <p:cond delay="0"/>
                                  </p:stCondLst>
                                  <p:childTnLst>
                                    <p:set>
                                      <p:cBhvr>
                                        <p:cTn id="11" dur="1" fill="hold">
                                          <p:stCondLst>
                                            <p:cond delay="0"/>
                                          </p:stCondLst>
                                        </p:cTn>
                                        <p:tgtEl>
                                          <p:spTgt spid="21"/>
                                        </p:tgtEl>
                                        <p:attrNameLst>
                                          <p:attrName>style.visibility</p:attrName>
                                        </p:attrNameLst>
                                      </p:cBhvr>
                                      <p:to>
                                        <p:strVal val="hidden"/>
                                      </p:to>
                                    </p:se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000"/>
                            </p:stCondLst>
                            <p:childTnLst>
                              <p:par>
                                <p:cTn id="17" presetID="1" presetClass="exit" presetSubtype="0" fill="hold" nodeType="after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3">
            <a:extLst>
              <a:ext uri="{28A0092B-C50C-407E-A947-70E740481C1C}">
                <a14:useLocalDpi xmlns:a14="http://schemas.microsoft.com/office/drawing/2010/main" val="0"/>
              </a:ext>
            </a:extLst>
          </a:blip>
          <a:srcRect l="701" t="26512"/>
          <a:stretch/>
        </p:blipFill>
        <p:spPr>
          <a:xfrm>
            <a:off x="2205370" y="0"/>
            <a:ext cx="7781261" cy="6825640"/>
          </a:xfrm>
          <a:prstGeom prst="rect">
            <a:avLst/>
          </a:prstGeom>
        </p:spPr>
      </p:pic>
    </p:spTree>
    <p:extLst>
      <p:ext uri="{BB962C8B-B14F-4D97-AF65-F5344CB8AC3E}">
        <p14:creationId xmlns:p14="http://schemas.microsoft.com/office/powerpoint/2010/main" val="846011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980075" y="1454572"/>
            <a:ext cx="10333616" cy="2219136"/>
          </a:xfrm>
          <a:prstGeom prst="rect">
            <a:avLst/>
          </a:prstGeom>
        </p:spPr>
      </p:pic>
      <p:grpSp>
        <p:nvGrpSpPr>
          <p:cNvPr id="13" name="群組 6"/>
          <p:cNvGrpSpPr/>
          <p:nvPr/>
        </p:nvGrpSpPr>
        <p:grpSpPr>
          <a:xfrm>
            <a:off x="1846384" y="6082515"/>
            <a:ext cx="8792308" cy="219808"/>
            <a:chOff x="1846384" y="5985799"/>
            <a:chExt cx="8792308" cy="219808"/>
          </a:xfrm>
        </p:grpSpPr>
        <p:sp>
          <p:nvSpPr>
            <p:cNvPr id="15"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23" name="Graphic 22"/>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10075" y="5767986"/>
            <a:ext cx="473617" cy="566030"/>
          </a:xfrm>
          <a:prstGeom prst="rect">
            <a:avLst/>
          </a:prstGeom>
        </p:spPr>
      </p:pic>
      <p:pic>
        <p:nvPicPr>
          <p:cNvPr id="24" name="Graphic 23"/>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58128" y="5767986"/>
            <a:ext cx="473617" cy="566030"/>
          </a:xfrm>
          <a:prstGeom prst="rect">
            <a:avLst/>
          </a:prstGeom>
        </p:spPr>
      </p:pic>
      <p:pic>
        <p:nvPicPr>
          <p:cNvPr id="25" name="Graphic 24"/>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06180" y="5767986"/>
            <a:ext cx="473617" cy="566030"/>
          </a:xfrm>
          <a:prstGeom prst="rect">
            <a:avLst/>
          </a:prstGeom>
        </p:spPr>
      </p:pic>
      <p:pic>
        <p:nvPicPr>
          <p:cNvPr id="7" name="Picture 6"/>
          <p:cNvPicPr>
            <a:picLocks noChangeAspect="1"/>
          </p:cNvPicPr>
          <p:nvPr/>
        </p:nvPicPr>
        <p:blipFill>
          <a:blip r:embed="rId6"/>
          <a:stretch>
            <a:fillRect/>
          </a:stretch>
        </p:blipFill>
        <p:spPr>
          <a:xfrm>
            <a:off x="2295274" y="3901865"/>
            <a:ext cx="7620660" cy="432854"/>
          </a:xfrm>
          <a:prstGeom prst="rect">
            <a:avLst/>
          </a:prstGeom>
        </p:spPr>
      </p:pic>
      <p:pic>
        <p:nvPicPr>
          <p:cNvPr id="8" name="Picture 7"/>
          <p:cNvPicPr>
            <a:picLocks noChangeAspect="1"/>
          </p:cNvPicPr>
          <p:nvPr/>
        </p:nvPicPr>
        <p:blipFill>
          <a:blip r:embed="rId7"/>
          <a:stretch>
            <a:fillRect/>
          </a:stretch>
        </p:blipFill>
        <p:spPr>
          <a:xfrm>
            <a:off x="3606829" y="5551086"/>
            <a:ext cx="1359526" cy="499915"/>
          </a:xfrm>
          <a:prstGeom prst="rect">
            <a:avLst/>
          </a:prstGeom>
        </p:spPr>
      </p:pic>
      <p:pic>
        <p:nvPicPr>
          <p:cNvPr id="11" name="Picture 10"/>
          <p:cNvPicPr>
            <a:picLocks noChangeAspect="1"/>
          </p:cNvPicPr>
          <p:nvPr/>
        </p:nvPicPr>
        <p:blipFill>
          <a:blip r:embed="rId8"/>
          <a:stretch>
            <a:fillRect/>
          </a:stretch>
        </p:blipFill>
        <p:spPr>
          <a:xfrm>
            <a:off x="2081969" y="5551086"/>
            <a:ext cx="823031" cy="499915"/>
          </a:xfrm>
          <a:prstGeom prst="rect">
            <a:avLst/>
          </a:prstGeom>
        </p:spPr>
      </p:pic>
    </p:spTree>
    <p:extLst>
      <p:ext uri="{BB962C8B-B14F-4D97-AF65-F5344CB8AC3E}">
        <p14:creationId xmlns:p14="http://schemas.microsoft.com/office/powerpoint/2010/main" val="18021026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549005" y="1445129"/>
            <a:ext cx="9199661" cy="3316511"/>
          </a:xfrm>
          <a:prstGeom prst="rect">
            <a:avLst/>
          </a:prstGeom>
        </p:spPr>
      </p:pic>
      <p:grpSp>
        <p:nvGrpSpPr>
          <p:cNvPr id="22" name="群組 6"/>
          <p:cNvGrpSpPr/>
          <p:nvPr/>
        </p:nvGrpSpPr>
        <p:grpSpPr>
          <a:xfrm>
            <a:off x="1846384" y="6082515"/>
            <a:ext cx="8792308" cy="219808"/>
            <a:chOff x="1846384" y="5985799"/>
            <a:chExt cx="8792308" cy="219808"/>
          </a:xfrm>
        </p:grpSpPr>
        <p:sp>
          <p:nvSpPr>
            <p:cNvPr id="26"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33" name="Graphic 32"/>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10075" y="5767986"/>
            <a:ext cx="473617" cy="566030"/>
          </a:xfrm>
          <a:prstGeom prst="rect">
            <a:avLst/>
          </a:prstGeom>
        </p:spPr>
      </p:pic>
      <p:pic>
        <p:nvPicPr>
          <p:cNvPr id="34" name="Graphic 33"/>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58128" y="5767986"/>
            <a:ext cx="473617" cy="566030"/>
          </a:xfrm>
          <a:prstGeom prst="rect">
            <a:avLst/>
          </a:prstGeom>
        </p:spPr>
      </p:pic>
      <p:pic>
        <p:nvPicPr>
          <p:cNvPr id="35" name="Graphic 34"/>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06180" y="5767986"/>
            <a:ext cx="473617" cy="566030"/>
          </a:xfrm>
          <a:prstGeom prst="rect">
            <a:avLst/>
          </a:prstGeom>
        </p:spPr>
      </p:pic>
      <p:pic>
        <p:nvPicPr>
          <p:cNvPr id="36" name="Picture 35"/>
          <p:cNvPicPr>
            <a:picLocks noChangeAspect="1"/>
          </p:cNvPicPr>
          <p:nvPr/>
        </p:nvPicPr>
        <p:blipFill>
          <a:blip r:embed="rId6"/>
          <a:stretch>
            <a:fillRect/>
          </a:stretch>
        </p:blipFill>
        <p:spPr>
          <a:xfrm>
            <a:off x="3606829" y="5551086"/>
            <a:ext cx="1359526" cy="499915"/>
          </a:xfrm>
          <a:prstGeom prst="rect">
            <a:avLst/>
          </a:prstGeom>
        </p:spPr>
      </p:pic>
      <p:pic>
        <p:nvPicPr>
          <p:cNvPr id="37" name="Picture 36"/>
          <p:cNvPicPr>
            <a:picLocks noChangeAspect="1"/>
          </p:cNvPicPr>
          <p:nvPr/>
        </p:nvPicPr>
        <p:blipFill>
          <a:blip r:embed="rId7"/>
          <a:stretch>
            <a:fillRect/>
          </a:stretch>
        </p:blipFill>
        <p:spPr>
          <a:xfrm>
            <a:off x="2081969" y="5551086"/>
            <a:ext cx="823031" cy="499915"/>
          </a:xfrm>
          <a:prstGeom prst="rect">
            <a:avLst/>
          </a:prstGeom>
        </p:spPr>
      </p:pic>
    </p:spTree>
    <p:extLst>
      <p:ext uri="{BB962C8B-B14F-4D97-AF65-F5344CB8AC3E}">
        <p14:creationId xmlns:p14="http://schemas.microsoft.com/office/powerpoint/2010/main" val="39239715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2276150" y="3933961"/>
            <a:ext cx="7620660" cy="432854"/>
          </a:xfrm>
          <a:prstGeom prst="rect">
            <a:avLst/>
          </a:prstGeom>
        </p:spPr>
      </p:pic>
      <p:grpSp>
        <p:nvGrpSpPr>
          <p:cNvPr id="22" name="群組 6"/>
          <p:cNvGrpSpPr/>
          <p:nvPr/>
        </p:nvGrpSpPr>
        <p:grpSpPr>
          <a:xfrm>
            <a:off x="1846384" y="6082515"/>
            <a:ext cx="8792308" cy="219808"/>
            <a:chOff x="1846384" y="5985799"/>
            <a:chExt cx="8792308" cy="219808"/>
          </a:xfrm>
        </p:grpSpPr>
        <p:sp>
          <p:nvSpPr>
            <p:cNvPr id="26"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33" name="Graphic 3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10075" y="5767986"/>
            <a:ext cx="473617" cy="566030"/>
          </a:xfrm>
          <a:prstGeom prst="rect">
            <a:avLst/>
          </a:prstGeom>
        </p:spPr>
      </p:pic>
      <p:pic>
        <p:nvPicPr>
          <p:cNvPr id="34" name="Graphic 3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128" y="5767986"/>
            <a:ext cx="473617" cy="566030"/>
          </a:xfrm>
          <a:prstGeom prst="rect">
            <a:avLst/>
          </a:prstGeom>
        </p:spPr>
      </p:pic>
      <p:pic>
        <p:nvPicPr>
          <p:cNvPr id="35" name="Graphic 3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06180" y="5767986"/>
            <a:ext cx="473617" cy="566030"/>
          </a:xfrm>
          <a:prstGeom prst="rect">
            <a:avLst/>
          </a:prstGeom>
        </p:spPr>
      </p:pic>
      <p:pic>
        <p:nvPicPr>
          <p:cNvPr id="36" name="Picture 35"/>
          <p:cNvPicPr>
            <a:picLocks noChangeAspect="1"/>
          </p:cNvPicPr>
          <p:nvPr/>
        </p:nvPicPr>
        <p:blipFill>
          <a:blip r:embed="rId5"/>
          <a:stretch>
            <a:fillRect/>
          </a:stretch>
        </p:blipFill>
        <p:spPr>
          <a:xfrm>
            <a:off x="3606829" y="5551086"/>
            <a:ext cx="1359526" cy="499915"/>
          </a:xfrm>
          <a:prstGeom prst="rect">
            <a:avLst/>
          </a:prstGeom>
        </p:spPr>
      </p:pic>
      <p:pic>
        <p:nvPicPr>
          <p:cNvPr id="37" name="Picture 36"/>
          <p:cNvPicPr>
            <a:picLocks noChangeAspect="1"/>
          </p:cNvPicPr>
          <p:nvPr/>
        </p:nvPicPr>
        <p:blipFill>
          <a:blip r:embed="rId6"/>
          <a:stretch>
            <a:fillRect/>
          </a:stretch>
        </p:blipFill>
        <p:spPr>
          <a:xfrm>
            <a:off x="2081969" y="5551086"/>
            <a:ext cx="823031" cy="499915"/>
          </a:xfrm>
          <a:prstGeom prst="rect">
            <a:avLst/>
          </a:prstGeom>
        </p:spPr>
      </p:pic>
      <p:pic>
        <p:nvPicPr>
          <p:cNvPr id="6" name="Picture 5"/>
          <p:cNvPicPr>
            <a:picLocks noChangeAspect="1"/>
          </p:cNvPicPr>
          <p:nvPr/>
        </p:nvPicPr>
        <p:blipFill>
          <a:blip r:embed="rId7"/>
          <a:stretch>
            <a:fillRect/>
          </a:stretch>
        </p:blipFill>
        <p:spPr>
          <a:xfrm>
            <a:off x="1475469" y="1666255"/>
            <a:ext cx="9199661" cy="2219136"/>
          </a:xfrm>
          <a:prstGeom prst="rect">
            <a:avLst/>
          </a:prstGeom>
        </p:spPr>
      </p:pic>
    </p:spTree>
    <p:extLst>
      <p:ext uri="{BB962C8B-B14F-4D97-AF65-F5344CB8AC3E}">
        <p14:creationId xmlns:p14="http://schemas.microsoft.com/office/powerpoint/2010/main" val="226726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ech Bubble: Rectangle with Corners Rounded 1"/>
          <p:cNvSpPr/>
          <p:nvPr/>
        </p:nvSpPr>
        <p:spPr>
          <a:xfrm>
            <a:off x="1692248" y="1798227"/>
            <a:ext cx="2704248" cy="2126946"/>
          </a:xfrm>
          <a:prstGeom prst="wedgeRoundRectCallout">
            <a:avLst/>
          </a:prstGeom>
          <a:solidFill>
            <a:srgbClr val="F1F90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群組 6"/>
          <p:cNvGrpSpPr/>
          <p:nvPr/>
        </p:nvGrpSpPr>
        <p:grpSpPr>
          <a:xfrm>
            <a:off x="1846384" y="6082515"/>
            <a:ext cx="8792308" cy="219808"/>
            <a:chOff x="1846384" y="5985799"/>
            <a:chExt cx="8792308" cy="219808"/>
          </a:xfrm>
        </p:grpSpPr>
        <p:sp>
          <p:nvSpPr>
            <p:cNvPr id="26"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33" name="Graphic 32"/>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10075" y="5767986"/>
            <a:ext cx="473617" cy="566030"/>
          </a:xfrm>
          <a:prstGeom prst="rect">
            <a:avLst/>
          </a:prstGeom>
        </p:spPr>
      </p:pic>
      <p:pic>
        <p:nvPicPr>
          <p:cNvPr id="34" name="Graphic 33"/>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8128" y="5767986"/>
            <a:ext cx="473617" cy="566030"/>
          </a:xfrm>
          <a:prstGeom prst="rect">
            <a:avLst/>
          </a:prstGeom>
        </p:spPr>
      </p:pic>
      <p:pic>
        <p:nvPicPr>
          <p:cNvPr id="35" name="Graphic 34"/>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06180" y="5767986"/>
            <a:ext cx="473617" cy="566030"/>
          </a:xfrm>
          <a:prstGeom prst="rect">
            <a:avLst/>
          </a:prstGeom>
        </p:spPr>
      </p:pic>
      <p:pic>
        <p:nvPicPr>
          <p:cNvPr id="36" name="Picture 35"/>
          <p:cNvPicPr>
            <a:picLocks noChangeAspect="1"/>
          </p:cNvPicPr>
          <p:nvPr/>
        </p:nvPicPr>
        <p:blipFill>
          <a:blip r:embed="rId5"/>
          <a:stretch>
            <a:fillRect/>
          </a:stretch>
        </p:blipFill>
        <p:spPr>
          <a:xfrm>
            <a:off x="3606829" y="5551086"/>
            <a:ext cx="1359526" cy="499915"/>
          </a:xfrm>
          <a:prstGeom prst="rect">
            <a:avLst/>
          </a:prstGeom>
        </p:spPr>
      </p:pic>
      <p:pic>
        <p:nvPicPr>
          <p:cNvPr id="37" name="Picture 36"/>
          <p:cNvPicPr>
            <a:picLocks noChangeAspect="1"/>
          </p:cNvPicPr>
          <p:nvPr/>
        </p:nvPicPr>
        <p:blipFill>
          <a:blip r:embed="rId6"/>
          <a:stretch>
            <a:fillRect/>
          </a:stretch>
        </p:blipFill>
        <p:spPr>
          <a:xfrm>
            <a:off x="2081969" y="5551086"/>
            <a:ext cx="823031" cy="499915"/>
          </a:xfrm>
          <a:prstGeom prst="rect">
            <a:avLst/>
          </a:prstGeom>
        </p:spPr>
      </p:pic>
      <p:pic>
        <p:nvPicPr>
          <p:cNvPr id="6" name="Picture 5"/>
          <p:cNvPicPr>
            <a:picLocks noChangeAspect="1"/>
          </p:cNvPicPr>
          <p:nvPr/>
        </p:nvPicPr>
        <p:blipFill>
          <a:blip r:embed="rId7"/>
          <a:stretch>
            <a:fillRect/>
          </a:stretch>
        </p:blipFill>
        <p:spPr>
          <a:xfrm>
            <a:off x="2348746" y="1416868"/>
            <a:ext cx="7596274" cy="3005588"/>
          </a:xfrm>
          <a:prstGeom prst="rect">
            <a:avLst/>
          </a:prstGeom>
        </p:spPr>
      </p:pic>
    </p:spTree>
    <p:extLst>
      <p:ext uri="{BB962C8B-B14F-4D97-AF65-F5344CB8AC3E}">
        <p14:creationId xmlns:p14="http://schemas.microsoft.com/office/powerpoint/2010/main" val="3530850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a:blip r:embed="rId3"/>
          <a:stretch>
            <a:fillRect/>
          </a:stretch>
        </p:blipFill>
        <p:spPr>
          <a:xfrm>
            <a:off x="7061560" y="1563184"/>
            <a:ext cx="4017612" cy="2908044"/>
          </a:xfrm>
          <a:prstGeom prst="rect">
            <a:avLst/>
          </a:prstGeom>
        </p:spPr>
      </p:pic>
      <p:pic>
        <p:nvPicPr>
          <p:cNvPr id="14" name="Picture 13"/>
          <p:cNvPicPr>
            <a:picLocks noChangeAspect="1"/>
          </p:cNvPicPr>
          <p:nvPr/>
        </p:nvPicPr>
        <p:blipFill>
          <a:blip r:embed="rId4"/>
          <a:stretch>
            <a:fillRect/>
          </a:stretch>
        </p:blipFill>
        <p:spPr>
          <a:xfrm>
            <a:off x="692689" y="3471686"/>
            <a:ext cx="4194412" cy="938865"/>
          </a:xfrm>
          <a:prstGeom prst="rect">
            <a:avLst/>
          </a:prstGeom>
        </p:spPr>
      </p:pic>
      <p:pic>
        <p:nvPicPr>
          <p:cNvPr id="9" name="Picture 8"/>
          <p:cNvPicPr>
            <a:picLocks noChangeAspect="1"/>
          </p:cNvPicPr>
          <p:nvPr/>
        </p:nvPicPr>
        <p:blipFill>
          <a:blip r:embed="rId5"/>
          <a:stretch>
            <a:fillRect/>
          </a:stretch>
        </p:blipFill>
        <p:spPr>
          <a:xfrm>
            <a:off x="692689" y="1612158"/>
            <a:ext cx="4273666" cy="1926503"/>
          </a:xfrm>
          <a:prstGeom prst="rect">
            <a:avLst/>
          </a:prstGeom>
        </p:spPr>
      </p:pic>
      <p:cxnSp>
        <p:nvCxnSpPr>
          <p:cNvPr id="7" name="Straight Connector 6"/>
          <p:cNvCxnSpPr/>
          <p:nvPr/>
        </p:nvCxnSpPr>
        <p:spPr>
          <a:xfrm>
            <a:off x="5380074" y="1284413"/>
            <a:ext cx="0" cy="346621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Isosceles Triangle 3"/>
          <p:cNvSpPr/>
          <p:nvPr/>
        </p:nvSpPr>
        <p:spPr>
          <a:xfrm rot="5400000">
            <a:off x="6121603" y="2739035"/>
            <a:ext cx="734497" cy="488291"/>
          </a:xfrm>
          <a:prstGeom prst="triangle">
            <a:avLst/>
          </a:prstGeom>
          <a:solidFill>
            <a:srgbClr val="0B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Isosceles Triangle 7"/>
          <p:cNvSpPr/>
          <p:nvPr/>
        </p:nvSpPr>
        <p:spPr>
          <a:xfrm rot="5400000">
            <a:off x="6120727" y="3943870"/>
            <a:ext cx="734497" cy="488291"/>
          </a:xfrm>
          <a:prstGeom prst="triangle">
            <a:avLst/>
          </a:prstGeom>
          <a:solidFill>
            <a:srgbClr val="0B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Isosceles Triangle 25"/>
          <p:cNvSpPr/>
          <p:nvPr/>
        </p:nvSpPr>
        <p:spPr>
          <a:xfrm rot="5400000">
            <a:off x="6119435" y="1534200"/>
            <a:ext cx="734497" cy="488291"/>
          </a:xfrm>
          <a:prstGeom prst="triangle">
            <a:avLst/>
          </a:prstGeom>
          <a:solidFill>
            <a:srgbClr val="0B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群組 6"/>
          <p:cNvGrpSpPr/>
          <p:nvPr/>
        </p:nvGrpSpPr>
        <p:grpSpPr>
          <a:xfrm>
            <a:off x="1846384" y="6082515"/>
            <a:ext cx="8792308" cy="219808"/>
            <a:chOff x="1846384" y="5985799"/>
            <a:chExt cx="8792308" cy="219808"/>
          </a:xfrm>
        </p:grpSpPr>
        <p:sp>
          <p:nvSpPr>
            <p:cNvPr id="31"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4"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5"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6"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37" name="Graphic 36"/>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10075" y="5767986"/>
            <a:ext cx="473617" cy="566030"/>
          </a:xfrm>
          <a:prstGeom prst="rect">
            <a:avLst/>
          </a:prstGeom>
        </p:spPr>
      </p:pic>
      <p:pic>
        <p:nvPicPr>
          <p:cNvPr id="38" name="Graphic 37"/>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58128" y="5767986"/>
            <a:ext cx="473617" cy="566030"/>
          </a:xfrm>
          <a:prstGeom prst="rect">
            <a:avLst/>
          </a:prstGeom>
        </p:spPr>
      </p:pic>
      <p:pic>
        <p:nvPicPr>
          <p:cNvPr id="39" name="Graphic 38"/>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06180" y="5767986"/>
            <a:ext cx="473617" cy="566030"/>
          </a:xfrm>
          <a:prstGeom prst="rect">
            <a:avLst/>
          </a:prstGeom>
        </p:spPr>
      </p:pic>
      <p:pic>
        <p:nvPicPr>
          <p:cNvPr id="40" name="Picture 39"/>
          <p:cNvPicPr>
            <a:picLocks noChangeAspect="1"/>
          </p:cNvPicPr>
          <p:nvPr/>
        </p:nvPicPr>
        <p:blipFill>
          <a:blip r:embed="rId8"/>
          <a:stretch>
            <a:fillRect/>
          </a:stretch>
        </p:blipFill>
        <p:spPr>
          <a:xfrm>
            <a:off x="3606829" y="5551086"/>
            <a:ext cx="1359526" cy="499915"/>
          </a:xfrm>
          <a:prstGeom prst="rect">
            <a:avLst/>
          </a:prstGeom>
        </p:spPr>
      </p:pic>
      <p:pic>
        <p:nvPicPr>
          <p:cNvPr id="41" name="Picture 40"/>
          <p:cNvPicPr>
            <a:picLocks noChangeAspect="1"/>
          </p:cNvPicPr>
          <p:nvPr/>
        </p:nvPicPr>
        <p:blipFill>
          <a:blip r:embed="rId9"/>
          <a:stretch>
            <a:fillRect/>
          </a:stretch>
        </p:blipFill>
        <p:spPr>
          <a:xfrm>
            <a:off x="2081969" y="5551086"/>
            <a:ext cx="823031" cy="499915"/>
          </a:xfrm>
          <a:prstGeom prst="rect">
            <a:avLst/>
          </a:prstGeom>
        </p:spPr>
      </p:pic>
    </p:spTree>
    <p:extLst>
      <p:ext uri="{BB962C8B-B14F-4D97-AF65-F5344CB8AC3E}">
        <p14:creationId xmlns:p14="http://schemas.microsoft.com/office/powerpoint/2010/main" val="4758809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2285670" y="3827280"/>
            <a:ext cx="7620660" cy="432854"/>
          </a:xfrm>
          <a:prstGeom prst="rect">
            <a:avLst/>
          </a:prstGeom>
        </p:spPr>
      </p:pic>
      <p:pic>
        <p:nvPicPr>
          <p:cNvPr id="5" name="Picture 4"/>
          <p:cNvPicPr>
            <a:picLocks noChangeAspect="1"/>
          </p:cNvPicPr>
          <p:nvPr/>
        </p:nvPicPr>
        <p:blipFill>
          <a:blip r:embed="rId4"/>
          <a:stretch>
            <a:fillRect/>
          </a:stretch>
        </p:blipFill>
        <p:spPr>
          <a:xfrm>
            <a:off x="2426091" y="1488701"/>
            <a:ext cx="7443861" cy="2219136"/>
          </a:xfrm>
          <a:prstGeom prst="rect">
            <a:avLst/>
          </a:prstGeom>
        </p:spPr>
      </p:pic>
      <p:grpSp>
        <p:nvGrpSpPr>
          <p:cNvPr id="26" name="群組 6"/>
          <p:cNvGrpSpPr/>
          <p:nvPr/>
        </p:nvGrpSpPr>
        <p:grpSpPr>
          <a:xfrm>
            <a:off x="1846384" y="6082515"/>
            <a:ext cx="8792308" cy="219808"/>
            <a:chOff x="1846384" y="5985799"/>
            <a:chExt cx="8792308" cy="219808"/>
          </a:xfrm>
        </p:grpSpPr>
        <p:sp>
          <p:nvSpPr>
            <p:cNvPr id="28"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34" name="Graphic 33"/>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10075" y="5767986"/>
            <a:ext cx="473617" cy="566030"/>
          </a:xfrm>
          <a:prstGeom prst="rect">
            <a:avLst/>
          </a:prstGeom>
        </p:spPr>
      </p:pic>
      <p:pic>
        <p:nvPicPr>
          <p:cNvPr id="35" name="Graphic 34"/>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58128" y="5767986"/>
            <a:ext cx="473617" cy="566030"/>
          </a:xfrm>
          <a:prstGeom prst="rect">
            <a:avLst/>
          </a:prstGeom>
        </p:spPr>
      </p:pic>
      <p:pic>
        <p:nvPicPr>
          <p:cNvPr id="36" name="Graphic 35"/>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6180" y="5767986"/>
            <a:ext cx="473617" cy="566030"/>
          </a:xfrm>
          <a:prstGeom prst="rect">
            <a:avLst/>
          </a:prstGeom>
        </p:spPr>
      </p:pic>
      <p:pic>
        <p:nvPicPr>
          <p:cNvPr id="37" name="Picture 36"/>
          <p:cNvPicPr>
            <a:picLocks noChangeAspect="1"/>
          </p:cNvPicPr>
          <p:nvPr/>
        </p:nvPicPr>
        <p:blipFill>
          <a:blip r:embed="rId7"/>
          <a:stretch>
            <a:fillRect/>
          </a:stretch>
        </p:blipFill>
        <p:spPr>
          <a:xfrm>
            <a:off x="3606829" y="5551086"/>
            <a:ext cx="1359526" cy="499915"/>
          </a:xfrm>
          <a:prstGeom prst="rect">
            <a:avLst/>
          </a:prstGeom>
        </p:spPr>
      </p:pic>
      <p:pic>
        <p:nvPicPr>
          <p:cNvPr id="38" name="Picture 37"/>
          <p:cNvPicPr>
            <a:picLocks noChangeAspect="1"/>
          </p:cNvPicPr>
          <p:nvPr/>
        </p:nvPicPr>
        <p:blipFill>
          <a:blip r:embed="rId8"/>
          <a:stretch>
            <a:fillRect/>
          </a:stretch>
        </p:blipFill>
        <p:spPr>
          <a:xfrm>
            <a:off x="2081969" y="5551086"/>
            <a:ext cx="823031" cy="499915"/>
          </a:xfrm>
          <a:prstGeom prst="rect">
            <a:avLst/>
          </a:prstGeom>
        </p:spPr>
      </p:pic>
    </p:spTree>
    <p:extLst>
      <p:ext uri="{BB962C8B-B14F-4D97-AF65-F5344CB8AC3E}">
        <p14:creationId xmlns:p14="http://schemas.microsoft.com/office/powerpoint/2010/main" val="2397185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264941" y="3855607"/>
            <a:ext cx="7620660" cy="432854"/>
          </a:xfrm>
          <a:prstGeom prst="rect">
            <a:avLst/>
          </a:prstGeom>
        </p:spPr>
      </p:pic>
      <p:pic>
        <p:nvPicPr>
          <p:cNvPr id="2" name="Picture 1"/>
          <p:cNvPicPr>
            <a:picLocks noChangeAspect="1"/>
          </p:cNvPicPr>
          <p:nvPr/>
        </p:nvPicPr>
        <p:blipFill>
          <a:blip r:embed="rId4"/>
          <a:stretch>
            <a:fillRect/>
          </a:stretch>
        </p:blipFill>
        <p:spPr>
          <a:xfrm>
            <a:off x="2339600" y="1508962"/>
            <a:ext cx="7614564" cy="2219136"/>
          </a:xfrm>
          <a:prstGeom prst="rect">
            <a:avLst/>
          </a:prstGeom>
        </p:spPr>
      </p:pic>
      <p:grpSp>
        <p:nvGrpSpPr>
          <p:cNvPr id="26" name="群組 6"/>
          <p:cNvGrpSpPr/>
          <p:nvPr/>
        </p:nvGrpSpPr>
        <p:grpSpPr>
          <a:xfrm>
            <a:off x="1846384" y="6082515"/>
            <a:ext cx="8792308" cy="219808"/>
            <a:chOff x="1846384" y="5985799"/>
            <a:chExt cx="8792308" cy="219808"/>
          </a:xfrm>
        </p:grpSpPr>
        <p:sp>
          <p:nvSpPr>
            <p:cNvPr id="28"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34" name="Graphic 33"/>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10075" y="5767986"/>
            <a:ext cx="473617" cy="566030"/>
          </a:xfrm>
          <a:prstGeom prst="rect">
            <a:avLst/>
          </a:prstGeom>
        </p:spPr>
      </p:pic>
      <p:pic>
        <p:nvPicPr>
          <p:cNvPr id="35" name="Graphic 34"/>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58128" y="5767986"/>
            <a:ext cx="473617" cy="566030"/>
          </a:xfrm>
          <a:prstGeom prst="rect">
            <a:avLst/>
          </a:prstGeom>
        </p:spPr>
      </p:pic>
      <p:pic>
        <p:nvPicPr>
          <p:cNvPr id="36" name="Graphic 35"/>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6180" y="5767986"/>
            <a:ext cx="473617" cy="566030"/>
          </a:xfrm>
          <a:prstGeom prst="rect">
            <a:avLst/>
          </a:prstGeom>
        </p:spPr>
      </p:pic>
      <p:pic>
        <p:nvPicPr>
          <p:cNvPr id="37" name="Picture 36"/>
          <p:cNvPicPr>
            <a:picLocks noChangeAspect="1"/>
          </p:cNvPicPr>
          <p:nvPr/>
        </p:nvPicPr>
        <p:blipFill>
          <a:blip r:embed="rId7"/>
          <a:stretch>
            <a:fillRect/>
          </a:stretch>
        </p:blipFill>
        <p:spPr>
          <a:xfrm>
            <a:off x="3606829" y="5551086"/>
            <a:ext cx="1359526" cy="499915"/>
          </a:xfrm>
          <a:prstGeom prst="rect">
            <a:avLst/>
          </a:prstGeom>
        </p:spPr>
      </p:pic>
      <p:pic>
        <p:nvPicPr>
          <p:cNvPr id="38" name="Picture 37"/>
          <p:cNvPicPr>
            <a:picLocks noChangeAspect="1"/>
          </p:cNvPicPr>
          <p:nvPr/>
        </p:nvPicPr>
        <p:blipFill>
          <a:blip r:embed="rId8"/>
          <a:stretch>
            <a:fillRect/>
          </a:stretch>
        </p:blipFill>
        <p:spPr>
          <a:xfrm>
            <a:off x="2081969" y="5551086"/>
            <a:ext cx="823031" cy="499915"/>
          </a:xfrm>
          <a:prstGeom prst="rect">
            <a:avLst/>
          </a:prstGeom>
        </p:spPr>
      </p:pic>
    </p:spTree>
    <p:extLst>
      <p:ext uri="{BB962C8B-B14F-4D97-AF65-F5344CB8AC3E}">
        <p14:creationId xmlns:p14="http://schemas.microsoft.com/office/powerpoint/2010/main" val="13232464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15045" y="2105889"/>
            <a:ext cx="5663675" cy="1902117"/>
          </a:xfrm>
          <a:prstGeom prst="rect">
            <a:avLst/>
          </a:prstGeom>
        </p:spPr>
      </p:pic>
      <p:pic>
        <p:nvPicPr>
          <p:cNvPr id="5" name="Picture 4"/>
          <p:cNvPicPr>
            <a:picLocks noChangeAspect="1"/>
          </p:cNvPicPr>
          <p:nvPr/>
        </p:nvPicPr>
        <p:blipFill>
          <a:blip r:embed="rId3"/>
          <a:stretch>
            <a:fillRect/>
          </a:stretch>
        </p:blipFill>
        <p:spPr>
          <a:xfrm>
            <a:off x="5147990" y="2625907"/>
            <a:ext cx="1896020" cy="774259"/>
          </a:xfrm>
          <a:prstGeom prst="rect">
            <a:avLst/>
          </a:prstGeom>
        </p:spPr>
      </p:pic>
      <p:grpSp>
        <p:nvGrpSpPr>
          <p:cNvPr id="21" name="群組 6"/>
          <p:cNvGrpSpPr/>
          <p:nvPr/>
        </p:nvGrpSpPr>
        <p:grpSpPr>
          <a:xfrm>
            <a:off x="1846384" y="6082515"/>
            <a:ext cx="8792308" cy="219808"/>
            <a:chOff x="1846384" y="5985799"/>
            <a:chExt cx="8792308" cy="219808"/>
          </a:xfrm>
        </p:grpSpPr>
        <p:sp>
          <p:nvSpPr>
            <p:cNvPr id="23"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 name="橢圓 9"/>
            <p:cNvSpPr/>
            <p:nvPr/>
          </p:nvSpPr>
          <p:spPr>
            <a:xfrm>
              <a:off x="4176689" y="5985800"/>
              <a:ext cx="219807" cy="219807"/>
            </a:xfrm>
            <a:prstGeom prst="ellipse">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11"/>
            <p:cNvSpPr/>
            <p:nvPr/>
          </p:nvSpPr>
          <p:spPr>
            <a:xfrm>
              <a:off x="6075300"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 name="橢圓 12"/>
            <p:cNvSpPr/>
            <p:nvPr/>
          </p:nvSpPr>
          <p:spPr>
            <a:xfrm>
              <a:off x="7939979" y="5985799"/>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4" name="橢圓 13"/>
            <p:cNvSpPr/>
            <p:nvPr/>
          </p:nvSpPr>
          <p:spPr>
            <a:xfrm>
              <a:off x="9733086" y="5985800"/>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35" name="Graphic 34"/>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10075" y="5767986"/>
            <a:ext cx="473617" cy="566030"/>
          </a:xfrm>
          <a:prstGeom prst="rect">
            <a:avLst/>
          </a:prstGeom>
        </p:spPr>
      </p:pic>
      <p:pic>
        <p:nvPicPr>
          <p:cNvPr id="36" name="Graphic 35"/>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58128" y="5767986"/>
            <a:ext cx="473617" cy="566030"/>
          </a:xfrm>
          <a:prstGeom prst="rect">
            <a:avLst/>
          </a:prstGeom>
        </p:spPr>
      </p:pic>
      <p:pic>
        <p:nvPicPr>
          <p:cNvPr id="37" name="Graphic 36"/>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06180" y="5767986"/>
            <a:ext cx="473617" cy="566030"/>
          </a:xfrm>
          <a:prstGeom prst="rect">
            <a:avLst/>
          </a:prstGeom>
        </p:spPr>
      </p:pic>
      <p:pic>
        <p:nvPicPr>
          <p:cNvPr id="38" name="Picture 37"/>
          <p:cNvPicPr>
            <a:picLocks noChangeAspect="1"/>
          </p:cNvPicPr>
          <p:nvPr/>
        </p:nvPicPr>
        <p:blipFill>
          <a:blip r:embed="rId6"/>
          <a:stretch>
            <a:fillRect/>
          </a:stretch>
        </p:blipFill>
        <p:spPr>
          <a:xfrm>
            <a:off x="3606829" y="5551086"/>
            <a:ext cx="1359526" cy="499915"/>
          </a:xfrm>
          <a:prstGeom prst="rect">
            <a:avLst/>
          </a:prstGeom>
        </p:spPr>
      </p:pic>
      <p:pic>
        <p:nvPicPr>
          <p:cNvPr id="39" name="Picture 38"/>
          <p:cNvPicPr>
            <a:picLocks noChangeAspect="1"/>
          </p:cNvPicPr>
          <p:nvPr/>
        </p:nvPicPr>
        <p:blipFill>
          <a:blip r:embed="rId7"/>
          <a:stretch>
            <a:fillRect/>
          </a:stretch>
        </p:blipFill>
        <p:spPr>
          <a:xfrm>
            <a:off x="2081969" y="5551086"/>
            <a:ext cx="823031" cy="499915"/>
          </a:xfrm>
          <a:prstGeom prst="rect">
            <a:avLst/>
          </a:prstGeom>
        </p:spPr>
      </p:pic>
    </p:spTree>
    <p:extLst>
      <p:ext uri="{BB962C8B-B14F-4D97-AF65-F5344CB8AC3E}">
        <p14:creationId xmlns:p14="http://schemas.microsoft.com/office/powerpoint/2010/main" val="1992911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3.33333E-6 4.07407E-6 L -0.00586 -0.44792 " pathEditMode="relative" rAng="0" ptsTypes="AA">
                                      <p:cBhvr>
                                        <p:cTn id="6" dur="2000" fill="hold"/>
                                        <p:tgtEl>
                                          <p:spTgt spid="35"/>
                                        </p:tgtEl>
                                        <p:attrNameLst>
                                          <p:attrName>ppt_x</p:attrName>
                                          <p:attrName>ppt_y</p:attrName>
                                        </p:attrNameLst>
                                      </p:cBhvr>
                                      <p:rCtr x="-299" y="-22407"/>
                                    </p:animMotion>
                                  </p:childTnLst>
                                </p:cTn>
                              </p:par>
                              <p:par>
                                <p:cTn id="7" presetID="6" presetClass="emph" presetSubtype="0" fill="hold" nodeType="withEffect">
                                  <p:stCondLst>
                                    <p:cond delay="0"/>
                                  </p:stCondLst>
                                  <p:childTnLst>
                                    <p:animScale>
                                      <p:cBhvr>
                                        <p:cTn id="8" dur="2000" fill="hold"/>
                                        <p:tgtEl>
                                          <p:spTgt spid="35"/>
                                        </p:tgtEl>
                                      </p:cBhvr>
                                      <p:by x="150000" y="150000"/>
                                    </p:animScale>
                                  </p:childTnLst>
                                </p:cTn>
                              </p:par>
                            </p:childTnLst>
                          </p:cTn>
                        </p:par>
                        <p:par>
                          <p:cTn id="9" fill="hold">
                            <p:stCondLst>
                              <p:cond delay="2000"/>
                            </p:stCondLst>
                            <p:childTnLst>
                              <p:par>
                                <p:cTn id="10" presetID="1" presetClass="exit" presetSubtype="0" fill="hold" nodeType="afterEffect">
                                  <p:stCondLst>
                                    <p:cond delay="0"/>
                                  </p:stCondLst>
                                  <p:childTnLst>
                                    <p:set>
                                      <p:cBhvr>
                                        <p:cTn id="11" dur="1" fill="hold">
                                          <p:stCondLst>
                                            <p:cond delay="0"/>
                                          </p:stCondLst>
                                        </p:cTn>
                                        <p:tgtEl>
                                          <p:spTgt spid="35"/>
                                        </p:tgtEl>
                                        <p:attrNameLst>
                                          <p:attrName>style.visibility</p:attrName>
                                        </p:attrNameLst>
                                      </p:cBhvr>
                                      <p:to>
                                        <p:strVal val="hidden"/>
                                      </p:to>
                                    </p:se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2500"/>
                            </p:stCondLst>
                            <p:childTnLst>
                              <p:par>
                                <p:cTn id="17" presetID="1" presetClass="exit" presetSubtype="0" fill="hold" nodeType="afterEffect">
                                  <p:stCondLst>
                                    <p:cond delay="0"/>
                                  </p:stCondLst>
                                  <p:childTnLst>
                                    <p:set>
                                      <p:cBhvr>
                                        <p:cTn id="18" dur="1" fill="hold">
                                          <p:stCondLst>
                                            <p:cond delay="0"/>
                                          </p:stCondLst>
                                        </p:cTn>
                                        <p:tgtEl>
                                          <p:spTgt spid="5"/>
                                        </p:tgtEl>
                                        <p:attrNameLst>
                                          <p:attrName>style.visibility</p:attrName>
                                        </p:attrNameLst>
                                      </p:cBhvr>
                                      <p:to>
                                        <p:strVal val="hidden"/>
                                      </p:to>
                                    </p:set>
                                  </p:childTnLst>
                                </p:cTn>
                              </p:par>
                            </p:childTnLst>
                          </p:cTn>
                        </p:par>
                        <p:par>
                          <p:cTn id="19" fill="hold">
                            <p:stCondLst>
                              <p:cond delay="2500"/>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1846384" y="5542724"/>
            <a:ext cx="8792308" cy="791292"/>
            <a:chOff x="1846384" y="5542724"/>
            <a:chExt cx="8792308" cy="791292"/>
          </a:xfrm>
        </p:grpSpPr>
        <p:pic>
          <p:nvPicPr>
            <p:cNvPr id="10" name="Picture 9"/>
            <p:cNvPicPr>
              <a:picLocks noChangeAspect="1"/>
            </p:cNvPicPr>
            <p:nvPr/>
          </p:nvPicPr>
          <p:blipFill>
            <a:blip r:embed="rId2"/>
            <a:stretch>
              <a:fillRect/>
            </a:stretch>
          </p:blipFill>
          <p:spPr>
            <a:xfrm>
              <a:off x="2120440" y="5542724"/>
              <a:ext cx="823031" cy="499915"/>
            </a:xfrm>
            <a:prstGeom prst="rect">
              <a:avLst/>
            </a:prstGeom>
          </p:spPr>
        </p:pic>
        <p:pic>
          <p:nvPicPr>
            <p:cNvPr id="7" name="Picture 6"/>
            <p:cNvPicPr>
              <a:picLocks noChangeAspect="1"/>
            </p:cNvPicPr>
            <p:nvPr/>
          </p:nvPicPr>
          <p:blipFill>
            <a:blip r:embed="rId3"/>
            <a:stretch>
              <a:fillRect/>
            </a:stretch>
          </p:blipFill>
          <p:spPr>
            <a:xfrm>
              <a:off x="3584158" y="5542724"/>
              <a:ext cx="1359526" cy="499915"/>
            </a:xfrm>
            <a:prstGeom prst="rect">
              <a:avLst/>
            </a:prstGeom>
          </p:spPr>
        </p:pic>
        <p:pic>
          <p:nvPicPr>
            <p:cNvPr id="5" name="Picture 4"/>
            <p:cNvPicPr>
              <a:picLocks noChangeAspect="1"/>
            </p:cNvPicPr>
            <p:nvPr/>
          </p:nvPicPr>
          <p:blipFill>
            <a:blip r:embed="rId4"/>
            <a:stretch>
              <a:fillRect/>
            </a:stretch>
          </p:blipFill>
          <p:spPr>
            <a:xfrm>
              <a:off x="5465167" y="5545772"/>
              <a:ext cx="1359526" cy="493819"/>
            </a:xfrm>
            <a:prstGeom prst="rect">
              <a:avLst/>
            </a:prstGeom>
          </p:spPr>
        </p:pic>
        <p:grpSp>
          <p:nvGrpSpPr>
            <p:cNvPr id="2" name="Group 1"/>
            <p:cNvGrpSpPr/>
            <p:nvPr/>
          </p:nvGrpSpPr>
          <p:grpSpPr>
            <a:xfrm>
              <a:off x="1846384" y="6082515"/>
              <a:ext cx="8792308" cy="219808"/>
              <a:chOff x="1846384" y="6082515"/>
              <a:chExt cx="8792308" cy="219808"/>
            </a:xfrm>
          </p:grpSpPr>
          <p:sp>
            <p:nvSpPr>
              <p:cNvPr id="15" name="矩形 4"/>
              <p:cNvSpPr/>
              <p:nvPr/>
            </p:nvSpPr>
            <p:spPr>
              <a:xfrm>
                <a:off x="1846384" y="6170444"/>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橢圓 5"/>
              <p:cNvSpPr/>
              <p:nvPr/>
            </p:nvSpPr>
            <p:spPr>
              <a:xfrm>
                <a:off x="2383582" y="6082515"/>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7" name="橢圓 9"/>
              <p:cNvSpPr/>
              <p:nvPr/>
            </p:nvSpPr>
            <p:spPr>
              <a:xfrm>
                <a:off x="4176689" y="6082516"/>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8" name="橢圓 11"/>
              <p:cNvSpPr/>
              <p:nvPr/>
            </p:nvSpPr>
            <p:spPr>
              <a:xfrm>
                <a:off x="6075300" y="6082516"/>
                <a:ext cx="219807" cy="2198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9" name="橢圓 12"/>
              <p:cNvSpPr/>
              <p:nvPr/>
            </p:nvSpPr>
            <p:spPr>
              <a:xfrm>
                <a:off x="7939979" y="6082515"/>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0" name="橢圓 13"/>
              <p:cNvSpPr/>
              <p:nvPr/>
            </p:nvSpPr>
            <p:spPr>
              <a:xfrm>
                <a:off x="9733086" y="6082516"/>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24" name="Graphic 23"/>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58128" y="5767986"/>
              <a:ext cx="473617" cy="566030"/>
            </a:xfrm>
            <a:prstGeom prst="rect">
              <a:avLst/>
            </a:prstGeom>
          </p:spPr>
        </p:pic>
        <p:pic>
          <p:nvPicPr>
            <p:cNvPr id="25" name="Graphic 24"/>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6180" y="5767986"/>
              <a:ext cx="473617" cy="566030"/>
            </a:xfrm>
            <a:prstGeom prst="rect">
              <a:avLst/>
            </a:prstGeom>
          </p:spPr>
        </p:pic>
      </p:grpSp>
      <p:pic>
        <p:nvPicPr>
          <p:cNvPr id="6" name="Picture 5"/>
          <p:cNvPicPr>
            <a:picLocks noChangeAspect="1"/>
          </p:cNvPicPr>
          <p:nvPr/>
        </p:nvPicPr>
        <p:blipFill rotWithShape="1">
          <a:blip r:embed="rId7">
            <a:extLst>
              <a:ext uri="{28A0092B-C50C-407E-A947-70E740481C1C}">
                <a14:useLocalDpi xmlns:a14="http://schemas.microsoft.com/office/drawing/2010/main" val="0"/>
              </a:ext>
            </a:extLst>
          </a:blip>
          <a:srcRect t="25892" b="46046"/>
          <a:stretch/>
        </p:blipFill>
        <p:spPr>
          <a:xfrm>
            <a:off x="1494692" y="2595015"/>
            <a:ext cx="9144000" cy="1924494"/>
          </a:xfrm>
          <a:prstGeom prst="rect">
            <a:avLst/>
          </a:prstGeom>
        </p:spPr>
      </p:pic>
      <p:pic>
        <p:nvPicPr>
          <p:cNvPr id="3" name="Picture 2"/>
          <p:cNvPicPr>
            <a:picLocks noChangeAspect="1"/>
          </p:cNvPicPr>
          <p:nvPr/>
        </p:nvPicPr>
        <p:blipFill>
          <a:blip r:embed="rId8"/>
          <a:stretch>
            <a:fillRect/>
          </a:stretch>
        </p:blipFill>
        <p:spPr>
          <a:xfrm>
            <a:off x="1545100" y="1450720"/>
            <a:ext cx="9199661" cy="1054699"/>
          </a:xfrm>
          <a:prstGeom prst="rect">
            <a:avLst/>
          </a:prstGeom>
        </p:spPr>
      </p:pic>
    </p:spTree>
    <p:extLst>
      <p:ext uri="{BB962C8B-B14F-4D97-AF65-F5344CB8AC3E}">
        <p14:creationId xmlns:p14="http://schemas.microsoft.com/office/powerpoint/2010/main" val="3502466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descr="Bank"/>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95865" y="304210"/>
            <a:ext cx="4453860" cy="4453860"/>
          </a:xfrm>
          <a:prstGeom prst="rect">
            <a:avLst/>
          </a:prstGeom>
        </p:spPr>
      </p:pic>
      <p:pic>
        <p:nvPicPr>
          <p:cNvPr id="17" name="Picture 16"/>
          <p:cNvPicPr>
            <a:picLocks noChangeAspect="1"/>
          </p:cNvPicPr>
          <p:nvPr/>
        </p:nvPicPr>
        <p:blipFill>
          <a:blip r:embed="rId4"/>
          <a:stretch>
            <a:fillRect/>
          </a:stretch>
        </p:blipFill>
        <p:spPr>
          <a:xfrm>
            <a:off x="1523604" y="1283452"/>
            <a:ext cx="9144793" cy="3517697"/>
          </a:xfrm>
          <a:prstGeom prst="rect">
            <a:avLst/>
          </a:prstGeom>
        </p:spPr>
      </p:pic>
      <p:grpSp>
        <p:nvGrpSpPr>
          <p:cNvPr id="25" name="Group 24"/>
          <p:cNvGrpSpPr/>
          <p:nvPr/>
        </p:nvGrpSpPr>
        <p:grpSpPr>
          <a:xfrm>
            <a:off x="1846384" y="5542724"/>
            <a:ext cx="8792308" cy="791292"/>
            <a:chOff x="1846384" y="5542724"/>
            <a:chExt cx="8792308" cy="791292"/>
          </a:xfrm>
        </p:grpSpPr>
        <p:pic>
          <p:nvPicPr>
            <p:cNvPr id="26" name="Picture 25"/>
            <p:cNvPicPr>
              <a:picLocks noChangeAspect="1"/>
            </p:cNvPicPr>
            <p:nvPr/>
          </p:nvPicPr>
          <p:blipFill>
            <a:blip r:embed="rId5"/>
            <a:stretch>
              <a:fillRect/>
            </a:stretch>
          </p:blipFill>
          <p:spPr>
            <a:xfrm>
              <a:off x="2120440" y="5542724"/>
              <a:ext cx="823031" cy="499915"/>
            </a:xfrm>
            <a:prstGeom prst="rect">
              <a:avLst/>
            </a:prstGeom>
          </p:spPr>
        </p:pic>
        <p:pic>
          <p:nvPicPr>
            <p:cNvPr id="27" name="Picture 26"/>
            <p:cNvPicPr>
              <a:picLocks noChangeAspect="1"/>
            </p:cNvPicPr>
            <p:nvPr/>
          </p:nvPicPr>
          <p:blipFill>
            <a:blip r:embed="rId6"/>
            <a:stretch>
              <a:fillRect/>
            </a:stretch>
          </p:blipFill>
          <p:spPr>
            <a:xfrm>
              <a:off x="3584158" y="5542724"/>
              <a:ext cx="1359526" cy="499915"/>
            </a:xfrm>
            <a:prstGeom prst="rect">
              <a:avLst/>
            </a:prstGeom>
          </p:spPr>
        </p:pic>
        <p:pic>
          <p:nvPicPr>
            <p:cNvPr id="28" name="Picture 27"/>
            <p:cNvPicPr>
              <a:picLocks noChangeAspect="1"/>
            </p:cNvPicPr>
            <p:nvPr/>
          </p:nvPicPr>
          <p:blipFill>
            <a:blip r:embed="rId7"/>
            <a:stretch>
              <a:fillRect/>
            </a:stretch>
          </p:blipFill>
          <p:spPr>
            <a:xfrm>
              <a:off x="5465167" y="5545772"/>
              <a:ext cx="1359526" cy="493819"/>
            </a:xfrm>
            <a:prstGeom prst="rect">
              <a:avLst/>
            </a:prstGeom>
          </p:spPr>
        </p:pic>
        <p:grpSp>
          <p:nvGrpSpPr>
            <p:cNvPr id="29" name="Group 28"/>
            <p:cNvGrpSpPr/>
            <p:nvPr/>
          </p:nvGrpSpPr>
          <p:grpSpPr>
            <a:xfrm>
              <a:off x="1846384" y="6082515"/>
              <a:ext cx="8792308" cy="219808"/>
              <a:chOff x="1846384" y="6082515"/>
              <a:chExt cx="8792308" cy="219808"/>
            </a:xfrm>
          </p:grpSpPr>
          <p:sp>
            <p:nvSpPr>
              <p:cNvPr id="32" name="矩形 4"/>
              <p:cNvSpPr/>
              <p:nvPr/>
            </p:nvSpPr>
            <p:spPr>
              <a:xfrm>
                <a:off x="1846384" y="6170444"/>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橢圓 5"/>
              <p:cNvSpPr/>
              <p:nvPr/>
            </p:nvSpPr>
            <p:spPr>
              <a:xfrm>
                <a:off x="2383582" y="6082515"/>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4" name="橢圓 9"/>
              <p:cNvSpPr/>
              <p:nvPr/>
            </p:nvSpPr>
            <p:spPr>
              <a:xfrm>
                <a:off x="4176689" y="6082516"/>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5" name="橢圓 11"/>
              <p:cNvSpPr/>
              <p:nvPr/>
            </p:nvSpPr>
            <p:spPr>
              <a:xfrm>
                <a:off x="6075300" y="6082516"/>
                <a:ext cx="219807" cy="2198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6" name="橢圓 12"/>
              <p:cNvSpPr/>
              <p:nvPr/>
            </p:nvSpPr>
            <p:spPr>
              <a:xfrm>
                <a:off x="7939979" y="6082515"/>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7" name="橢圓 13"/>
              <p:cNvSpPr/>
              <p:nvPr/>
            </p:nvSpPr>
            <p:spPr>
              <a:xfrm>
                <a:off x="9733086" y="6082516"/>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30" name="Graphic 29"/>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758128" y="5767986"/>
              <a:ext cx="473617" cy="566030"/>
            </a:xfrm>
            <a:prstGeom prst="rect">
              <a:avLst/>
            </a:prstGeom>
          </p:spPr>
        </p:pic>
        <p:pic>
          <p:nvPicPr>
            <p:cNvPr id="31" name="Graphic 30"/>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606180" y="5767986"/>
              <a:ext cx="473617" cy="566030"/>
            </a:xfrm>
            <a:prstGeom prst="rect">
              <a:avLst/>
            </a:prstGeom>
          </p:spPr>
        </p:pic>
      </p:grpSp>
    </p:spTree>
    <p:extLst>
      <p:ext uri="{BB962C8B-B14F-4D97-AF65-F5344CB8AC3E}">
        <p14:creationId xmlns:p14="http://schemas.microsoft.com/office/powerpoint/2010/main" val="14307640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235333"/>
            <a:ext cx="5290457" cy="3385850"/>
            <a:chOff x="0" y="1716146"/>
            <a:chExt cx="4508206" cy="2885215"/>
          </a:xfrm>
        </p:grpSpPr>
        <p:sp>
          <p:nvSpPr>
            <p:cNvPr id="4" name="手繪多邊形 10"/>
            <p:cNvSpPr/>
            <p:nvPr/>
          </p:nvSpPr>
          <p:spPr>
            <a:xfrm>
              <a:off x="616688" y="1731048"/>
              <a:ext cx="3891518" cy="2851585"/>
            </a:xfrm>
            <a:custGeom>
              <a:avLst/>
              <a:gdLst>
                <a:gd name="connsiteX0" fmla="*/ 0 w 4879730"/>
                <a:gd name="connsiteY0" fmla="*/ 0 h 2945423"/>
                <a:gd name="connsiteX1" fmla="*/ 2828923 w 4879730"/>
                <a:gd name="connsiteY1" fmla="*/ 0 h 2945423"/>
                <a:gd name="connsiteX2" fmla="*/ 2828926 w 4879730"/>
                <a:gd name="connsiteY2" fmla="*/ 0 h 2945423"/>
                <a:gd name="connsiteX3" fmla="*/ 2839915 w 4879730"/>
                <a:gd name="connsiteY3" fmla="*/ 0 h 2945423"/>
                <a:gd name="connsiteX4" fmla="*/ 2839915 w 4879730"/>
                <a:gd name="connsiteY4" fmla="*/ 7892 h 2945423"/>
                <a:gd name="connsiteX5" fmla="*/ 4879730 w 4879730"/>
                <a:gd name="connsiteY5" fmla="*/ 1472711 h 2945423"/>
                <a:gd name="connsiteX6" fmla="*/ 2839915 w 4879730"/>
                <a:gd name="connsiteY6" fmla="*/ 2937529 h 2945423"/>
                <a:gd name="connsiteX7" fmla="*/ 2839915 w 4879730"/>
                <a:gd name="connsiteY7" fmla="*/ 2945423 h 2945423"/>
                <a:gd name="connsiteX8" fmla="*/ 0 w 4879730"/>
                <a:gd name="connsiteY8" fmla="*/ 2945423 h 29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9730" h="2945423">
                  <a:moveTo>
                    <a:pt x="0" y="0"/>
                  </a:moveTo>
                  <a:lnTo>
                    <a:pt x="2828923" y="0"/>
                  </a:lnTo>
                  <a:lnTo>
                    <a:pt x="2828926" y="0"/>
                  </a:lnTo>
                  <a:lnTo>
                    <a:pt x="2839915" y="0"/>
                  </a:lnTo>
                  <a:lnTo>
                    <a:pt x="2839915" y="7892"/>
                  </a:lnTo>
                  <a:lnTo>
                    <a:pt x="4879730" y="1472711"/>
                  </a:lnTo>
                  <a:lnTo>
                    <a:pt x="2839915" y="2937529"/>
                  </a:lnTo>
                  <a:lnTo>
                    <a:pt x="2839915" y="2945423"/>
                  </a:lnTo>
                  <a:lnTo>
                    <a:pt x="0" y="2945423"/>
                  </a:lnTo>
                  <a:close/>
                </a:path>
              </a:pathLst>
            </a:cu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Rectangle 4"/>
            <p:cNvSpPr/>
            <p:nvPr/>
          </p:nvSpPr>
          <p:spPr>
            <a:xfrm>
              <a:off x="0" y="1716146"/>
              <a:ext cx="595423" cy="288521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p:cNvPicPr>
            <a:picLocks noChangeAspect="1"/>
          </p:cNvPicPr>
          <p:nvPr/>
        </p:nvPicPr>
        <p:blipFill>
          <a:blip r:embed="rId2"/>
          <a:stretch>
            <a:fillRect/>
          </a:stretch>
        </p:blipFill>
        <p:spPr>
          <a:xfrm>
            <a:off x="960042" y="1773705"/>
            <a:ext cx="2847079" cy="2505673"/>
          </a:xfrm>
          <a:prstGeom prst="rect">
            <a:avLst/>
          </a:prstGeom>
        </p:spPr>
      </p:pic>
      <p:grpSp>
        <p:nvGrpSpPr>
          <p:cNvPr id="23" name="Group 22"/>
          <p:cNvGrpSpPr/>
          <p:nvPr/>
        </p:nvGrpSpPr>
        <p:grpSpPr>
          <a:xfrm>
            <a:off x="1846384" y="5542724"/>
            <a:ext cx="8792308" cy="791292"/>
            <a:chOff x="1846384" y="5542724"/>
            <a:chExt cx="8792308" cy="791292"/>
          </a:xfrm>
        </p:grpSpPr>
        <p:pic>
          <p:nvPicPr>
            <p:cNvPr id="24" name="Picture 23"/>
            <p:cNvPicPr>
              <a:picLocks noChangeAspect="1"/>
            </p:cNvPicPr>
            <p:nvPr/>
          </p:nvPicPr>
          <p:blipFill>
            <a:blip r:embed="rId3"/>
            <a:stretch>
              <a:fillRect/>
            </a:stretch>
          </p:blipFill>
          <p:spPr>
            <a:xfrm>
              <a:off x="2120440" y="5542724"/>
              <a:ext cx="823031" cy="499915"/>
            </a:xfrm>
            <a:prstGeom prst="rect">
              <a:avLst/>
            </a:prstGeom>
          </p:spPr>
        </p:pic>
        <p:pic>
          <p:nvPicPr>
            <p:cNvPr id="25" name="Picture 24"/>
            <p:cNvPicPr>
              <a:picLocks noChangeAspect="1"/>
            </p:cNvPicPr>
            <p:nvPr/>
          </p:nvPicPr>
          <p:blipFill>
            <a:blip r:embed="rId4"/>
            <a:stretch>
              <a:fillRect/>
            </a:stretch>
          </p:blipFill>
          <p:spPr>
            <a:xfrm>
              <a:off x="3584158" y="5542724"/>
              <a:ext cx="1359526" cy="499915"/>
            </a:xfrm>
            <a:prstGeom prst="rect">
              <a:avLst/>
            </a:prstGeom>
          </p:spPr>
        </p:pic>
        <p:pic>
          <p:nvPicPr>
            <p:cNvPr id="26" name="Picture 25"/>
            <p:cNvPicPr>
              <a:picLocks noChangeAspect="1"/>
            </p:cNvPicPr>
            <p:nvPr/>
          </p:nvPicPr>
          <p:blipFill>
            <a:blip r:embed="rId5"/>
            <a:stretch>
              <a:fillRect/>
            </a:stretch>
          </p:blipFill>
          <p:spPr>
            <a:xfrm>
              <a:off x="5465167" y="5545772"/>
              <a:ext cx="1359526" cy="493819"/>
            </a:xfrm>
            <a:prstGeom prst="rect">
              <a:avLst/>
            </a:prstGeom>
          </p:spPr>
        </p:pic>
        <p:grpSp>
          <p:nvGrpSpPr>
            <p:cNvPr id="27" name="Group 26"/>
            <p:cNvGrpSpPr/>
            <p:nvPr/>
          </p:nvGrpSpPr>
          <p:grpSpPr>
            <a:xfrm>
              <a:off x="1846384" y="6082515"/>
              <a:ext cx="8792308" cy="219808"/>
              <a:chOff x="1846384" y="6082515"/>
              <a:chExt cx="8792308" cy="219808"/>
            </a:xfrm>
          </p:grpSpPr>
          <p:sp>
            <p:nvSpPr>
              <p:cNvPr id="30" name="矩形 4"/>
              <p:cNvSpPr/>
              <p:nvPr/>
            </p:nvSpPr>
            <p:spPr>
              <a:xfrm>
                <a:off x="1846384" y="6170444"/>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橢圓 5"/>
              <p:cNvSpPr/>
              <p:nvPr/>
            </p:nvSpPr>
            <p:spPr>
              <a:xfrm>
                <a:off x="2383582" y="6082515"/>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9"/>
              <p:cNvSpPr/>
              <p:nvPr/>
            </p:nvSpPr>
            <p:spPr>
              <a:xfrm>
                <a:off x="4176689" y="6082516"/>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 name="橢圓 11"/>
              <p:cNvSpPr/>
              <p:nvPr/>
            </p:nvSpPr>
            <p:spPr>
              <a:xfrm>
                <a:off x="6075300" y="6082516"/>
                <a:ext cx="219807" cy="2198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4" name="橢圓 12"/>
              <p:cNvSpPr/>
              <p:nvPr/>
            </p:nvSpPr>
            <p:spPr>
              <a:xfrm>
                <a:off x="7939979" y="6082515"/>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5" name="橢圓 13"/>
              <p:cNvSpPr/>
              <p:nvPr/>
            </p:nvSpPr>
            <p:spPr>
              <a:xfrm>
                <a:off x="9733086" y="6082516"/>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28" name="Graphic 27"/>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58128" y="5767986"/>
              <a:ext cx="473617" cy="566030"/>
            </a:xfrm>
            <a:prstGeom prst="rect">
              <a:avLst/>
            </a:prstGeom>
          </p:spPr>
        </p:pic>
        <p:pic>
          <p:nvPicPr>
            <p:cNvPr id="29" name="Graphic 28"/>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06180" y="5767986"/>
              <a:ext cx="473617" cy="566030"/>
            </a:xfrm>
            <a:prstGeom prst="rect">
              <a:avLst/>
            </a:prstGeom>
          </p:spPr>
        </p:pic>
      </p:grpSp>
      <p:pic>
        <p:nvPicPr>
          <p:cNvPr id="3" name="Picture 2"/>
          <p:cNvPicPr>
            <a:picLocks noChangeAspect="1"/>
          </p:cNvPicPr>
          <p:nvPr/>
        </p:nvPicPr>
        <p:blipFill>
          <a:blip r:embed="rId8"/>
          <a:stretch>
            <a:fillRect/>
          </a:stretch>
        </p:blipFill>
        <p:spPr>
          <a:xfrm>
            <a:off x="6185203" y="1703594"/>
            <a:ext cx="4676037" cy="2645893"/>
          </a:xfrm>
          <a:prstGeom prst="rect">
            <a:avLst/>
          </a:prstGeom>
        </p:spPr>
      </p:pic>
    </p:spTree>
    <p:extLst>
      <p:ext uri="{BB962C8B-B14F-4D97-AF65-F5344CB8AC3E}">
        <p14:creationId xmlns:p14="http://schemas.microsoft.com/office/powerpoint/2010/main" val="1539415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126473"/>
            <a:ext cx="5290457" cy="3385850"/>
            <a:chOff x="0" y="1716146"/>
            <a:chExt cx="4508206" cy="2885215"/>
          </a:xfrm>
        </p:grpSpPr>
        <p:sp>
          <p:nvSpPr>
            <p:cNvPr id="4" name="手繪多邊形 10"/>
            <p:cNvSpPr/>
            <p:nvPr/>
          </p:nvSpPr>
          <p:spPr>
            <a:xfrm>
              <a:off x="616688" y="1731048"/>
              <a:ext cx="3891518" cy="2851585"/>
            </a:xfrm>
            <a:custGeom>
              <a:avLst/>
              <a:gdLst>
                <a:gd name="connsiteX0" fmla="*/ 0 w 4879730"/>
                <a:gd name="connsiteY0" fmla="*/ 0 h 2945423"/>
                <a:gd name="connsiteX1" fmla="*/ 2828923 w 4879730"/>
                <a:gd name="connsiteY1" fmla="*/ 0 h 2945423"/>
                <a:gd name="connsiteX2" fmla="*/ 2828926 w 4879730"/>
                <a:gd name="connsiteY2" fmla="*/ 0 h 2945423"/>
                <a:gd name="connsiteX3" fmla="*/ 2839915 w 4879730"/>
                <a:gd name="connsiteY3" fmla="*/ 0 h 2945423"/>
                <a:gd name="connsiteX4" fmla="*/ 2839915 w 4879730"/>
                <a:gd name="connsiteY4" fmla="*/ 7892 h 2945423"/>
                <a:gd name="connsiteX5" fmla="*/ 4879730 w 4879730"/>
                <a:gd name="connsiteY5" fmla="*/ 1472711 h 2945423"/>
                <a:gd name="connsiteX6" fmla="*/ 2839915 w 4879730"/>
                <a:gd name="connsiteY6" fmla="*/ 2937529 h 2945423"/>
                <a:gd name="connsiteX7" fmla="*/ 2839915 w 4879730"/>
                <a:gd name="connsiteY7" fmla="*/ 2945423 h 2945423"/>
                <a:gd name="connsiteX8" fmla="*/ 0 w 4879730"/>
                <a:gd name="connsiteY8" fmla="*/ 2945423 h 29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9730" h="2945423">
                  <a:moveTo>
                    <a:pt x="0" y="0"/>
                  </a:moveTo>
                  <a:lnTo>
                    <a:pt x="2828923" y="0"/>
                  </a:lnTo>
                  <a:lnTo>
                    <a:pt x="2828926" y="0"/>
                  </a:lnTo>
                  <a:lnTo>
                    <a:pt x="2839915" y="0"/>
                  </a:lnTo>
                  <a:lnTo>
                    <a:pt x="2839915" y="7892"/>
                  </a:lnTo>
                  <a:lnTo>
                    <a:pt x="4879730" y="1472711"/>
                  </a:lnTo>
                  <a:lnTo>
                    <a:pt x="2839915" y="2937529"/>
                  </a:lnTo>
                  <a:lnTo>
                    <a:pt x="2839915" y="2945423"/>
                  </a:lnTo>
                  <a:lnTo>
                    <a:pt x="0" y="2945423"/>
                  </a:lnTo>
                  <a:close/>
                </a:path>
              </a:pathLst>
            </a:cu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Rectangle 4"/>
            <p:cNvSpPr/>
            <p:nvPr/>
          </p:nvSpPr>
          <p:spPr>
            <a:xfrm>
              <a:off x="0" y="1716146"/>
              <a:ext cx="595423" cy="288521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oup 22"/>
          <p:cNvGrpSpPr/>
          <p:nvPr/>
        </p:nvGrpSpPr>
        <p:grpSpPr>
          <a:xfrm>
            <a:off x="1846384" y="5542724"/>
            <a:ext cx="8792308" cy="791292"/>
            <a:chOff x="1846384" y="5542724"/>
            <a:chExt cx="8792308" cy="791292"/>
          </a:xfrm>
        </p:grpSpPr>
        <p:pic>
          <p:nvPicPr>
            <p:cNvPr id="24" name="Picture 23"/>
            <p:cNvPicPr>
              <a:picLocks noChangeAspect="1"/>
            </p:cNvPicPr>
            <p:nvPr/>
          </p:nvPicPr>
          <p:blipFill>
            <a:blip r:embed="rId2"/>
            <a:stretch>
              <a:fillRect/>
            </a:stretch>
          </p:blipFill>
          <p:spPr>
            <a:xfrm>
              <a:off x="2120440" y="5542724"/>
              <a:ext cx="823031" cy="499915"/>
            </a:xfrm>
            <a:prstGeom prst="rect">
              <a:avLst/>
            </a:prstGeom>
          </p:spPr>
        </p:pic>
        <p:pic>
          <p:nvPicPr>
            <p:cNvPr id="25" name="Picture 24"/>
            <p:cNvPicPr>
              <a:picLocks noChangeAspect="1"/>
            </p:cNvPicPr>
            <p:nvPr/>
          </p:nvPicPr>
          <p:blipFill>
            <a:blip r:embed="rId3"/>
            <a:stretch>
              <a:fillRect/>
            </a:stretch>
          </p:blipFill>
          <p:spPr>
            <a:xfrm>
              <a:off x="3584158" y="5542724"/>
              <a:ext cx="1359526" cy="499915"/>
            </a:xfrm>
            <a:prstGeom prst="rect">
              <a:avLst/>
            </a:prstGeom>
          </p:spPr>
        </p:pic>
        <p:pic>
          <p:nvPicPr>
            <p:cNvPr id="26" name="Picture 25"/>
            <p:cNvPicPr>
              <a:picLocks noChangeAspect="1"/>
            </p:cNvPicPr>
            <p:nvPr/>
          </p:nvPicPr>
          <p:blipFill>
            <a:blip r:embed="rId4"/>
            <a:stretch>
              <a:fillRect/>
            </a:stretch>
          </p:blipFill>
          <p:spPr>
            <a:xfrm>
              <a:off x="5465167" y="5545772"/>
              <a:ext cx="1359526" cy="493819"/>
            </a:xfrm>
            <a:prstGeom prst="rect">
              <a:avLst/>
            </a:prstGeom>
          </p:spPr>
        </p:pic>
        <p:grpSp>
          <p:nvGrpSpPr>
            <p:cNvPr id="27" name="Group 26"/>
            <p:cNvGrpSpPr/>
            <p:nvPr/>
          </p:nvGrpSpPr>
          <p:grpSpPr>
            <a:xfrm>
              <a:off x="1846384" y="6082515"/>
              <a:ext cx="8792308" cy="219808"/>
              <a:chOff x="1846384" y="6082515"/>
              <a:chExt cx="8792308" cy="219808"/>
            </a:xfrm>
          </p:grpSpPr>
          <p:sp>
            <p:nvSpPr>
              <p:cNvPr id="30" name="矩形 4"/>
              <p:cNvSpPr/>
              <p:nvPr/>
            </p:nvSpPr>
            <p:spPr>
              <a:xfrm>
                <a:off x="1846384" y="6170444"/>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橢圓 5"/>
              <p:cNvSpPr/>
              <p:nvPr/>
            </p:nvSpPr>
            <p:spPr>
              <a:xfrm>
                <a:off x="2383582" y="6082515"/>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9"/>
              <p:cNvSpPr/>
              <p:nvPr/>
            </p:nvSpPr>
            <p:spPr>
              <a:xfrm>
                <a:off x="4176689" y="6082516"/>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 name="橢圓 11"/>
              <p:cNvSpPr/>
              <p:nvPr/>
            </p:nvSpPr>
            <p:spPr>
              <a:xfrm>
                <a:off x="6075300" y="6082516"/>
                <a:ext cx="219807" cy="2198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4" name="橢圓 12"/>
              <p:cNvSpPr/>
              <p:nvPr/>
            </p:nvSpPr>
            <p:spPr>
              <a:xfrm>
                <a:off x="7939979" y="6082515"/>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5" name="橢圓 13"/>
              <p:cNvSpPr/>
              <p:nvPr/>
            </p:nvSpPr>
            <p:spPr>
              <a:xfrm>
                <a:off x="9733086" y="6082516"/>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28" name="Graphic 2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58128" y="5767986"/>
              <a:ext cx="473617" cy="566030"/>
            </a:xfrm>
            <a:prstGeom prst="rect">
              <a:avLst/>
            </a:prstGeom>
          </p:spPr>
        </p:pic>
        <p:pic>
          <p:nvPicPr>
            <p:cNvPr id="29" name="Graphic 28"/>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6180" y="5767986"/>
              <a:ext cx="473617" cy="566030"/>
            </a:xfrm>
            <a:prstGeom prst="rect">
              <a:avLst/>
            </a:prstGeom>
          </p:spPr>
        </p:pic>
      </p:grpSp>
      <p:pic>
        <p:nvPicPr>
          <p:cNvPr id="2" name="Picture 1"/>
          <p:cNvPicPr>
            <a:picLocks noChangeAspect="1"/>
          </p:cNvPicPr>
          <p:nvPr/>
        </p:nvPicPr>
        <p:blipFill>
          <a:blip r:embed="rId7"/>
          <a:stretch>
            <a:fillRect/>
          </a:stretch>
        </p:blipFill>
        <p:spPr>
          <a:xfrm>
            <a:off x="6075300" y="774816"/>
            <a:ext cx="5462489" cy="4084674"/>
          </a:xfrm>
          <a:prstGeom prst="rect">
            <a:avLst/>
          </a:prstGeom>
        </p:spPr>
      </p:pic>
      <p:pic>
        <p:nvPicPr>
          <p:cNvPr id="3" name="Picture 2"/>
          <p:cNvPicPr>
            <a:picLocks noChangeAspect="1"/>
          </p:cNvPicPr>
          <p:nvPr/>
        </p:nvPicPr>
        <p:blipFill>
          <a:blip r:embed="rId8"/>
          <a:stretch>
            <a:fillRect/>
          </a:stretch>
        </p:blipFill>
        <p:spPr>
          <a:xfrm>
            <a:off x="960042" y="1668529"/>
            <a:ext cx="2847079" cy="2505673"/>
          </a:xfrm>
          <a:prstGeom prst="rect">
            <a:avLst/>
          </a:prstGeom>
        </p:spPr>
      </p:pic>
    </p:spTree>
    <p:extLst>
      <p:ext uri="{BB962C8B-B14F-4D97-AF65-F5344CB8AC3E}">
        <p14:creationId xmlns:p14="http://schemas.microsoft.com/office/powerpoint/2010/main" val="38141531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 y="1061165"/>
            <a:ext cx="5290457" cy="3385850"/>
            <a:chOff x="0" y="1716146"/>
            <a:chExt cx="4508206" cy="2885215"/>
          </a:xfrm>
        </p:grpSpPr>
        <p:sp>
          <p:nvSpPr>
            <p:cNvPr id="4" name="手繪多邊形 10"/>
            <p:cNvSpPr/>
            <p:nvPr/>
          </p:nvSpPr>
          <p:spPr>
            <a:xfrm>
              <a:off x="616688" y="1731048"/>
              <a:ext cx="3891518" cy="2851585"/>
            </a:xfrm>
            <a:custGeom>
              <a:avLst/>
              <a:gdLst>
                <a:gd name="connsiteX0" fmla="*/ 0 w 4879730"/>
                <a:gd name="connsiteY0" fmla="*/ 0 h 2945423"/>
                <a:gd name="connsiteX1" fmla="*/ 2828923 w 4879730"/>
                <a:gd name="connsiteY1" fmla="*/ 0 h 2945423"/>
                <a:gd name="connsiteX2" fmla="*/ 2828926 w 4879730"/>
                <a:gd name="connsiteY2" fmla="*/ 0 h 2945423"/>
                <a:gd name="connsiteX3" fmla="*/ 2839915 w 4879730"/>
                <a:gd name="connsiteY3" fmla="*/ 0 h 2945423"/>
                <a:gd name="connsiteX4" fmla="*/ 2839915 w 4879730"/>
                <a:gd name="connsiteY4" fmla="*/ 7892 h 2945423"/>
                <a:gd name="connsiteX5" fmla="*/ 4879730 w 4879730"/>
                <a:gd name="connsiteY5" fmla="*/ 1472711 h 2945423"/>
                <a:gd name="connsiteX6" fmla="*/ 2839915 w 4879730"/>
                <a:gd name="connsiteY6" fmla="*/ 2937529 h 2945423"/>
                <a:gd name="connsiteX7" fmla="*/ 2839915 w 4879730"/>
                <a:gd name="connsiteY7" fmla="*/ 2945423 h 2945423"/>
                <a:gd name="connsiteX8" fmla="*/ 0 w 4879730"/>
                <a:gd name="connsiteY8" fmla="*/ 2945423 h 29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79730" h="2945423">
                  <a:moveTo>
                    <a:pt x="0" y="0"/>
                  </a:moveTo>
                  <a:lnTo>
                    <a:pt x="2828923" y="0"/>
                  </a:lnTo>
                  <a:lnTo>
                    <a:pt x="2828926" y="0"/>
                  </a:lnTo>
                  <a:lnTo>
                    <a:pt x="2839915" y="0"/>
                  </a:lnTo>
                  <a:lnTo>
                    <a:pt x="2839915" y="7892"/>
                  </a:lnTo>
                  <a:lnTo>
                    <a:pt x="4879730" y="1472711"/>
                  </a:lnTo>
                  <a:lnTo>
                    <a:pt x="2839915" y="2937529"/>
                  </a:lnTo>
                  <a:lnTo>
                    <a:pt x="2839915" y="2945423"/>
                  </a:lnTo>
                  <a:lnTo>
                    <a:pt x="0" y="2945423"/>
                  </a:lnTo>
                  <a:close/>
                </a:path>
              </a:pathLst>
            </a:cu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Rectangle 4"/>
            <p:cNvSpPr/>
            <p:nvPr/>
          </p:nvSpPr>
          <p:spPr>
            <a:xfrm>
              <a:off x="0" y="1716146"/>
              <a:ext cx="595423" cy="288521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3" name="Group 22"/>
          <p:cNvGrpSpPr/>
          <p:nvPr/>
        </p:nvGrpSpPr>
        <p:grpSpPr>
          <a:xfrm>
            <a:off x="1846384" y="5542724"/>
            <a:ext cx="8792308" cy="791292"/>
            <a:chOff x="1846384" y="5542724"/>
            <a:chExt cx="8792308" cy="791292"/>
          </a:xfrm>
        </p:grpSpPr>
        <p:pic>
          <p:nvPicPr>
            <p:cNvPr id="24" name="Picture 23"/>
            <p:cNvPicPr>
              <a:picLocks noChangeAspect="1"/>
            </p:cNvPicPr>
            <p:nvPr/>
          </p:nvPicPr>
          <p:blipFill>
            <a:blip r:embed="rId2"/>
            <a:stretch>
              <a:fillRect/>
            </a:stretch>
          </p:blipFill>
          <p:spPr>
            <a:xfrm>
              <a:off x="2120440" y="5542724"/>
              <a:ext cx="823031" cy="499915"/>
            </a:xfrm>
            <a:prstGeom prst="rect">
              <a:avLst/>
            </a:prstGeom>
          </p:spPr>
        </p:pic>
        <p:pic>
          <p:nvPicPr>
            <p:cNvPr id="25" name="Picture 24"/>
            <p:cNvPicPr>
              <a:picLocks noChangeAspect="1"/>
            </p:cNvPicPr>
            <p:nvPr/>
          </p:nvPicPr>
          <p:blipFill>
            <a:blip r:embed="rId3"/>
            <a:stretch>
              <a:fillRect/>
            </a:stretch>
          </p:blipFill>
          <p:spPr>
            <a:xfrm>
              <a:off x="3584158" y="5542724"/>
              <a:ext cx="1359526" cy="499915"/>
            </a:xfrm>
            <a:prstGeom prst="rect">
              <a:avLst/>
            </a:prstGeom>
          </p:spPr>
        </p:pic>
        <p:pic>
          <p:nvPicPr>
            <p:cNvPr id="26" name="Picture 25"/>
            <p:cNvPicPr>
              <a:picLocks noChangeAspect="1"/>
            </p:cNvPicPr>
            <p:nvPr/>
          </p:nvPicPr>
          <p:blipFill>
            <a:blip r:embed="rId4"/>
            <a:stretch>
              <a:fillRect/>
            </a:stretch>
          </p:blipFill>
          <p:spPr>
            <a:xfrm>
              <a:off x="5465167" y="5545772"/>
              <a:ext cx="1359526" cy="493819"/>
            </a:xfrm>
            <a:prstGeom prst="rect">
              <a:avLst/>
            </a:prstGeom>
          </p:spPr>
        </p:pic>
        <p:grpSp>
          <p:nvGrpSpPr>
            <p:cNvPr id="27" name="Group 26"/>
            <p:cNvGrpSpPr/>
            <p:nvPr/>
          </p:nvGrpSpPr>
          <p:grpSpPr>
            <a:xfrm>
              <a:off x="1846384" y="6082515"/>
              <a:ext cx="8792308" cy="219808"/>
              <a:chOff x="1846384" y="6082515"/>
              <a:chExt cx="8792308" cy="219808"/>
            </a:xfrm>
          </p:grpSpPr>
          <p:sp>
            <p:nvSpPr>
              <p:cNvPr id="30" name="矩形 4"/>
              <p:cNvSpPr/>
              <p:nvPr/>
            </p:nvSpPr>
            <p:spPr>
              <a:xfrm>
                <a:off x="1846384" y="6170444"/>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1" name="橢圓 5"/>
              <p:cNvSpPr/>
              <p:nvPr/>
            </p:nvSpPr>
            <p:spPr>
              <a:xfrm>
                <a:off x="2383582" y="6082515"/>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9"/>
              <p:cNvSpPr/>
              <p:nvPr/>
            </p:nvSpPr>
            <p:spPr>
              <a:xfrm>
                <a:off x="4176689" y="6082516"/>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3" name="橢圓 11"/>
              <p:cNvSpPr/>
              <p:nvPr/>
            </p:nvSpPr>
            <p:spPr>
              <a:xfrm>
                <a:off x="6075300" y="6082516"/>
                <a:ext cx="219807" cy="2198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4" name="橢圓 12"/>
              <p:cNvSpPr/>
              <p:nvPr/>
            </p:nvSpPr>
            <p:spPr>
              <a:xfrm>
                <a:off x="7939979" y="6082515"/>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5" name="橢圓 13"/>
              <p:cNvSpPr/>
              <p:nvPr/>
            </p:nvSpPr>
            <p:spPr>
              <a:xfrm>
                <a:off x="9733086" y="6082516"/>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28" name="Graphic 27"/>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58128" y="5767986"/>
              <a:ext cx="473617" cy="566030"/>
            </a:xfrm>
            <a:prstGeom prst="rect">
              <a:avLst/>
            </a:prstGeom>
          </p:spPr>
        </p:pic>
        <p:pic>
          <p:nvPicPr>
            <p:cNvPr id="29" name="Graphic 28"/>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6180" y="5767986"/>
              <a:ext cx="473617" cy="566030"/>
            </a:xfrm>
            <a:prstGeom prst="rect">
              <a:avLst/>
            </a:prstGeom>
          </p:spPr>
        </p:pic>
      </p:grpSp>
      <p:pic>
        <p:nvPicPr>
          <p:cNvPr id="2" name="Picture 1"/>
          <p:cNvPicPr>
            <a:picLocks noChangeAspect="1"/>
          </p:cNvPicPr>
          <p:nvPr/>
        </p:nvPicPr>
        <p:blipFill>
          <a:blip r:embed="rId7"/>
          <a:stretch>
            <a:fillRect/>
          </a:stretch>
        </p:blipFill>
        <p:spPr>
          <a:xfrm>
            <a:off x="6024504" y="943920"/>
            <a:ext cx="5407621" cy="3481118"/>
          </a:xfrm>
          <a:prstGeom prst="rect">
            <a:avLst/>
          </a:prstGeom>
        </p:spPr>
      </p:pic>
      <p:pic>
        <p:nvPicPr>
          <p:cNvPr id="3" name="Picture 2"/>
          <p:cNvPicPr>
            <a:picLocks noChangeAspect="1"/>
          </p:cNvPicPr>
          <p:nvPr/>
        </p:nvPicPr>
        <p:blipFill>
          <a:blip r:embed="rId8"/>
          <a:stretch>
            <a:fillRect/>
          </a:stretch>
        </p:blipFill>
        <p:spPr>
          <a:xfrm>
            <a:off x="960042" y="1592130"/>
            <a:ext cx="2847079" cy="2499577"/>
          </a:xfrm>
          <a:prstGeom prst="rect">
            <a:avLst/>
          </a:prstGeom>
        </p:spPr>
      </p:pic>
    </p:spTree>
    <p:extLst>
      <p:ext uri="{BB962C8B-B14F-4D97-AF65-F5344CB8AC3E}">
        <p14:creationId xmlns:p14="http://schemas.microsoft.com/office/powerpoint/2010/main" val="40157820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2723497" y="708229"/>
            <a:ext cx="6745006" cy="942227"/>
            <a:chOff x="2391596" y="5273749"/>
            <a:chExt cx="5871733" cy="820237"/>
          </a:xfrm>
        </p:grpSpPr>
        <p:grpSp>
          <p:nvGrpSpPr>
            <p:cNvPr id="17" name="群組 39"/>
            <p:cNvGrpSpPr/>
            <p:nvPr/>
          </p:nvGrpSpPr>
          <p:grpSpPr>
            <a:xfrm flipH="1">
              <a:off x="2391596" y="5273749"/>
              <a:ext cx="352355" cy="820237"/>
              <a:chOff x="1283678" y="4018085"/>
              <a:chExt cx="1072660" cy="2497015"/>
            </a:xfrm>
          </p:grpSpPr>
          <p:sp>
            <p:nvSpPr>
              <p:cNvPr id="34" name="矩形 3"/>
              <p:cNvSpPr/>
              <p:nvPr/>
            </p:nvSpPr>
            <p:spPr>
              <a:xfrm>
                <a:off x="1547446" y="4018085"/>
                <a:ext cx="808892" cy="1696915"/>
              </a:xfrm>
              <a:prstGeom prst="rect">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5" name="橢圓 5"/>
              <p:cNvSpPr/>
              <p:nvPr/>
            </p:nvSpPr>
            <p:spPr>
              <a:xfrm>
                <a:off x="1283678" y="6233746"/>
                <a:ext cx="615461" cy="2813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6"/>
              <p:cNvSpPr/>
              <p:nvPr/>
            </p:nvSpPr>
            <p:spPr>
              <a:xfrm>
                <a:off x="1547448" y="5715000"/>
                <a:ext cx="87923" cy="659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8" name="群組 44"/>
            <p:cNvGrpSpPr/>
            <p:nvPr/>
          </p:nvGrpSpPr>
          <p:grpSpPr>
            <a:xfrm flipH="1">
              <a:off x="3725825" y="5273749"/>
              <a:ext cx="352355" cy="820237"/>
              <a:chOff x="1283678" y="4018085"/>
              <a:chExt cx="1072660" cy="2497015"/>
            </a:xfrm>
          </p:grpSpPr>
          <p:sp>
            <p:nvSpPr>
              <p:cNvPr id="31" name="矩形 45"/>
              <p:cNvSpPr/>
              <p:nvPr/>
            </p:nvSpPr>
            <p:spPr>
              <a:xfrm>
                <a:off x="1547446" y="4018085"/>
                <a:ext cx="808892" cy="1696915"/>
              </a:xfrm>
              <a:prstGeom prst="rect">
                <a:avLst/>
              </a:prstGeom>
              <a:solidFill>
                <a:srgbClr val="F1F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46"/>
              <p:cNvSpPr/>
              <p:nvPr/>
            </p:nvSpPr>
            <p:spPr>
              <a:xfrm>
                <a:off x="1283678" y="6233746"/>
                <a:ext cx="615461" cy="2813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47"/>
              <p:cNvSpPr/>
              <p:nvPr/>
            </p:nvSpPr>
            <p:spPr>
              <a:xfrm>
                <a:off x="1547448" y="5715000"/>
                <a:ext cx="87923" cy="659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9" name="群組 48"/>
            <p:cNvGrpSpPr/>
            <p:nvPr/>
          </p:nvGrpSpPr>
          <p:grpSpPr>
            <a:xfrm flipH="1">
              <a:off x="5122330" y="5273749"/>
              <a:ext cx="352355" cy="820237"/>
              <a:chOff x="1283678" y="4018085"/>
              <a:chExt cx="1072660" cy="2497015"/>
            </a:xfrm>
          </p:grpSpPr>
          <p:sp>
            <p:nvSpPr>
              <p:cNvPr id="28" name="矩形 49"/>
              <p:cNvSpPr/>
              <p:nvPr/>
            </p:nvSpPr>
            <p:spPr>
              <a:xfrm>
                <a:off x="1547446" y="4018085"/>
                <a:ext cx="808892" cy="1696915"/>
              </a:xfrm>
              <a:prstGeom prst="rect">
                <a:avLst/>
              </a:prstGeom>
              <a:solidFill>
                <a:srgbClr val="FFB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 name="橢圓 50"/>
              <p:cNvSpPr/>
              <p:nvPr/>
            </p:nvSpPr>
            <p:spPr>
              <a:xfrm>
                <a:off x="1283678" y="6233746"/>
                <a:ext cx="615461" cy="2813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51"/>
              <p:cNvSpPr/>
              <p:nvPr/>
            </p:nvSpPr>
            <p:spPr>
              <a:xfrm>
                <a:off x="1547448" y="5715000"/>
                <a:ext cx="87923" cy="659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0" name="群組 52"/>
            <p:cNvGrpSpPr/>
            <p:nvPr/>
          </p:nvGrpSpPr>
          <p:grpSpPr>
            <a:xfrm flipH="1">
              <a:off x="6505677" y="5273749"/>
              <a:ext cx="352355" cy="820237"/>
              <a:chOff x="1283678" y="4018085"/>
              <a:chExt cx="1072660" cy="2497015"/>
            </a:xfrm>
          </p:grpSpPr>
          <p:sp>
            <p:nvSpPr>
              <p:cNvPr id="25" name="矩形 53"/>
              <p:cNvSpPr/>
              <p:nvPr/>
            </p:nvSpPr>
            <p:spPr>
              <a:xfrm>
                <a:off x="1547446" y="4018085"/>
                <a:ext cx="808892" cy="1696915"/>
              </a:xfrm>
              <a:prstGeom prst="rect">
                <a:avLst/>
              </a:prstGeom>
              <a:solidFill>
                <a:srgbClr val="6EB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6" name="橢圓 54"/>
              <p:cNvSpPr/>
              <p:nvPr/>
            </p:nvSpPr>
            <p:spPr>
              <a:xfrm>
                <a:off x="1283678" y="6233746"/>
                <a:ext cx="615461" cy="2813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55"/>
              <p:cNvSpPr/>
              <p:nvPr/>
            </p:nvSpPr>
            <p:spPr>
              <a:xfrm>
                <a:off x="1547448" y="5715000"/>
                <a:ext cx="87923" cy="659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1" name="群組 56"/>
            <p:cNvGrpSpPr/>
            <p:nvPr/>
          </p:nvGrpSpPr>
          <p:grpSpPr>
            <a:xfrm flipH="1">
              <a:off x="7910974" y="5273749"/>
              <a:ext cx="352355" cy="820237"/>
              <a:chOff x="1283678" y="4018085"/>
              <a:chExt cx="1072660" cy="2497015"/>
            </a:xfrm>
          </p:grpSpPr>
          <p:sp>
            <p:nvSpPr>
              <p:cNvPr id="22" name="矩形 57"/>
              <p:cNvSpPr/>
              <p:nvPr/>
            </p:nvSpPr>
            <p:spPr>
              <a:xfrm>
                <a:off x="1547446" y="4018085"/>
                <a:ext cx="808892" cy="1696915"/>
              </a:xfrm>
              <a:prstGeom prst="rect">
                <a:avLst/>
              </a:prstGeom>
              <a:solidFill>
                <a:srgbClr val="532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 name="橢圓 58"/>
              <p:cNvSpPr/>
              <p:nvPr/>
            </p:nvSpPr>
            <p:spPr>
              <a:xfrm>
                <a:off x="1283678" y="6233746"/>
                <a:ext cx="615461" cy="2813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59"/>
              <p:cNvSpPr/>
              <p:nvPr/>
            </p:nvSpPr>
            <p:spPr>
              <a:xfrm>
                <a:off x="1547448" y="5715000"/>
                <a:ext cx="87923" cy="659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grpSp>
        <p:nvGrpSpPr>
          <p:cNvPr id="37" name="Group 36"/>
          <p:cNvGrpSpPr/>
          <p:nvPr/>
        </p:nvGrpSpPr>
        <p:grpSpPr>
          <a:xfrm>
            <a:off x="1846384" y="5542724"/>
            <a:ext cx="8792308" cy="791292"/>
            <a:chOff x="1846384" y="5542724"/>
            <a:chExt cx="8792308" cy="791292"/>
          </a:xfrm>
        </p:grpSpPr>
        <p:pic>
          <p:nvPicPr>
            <p:cNvPr id="38" name="Picture 37"/>
            <p:cNvPicPr>
              <a:picLocks noChangeAspect="1"/>
            </p:cNvPicPr>
            <p:nvPr/>
          </p:nvPicPr>
          <p:blipFill>
            <a:blip r:embed="rId2"/>
            <a:stretch>
              <a:fillRect/>
            </a:stretch>
          </p:blipFill>
          <p:spPr>
            <a:xfrm>
              <a:off x="2120440" y="5542724"/>
              <a:ext cx="823031" cy="499915"/>
            </a:xfrm>
            <a:prstGeom prst="rect">
              <a:avLst/>
            </a:prstGeom>
          </p:spPr>
        </p:pic>
        <p:pic>
          <p:nvPicPr>
            <p:cNvPr id="39" name="Picture 38"/>
            <p:cNvPicPr>
              <a:picLocks noChangeAspect="1"/>
            </p:cNvPicPr>
            <p:nvPr/>
          </p:nvPicPr>
          <p:blipFill>
            <a:blip r:embed="rId3"/>
            <a:stretch>
              <a:fillRect/>
            </a:stretch>
          </p:blipFill>
          <p:spPr>
            <a:xfrm>
              <a:off x="3584158" y="5542724"/>
              <a:ext cx="1359526" cy="499915"/>
            </a:xfrm>
            <a:prstGeom prst="rect">
              <a:avLst/>
            </a:prstGeom>
          </p:spPr>
        </p:pic>
        <p:pic>
          <p:nvPicPr>
            <p:cNvPr id="40" name="Picture 39"/>
            <p:cNvPicPr>
              <a:picLocks noChangeAspect="1"/>
            </p:cNvPicPr>
            <p:nvPr/>
          </p:nvPicPr>
          <p:blipFill>
            <a:blip r:embed="rId4"/>
            <a:stretch>
              <a:fillRect/>
            </a:stretch>
          </p:blipFill>
          <p:spPr>
            <a:xfrm>
              <a:off x="5465167" y="5545772"/>
              <a:ext cx="1359526" cy="493819"/>
            </a:xfrm>
            <a:prstGeom prst="rect">
              <a:avLst/>
            </a:prstGeom>
          </p:spPr>
        </p:pic>
        <p:grpSp>
          <p:nvGrpSpPr>
            <p:cNvPr id="41" name="Group 40"/>
            <p:cNvGrpSpPr/>
            <p:nvPr/>
          </p:nvGrpSpPr>
          <p:grpSpPr>
            <a:xfrm>
              <a:off x="1846384" y="6082515"/>
              <a:ext cx="8792308" cy="219808"/>
              <a:chOff x="1846384" y="6082515"/>
              <a:chExt cx="8792308" cy="219808"/>
            </a:xfrm>
          </p:grpSpPr>
          <p:sp>
            <p:nvSpPr>
              <p:cNvPr id="44" name="矩形 4"/>
              <p:cNvSpPr/>
              <p:nvPr/>
            </p:nvSpPr>
            <p:spPr>
              <a:xfrm>
                <a:off x="1846384" y="6170444"/>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橢圓 5"/>
              <p:cNvSpPr/>
              <p:nvPr/>
            </p:nvSpPr>
            <p:spPr>
              <a:xfrm>
                <a:off x="2383582" y="6082515"/>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6" name="橢圓 9"/>
              <p:cNvSpPr/>
              <p:nvPr/>
            </p:nvSpPr>
            <p:spPr>
              <a:xfrm>
                <a:off x="4176689" y="6082516"/>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7" name="橢圓 11"/>
              <p:cNvSpPr/>
              <p:nvPr/>
            </p:nvSpPr>
            <p:spPr>
              <a:xfrm>
                <a:off x="6075300" y="6082516"/>
                <a:ext cx="219807" cy="2198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8" name="橢圓 12"/>
              <p:cNvSpPr/>
              <p:nvPr/>
            </p:nvSpPr>
            <p:spPr>
              <a:xfrm>
                <a:off x="7939979" y="6082515"/>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9" name="橢圓 13"/>
              <p:cNvSpPr/>
              <p:nvPr/>
            </p:nvSpPr>
            <p:spPr>
              <a:xfrm>
                <a:off x="9733086" y="6082516"/>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42" name="Graphic 4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58128" y="5767986"/>
              <a:ext cx="473617" cy="566030"/>
            </a:xfrm>
            <a:prstGeom prst="rect">
              <a:avLst/>
            </a:prstGeom>
          </p:spPr>
        </p:pic>
        <p:pic>
          <p:nvPicPr>
            <p:cNvPr id="43" name="Graphic 42"/>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6180" y="5767986"/>
              <a:ext cx="473617" cy="566030"/>
            </a:xfrm>
            <a:prstGeom prst="rect">
              <a:avLst/>
            </a:prstGeom>
          </p:spPr>
        </p:pic>
      </p:grpSp>
      <p:pic>
        <p:nvPicPr>
          <p:cNvPr id="50" name="Picture 49"/>
          <p:cNvPicPr>
            <a:picLocks noChangeAspect="1"/>
          </p:cNvPicPr>
          <p:nvPr/>
        </p:nvPicPr>
        <p:blipFill>
          <a:blip r:embed="rId7"/>
          <a:stretch>
            <a:fillRect/>
          </a:stretch>
        </p:blipFill>
        <p:spPr>
          <a:xfrm>
            <a:off x="1523604" y="2523666"/>
            <a:ext cx="9144793" cy="1810669"/>
          </a:xfrm>
          <a:prstGeom prst="rect">
            <a:avLst/>
          </a:prstGeom>
        </p:spPr>
      </p:pic>
    </p:spTree>
    <p:extLst>
      <p:ext uri="{BB962C8B-B14F-4D97-AF65-F5344CB8AC3E}">
        <p14:creationId xmlns:p14="http://schemas.microsoft.com/office/powerpoint/2010/main" val="4162240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2723497" y="708229"/>
            <a:ext cx="6745006" cy="942227"/>
            <a:chOff x="2391596" y="5273749"/>
            <a:chExt cx="5871733" cy="820237"/>
          </a:xfrm>
        </p:grpSpPr>
        <p:grpSp>
          <p:nvGrpSpPr>
            <p:cNvPr id="17" name="群組 39"/>
            <p:cNvGrpSpPr/>
            <p:nvPr/>
          </p:nvGrpSpPr>
          <p:grpSpPr>
            <a:xfrm flipH="1">
              <a:off x="2391596" y="5273749"/>
              <a:ext cx="352355" cy="820237"/>
              <a:chOff x="1283678" y="4018085"/>
              <a:chExt cx="1072660" cy="2497015"/>
            </a:xfrm>
          </p:grpSpPr>
          <p:sp>
            <p:nvSpPr>
              <p:cNvPr id="34" name="矩形 3"/>
              <p:cNvSpPr/>
              <p:nvPr/>
            </p:nvSpPr>
            <p:spPr>
              <a:xfrm>
                <a:off x="1547446" y="4018085"/>
                <a:ext cx="808892" cy="1696915"/>
              </a:xfrm>
              <a:prstGeom prst="rect">
                <a:avLst/>
              </a:prstGeom>
              <a:solidFill>
                <a:srgbClr val="CF1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5" name="橢圓 5"/>
              <p:cNvSpPr/>
              <p:nvPr/>
            </p:nvSpPr>
            <p:spPr>
              <a:xfrm>
                <a:off x="1283678" y="6233746"/>
                <a:ext cx="615461" cy="2813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6" name="矩形 6"/>
              <p:cNvSpPr/>
              <p:nvPr/>
            </p:nvSpPr>
            <p:spPr>
              <a:xfrm>
                <a:off x="1547448" y="5715000"/>
                <a:ext cx="87923" cy="659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8" name="群組 44"/>
            <p:cNvGrpSpPr/>
            <p:nvPr/>
          </p:nvGrpSpPr>
          <p:grpSpPr>
            <a:xfrm flipH="1">
              <a:off x="3725825" y="5273749"/>
              <a:ext cx="352355" cy="820237"/>
              <a:chOff x="1283678" y="4018085"/>
              <a:chExt cx="1072660" cy="2497015"/>
            </a:xfrm>
          </p:grpSpPr>
          <p:sp>
            <p:nvSpPr>
              <p:cNvPr id="31" name="矩形 45"/>
              <p:cNvSpPr/>
              <p:nvPr/>
            </p:nvSpPr>
            <p:spPr>
              <a:xfrm>
                <a:off x="1547446" y="4018085"/>
                <a:ext cx="808892" cy="1696915"/>
              </a:xfrm>
              <a:prstGeom prst="rect">
                <a:avLst/>
              </a:prstGeom>
              <a:solidFill>
                <a:srgbClr val="F1F9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46"/>
              <p:cNvSpPr/>
              <p:nvPr/>
            </p:nvSpPr>
            <p:spPr>
              <a:xfrm>
                <a:off x="1283678" y="6233746"/>
                <a:ext cx="615461" cy="2813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3" name="矩形 47"/>
              <p:cNvSpPr/>
              <p:nvPr/>
            </p:nvSpPr>
            <p:spPr>
              <a:xfrm>
                <a:off x="1547448" y="5715000"/>
                <a:ext cx="87923" cy="659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9" name="群組 48"/>
            <p:cNvGrpSpPr/>
            <p:nvPr/>
          </p:nvGrpSpPr>
          <p:grpSpPr>
            <a:xfrm flipH="1">
              <a:off x="5122330" y="5273749"/>
              <a:ext cx="352355" cy="820237"/>
              <a:chOff x="1283678" y="4018085"/>
              <a:chExt cx="1072660" cy="2497015"/>
            </a:xfrm>
          </p:grpSpPr>
          <p:sp>
            <p:nvSpPr>
              <p:cNvPr id="28" name="矩形 49"/>
              <p:cNvSpPr/>
              <p:nvPr/>
            </p:nvSpPr>
            <p:spPr>
              <a:xfrm>
                <a:off x="1547446" y="4018085"/>
                <a:ext cx="808892" cy="1696915"/>
              </a:xfrm>
              <a:prstGeom prst="rect">
                <a:avLst/>
              </a:prstGeom>
              <a:solidFill>
                <a:srgbClr val="FFB4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 name="橢圓 50"/>
              <p:cNvSpPr/>
              <p:nvPr/>
            </p:nvSpPr>
            <p:spPr>
              <a:xfrm>
                <a:off x="1283678" y="6233746"/>
                <a:ext cx="615461" cy="2813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矩形 51"/>
              <p:cNvSpPr/>
              <p:nvPr/>
            </p:nvSpPr>
            <p:spPr>
              <a:xfrm>
                <a:off x="1547448" y="5715000"/>
                <a:ext cx="87923" cy="659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0" name="群組 52"/>
            <p:cNvGrpSpPr/>
            <p:nvPr/>
          </p:nvGrpSpPr>
          <p:grpSpPr>
            <a:xfrm flipH="1">
              <a:off x="6505677" y="5273749"/>
              <a:ext cx="352355" cy="820237"/>
              <a:chOff x="1283678" y="4018085"/>
              <a:chExt cx="1072660" cy="2497015"/>
            </a:xfrm>
          </p:grpSpPr>
          <p:sp>
            <p:nvSpPr>
              <p:cNvPr id="25" name="矩形 53"/>
              <p:cNvSpPr/>
              <p:nvPr/>
            </p:nvSpPr>
            <p:spPr>
              <a:xfrm>
                <a:off x="1547446" y="4018085"/>
                <a:ext cx="808892" cy="1696915"/>
              </a:xfrm>
              <a:prstGeom prst="rect">
                <a:avLst/>
              </a:prstGeom>
              <a:solidFill>
                <a:srgbClr val="6EB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6" name="橢圓 54"/>
              <p:cNvSpPr/>
              <p:nvPr/>
            </p:nvSpPr>
            <p:spPr>
              <a:xfrm>
                <a:off x="1283678" y="6233746"/>
                <a:ext cx="615461" cy="2813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矩形 55"/>
              <p:cNvSpPr/>
              <p:nvPr/>
            </p:nvSpPr>
            <p:spPr>
              <a:xfrm>
                <a:off x="1547448" y="5715000"/>
                <a:ext cx="87923" cy="659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21" name="群組 56"/>
            <p:cNvGrpSpPr/>
            <p:nvPr/>
          </p:nvGrpSpPr>
          <p:grpSpPr>
            <a:xfrm flipH="1">
              <a:off x="7910974" y="5273749"/>
              <a:ext cx="352355" cy="820237"/>
              <a:chOff x="1283678" y="4018085"/>
              <a:chExt cx="1072660" cy="2497015"/>
            </a:xfrm>
          </p:grpSpPr>
          <p:sp>
            <p:nvSpPr>
              <p:cNvPr id="22" name="矩形 57"/>
              <p:cNvSpPr/>
              <p:nvPr/>
            </p:nvSpPr>
            <p:spPr>
              <a:xfrm>
                <a:off x="1547446" y="4018085"/>
                <a:ext cx="808892" cy="1696915"/>
              </a:xfrm>
              <a:prstGeom prst="rect">
                <a:avLst/>
              </a:prstGeom>
              <a:solidFill>
                <a:srgbClr val="532D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3" name="橢圓 58"/>
              <p:cNvSpPr/>
              <p:nvPr/>
            </p:nvSpPr>
            <p:spPr>
              <a:xfrm>
                <a:off x="1283678" y="6233746"/>
                <a:ext cx="615461" cy="281354"/>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矩形 59"/>
              <p:cNvSpPr/>
              <p:nvPr/>
            </p:nvSpPr>
            <p:spPr>
              <a:xfrm>
                <a:off x="1547448" y="5715000"/>
                <a:ext cx="87923" cy="6594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grpSp>
        <p:nvGrpSpPr>
          <p:cNvPr id="37" name="Group 36"/>
          <p:cNvGrpSpPr/>
          <p:nvPr/>
        </p:nvGrpSpPr>
        <p:grpSpPr>
          <a:xfrm>
            <a:off x="1846384" y="5542724"/>
            <a:ext cx="8792308" cy="791292"/>
            <a:chOff x="1846384" y="5542724"/>
            <a:chExt cx="8792308" cy="791292"/>
          </a:xfrm>
        </p:grpSpPr>
        <p:pic>
          <p:nvPicPr>
            <p:cNvPr id="38" name="Picture 37"/>
            <p:cNvPicPr>
              <a:picLocks noChangeAspect="1"/>
            </p:cNvPicPr>
            <p:nvPr/>
          </p:nvPicPr>
          <p:blipFill>
            <a:blip r:embed="rId2"/>
            <a:stretch>
              <a:fillRect/>
            </a:stretch>
          </p:blipFill>
          <p:spPr>
            <a:xfrm>
              <a:off x="2120440" y="5542724"/>
              <a:ext cx="823031" cy="499915"/>
            </a:xfrm>
            <a:prstGeom prst="rect">
              <a:avLst/>
            </a:prstGeom>
          </p:spPr>
        </p:pic>
        <p:pic>
          <p:nvPicPr>
            <p:cNvPr id="39" name="Picture 38"/>
            <p:cNvPicPr>
              <a:picLocks noChangeAspect="1"/>
            </p:cNvPicPr>
            <p:nvPr/>
          </p:nvPicPr>
          <p:blipFill>
            <a:blip r:embed="rId3"/>
            <a:stretch>
              <a:fillRect/>
            </a:stretch>
          </p:blipFill>
          <p:spPr>
            <a:xfrm>
              <a:off x="3584158" y="5542724"/>
              <a:ext cx="1359526" cy="499915"/>
            </a:xfrm>
            <a:prstGeom prst="rect">
              <a:avLst/>
            </a:prstGeom>
          </p:spPr>
        </p:pic>
        <p:pic>
          <p:nvPicPr>
            <p:cNvPr id="40" name="Picture 39"/>
            <p:cNvPicPr>
              <a:picLocks noChangeAspect="1"/>
            </p:cNvPicPr>
            <p:nvPr/>
          </p:nvPicPr>
          <p:blipFill>
            <a:blip r:embed="rId4"/>
            <a:stretch>
              <a:fillRect/>
            </a:stretch>
          </p:blipFill>
          <p:spPr>
            <a:xfrm>
              <a:off x="5465167" y="5545772"/>
              <a:ext cx="1359526" cy="493819"/>
            </a:xfrm>
            <a:prstGeom prst="rect">
              <a:avLst/>
            </a:prstGeom>
          </p:spPr>
        </p:pic>
        <p:grpSp>
          <p:nvGrpSpPr>
            <p:cNvPr id="41" name="Group 40"/>
            <p:cNvGrpSpPr/>
            <p:nvPr/>
          </p:nvGrpSpPr>
          <p:grpSpPr>
            <a:xfrm>
              <a:off x="1846384" y="6082515"/>
              <a:ext cx="8792308" cy="219808"/>
              <a:chOff x="1846384" y="6082515"/>
              <a:chExt cx="8792308" cy="219808"/>
            </a:xfrm>
          </p:grpSpPr>
          <p:sp>
            <p:nvSpPr>
              <p:cNvPr id="44" name="矩形 4"/>
              <p:cNvSpPr/>
              <p:nvPr/>
            </p:nvSpPr>
            <p:spPr>
              <a:xfrm>
                <a:off x="1846384" y="6170444"/>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橢圓 5"/>
              <p:cNvSpPr/>
              <p:nvPr/>
            </p:nvSpPr>
            <p:spPr>
              <a:xfrm>
                <a:off x="2383582" y="6082515"/>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6" name="橢圓 9"/>
              <p:cNvSpPr/>
              <p:nvPr/>
            </p:nvSpPr>
            <p:spPr>
              <a:xfrm>
                <a:off x="4176689" y="6082516"/>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7" name="橢圓 11"/>
              <p:cNvSpPr/>
              <p:nvPr/>
            </p:nvSpPr>
            <p:spPr>
              <a:xfrm>
                <a:off x="6075300" y="6082516"/>
                <a:ext cx="219807" cy="2198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8" name="橢圓 12"/>
              <p:cNvSpPr/>
              <p:nvPr/>
            </p:nvSpPr>
            <p:spPr>
              <a:xfrm>
                <a:off x="7939979" y="6082515"/>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9" name="橢圓 13"/>
              <p:cNvSpPr/>
              <p:nvPr/>
            </p:nvSpPr>
            <p:spPr>
              <a:xfrm>
                <a:off x="9733086" y="6082516"/>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42" name="Graphic 4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58128" y="5767986"/>
              <a:ext cx="473617" cy="566030"/>
            </a:xfrm>
            <a:prstGeom prst="rect">
              <a:avLst/>
            </a:prstGeom>
          </p:spPr>
        </p:pic>
        <p:pic>
          <p:nvPicPr>
            <p:cNvPr id="43" name="Graphic 42"/>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6180" y="5767986"/>
              <a:ext cx="473617" cy="566030"/>
            </a:xfrm>
            <a:prstGeom prst="rect">
              <a:avLst/>
            </a:prstGeom>
          </p:spPr>
        </p:pic>
      </p:grpSp>
      <p:pic>
        <p:nvPicPr>
          <p:cNvPr id="50" name="Picture 49"/>
          <p:cNvPicPr>
            <a:picLocks noChangeAspect="1"/>
          </p:cNvPicPr>
          <p:nvPr/>
        </p:nvPicPr>
        <p:blipFill>
          <a:blip r:embed="rId7"/>
          <a:stretch>
            <a:fillRect/>
          </a:stretch>
        </p:blipFill>
        <p:spPr>
          <a:xfrm>
            <a:off x="1523604" y="2212620"/>
            <a:ext cx="9144793" cy="2566638"/>
          </a:xfrm>
          <a:prstGeom prst="rect">
            <a:avLst/>
          </a:prstGeom>
        </p:spPr>
      </p:pic>
    </p:spTree>
    <p:extLst>
      <p:ext uri="{BB962C8B-B14F-4D97-AF65-F5344CB8AC3E}">
        <p14:creationId xmlns:p14="http://schemas.microsoft.com/office/powerpoint/2010/main" val="14944711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4465159" y="677435"/>
            <a:ext cx="3138677" cy="1380335"/>
            <a:chOff x="2059615" y="2392858"/>
            <a:chExt cx="4187298" cy="1841500"/>
          </a:xfrm>
        </p:grpSpPr>
        <p:pic>
          <p:nvPicPr>
            <p:cNvPr id="10" name="Graphic 9" descr="Wo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32514" y="2392858"/>
              <a:ext cx="1841500" cy="1841500"/>
            </a:xfrm>
            <a:prstGeom prst="rect">
              <a:avLst/>
            </a:prstGeom>
          </p:spPr>
        </p:pic>
        <p:pic>
          <p:nvPicPr>
            <p:cNvPr id="12" name="Graphic 11" descr="Man"/>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59615" y="2392858"/>
              <a:ext cx="1841500" cy="1841500"/>
            </a:xfrm>
            <a:prstGeom prst="rect">
              <a:avLst/>
            </a:prstGeom>
          </p:spPr>
        </p:pic>
        <p:grpSp>
          <p:nvGrpSpPr>
            <p:cNvPr id="19" name="Group 18"/>
            <p:cNvGrpSpPr/>
            <p:nvPr/>
          </p:nvGrpSpPr>
          <p:grpSpPr>
            <a:xfrm>
              <a:off x="4405413" y="2392858"/>
              <a:ext cx="1841500" cy="1841500"/>
              <a:chOff x="4906174" y="4137872"/>
              <a:chExt cx="1841500" cy="1841500"/>
            </a:xfrm>
          </p:grpSpPr>
          <p:pic>
            <p:nvPicPr>
              <p:cNvPr id="13" name="Graphic 12" descr="Woman"/>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06174" y="4137872"/>
                <a:ext cx="1841500" cy="1841500"/>
              </a:xfrm>
              <a:prstGeom prst="rect">
                <a:avLst/>
              </a:prstGeom>
            </p:spPr>
          </p:pic>
          <p:pic>
            <p:nvPicPr>
              <p:cNvPr id="14" name="Graphic 13" descr="Man"/>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06174" y="4137872"/>
                <a:ext cx="1841500" cy="1841500"/>
              </a:xfrm>
              <a:prstGeom prst="rect">
                <a:avLst/>
              </a:prstGeom>
            </p:spPr>
          </p:pic>
          <p:sp>
            <p:nvSpPr>
              <p:cNvPr id="18" name="Freeform: Shape 17"/>
              <p:cNvSpPr/>
              <p:nvPr/>
            </p:nvSpPr>
            <p:spPr>
              <a:xfrm>
                <a:off x="5533231" y="5052740"/>
                <a:ext cx="101600" cy="505890"/>
              </a:xfrm>
              <a:custGeom>
                <a:avLst/>
                <a:gdLst>
                  <a:gd name="connsiteX0" fmla="*/ 55881 w 101600"/>
                  <a:gd name="connsiteY0" fmla="*/ 0 h 505890"/>
                  <a:gd name="connsiteX1" fmla="*/ 101600 w 101600"/>
                  <a:gd name="connsiteY1" fmla="*/ 0 h 505890"/>
                  <a:gd name="connsiteX2" fmla="*/ 101600 w 101600"/>
                  <a:gd name="connsiteY2" fmla="*/ 69328 h 505890"/>
                  <a:gd name="connsiteX3" fmla="*/ 101600 w 101600"/>
                  <a:gd name="connsiteY3" fmla="*/ 88380 h 505890"/>
                  <a:gd name="connsiteX4" fmla="*/ 101600 w 101600"/>
                  <a:gd name="connsiteY4" fmla="*/ 178865 h 505890"/>
                  <a:gd name="connsiteX5" fmla="*/ 101600 w 101600"/>
                  <a:gd name="connsiteY5" fmla="*/ 317523 h 505890"/>
                  <a:gd name="connsiteX6" fmla="*/ 101600 w 101600"/>
                  <a:gd name="connsiteY6" fmla="*/ 505890 h 505890"/>
                  <a:gd name="connsiteX7" fmla="*/ 0 w 101600"/>
                  <a:gd name="connsiteY7" fmla="*/ 505890 h 505890"/>
                  <a:gd name="connsiteX8" fmla="*/ 0 w 101600"/>
                  <a:gd name="connsiteY8" fmla="*/ 178865 h 505890"/>
                  <a:gd name="connsiteX9" fmla="*/ 46037 w 101600"/>
                  <a:gd name="connsiteY9" fmla="*/ 178865 h 505890"/>
                  <a:gd name="connsiteX10" fmla="*/ 46037 w 101600"/>
                  <a:gd name="connsiteY10" fmla="*/ 69328 h 505890"/>
                  <a:gd name="connsiteX11" fmla="*/ 55881 w 101600"/>
                  <a:gd name="connsiteY11" fmla="*/ 69328 h 505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1600" h="505890">
                    <a:moveTo>
                      <a:pt x="55881" y="0"/>
                    </a:moveTo>
                    <a:lnTo>
                      <a:pt x="101600" y="0"/>
                    </a:lnTo>
                    <a:lnTo>
                      <a:pt x="101600" y="69328"/>
                    </a:lnTo>
                    <a:lnTo>
                      <a:pt x="101600" y="88380"/>
                    </a:lnTo>
                    <a:lnTo>
                      <a:pt x="101600" y="178865"/>
                    </a:lnTo>
                    <a:lnTo>
                      <a:pt x="101600" y="317523"/>
                    </a:lnTo>
                    <a:lnTo>
                      <a:pt x="101600" y="505890"/>
                    </a:lnTo>
                    <a:lnTo>
                      <a:pt x="0" y="505890"/>
                    </a:lnTo>
                    <a:lnTo>
                      <a:pt x="0" y="178865"/>
                    </a:lnTo>
                    <a:lnTo>
                      <a:pt x="46037" y="178865"/>
                    </a:lnTo>
                    <a:lnTo>
                      <a:pt x="46037" y="69328"/>
                    </a:lnTo>
                    <a:lnTo>
                      <a:pt x="55881" y="6932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1" name="Group 30"/>
          <p:cNvGrpSpPr/>
          <p:nvPr/>
        </p:nvGrpSpPr>
        <p:grpSpPr>
          <a:xfrm>
            <a:off x="1846384" y="5542724"/>
            <a:ext cx="8792308" cy="791292"/>
            <a:chOff x="1846384" y="5542724"/>
            <a:chExt cx="8792308" cy="791292"/>
          </a:xfrm>
        </p:grpSpPr>
        <p:pic>
          <p:nvPicPr>
            <p:cNvPr id="32" name="Picture 31"/>
            <p:cNvPicPr>
              <a:picLocks noChangeAspect="1"/>
            </p:cNvPicPr>
            <p:nvPr/>
          </p:nvPicPr>
          <p:blipFill>
            <a:blip r:embed="rId6"/>
            <a:stretch>
              <a:fillRect/>
            </a:stretch>
          </p:blipFill>
          <p:spPr>
            <a:xfrm>
              <a:off x="2120440" y="5542724"/>
              <a:ext cx="823031" cy="499915"/>
            </a:xfrm>
            <a:prstGeom prst="rect">
              <a:avLst/>
            </a:prstGeom>
          </p:spPr>
        </p:pic>
        <p:pic>
          <p:nvPicPr>
            <p:cNvPr id="33" name="Picture 32"/>
            <p:cNvPicPr>
              <a:picLocks noChangeAspect="1"/>
            </p:cNvPicPr>
            <p:nvPr/>
          </p:nvPicPr>
          <p:blipFill>
            <a:blip r:embed="rId7"/>
            <a:stretch>
              <a:fillRect/>
            </a:stretch>
          </p:blipFill>
          <p:spPr>
            <a:xfrm>
              <a:off x="3584158" y="5542724"/>
              <a:ext cx="1359526" cy="499915"/>
            </a:xfrm>
            <a:prstGeom prst="rect">
              <a:avLst/>
            </a:prstGeom>
          </p:spPr>
        </p:pic>
        <p:pic>
          <p:nvPicPr>
            <p:cNvPr id="34" name="Picture 33"/>
            <p:cNvPicPr>
              <a:picLocks noChangeAspect="1"/>
            </p:cNvPicPr>
            <p:nvPr/>
          </p:nvPicPr>
          <p:blipFill>
            <a:blip r:embed="rId8"/>
            <a:stretch>
              <a:fillRect/>
            </a:stretch>
          </p:blipFill>
          <p:spPr>
            <a:xfrm>
              <a:off x="5465167" y="5545772"/>
              <a:ext cx="1359526" cy="493819"/>
            </a:xfrm>
            <a:prstGeom prst="rect">
              <a:avLst/>
            </a:prstGeom>
          </p:spPr>
        </p:pic>
        <p:grpSp>
          <p:nvGrpSpPr>
            <p:cNvPr id="35" name="Group 34"/>
            <p:cNvGrpSpPr/>
            <p:nvPr/>
          </p:nvGrpSpPr>
          <p:grpSpPr>
            <a:xfrm>
              <a:off x="1846384" y="6082515"/>
              <a:ext cx="8792308" cy="219808"/>
              <a:chOff x="1846384" y="6082515"/>
              <a:chExt cx="8792308" cy="219808"/>
            </a:xfrm>
          </p:grpSpPr>
          <p:sp>
            <p:nvSpPr>
              <p:cNvPr id="38" name="矩形 4"/>
              <p:cNvSpPr/>
              <p:nvPr/>
            </p:nvSpPr>
            <p:spPr>
              <a:xfrm>
                <a:off x="1846384" y="6170444"/>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橢圓 5"/>
              <p:cNvSpPr/>
              <p:nvPr/>
            </p:nvSpPr>
            <p:spPr>
              <a:xfrm>
                <a:off x="2383582" y="6082515"/>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0" name="橢圓 9"/>
              <p:cNvSpPr/>
              <p:nvPr/>
            </p:nvSpPr>
            <p:spPr>
              <a:xfrm>
                <a:off x="4176689" y="6082516"/>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1" name="橢圓 11"/>
              <p:cNvSpPr/>
              <p:nvPr/>
            </p:nvSpPr>
            <p:spPr>
              <a:xfrm>
                <a:off x="6075300" y="6082516"/>
                <a:ext cx="219807" cy="2198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2" name="橢圓 12"/>
              <p:cNvSpPr/>
              <p:nvPr/>
            </p:nvSpPr>
            <p:spPr>
              <a:xfrm>
                <a:off x="7939979" y="6082515"/>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3" name="橢圓 13"/>
              <p:cNvSpPr/>
              <p:nvPr/>
            </p:nvSpPr>
            <p:spPr>
              <a:xfrm>
                <a:off x="9733086" y="6082516"/>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36" name="Graphic 35"/>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58128" y="5767986"/>
              <a:ext cx="473617" cy="566030"/>
            </a:xfrm>
            <a:prstGeom prst="rect">
              <a:avLst/>
            </a:prstGeom>
          </p:spPr>
        </p:pic>
        <p:pic>
          <p:nvPicPr>
            <p:cNvPr id="37" name="Graphic 36"/>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06180" y="5767986"/>
              <a:ext cx="473617" cy="566030"/>
            </a:xfrm>
            <a:prstGeom prst="rect">
              <a:avLst/>
            </a:prstGeom>
          </p:spPr>
        </p:pic>
      </p:grpSp>
      <p:pic>
        <p:nvPicPr>
          <p:cNvPr id="2" name="Picture 1"/>
          <p:cNvPicPr>
            <a:picLocks noChangeAspect="1"/>
          </p:cNvPicPr>
          <p:nvPr/>
        </p:nvPicPr>
        <p:blipFill>
          <a:blip r:embed="rId11"/>
          <a:stretch>
            <a:fillRect/>
          </a:stretch>
        </p:blipFill>
        <p:spPr>
          <a:xfrm>
            <a:off x="3959167" y="2615114"/>
            <a:ext cx="4273666" cy="1627773"/>
          </a:xfrm>
          <a:prstGeom prst="rect">
            <a:avLst/>
          </a:prstGeom>
        </p:spPr>
      </p:pic>
    </p:spTree>
    <p:extLst>
      <p:ext uri="{BB962C8B-B14F-4D97-AF65-F5344CB8AC3E}">
        <p14:creationId xmlns:p14="http://schemas.microsoft.com/office/powerpoint/2010/main" val="2958830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8441" y="518608"/>
            <a:ext cx="3331016" cy="4655147"/>
          </a:xfrm>
          <a:prstGeom prst="rect">
            <a:avLst/>
          </a:prstGeom>
        </p:spPr>
      </p:pic>
      <p:grpSp>
        <p:nvGrpSpPr>
          <p:cNvPr id="37" name="Group 36"/>
          <p:cNvGrpSpPr/>
          <p:nvPr/>
        </p:nvGrpSpPr>
        <p:grpSpPr>
          <a:xfrm>
            <a:off x="1846384" y="5542724"/>
            <a:ext cx="8792308" cy="791292"/>
            <a:chOff x="1846384" y="5542724"/>
            <a:chExt cx="8792308" cy="791292"/>
          </a:xfrm>
        </p:grpSpPr>
        <p:pic>
          <p:nvPicPr>
            <p:cNvPr id="38" name="Picture 37"/>
            <p:cNvPicPr>
              <a:picLocks noChangeAspect="1"/>
            </p:cNvPicPr>
            <p:nvPr/>
          </p:nvPicPr>
          <p:blipFill>
            <a:blip r:embed="rId3"/>
            <a:stretch>
              <a:fillRect/>
            </a:stretch>
          </p:blipFill>
          <p:spPr>
            <a:xfrm>
              <a:off x="2120440" y="5542724"/>
              <a:ext cx="823031" cy="499915"/>
            </a:xfrm>
            <a:prstGeom prst="rect">
              <a:avLst/>
            </a:prstGeom>
          </p:spPr>
        </p:pic>
        <p:pic>
          <p:nvPicPr>
            <p:cNvPr id="39" name="Picture 38"/>
            <p:cNvPicPr>
              <a:picLocks noChangeAspect="1"/>
            </p:cNvPicPr>
            <p:nvPr/>
          </p:nvPicPr>
          <p:blipFill>
            <a:blip r:embed="rId4"/>
            <a:stretch>
              <a:fillRect/>
            </a:stretch>
          </p:blipFill>
          <p:spPr>
            <a:xfrm>
              <a:off x="3584158" y="5542724"/>
              <a:ext cx="1359526" cy="499915"/>
            </a:xfrm>
            <a:prstGeom prst="rect">
              <a:avLst/>
            </a:prstGeom>
          </p:spPr>
        </p:pic>
        <p:pic>
          <p:nvPicPr>
            <p:cNvPr id="40" name="Picture 39"/>
            <p:cNvPicPr>
              <a:picLocks noChangeAspect="1"/>
            </p:cNvPicPr>
            <p:nvPr/>
          </p:nvPicPr>
          <p:blipFill>
            <a:blip r:embed="rId5"/>
            <a:stretch>
              <a:fillRect/>
            </a:stretch>
          </p:blipFill>
          <p:spPr>
            <a:xfrm>
              <a:off x="5465167" y="5545772"/>
              <a:ext cx="1359526" cy="493819"/>
            </a:xfrm>
            <a:prstGeom prst="rect">
              <a:avLst/>
            </a:prstGeom>
          </p:spPr>
        </p:pic>
        <p:grpSp>
          <p:nvGrpSpPr>
            <p:cNvPr id="41" name="Group 40"/>
            <p:cNvGrpSpPr/>
            <p:nvPr/>
          </p:nvGrpSpPr>
          <p:grpSpPr>
            <a:xfrm>
              <a:off x="1846384" y="6082515"/>
              <a:ext cx="8792308" cy="219808"/>
              <a:chOff x="1846384" y="6082515"/>
              <a:chExt cx="8792308" cy="219808"/>
            </a:xfrm>
          </p:grpSpPr>
          <p:sp>
            <p:nvSpPr>
              <p:cNvPr id="44" name="矩形 4"/>
              <p:cNvSpPr/>
              <p:nvPr/>
            </p:nvSpPr>
            <p:spPr>
              <a:xfrm>
                <a:off x="1846384" y="6170444"/>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5" name="橢圓 5"/>
              <p:cNvSpPr/>
              <p:nvPr/>
            </p:nvSpPr>
            <p:spPr>
              <a:xfrm>
                <a:off x="2383582" y="6082515"/>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6" name="橢圓 9"/>
              <p:cNvSpPr/>
              <p:nvPr/>
            </p:nvSpPr>
            <p:spPr>
              <a:xfrm>
                <a:off x="4176689" y="6082516"/>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7" name="橢圓 11"/>
              <p:cNvSpPr/>
              <p:nvPr/>
            </p:nvSpPr>
            <p:spPr>
              <a:xfrm>
                <a:off x="6075300" y="6082516"/>
                <a:ext cx="219807" cy="219807"/>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8" name="橢圓 12"/>
              <p:cNvSpPr/>
              <p:nvPr/>
            </p:nvSpPr>
            <p:spPr>
              <a:xfrm>
                <a:off x="7939979" y="6082515"/>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9" name="橢圓 13"/>
              <p:cNvSpPr/>
              <p:nvPr/>
            </p:nvSpPr>
            <p:spPr>
              <a:xfrm>
                <a:off x="9733086" y="6082516"/>
                <a:ext cx="219807" cy="2198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42" name="Graphic 41"/>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758128" y="5767986"/>
              <a:ext cx="473617" cy="566030"/>
            </a:xfrm>
            <a:prstGeom prst="rect">
              <a:avLst/>
            </a:prstGeom>
          </p:spPr>
        </p:pic>
        <p:pic>
          <p:nvPicPr>
            <p:cNvPr id="43" name="Graphic 42"/>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06180" y="5767986"/>
              <a:ext cx="473617" cy="566030"/>
            </a:xfrm>
            <a:prstGeom prst="rect">
              <a:avLst/>
            </a:prstGeom>
          </p:spPr>
        </p:pic>
      </p:grpSp>
      <p:pic>
        <p:nvPicPr>
          <p:cNvPr id="4" name="Picture 3"/>
          <p:cNvPicPr>
            <a:picLocks noChangeAspect="1"/>
          </p:cNvPicPr>
          <p:nvPr/>
        </p:nvPicPr>
        <p:blipFill>
          <a:blip r:embed="rId8"/>
          <a:stretch>
            <a:fillRect/>
          </a:stretch>
        </p:blipFill>
        <p:spPr>
          <a:xfrm>
            <a:off x="6474763" y="1166588"/>
            <a:ext cx="4163929" cy="3359187"/>
          </a:xfrm>
          <a:prstGeom prst="rect">
            <a:avLst/>
          </a:prstGeom>
        </p:spPr>
      </p:pic>
    </p:spTree>
    <p:extLst>
      <p:ext uri="{BB962C8B-B14F-4D97-AF65-F5344CB8AC3E}">
        <p14:creationId xmlns:p14="http://schemas.microsoft.com/office/powerpoint/2010/main" val="31033262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64162" y="2154556"/>
            <a:ext cx="5663675" cy="1902117"/>
          </a:xfrm>
          <a:prstGeom prst="rect">
            <a:avLst/>
          </a:prstGeom>
        </p:spPr>
      </p:pic>
      <p:pic>
        <p:nvPicPr>
          <p:cNvPr id="2" name="Picture 1"/>
          <p:cNvPicPr>
            <a:picLocks noChangeAspect="1"/>
          </p:cNvPicPr>
          <p:nvPr/>
        </p:nvPicPr>
        <p:blipFill>
          <a:blip r:embed="rId3"/>
          <a:stretch>
            <a:fillRect/>
          </a:stretch>
        </p:blipFill>
        <p:spPr>
          <a:xfrm>
            <a:off x="1700403" y="5535371"/>
            <a:ext cx="8791194" cy="798645"/>
          </a:xfrm>
          <a:prstGeom prst="rect">
            <a:avLst/>
          </a:prstGeom>
        </p:spPr>
      </p:pic>
      <p:pic>
        <p:nvPicPr>
          <p:cNvPr id="22" name="Graphic 21"/>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13073" y="5767986"/>
            <a:ext cx="473617" cy="566030"/>
          </a:xfrm>
          <a:prstGeom prst="rect">
            <a:avLst/>
          </a:prstGeom>
        </p:spPr>
      </p:pic>
      <p:pic>
        <p:nvPicPr>
          <p:cNvPr id="6" name="Picture 5"/>
          <p:cNvPicPr>
            <a:picLocks noChangeAspect="1"/>
          </p:cNvPicPr>
          <p:nvPr/>
        </p:nvPicPr>
        <p:blipFill>
          <a:blip r:embed="rId6"/>
          <a:stretch>
            <a:fillRect/>
          </a:stretch>
        </p:blipFill>
        <p:spPr>
          <a:xfrm>
            <a:off x="5147989" y="2718484"/>
            <a:ext cx="1896020" cy="774259"/>
          </a:xfrm>
          <a:prstGeom prst="rect">
            <a:avLst/>
          </a:prstGeom>
        </p:spPr>
      </p:pic>
    </p:spTree>
    <p:extLst>
      <p:ext uri="{BB962C8B-B14F-4D97-AF65-F5344CB8AC3E}">
        <p14:creationId xmlns:p14="http://schemas.microsoft.com/office/powerpoint/2010/main" val="11665125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3.54167E-6 4.07407E-6 L -0.16198 -0.44098 " pathEditMode="relative" rAng="0" ptsTypes="AA">
                                      <p:cBhvr>
                                        <p:cTn id="6" dur="1500" fill="hold"/>
                                        <p:tgtEl>
                                          <p:spTgt spid="22"/>
                                        </p:tgtEl>
                                        <p:attrNameLst>
                                          <p:attrName>ppt_x</p:attrName>
                                          <p:attrName>ppt_y</p:attrName>
                                        </p:attrNameLst>
                                      </p:cBhvr>
                                      <p:rCtr x="-8099" y="-22060"/>
                                    </p:animMotion>
                                  </p:childTnLst>
                                </p:cTn>
                              </p:par>
                              <p:par>
                                <p:cTn id="7" presetID="6" presetClass="emph" presetSubtype="0" fill="hold" nodeType="withEffect">
                                  <p:stCondLst>
                                    <p:cond delay="0"/>
                                  </p:stCondLst>
                                  <p:childTnLst>
                                    <p:animScale>
                                      <p:cBhvr>
                                        <p:cTn id="8" dur="1600" fill="hold"/>
                                        <p:tgtEl>
                                          <p:spTgt spid="22"/>
                                        </p:tgtEl>
                                      </p:cBhvr>
                                      <p:by x="150000" y="150000"/>
                                    </p:animScale>
                                  </p:childTnLst>
                                </p:cTn>
                              </p:par>
                            </p:childTnLst>
                          </p:cTn>
                        </p:par>
                        <p:par>
                          <p:cTn id="9" fill="hold">
                            <p:stCondLst>
                              <p:cond delay="1600"/>
                            </p:stCondLst>
                            <p:childTnLst>
                              <p:par>
                                <p:cTn id="10" presetID="1" presetClass="exit" presetSubtype="0" fill="hold" nodeType="afterEffect">
                                  <p:stCondLst>
                                    <p:cond delay="0"/>
                                  </p:stCondLst>
                                  <p:childTnLst>
                                    <p:set>
                                      <p:cBhvr>
                                        <p:cTn id="11" dur="1" fill="hold">
                                          <p:stCondLst>
                                            <p:cond delay="0"/>
                                          </p:stCondLst>
                                        </p:cTn>
                                        <p:tgtEl>
                                          <p:spTgt spid="22"/>
                                        </p:tgtEl>
                                        <p:attrNameLst>
                                          <p:attrName>style.visibility</p:attrName>
                                        </p:attrNameLst>
                                      </p:cBhvr>
                                      <p:to>
                                        <p:strVal val="hidden"/>
                                      </p:to>
                                    </p:set>
                                  </p:childTnLst>
                                </p:cTn>
                              </p:par>
                            </p:childTnLst>
                          </p:cTn>
                        </p:par>
                        <p:par>
                          <p:cTn id="12" fill="hold">
                            <p:stCondLst>
                              <p:cond delay="16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2100"/>
                            </p:stCondLst>
                            <p:childTnLst>
                              <p:par>
                                <p:cTn id="17" presetID="10" presetClass="exit" presetSubtype="0" fill="hold" nodeType="afterEffect">
                                  <p:stCondLst>
                                    <p:cond delay="0"/>
                                  </p:stCondLst>
                                  <p:childTnLst>
                                    <p:animEffect transition="out" filter="fade">
                                      <p:cBhvr>
                                        <p:cTn id="18" dur="500"/>
                                        <p:tgtEl>
                                          <p:spTgt spid="6"/>
                                        </p:tgtEl>
                                      </p:cBhvr>
                                    </p:animEffect>
                                    <p:set>
                                      <p:cBhvr>
                                        <p:cTn id="19" dur="1" fill="hold">
                                          <p:stCondLst>
                                            <p:cond delay="499"/>
                                          </p:stCondLst>
                                        </p:cTn>
                                        <p:tgtEl>
                                          <p:spTgt spid="6"/>
                                        </p:tgtEl>
                                        <p:attrNameLst>
                                          <p:attrName>style.visibility</p:attrName>
                                        </p:attrNameLst>
                                      </p:cBhvr>
                                      <p:to>
                                        <p:strVal val="hidden"/>
                                      </p:to>
                                    </p:set>
                                  </p:childTnLst>
                                </p:cTn>
                              </p:par>
                            </p:childTnLst>
                          </p:cTn>
                        </p:par>
                        <p:par>
                          <p:cTn id="20" fill="hold">
                            <p:stCondLst>
                              <p:cond delay="26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圖片 25"/>
          <p:cNvPicPr>
            <a:picLocks noChangeAspect="1"/>
          </p:cNvPicPr>
          <p:nvPr/>
        </p:nvPicPr>
        <p:blipFill>
          <a:blip r:embed="rId2"/>
          <a:stretch>
            <a:fillRect/>
          </a:stretch>
        </p:blipFill>
        <p:spPr>
          <a:xfrm>
            <a:off x="4051418" y="3463756"/>
            <a:ext cx="4267570" cy="432854"/>
          </a:xfrm>
          <a:prstGeom prst="rect">
            <a:avLst/>
          </a:prstGeom>
        </p:spPr>
      </p:pic>
      <p:pic>
        <p:nvPicPr>
          <p:cNvPr id="7" name="圖片 6"/>
          <p:cNvPicPr>
            <a:picLocks noChangeAspect="1"/>
          </p:cNvPicPr>
          <p:nvPr/>
        </p:nvPicPr>
        <p:blipFill>
          <a:blip r:embed="rId3"/>
          <a:stretch>
            <a:fillRect/>
          </a:stretch>
        </p:blipFill>
        <p:spPr>
          <a:xfrm>
            <a:off x="2899008" y="1608813"/>
            <a:ext cx="6352583" cy="1944793"/>
          </a:xfrm>
          <a:prstGeom prst="rect">
            <a:avLst/>
          </a:prstGeom>
        </p:spPr>
      </p:pic>
      <p:grpSp>
        <p:nvGrpSpPr>
          <p:cNvPr id="6" name="Group 5"/>
          <p:cNvGrpSpPr/>
          <p:nvPr/>
        </p:nvGrpSpPr>
        <p:grpSpPr>
          <a:xfrm>
            <a:off x="7294687" y="997836"/>
            <a:ext cx="1290584" cy="1452590"/>
            <a:chOff x="3851696" y="-388620"/>
            <a:chExt cx="4488609" cy="5052060"/>
          </a:xfrm>
        </p:grpSpPr>
        <p:pic>
          <p:nvPicPr>
            <p:cNvPr id="4" name="圖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51696" y="-104043"/>
              <a:ext cx="4488609" cy="4488609"/>
            </a:xfrm>
            <a:prstGeom prst="rect">
              <a:avLst/>
            </a:prstGeom>
            <a:effectLst>
              <a:softEdge rad="0"/>
            </a:effectLst>
          </p:spPr>
        </p:pic>
        <p:sp>
          <p:nvSpPr>
            <p:cNvPr id="5" name="Rectangle 4"/>
            <p:cNvSpPr/>
            <p:nvPr/>
          </p:nvSpPr>
          <p:spPr>
            <a:xfrm>
              <a:off x="4686300" y="-388620"/>
              <a:ext cx="3006090" cy="505206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手繪多邊形 7"/>
          <p:cNvSpPr/>
          <p:nvPr/>
        </p:nvSpPr>
        <p:spPr>
          <a:xfrm>
            <a:off x="8582526" y="-2614863"/>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 name="Picture 1"/>
          <p:cNvPicPr>
            <a:picLocks noChangeAspect="1"/>
          </p:cNvPicPr>
          <p:nvPr/>
        </p:nvPicPr>
        <p:blipFill>
          <a:blip r:embed="rId5"/>
          <a:stretch>
            <a:fillRect/>
          </a:stretch>
        </p:blipFill>
        <p:spPr>
          <a:xfrm>
            <a:off x="1700403" y="5504206"/>
            <a:ext cx="8791194" cy="823031"/>
          </a:xfrm>
          <a:prstGeom prst="rect">
            <a:avLst/>
          </a:prstGeom>
        </p:spPr>
      </p:pic>
    </p:spTree>
    <p:extLst>
      <p:ext uri="{BB962C8B-B14F-4D97-AF65-F5344CB8AC3E}">
        <p14:creationId xmlns:p14="http://schemas.microsoft.com/office/powerpoint/2010/main" val="4087245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圖片 9"/>
          <p:cNvPicPr>
            <a:picLocks noChangeAspect="1"/>
          </p:cNvPicPr>
          <p:nvPr/>
        </p:nvPicPr>
        <p:blipFill>
          <a:blip r:embed="rId2"/>
          <a:stretch>
            <a:fillRect/>
          </a:stretch>
        </p:blipFill>
        <p:spPr>
          <a:xfrm>
            <a:off x="8396019" y="4665029"/>
            <a:ext cx="2420322" cy="646232"/>
          </a:xfrm>
          <a:prstGeom prst="rect">
            <a:avLst/>
          </a:prstGeom>
        </p:spPr>
      </p:pic>
      <p:pic>
        <p:nvPicPr>
          <p:cNvPr id="8" name="圖片 7"/>
          <p:cNvPicPr>
            <a:picLocks noChangeAspect="1"/>
          </p:cNvPicPr>
          <p:nvPr/>
        </p:nvPicPr>
        <p:blipFill>
          <a:blip r:embed="rId3"/>
          <a:stretch>
            <a:fillRect/>
          </a:stretch>
        </p:blipFill>
        <p:spPr>
          <a:xfrm>
            <a:off x="1746055" y="4690833"/>
            <a:ext cx="2517866" cy="646232"/>
          </a:xfrm>
          <a:prstGeom prst="rect">
            <a:avLst/>
          </a:prstGeom>
        </p:spPr>
      </p:pic>
      <p:pic>
        <p:nvPicPr>
          <p:cNvPr id="2050" name="Picture 2" descr="http://www.cyepb.gov.tw/edit/attached/image/20150805/20150805164323_39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42" y="509575"/>
            <a:ext cx="5733284" cy="389393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ec.gov.taipei/public/Attachment/411013592585.jpg"/>
          <p:cNvPicPr>
            <a:picLocks noChangeAspect="1" noChangeArrowheads="1"/>
          </p:cNvPicPr>
          <p:nvPr/>
        </p:nvPicPr>
        <p:blipFill rotWithShape="1">
          <a:blip r:embed="rId5" cstate="hqprint">
            <a:extLst>
              <a:ext uri="{28A0092B-C50C-407E-A947-70E740481C1C}">
                <a14:useLocalDpi xmlns:a14="http://schemas.microsoft.com/office/drawing/2010/main" val="0"/>
              </a:ext>
            </a:extLst>
          </a:blip>
          <a:srcRect t="5737" b="5725"/>
          <a:stretch/>
        </p:blipFill>
        <p:spPr bwMode="auto">
          <a:xfrm>
            <a:off x="6226555" y="542730"/>
            <a:ext cx="5672519" cy="3852669"/>
          </a:xfrm>
          <a:prstGeom prst="rect">
            <a:avLst/>
          </a:prstGeom>
          <a:noFill/>
          <a:extLst>
            <a:ext uri="{909E8E84-426E-40DD-AFC4-6F175D3DCCD1}">
              <a14:hiddenFill xmlns:a14="http://schemas.microsoft.com/office/drawing/2010/main">
                <a:solidFill>
                  <a:srgbClr val="FFFFFF"/>
                </a:solidFill>
              </a14:hiddenFill>
            </a:ext>
          </a:extLst>
        </p:spPr>
      </p:pic>
      <p:sp>
        <p:nvSpPr>
          <p:cNvPr id="25" name="等腰三角形 5"/>
          <p:cNvSpPr/>
          <p:nvPr/>
        </p:nvSpPr>
        <p:spPr>
          <a:xfrm>
            <a:off x="7769457" y="4685622"/>
            <a:ext cx="448408" cy="34289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3" name="Picture 22"/>
          <p:cNvPicPr>
            <a:picLocks noChangeAspect="1"/>
          </p:cNvPicPr>
          <p:nvPr/>
        </p:nvPicPr>
        <p:blipFill>
          <a:blip r:embed="rId6"/>
          <a:stretch>
            <a:fillRect/>
          </a:stretch>
        </p:blipFill>
        <p:spPr>
          <a:xfrm>
            <a:off x="1700403" y="5504206"/>
            <a:ext cx="8791194" cy="823031"/>
          </a:xfrm>
          <a:prstGeom prst="rect">
            <a:avLst/>
          </a:prstGeom>
        </p:spPr>
      </p:pic>
    </p:spTree>
    <p:extLst>
      <p:ext uri="{BB962C8B-B14F-4D97-AF65-F5344CB8AC3E}">
        <p14:creationId xmlns:p14="http://schemas.microsoft.com/office/powerpoint/2010/main" val="7425816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圖片 24"/>
          <p:cNvPicPr>
            <a:picLocks noChangeAspect="1"/>
          </p:cNvPicPr>
          <p:nvPr/>
        </p:nvPicPr>
        <p:blipFill>
          <a:blip r:embed="rId2"/>
          <a:stretch>
            <a:fillRect/>
          </a:stretch>
        </p:blipFill>
        <p:spPr>
          <a:xfrm>
            <a:off x="7116898" y="1284092"/>
            <a:ext cx="3084843" cy="3475021"/>
          </a:xfrm>
          <a:prstGeom prst="rect">
            <a:avLst/>
          </a:prstGeom>
        </p:spPr>
      </p:pic>
      <p:pic>
        <p:nvPicPr>
          <p:cNvPr id="24" name="圖片 23"/>
          <p:cNvPicPr>
            <a:picLocks noChangeAspect="1"/>
          </p:cNvPicPr>
          <p:nvPr/>
        </p:nvPicPr>
        <p:blipFill>
          <a:blip r:embed="rId3"/>
          <a:stretch>
            <a:fillRect/>
          </a:stretch>
        </p:blipFill>
        <p:spPr>
          <a:xfrm>
            <a:off x="1819794" y="3610107"/>
            <a:ext cx="2651990" cy="542591"/>
          </a:xfrm>
          <a:prstGeom prst="rect">
            <a:avLst/>
          </a:prstGeom>
        </p:spPr>
      </p:pic>
      <p:pic>
        <p:nvPicPr>
          <p:cNvPr id="6" name="圖片 5"/>
          <p:cNvPicPr>
            <a:picLocks noChangeAspect="1"/>
          </p:cNvPicPr>
          <p:nvPr/>
        </p:nvPicPr>
        <p:blipFill>
          <a:blip r:embed="rId4"/>
          <a:stretch>
            <a:fillRect/>
          </a:stretch>
        </p:blipFill>
        <p:spPr>
          <a:xfrm>
            <a:off x="863944" y="2360128"/>
            <a:ext cx="4505334" cy="1322947"/>
          </a:xfrm>
          <a:prstGeom prst="rect">
            <a:avLst/>
          </a:prstGeom>
        </p:spPr>
      </p:pic>
      <p:cxnSp>
        <p:nvCxnSpPr>
          <p:cNvPr id="12" name="直線接點 11"/>
          <p:cNvCxnSpPr/>
          <p:nvPr/>
        </p:nvCxnSpPr>
        <p:spPr>
          <a:xfrm flipH="1">
            <a:off x="6266772" y="1297872"/>
            <a:ext cx="16042" cy="335280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5"/>
          <a:stretch>
            <a:fillRect/>
          </a:stretch>
        </p:blipFill>
        <p:spPr>
          <a:xfrm>
            <a:off x="1700403" y="5504206"/>
            <a:ext cx="8791194" cy="823031"/>
          </a:xfrm>
          <a:prstGeom prst="rect">
            <a:avLst/>
          </a:prstGeom>
        </p:spPr>
      </p:pic>
    </p:spTree>
    <p:extLst>
      <p:ext uri="{BB962C8B-B14F-4D97-AF65-F5344CB8AC3E}">
        <p14:creationId xmlns:p14="http://schemas.microsoft.com/office/powerpoint/2010/main" val="107632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圖片 15"/>
          <p:cNvPicPr>
            <a:picLocks noChangeAspect="1"/>
          </p:cNvPicPr>
          <p:nvPr/>
        </p:nvPicPr>
        <p:blipFill>
          <a:blip r:embed="rId2"/>
          <a:stretch>
            <a:fillRect/>
          </a:stretch>
        </p:blipFill>
        <p:spPr>
          <a:xfrm>
            <a:off x="2320242" y="3721236"/>
            <a:ext cx="7620660" cy="432854"/>
          </a:xfrm>
          <a:prstGeom prst="rect">
            <a:avLst/>
          </a:prstGeom>
        </p:spPr>
      </p:pic>
      <p:pic>
        <p:nvPicPr>
          <p:cNvPr id="3" name="圖片 2"/>
          <p:cNvPicPr>
            <a:picLocks noChangeAspect="1"/>
          </p:cNvPicPr>
          <p:nvPr/>
        </p:nvPicPr>
        <p:blipFill>
          <a:blip r:embed="rId3"/>
          <a:stretch>
            <a:fillRect/>
          </a:stretch>
        </p:blipFill>
        <p:spPr>
          <a:xfrm>
            <a:off x="1283428" y="1617934"/>
            <a:ext cx="9583743" cy="2103302"/>
          </a:xfrm>
          <a:prstGeom prst="rect">
            <a:avLst/>
          </a:prstGeom>
        </p:spPr>
      </p:pic>
      <p:pic>
        <p:nvPicPr>
          <p:cNvPr id="19" name="Picture 18"/>
          <p:cNvPicPr>
            <a:picLocks noChangeAspect="1"/>
          </p:cNvPicPr>
          <p:nvPr/>
        </p:nvPicPr>
        <p:blipFill>
          <a:blip r:embed="rId4"/>
          <a:stretch>
            <a:fillRect/>
          </a:stretch>
        </p:blipFill>
        <p:spPr>
          <a:xfrm>
            <a:off x="1700403" y="5504206"/>
            <a:ext cx="8791194" cy="823031"/>
          </a:xfrm>
          <a:prstGeom prst="rect">
            <a:avLst/>
          </a:prstGeom>
        </p:spPr>
      </p:pic>
    </p:spTree>
    <p:extLst>
      <p:ext uri="{BB962C8B-B14F-4D97-AF65-F5344CB8AC3E}">
        <p14:creationId xmlns:p14="http://schemas.microsoft.com/office/powerpoint/2010/main" val="40257013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17579" y="1505972"/>
            <a:ext cx="9802487" cy="3352800"/>
            <a:chOff x="1117579" y="1740152"/>
            <a:chExt cx="9802487" cy="3352800"/>
          </a:xfrm>
        </p:grpSpPr>
        <p:pic>
          <p:nvPicPr>
            <p:cNvPr id="6" name="圖片 5"/>
            <p:cNvPicPr>
              <a:picLocks noChangeAspect="1"/>
            </p:cNvPicPr>
            <p:nvPr/>
          </p:nvPicPr>
          <p:blipFill>
            <a:blip r:embed="rId3"/>
            <a:stretch>
              <a:fillRect/>
            </a:stretch>
          </p:blipFill>
          <p:spPr>
            <a:xfrm>
              <a:off x="7152018" y="3492977"/>
              <a:ext cx="3322608" cy="1286367"/>
            </a:xfrm>
            <a:prstGeom prst="rect">
              <a:avLst/>
            </a:prstGeom>
          </p:spPr>
        </p:pic>
        <p:pic>
          <p:nvPicPr>
            <p:cNvPr id="5" name="圖片 4"/>
            <p:cNvPicPr>
              <a:picLocks noChangeAspect="1"/>
            </p:cNvPicPr>
            <p:nvPr/>
          </p:nvPicPr>
          <p:blipFill>
            <a:blip r:embed="rId4"/>
            <a:stretch>
              <a:fillRect/>
            </a:stretch>
          </p:blipFill>
          <p:spPr>
            <a:xfrm>
              <a:off x="6896357" y="2215028"/>
              <a:ext cx="4023709" cy="969348"/>
            </a:xfrm>
            <a:prstGeom prst="rect">
              <a:avLst/>
            </a:prstGeom>
          </p:spPr>
        </p:pic>
        <p:pic>
          <p:nvPicPr>
            <p:cNvPr id="3" name="圖片 2"/>
            <p:cNvPicPr>
              <a:picLocks noChangeAspect="1"/>
            </p:cNvPicPr>
            <p:nvPr/>
          </p:nvPicPr>
          <p:blipFill>
            <a:blip r:embed="rId5"/>
            <a:stretch>
              <a:fillRect/>
            </a:stretch>
          </p:blipFill>
          <p:spPr>
            <a:xfrm>
              <a:off x="1117579" y="2589461"/>
              <a:ext cx="4121253" cy="1865538"/>
            </a:xfrm>
            <a:prstGeom prst="rect">
              <a:avLst/>
            </a:prstGeom>
          </p:spPr>
        </p:pic>
        <p:cxnSp>
          <p:nvCxnSpPr>
            <p:cNvPr id="12" name="直線接點 11"/>
            <p:cNvCxnSpPr/>
            <p:nvPr/>
          </p:nvCxnSpPr>
          <p:spPr>
            <a:xfrm flipH="1">
              <a:off x="5938650" y="1740152"/>
              <a:ext cx="16042" cy="335280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3" name="Picture 22"/>
          <p:cNvPicPr>
            <a:picLocks noChangeAspect="1"/>
          </p:cNvPicPr>
          <p:nvPr/>
        </p:nvPicPr>
        <p:blipFill>
          <a:blip r:embed="rId6"/>
          <a:stretch>
            <a:fillRect/>
          </a:stretch>
        </p:blipFill>
        <p:spPr>
          <a:xfrm>
            <a:off x="1700403" y="5504206"/>
            <a:ext cx="8791194" cy="823031"/>
          </a:xfrm>
          <a:prstGeom prst="rect">
            <a:avLst/>
          </a:prstGeom>
        </p:spPr>
      </p:pic>
    </p:spTree>
    <p:extLst>
      <p:ext uri="{BB962C8B-B14F-4D97-AF65-F5344CB8AC3E}">
        <p14:creationId xmlns:p14="http://schemas.microsoft.com/office/powerpoint/2010/main" val="19846546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手繪多邊形 7"/>
          <p:cNvSpPr/>
          <p:nvPr/>
        </p:nvSpPr>
        <p:spPr>
          <a:xfrm>
            <a:off x="8582526" y="-2614863"/>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51276">
            <a:off x="9167612" y="2311691"/>
            <a:ext cx="1350753" cy="1350753"/>
          </a:xfrm>
          <a:prstGeom prst="rect">
            <a:avLst/>
          </a:prstGeom>
        </p:spPr>
      </p:pic>
      <p:pic>
        <p:nvPicPr>
          <p:cNvPr id="19" name="Picture 18"/>
          <p:cNvPicPr>
            <a:picLocks noChangeAspect="1"/>
          </p:cNvPicPr>
          <p:nvPr/>
        </p:nvPicPr>
        <p:blipFill>
          <a:blip r:embed="rId3"/>
          <a:stretch>
            <a:fillRect/>
          </a:stretch>
        </p:blipFill>
        <p:spPr>
          <a:xfrm>
            <a:off x="1700402" y="5504206"/>
            <a:ext cx="8791194" cy="823031"/>
          </a:xfrm>
          <a:prstGeom prst="rect">
            <a:avLst/>
          </a:prstGeom>
        </p:spPr>
      </p:pic>
      <p:pic>
        <p:nvPicPr>
          <p:cNvPr id="4" name="Picture 3"/>
          <p:cNvPicPr>
            <a:picLocks noChangeAspect="1"/>
          </p:cNvPicPr>
          <p:nvPr/>
        </p:nvPicPr>
        <p:blipFill>
          <a:blip r:embed="rId4"/>
          <a:stretch>
            <a:fillRect/>
          </a:stretch>
        </p:blipFill>
        <p:spPr>
          <a:xfrm>
            <a:off x="2919707" y="1688506"/>
            <a:ext cx="6352583" cy="2597121"/>
          </a:xfrm>
          <a:prstGeom prst="rect">
            <a:avLst/>
          </a:prstGeom>
        </p:spPr>
      </p:pic>
    </p:spTree>
    <p:extLst>
      <p:ext uri="{BB962C8B-B14F-4D97-AF65-F5344CB8AC3E}">
        <p14:creationId xmlns:p14="http://schemas.microsoft.com/office/powerpoint/2010/main" val="20009968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圖片 3"/>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0633211" y="213892"/>
            <a:ext cx="1011434" cy="1014989"/>
          </a:xfrm>
          <a:prstGeom prst="rect">
            <a:avLst/>
          </a:prstGeom>
        </p:spPr>
      </p:pic>
      <p:cxnSp>
        <p:nvCxnSpPr>
          <p:cNvPr id="12" name="直線接點 11"/>
          <p:cNvCxnSpPr/>
          <p:nvPr/>
        </p:nvCxnSpPr>
        <p:spPr>
          <a:xfrm flipH="1">
            <a:off x="4648904" y="1430110"/>
            <a:ext cx="16042" cy="335280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文字方塊 16"/>
          <p:cNvSpPr txBox="1"/>
          <p:nvPr/>
        </p:nvSpPr>
        <p:spPr>
          <a:xfrm>
            <a:off x="5082749" y="1411237"/>
            <a:ext cx="5430720" cy="3390544"/>
          </a:xfrm>
          <a:prstGeom prst="rect">
            <a:avLst/>
          </a:prstGeom>
          <a:noFill/>
        </p:spPr>
        <p:txBody>
          <a:bodyPr wrap="square" rtlCol="0" anchor="t">
            <a:spAutoFit/>
          </a:bodyPr>
          <a:lstStyle/>
          <a:p>
            <a:pPr>
              <a:lnSpc>
                <a:spcPct val="120000"/>
              </a:lnSpc>
            </a:pPr>
            <a:r>
              <a:rPr lang="zh-CN" altLang="en-US" sz="2000" spc="300" dirty="0">
                <a:latin typeface="Noto Sans CJK TC Medium" panose="020B0600000000000000" pitchFamily="34" charset="-128"/>
                <a:ea typeface="Noto Sans CJK TC Medium" panose="020B0600000000000000" pitchFamily="34" charset="-128"/>
              </a:rPr>
              <a:t>架設污染即時監測系統</a:t>
            </a:r>
            <a:endParaRPr lang="en-US" altLang="zh-CN" sz="2000" spc="300" dirty="0">
              <a:latin typeface="Noto Sans CJK TC Medium" panose="020B0600000000000000" pitchFamily="34" charset="-128"/>
              <a:ea typeface="Noto Sans CJK TC Medium" panose="020B0600000000000000" pitchFamily="34" charset="-128"/>
            </a:endParaRPr>
          </a:p>
          <a:p>
            <a:pPr>
              <a:lnSpc>
                <a:spcPct val="120000"/>
              </a:lnSpc>
            </a:pPr>
            <a:endParaRPr lang="en-US" altLang="zh-TW" sz="2000" spc="300" dirty="0">
              <a:latin typeface="Noto Sans CJK TC Medium" panose="020B0600000000000000" pitchFamily="34" charset="-128"/>
              <a:ea typeface="Noto Sans CJK TC Medium" panose="020B0600000000000000" pitchFamily="34" charset="-128"/>
            </a:endParaRPr>
          </a:p>
          <a:p>
            <a:pPr>
              <a:lnSpc>
                <a:spcPct val="120000"/>
              </a:lnSpc>
            </a:pPr>
            <a:r>
              <a:rPr lang="zh-TW" altLang="en-US" sz="2000" spc="300" dirty="0">
                <a:latin typeface="+mn-ea"/>
              </a:rPr>
              <a:t>環境監測與紀錄 乙方應於適當地點設置空氣污染、水(包括海水)污染、 及噪音污染等相關監測站，連續監測污染情形，作成紀 錄，並定期公布。 所在地居民經執行委員會同意得不定期邀請中立之學者 專家、公司作污染監測，並比對乙方之紀錄，費用由乙方負擔。  </a:t>
            </a:r>
            <a:endParaRPr lang="zh-TW" altLang="en-US" sz="2000" spc="300" dirty="0">
              <a:solidFill>
                <a:srgbClr val="000000"/>
              </a:solidFill>
              <a:latin typeface="+mn-ea"/>
            </a:endParaRPr>
          </a:p>
        </p:txBody>
      </p:sp>
      <p:pic>
        <p:nvPicPr>
          <p:cNvPr id="3" name="Picture 2"/>
          <p:cNvPicPr>
            <a:picLocks noChangeAspect="1"/>
          </p:cNvPicPr>
          <p:nvPr/>
        </p:nvPicPr>
        <p:blipFill>
          <a:blip r:embed="rId4"/>
          <a:stretch>
            <a:fillRect/>
          </a:stretch>
        </p:blipFill>
        <p:spPr>
          <a:xfrm>
            <a:off x="651947" y="2158499"/>
            <a:ext cx="3749365" cy="1896020"/>
          </a:xfrm>
          <a:prstGeom prst="rect">
            <a:avLst/>
          </a:prstGeom>
        </p:spPr>
      </p:pic>
      <p:pic>
        <p:nvPicPr>
          <p:cNvPr id="34" name="Picture 33"/>
          <p:cNvPicPr>
            <a:picLocks noChangeAspect="1"/>
          </p:cNvPicPr>
          <p:nvPr/>
        </p:nvPicPr>
        <p:blipFill>
          <a:blip r:embed="rId5"/>
          <a:stretch>
            <a:fillRect/>
          </a:stretch>
        </p:blipFill>
        <p:spPr>
          <a:xfrm>
            <a:off x="1700402" y="5504206"/>
            <a:ext cx="8791194" cy="823031"/>
          </a:xfrm>
          <a:prstGeom prst="rect">
            <a:avLst/>
          </a:prstGeom>
        </p:spPr>
      </p:pic>
    </p:spTree>
    <p:extLst>
      <p:ext uri="{BB962C8B-B14F-4D97-AF65-F5344CB8AC3E}">
        <p14:creationId xmlns:p14="http://schemas.microsoft.com/office/powerpoint/2010/main" val="2509877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圖片 3"/>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0638692" y="243744"/>
            <a:ext cx="1011434" cy="1014989"/>
          </a:xfrm>
          <a:prstGeom prst="rect">
            <a:avLst/>
          </a:prstGeom>
        </p:spPr>
      </p:pic>
      <p:cxnSp>
        <p:nvCxnSpPr>
          <p:cNvPr id="12" name="直線接點 11"/>
          <p:cNvCxnSpPr/>
          <p:nvPr/>
        </p:nvCxnSpPr>
        <p:spPr>
          <a:xfrm flipH="1">
            <a:off x="4648904" y="1430110"/>
            <a:ext cx="16042" cy="335280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4"/>
          <a:stretch>
            <a:fillRect/>
          </a:stretch>
        </p:blipFill>
        <p:spPr>
          <a:xfrm>
            <a:off x="1700402" y="5504206"/>
            <a:ext cx="8791194" cy="823031"/>
          </a:xfrm>
          <a:prstGeom prst="rect">
            <a:avLst/>
          </a:prstGeom>
        </p:spPr>
      </p:pic>
      <p:pic>
        <p:nvPicPr>
          <p:cNvPr id="3" name="Picture 2"/>
          <p:cNvPicPr>
            <a:picLocks noChangeAspect="1"/>
          </p:cNvPicPr>
          <p:nvPr/>
        </p:nvPicPr>
        <p:blipFill>
          <a:blip r:embed="rId5"/>
          <a:stretch>
            <a:fillRect/>
          </a:stretch>
        </p:blipFill>
        <p:spPr>
          <a:xfrm>
            <a:off x="5082749" y="1042834"/>
            <a:ext cx="5560034" cy="4127350"/>
          </a:xfrm>
          <a:prstGeom prst="rect">
            <a:avLst/>
          </a:prstGeom>
        </p:spPr>
      </p:pic>
      <p:pic>
        <p:nvPicPr>
          <p:cNvPr id="4" name="Picture 3"/>
          <p:cNvPicPr>
            <a:picLocks noChangeAspect="1"/>
          </p:cNvPicPr>
          <p:nvPr/>
        </p:nvPicPr>
        <p:blipFill>
          <a:blip r:embed="rId6"/>
          <a:stretch>
            <a:fillRect/>
          </a:stretch>
        </p:blipFill>
        <p:spPr>
          <a:xfrm>
            <a:off x="682921" y="2299528"/>
            <a:ext cx="3548180" cy="1896020"/>
          </a:xfrm>
          <a:prstGeom prst="rect">
            <a:avLst/>
          </a:prstGeom>
        </p:spPr>
      </p:pic>
    </p:spTree>
    <p:extLst>
      <p:ext uri="{BB962C8B-B14F-4D97-AF65-F5344CB8AC3E}">
        <p14:creationId xmlns:p14="http://schemas.microsoft.com/office/powerpoint/2010/main" val="41468547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3285" y="1922348"/>
            <a:ext cx="4325428" cy="1325563"/>
          </a:xfrm>
        </p:spPr>
        <p:txBody>
          <a:bodyPr>
            <a:normAutofit/>
          </a:bodyPr>
          <a:lstStyle/>
          <a:p>
            <a:pPr algn="ctr"/>
            <a:r>
              <a:rPr lang="zh-CN" altLang="en-US" sz="4800" spc="600" dirty="0"/>
              <a:t>有一些</a:t>
            </a:r>
            <a:r>
              <a:rPr lang="zh-TW" altLang="en-US" sz="4800" spc="600" dirty="0"/>
              <a:t>困境</a:t>
            </a:r>
            <a:endParaRPr lang="en-US" sz="4800" dirty="0"/>
          </a:p>
        </p:txBody>
      </p:sp>
      <p:pic>
        <p:nvPicPr>
          <p:cNvPr id="11" name="Graphic 10" descr="Money"/>
          <p:cNvPicPr>
            <a:picLocks noChangeAspect="1"/>
          </p:cNvPicPr>
          <p:nvPr/>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91780" y="2127929"/>
            <a:ext cx="914400" cy="914400"/>
          </a:xfrm>
          <a:prstGeom prst="rect">
            <a:avLst/>
          </a:prstGeom>
        </p:spPr>
      </p:pic>
      <p:pic>
        <p:nvPicPr>
          <p:cNvPr id="21" name="Graphic 20" descr="Coins"/>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93594" y="2109635"/>
            <a:ext cx="914400" cy="914400"/>
          </a:xfrm>
          <a:prstGeom prst="rect">
            <a:avLst/>
          </a:prstGeom>
        </p:spPr>
      </p:pic>
      <p:sp>
        <p:nvSpPr>
          <p:cNvPr id="22" name="TextBox 21"/>
          <p:cNvSpPr txBox="1"/>
          <p:nvPr/>
        </p:nvSpPr>
        <p:spPr>
          <a:xfrm>
            <a:off x="3567102" y="3682464"/>
            <a:ext cx="5057795" cy="422552"/>
          </a:xfrm>
          <a:prstGeom prst="rect">
            <a:avLst/>
          </a:prstGeom>
          <a:noFill/>
        </p:spPr>
        <p:txBody>
          <a:bodyPr wrap="none" rtlCol="0" anchor="t">
            <a:spAutoFit/>
          </a:bodyPr>
          <a:lstStyle/>
          <a:p>
            <a:pPr algn="ctr">
              <a:lnSpc>
                <a:spcPct val="150000"/>
              </a:lnSpc>
            </a:pPr>
            <a:r>
              <a:rPr lang="zh-CN" altLang="en-US" sz="1600" spc="300" dirty="0">
                <a:latin typeface="+mn-ea"/>
              </a:rPr>
              <a:t>地方政府的困擾、百萬監測站、完整配套規定</a:t>
            </a:r>
          </a:p>
        </p:txBody>
      </p:sp>
      <p:pic>
        <p:nvPicPr>
          <p:cNvPr id="3" name="Picture 2"/>
          <p:cNvPicPr>
            <a:picLocks noChangeAspect="1"/>
          </p:cNvPicPr>
          <p:nvPr/>
        </p:nvPicPr>
        <p:blipFill>
          <a:blip r:embed="rId6"/>
          <a:stretch>
            <a:fillRect/>
          </a:stretch>
        </p:blipFill>
        <p:spPr>
          <a:xfrm>
            <a:off x="1700402" y="5504206"/>
            <a:ext cx="8791194" cy="823031"/>
          </a:xfrm>
          <a:prstGeom prst="rect">
            <a:avLst/>
          </a:prstGeom>
        </p:spPr>
      </p:pic>
    </p:spTree>
    <p:extLst>
      <p:ext uri="{BB962C8B-B14F-4D97-AF65-F5344CB8AC3E}">
        <p14:creationId xmlns:p14="http://schemas.microsoft.com/office/powerpoint/2010/main" val="3915803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3456657" y="2098377"/>
            <a:ext cx="5364945" cy="1902117"/>
          </a:xfrm>
          <a:prstGeom prst="rect">
            <a:avLst/>
          </a:prstGeom>
        </p:spPr>
      </p:pic>
      <p:pic>
        <p:nvPicPr>
          <p:cNvPr id="6" name="Picture 5"/>
          <p:cNvPicPr>
            <a:picLocks noChangeAspect="1"/>
          </p:cNvPicPr>
          <p:nvPr/>
        </p:nvPicPr>
        <p:blipFill>
          <a:blip r:embed="rId3"/>
          <a:stretch>
            <a:fillRect/>
          </a:stretch>
        </p:blipFill>
        <p:spPr>
          <a:xfrm>
            <a:off x="1856932" y="5558546"/>
            <a:ext cx="8791194" cy="743776"/>
          </a:xfrm>
          <a:prstGeom prst="rect">
            <a:avLst/>
          </a:prstGeom>
        </p:spPr>
      </p:pic>
      <p:pic>
        <p:nvPicPr>
          <p:cNvPr id="4" name="圖片 3"/>
          <p:cNvPicPr>
            <a:picLocks noChangeAspect="1"/>
          </p:cNvPicPr>
          <p:nvPr/>
        </p:nvPicPr>
        <p:blipFill>
          <a:blip r:embed="rId4"/>
          <a:stretch>
            <a:fillRect/>
          </a:stretch>
        </p:blipFill>
        <p:spPr>
          <a:xfrm>
            <a:off x="5147990" y="2645060"/>
            <a:ext cx="1896020" cy="774259"/>
          </a:xfrm>
          <a:prstGeom prst="rect">
            <a:avLst/>
          </a:prstGeom>
        </p:spPr>
      </p:pic>
      <p:pic>
        <p:nvPicPr>
          <p:cNvPr id="43" name="Graphic 23"/>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06179" y="5762170"/>
            <a:ext cx="473617" cy="566030"/>
          </a:xfrm>
          <a:prstGeom prst="rect">
            <a:avLst/>
          </a:prstGeom>
        </p:spPr>
      </p:pic>
    </p:spTree>
    <p:extLst>
      <p:ext uri="{BB962C8B-B14F-4D97-AF65-F5344CB8AC3E}">
        <p14:creationId xmlns:p14="http://schemas.microsoft.com/office/powerpoint/2010/main" val="2159036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1.66667E-6 -1.48148E-6 L -0.30521 -0.44236 " pathEditMode="relative" rAng="0" ptsTypes="AA">
                                      <p:cBhvr>
                                        <p:cTn id="6" dur="2000" fill="hold"/>
                                        <p:tgtEl>
                                          <p:spTgt spid="43"/>
                                        </p:tgtEl>
                                        <p:attrNameLst>
                                          <p:attrName>ppt_x</p:attrName>
                                          <p:attrName>ppt_y</p:attrName>
                                        </p:attrNameLst>
                                      </p:cBhvr>
                                      <p:rCtr x="-15260" y="-22130"/>
                                    </p:animMotion>
                                  </p:childTnLst>
                                </p:cTn>
                              </p:par>
                              <p:par>
                                <p:cTn id="7" presetID="6" presetClass="emph" presetSubtype="0" fill="hold" nodeType="withEffect">
                                  <p:stCondLst>
                                    <p:cond delay="0"/>
                                  </p:stCondLst>
                                  <p:childTnLst>
                                    <p:animScale>
                                      <p:cBhvr>
                                        <p:cTn id="8" dur="2000" fill="hold"/>
                                        <p:tgtEl>
                                          <p:spTgt spid="43"/>
                                        </p:tgtEl>
                                      </p:cBhvr>
                                      <p:by x="150000" y="150000"/>
                                    </p:animScale>
                                  </p:childTnLst>
                                </p:cTn>
                              </p:par>
                            </p:childTnLst>
                          </p:cTn>
                        </p:par>
                        <p:par>
                          <p:cTn id="9" fill="hold">
                            <p:stCondLst>
                              <p:cond delay="2000"/>
                            </p:stCondLst>
                            <p:childTnLst>
                              <p:par>
                                <p:cTn id="10" presetID="1" presetClass="exit" presetSubtype="0" fill="hold" nodeType="afterEffect">
                                  <p:stCondLst>
                                    <p:cond delay="0"/>
                                  </p:stCondLst>
                                  <p:childTnLst>
                                    <p:set>
                                      <p:cBhvr>
                                        <p:cTn id="11" dur="1" fill="hold">
                                          <p:stCondLst>
                                            <p:cond delay="0"/>
                                          </p:stCondLst>
                                        </p:cTn>
                                        <p:tgtEl>
                                          <p:spTgt spid="43"/>
                                        </p:tgtEl>
                                        <p:attrNameLst>
                                          <p:attrName>style.visibility</p:attrName>
                                        </p:attrNameLst>
                                      </p:cBhvr>
                                      <p:to>
                                        <p:strVal val="hidden"/>
                                      </p:to>
                                    </p:se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2500"/>
                            </p:stCondLst>
                            <p:childTnLst>
                              <p:par>
                                <p:cTn id="17" presetID="1" presetClass="exit" presetSubtype="0" fill="hold" nodeType="after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par>
                          <p:cTn id="19" fill="hold">
                            <p:stCondLst>
                              <p:cond delay="2500"/>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4121633" y="3816421"/>
            <a:ext cx="4121253" cy="432854"/>
          </a:xfrm>
          <a:prstGeom prst="rect">
            <a:avLst/>
          </a:prstGeom>
        </p:spPr>
      </p:pic>
      <p:pic>
        <p:nvPicPr>
          <p:cNvPr id="2" name="圖片 1"/>
          <p:cNvPicPr>
            <a:picLocks noChangeAspect="1"/>
          </p:cNvPicPr>
          <p:nvPr/>
        </p:nvPicPr>
        <p:blipFill>
          <a:blip r:embed="rId3"/>
          <a:stretch>
            <a:fillRect/>
          </a:stretch>
        </p:blipFill>
        <p:spPr>
          <a:xfrm>
            <a:off x="4332092" y="1827404"/>
            <a:ext cx="3493311" cy="1926503"/>
          </a:xfrm>
          <a:prstGeom prst="rect">
            <a:avLst/>
          </a:prstGeom>
        </p:spPr>
      </p:pic>
      <p:pic>
        <p:nvPicPr>
          <p:cNvPr id="21" name="圖片 20"/>
          <p:cNvPicPr>
            <a:picLocks noChangeAspect="1"/>
          </p:cNvPicPr>
          <p:nvPr/>
        </p:nvPicPr>
        <p:blipFill>
          <a:blip r:embed="rId4"/>
          <a:stretch>
            <a:fillRect/>
          </a:stretch>
        </p:blipFill>
        <p:spPr>
          <a:xfrm>
            <a:off x="9154086" y="5560483"/>
            <a:ext cx="1359526" cy="499915"/>
          </a:xfrm>
          <a:prstGeom prst="rect">
            <a:avLst/>
          </a:prstGeom>
        </p:spPr>
      </p:pic>
      <p:pic>
        <p:nvPicPr>
          <p:cNvPr id="22" name="圖片 21"/>
          <p:cNvPicPr>
            <a:picLocks noChangeAspect="1"/>
          </p:cNvPicPr>
          <p:nvPr/>
        </p:nvPicPr>
        <p:blipFill>
          <a:blip r:embed="rId5"/>
          <a:stretch>
            <a:fillRect/>
          </a:stretch>
        </p:blipFill>
        <p:spPr>
          <a:xfrm>
            <a:off x="5500371" y="5560483"/>
            <a:ext cx="1359526" cy="499915"/>
          </a:xfrm>
          <a:prstGeom prst="rect">
            <a:avLst/>
          </a:prstGeom>
        </p:spPr>
      </p:pic>
      <p:pic>
        <p:nvPicPr>
          <p:cNvPr id="23" name="圖片 22"/>
          <p:cNvPicPr>
            <a:picLocks noChangeAspect="1"/>
          </p:cNvPicPr>
          <p:nvPr/>
        </p:nvPicPr>
        <p:blipFill>
          <a:blip r:embed="rId6"/>
          <a:stretch>
            <a:fillRect/>
          </a:stretch>
        </p:blipFill>
        <p:spPr>
          <a:xfrm>
            <a:off x="3602430" y="5560483"/>
            <a:ext cx="1359526" cy="499915"/>
          </a:xfrm>
          <a:prstGeom prst="rect">
            <a:avLst/>
          </a:prstGeom>
        </p:spPr>
      </p:pic>
      <p:sp>
        <p:nvSpPr>
          <p:cNvPr id="27" name="矩形 4"/>
          <p:cNvSpPr/>
          <p:nvPr/>
        </p:nvSpPr>
        <p:spPr>
          <a:xfrm>
            <a:off x="1846384" y="6170444"/>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5"/>
          <p:cNvSpPr/>
          <p:nvPr/>
        </p:nvSpPr>
        <p:spPr>
          <a:xfrm>
            <a:off x="2383582" y="6082515"/>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 name="橢圓 9"/>
          <p:cNvSpPr/>
          <p:nvPr/>
        </p:nvSpPr>
        <p:spPr>
          <a:xfrm>
            <a:off x="4176689" y="6082516"/>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 name="橢圓 11"/>
          <p:cNvSpPr/>
          <p:nvPr/>
        </p:nvSpPr>
        <p:spPr>
          <a:xfrm>
            <a:off x="6075300" y="6082516"/>
            <a:ext cx="219807" cy="219807"/>
          </a:xfrm>
          <a:prstGeom prst="ellipse">
            <a:avLst/>
          </a:prstGeom>
          <a:solidFill>
            <a:srgbClr val="FFE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 name="橢圓 12"/>
          <p:cNvSpPr/>
          <p:nvPr/>
        </p:nvSpPr>
        <p:spPr>
          <a:xfrm>
            <a:off x="7939979" y="6082515"/>
            <a:ext cx="219807" cy="219807"/>
          </a:xfrm>
          <a:prstGeom prst="ellipse">
            <a:avLst/>
          </a:prstGeom>
          <a:solidFill>
            <a:srgbClr val="FCF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13"/>
          <p:cNvSpPr/>
          <p:nvPr/>
        </p:nvSpPr>
        <p:spPr>
          <a:xfrm>
            <a:off x="9733086" y="6082516"/>
            <a:ext cx="219807" cy="219807"/>
          </a:xfrm>
          <a:prstGeom prst="ellipse">
            <a:avLst/>
          </a:prstGeom>
          <a:solidFill>
            <a:srgbClr val="6EB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pic>
        <p:nvPicPr>
          <p:cNvPr id="25" name="圖片 24"/>
          <p:cNvPicPr>
            <a:picLocks noChangeAspect="1"/>
          </p:cNvPicPr>
          <p:nvPr/>
        </p:nvPicPr>
        <p:blipFill>
          <a:blip r:embed="rId7"/>
          <a:stretch>
            <a:fillRect/>
          </a:stretch>
        </p:blipFill>
        <p:spPr>
          <a:xfrm>
            <a:off x="2106943" y="5563531"/>
            <a:ext cx="823031" cy="493819"/>
          </a:xfrm>
          <a:prstGeom prst="rect">
            <a:avLst/>
          </a:prstGeom>
        </p:spPr>
      </p:pic>
      <p:pic>
        <p:nvPicPr>
          <p:cNvPr id="26" name="圖片 25"/>
          <p:cNvPicPr>
            <a:picLocks noChangeAspect="1"/>
          </p:cNvPicPr>
          <p:nvPr/>
        </p:nvPicPr>
        <p:blipFill>
          <a:blip r:embed="rId8"/>
          <a:stretch>
            <a:fillRect/>
          </a:stretch>
        </p:blipFill>
        <p:spPr>
          <a:xfrm>
            <a:off x="7368158" y="5560483"/>
            <a:ext cx="1359526" cy="499915"/>
          </a:xfrm>
          <a:prstGeom prst="rect">
            <a:avLst/>
          </a:prstGeom>
        </p:spPr>
      </p:pic>
    </p:spTree>
    <p:extLst>
      <p:ext uri="{BB962C8B-B14F-4D97-AF65-F5344CB8AC3E}">
        <p14:creationId xmlns:p14="http://schemas.microsoft.com/office/powerpoint/2010/main" val="19030757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1298300" y="1917580"/>
            <a:ext cx="2383743" cy="3005588"/>
          </a:xfrm>
          <a:prstGeom prst="rect">
            <a:avLst/>
          </a:prstGeom>
        </p:spPr>
      </p:pic>
      <p:pic>
        <p:nvPicPr>
          <p:cNvPr id="2" name="圖片 1"/>
          <p:cNvPicPr>
            <a:picLocks noChangeAspect="1"/>
          </p:cNvPicPr>
          <p:nvPr/>
        </p:nvPicPr>
        <p:blipFill>
          <a:blip r:embed="rId3"/>
          <a:stretch>
            <a:fillRect/>
          </a:stretch>
        </p:blipFill>
        <p:spPr>
          <a:xfrm>
            <a:off x="3832367" y="361808"/>
            <a:ext cx="4182218" cy="1286367"/>
          </a:xfrm>
          <a:prstGeom prst="rect">
            <a:avLst/>
          </a:prstGeom>
        </p:spPr>
      </p:pic>
      <p:sp>
        <p:nvSpPr>
          <p:cNvPr id="14" name="矩形 13"/>
          <p:cNvSpPr/>
          <p:nvPr/>
        </p:nvSpPr>
        <p:spPr>
          <a:xfrm>
            <a:off x="5941776" y="1019907"/>
            <a:ext cx="4848518" cy="369332"/>
          </a:xfrm>
          <a:prstGeom prst="rect">
            <a:avLst/>
          </a:prstGeom>
        </p:spPr>
        <p:txBody>
          <a:bodyPr wrap="square">
            <a:spAutoFit/>
          </a:bodyPr>
          <a:lstStyle/>
          <a:p>
            <a:r>
              <a:rPr lang="zh-TW" altLang="en-US" dirty="0">
                <a:solidFill>
                  <a:srgbClr val="000000"/>
                </a:solidFill>
                <a:latin typeface="Times New Roman" panose="02020603050405020304" pitchFamily="18" charset="0"/>
              </a:rPr>
              <a:t> </a:t>
            </a:r>
            <a:endParaRPr lang="zh-TW" altLang="en-US" dirty="0"/>
          </a:p>
        </p:txBody>
      </p:sp>
      <p:grpSp>
        <p:nvGrpSpPr>
          <p:cNvPr id="35" name="群組 34"/>
          <p:cNvGrpSpPr/>
          <p:nvPr/>
        </p:nvGrpSpPr>
        <p:grpSpPr>
          <a:xfrm>
            <a:off x="1846384" y="5560483"/>
            <a:ext cx="8792308" cy="741840"/>
            <a:chOff x="1846384" y="5560483"/>
            <a:chExt cx="8792308" cy="741840"/>
          </a:xfrm>
        </p:grpSpPr>
        <p:pic>
          <p:nvPicPr>
            <p:cNvPr id="36" name="圖片 35"/>
            <p:cNvPicPr>
              <a:picLocks noChangeAspect="1"/>
            </p:cNvPicPr>
            <p:nvPr/>
          </p:nvPicPr>
          <p:blipFill>
            <a:blip r:embed="rId4"/>
            <a:stretch>
              <a:fillRect/>
            </a:stretch>
          </p:blipFill>
          <p:spPr>
            <a:xfrm>
              <a:off x="9154086" y="5560483"/>
              <a:ext cx="1359526" cy="499915"/>
            </a:xfrm>
            <a:prstGeom prst="rect">
              <a:avLst/>
            </a:prstGeom>
          </p:spPr>
        </p:pic>
        <p:pic>
          <p:nvPicPr>
            <p:cNvPr id="37" name="圖片 36"/>
            <p:cNvPicPr>
              <a:picLocks noChangeAspect="1"/>
            </p:cNvPicPr>
            <p:nvPr/>
          </p:nvPicPr>
          <p:blipFill>
            <a:blip r:embed="rId5"/>
            <a:stretch>
              <a:fillRect/>
            </a:stretch>
          </p:blipFill>
          <p:spPr>
            <a:xfrm>
              <a:off x="5500371" y="5560483"/>
              <a:ext cx="1359526" cy="499915"/>
            </a:xfrm>
            <a:prstGeom prst="rect">
              <a:avLst/>
            </a:prstGeom>
          </p:spPr>
        </p:pic>
        <p:pic>
          <p:nvPicPr>
            <p:cNvPr id="42" name="圖片 41"/>
            <p:cNvPicPr>
              <a:picLocks noChangeAspect="1"/>
            </p:cNvPicPr>
            <p:nvPr/>
          </p:nvPicPr>
          <p:blipFill>
            <a:blip r:embed="rId6"/>
            <a:stretch>
              <a:fillRect/>
            </a:stretch>
          </p:blipFill>
          <p:spPr>
            <a:xfrm>
              <a:off x="3602430" y="5560483"/>
              <a:ext cx="1359526" cy="499915"/>
            </a:xfrm>
            <a:prstGeom prst="rect">
              <a:avLst/>
            </a:prstGeom>
          </p:spPr>
        </p:pic>
        <p:grpSp>
          <p:nvGrpSpPr>
            <p:cNvPr id="43" name="群組 6"/>
            <p:cNvGrpSpPr/>
            <p:nvPr/>
          </p:nvGrpSpPr>
          <p:grpSpPr>
            <a:xfrm>
              <a:off x="1846384" y="6082515"/>
              <a:ext cx="8792308" cy="219808"/>
              <a:chOff x="1846384" y="5985799"/>
              <a:chExt cx="8792308" cy="219808"/>
            </a:xfrm>
          </p:grpSpPr>
          <p:sp>
            <p:nvSpPr>
              <p:cNvPr id="46"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7"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6" name="橢圓 9"/>
              <p:cNvSpPr/>
              <p:nvPr/>
            </p:nvSpPr>
            <p:spPr>
              <a:xfrm>
                <a:off x="4176689" y="5985800"/>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7" name="橢圓 11"/>
              <p:cNvSpPr/>
              <p:nvPr/>
            </p:nvSpPr>
            <p:spPr>
              <a:xfrm>
                <a:off x="6075300" y="5985800"/>
                <a:ext cx="219807" cy="219807"/>
              </a:xfrm>
              <a:prstGeom prst="ellipse">
                <a:avLst/>
              </a:prstGeom>
              <a:solidFill>
                <a:srgbClr val="FFE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8" name="橢圓 12"/>
              <p:cNvSpPr/>
              <p:nvPr/>
            </p:nvSpPr>
            <p:spPr>
              <a:xfrm>
                <a:off x="7939979" y="5985799"/>
                <a:ext cx="219807" cy="219807"/>
              </a:xfrm>
              <a:prstGeom prst="ellipse">
                <a:avLst/>
              </a:prstGeom>
              <a:solidFill>
                <a:srgbClr val="FCF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59" name="橢圓 13"/>
              <p:cNvSpPr/>
              <p:nvPr/>
            </p:nvSpPr>
            <p:spPr>
              <a:xfrm>
                <a:off x="9733086" y="5985800"/>
                <a:ext cx="219807" cy="219807"/>
              </a:xfrm>
              <a:prstGeom prst="ellipse">
                <a:avLst/>
              </a:prstGeom>
              <a:solidFill>
                <a:srgbClr val="6EB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44" name="圖片 43"/>
            <p:cNvPicPr>
              <a:picLocks noChangeAspect="1"/>
            </p:cNvPicPr>
            <p:nvPr/>
          </p:nvPicPr>
          <p:blipFill>
            <a:blip r:embed="rId7"/>
            <a:stretch>
              <a:fillRect/>
            </a:stretch>
          </p:blipFill>
          <p:spPr>
            <a:xfrm>
              <a:off x="2106943" y="5563531"/>
              <a:ext cx="823031" cy="493819"/>
            </a:xfrm>
            <a:prstGeom prst="rect">
              <a:avLst/>
            </a:prstGeom>
          </p:spPr>
        </p:pic>
        <p:pic>
          <p:nvPicPr>
            <p:cNvPr id="45" name="圖片 44"/>
            <p:cNvPicPr>
              <a:picLocks noChangeAspect="1"/>
            </p:cNvPicPr>
            <p:nvPr/>
          </p:nvPicPr>
          <p:blipFill>
            <a:blip r:embed="rId8"/>
            <a:stretch>
              <a:fillRect/>
            </a:stretch>
          </p:blipFill>
          <p:spPr>
            <a:xfrm>
              <a:off x="7368158" y="5560483"/>
              <a:ext cx="1359526" cy="499915"/>
            </a:xfrm>
            <a:prstGeom prst="rect">
              <a:avLst/>
            </a:prstGeom>
          </p:spPr>
        </p:pic>
      </p:grpSp>
    </p:spTree>
    <p:extLst>
      <p:ext uri="{BB962C8B-B14F-4D97-AF65-F5344CB8AC3E}">
        <p14:creationId xmlns:p14="http://schemas.microsoft.com/office/powerpoint/2010/main" val="7787431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內容版面配置區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75886" y="557119"/>
            <a:ext cx="3207444" cy="4533326"/>
          </a:xfrm>
          <a:ln>
            <a:solidFill>
              <a:schemeClr val="tx1"/>
            </a:solidFill>
          </a:ln>
        </p:spPr>
      </p:pic>
      <p:sp>
        <p:nvSpPr>
          <p:cNvPr id="4" name="AutoShape 2" descr="目前顯示的是「宣傳單2-02.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sp>
        <p:nvSpPr>
          <p:cNvPr id="5" name="AutoShape 4" descr="目前顯示的是「宣傳單2-02.pn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8199" y="557119"/>
            <a:ext cx="3214694" cy="4543570"/>
          </a:xfrm>
          <a:prstGeom prst="rect">
            <a:avLst/>
          </a:prstGeom>
          <a:ln>
            <a:solidFill>
              <a:schemeClr val="tx1"/>
            </a:solidFill>
          </a:ln>
        </p:spPr>
      </p:pic>
      <p:grpSp>
        <p:nvGrpSpPr>
          <p:cNvPr id="20" name="群組 19"/>
          <p:cNvGrpSpPr/>
          <p:nvPr/>
        </p:nvGrpSpPr>
        <p:grpSpPr>
          <a:xfrm>
            <a:off x="1846384" y="5560483"/>
            <a:ext cx="8792308" cy="741840"/>
            <a:chOff x="1846384" y="5560483"/>
            <a:chExt cx="8792308" cy="741840"/>
          </a:xfrm>
        </p:grpSpPr>
        <p:pic>
          <p:nvPicPr>
            <p:cNvPr id="21" name="圖片 20"/>
            <p:cNvPicPr>
              <a:picLocks noChangeAspect="1"/>
            </p:cNvPicPr>
            <p:nvPr/>
          </p:nvPicPr>
          <p:blipFill>
            <a:blip r:embed="rId4"/>
            <a:stretch>
              <a:fillRect/>
            </a:stretch>
          </p:blipFill>
          <p:spPr>
            <a:xfrm>
              <a:off x="9154086" y="5560483"/>
              <a:ext cx="1359526" cy="499915"/>
            </a:xfrm>
            <a:prstGeom prst="rect">
              <a:avLst/>
            </a:prstGeom>
          </p:spPr>
        </p:pic>
        <p:pic>
          <p:nvPicPr>
            <p:cNvPr id="22" name="圖片 21"/>
            <p:cNvPicPr>
              <a:picLocks noChangeAspect="1"/>
            </p:cNvPicPr>
            <p:nvPr/>
          </p:nvPicPr>
          <p:blipFill>
            <a:blip r:embed="rId5"/>
            <a:stretch>
              <a:fillRect/>
            </a:stretch>
          </p:blipFill>
          <p:spPr>
            <a:xfrm>
              <a:off x="5500371" y="5560483"/>
              <a:ext cx="1359526" cy="499915"/>
            </a:xfrm>
            <a:prstGeom prst="rect">
              <a:avLst/>
            </a:prstGeom>
          </p:spPr>
        </p:pic>
        <p:pic>
          <p:nvPicPr>
            <p:cNvPr id="23" name="圖片 22"/>
            <p:cNvPicPr>
              <a:picLocks noChangeAspect="1"/>
            </p:cNvPicPr>
            <p:nvPr/>
          </p:nvPicPr>
          <p:blipFill>
            <a:blip r:embed="rId6"/>
            <a:stretch>
              <a:fillRect/>
            </a:stretch>
          </p:blipFill>
          <p:spPr>
            <a:xfrm>
              <a:off x="3602430" y="5560483"/>
              <a:ext cx="1359526" cy="499915"/>
            </a:xfrm>
            <a:prstGeom prst="rect">
              <a:avLst/>
            </a:prstGeom>
          </p:spPr>
        </p:pic>
        <p:grpSp>
          <p:nvGrpSpPr>
            <p:cNvPr id="24" name="群組 6"/>
            <p:cNvGrpSpPr/>
            <p:nvPr/>
          </p:nvGrpSpPr>
          <p:grpSpPr>
            <a:xfrm>
              <a:off x="1846384" y="6082515"/>
              <a:ext cx="8792308" cy="219808"/>
              <a:chOff x="1846384" y="5985799"/>
              <a:chExt cx="8792308" cy="219808"/>
            </a:xfrm>
          </p:grpSpPr>
          <p:sp>
            <p:nvSpPr>
              <p:cNvPr id="27"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29" name="橢圓 9"/>
              <p:cNvSpPr/>
              <p:nvPr/>
            </p:nvSpPr>
            <p:spPr>
              <a:xfrm>
                <a:off x="4176689" y="5985800"/>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0" name="橢圓 11"/>
              <p:cNvSpPr/>
              <p:nvPr/>
            </p:nvSpPr>
            <p:spPr>
              <a:xfrm>
                <a:off x="6075300" y="5985800"/>
                <a:ext cx="219807" cy="219807"/>
              </a:xfrm>
              <a:prstGeom prst="ellipse">
                <a:avLst/>
              </a:prstGeom>
              <a:solidFill>
                <a:srgbClr val="FFE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1" name="橢圓 12"/>
              <p:cNvSpPr/>
              <p:nvPr/>
            </p:nvSpPr>
            <p:spPr>
              <a:xfrm>
                <a:off x="7939979" y="5985799"/>
                <a:ext cx="219807" cy="219807"/>
              </a:xfrm>
              <a:prstGeom prst="ellipse">
                <a:avLst/>
              </a:prstGeom>
              <a:solidFill>
                <a:srgbClr val="FCF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2" name="橢圓 13"/>
              <p:cNvSpPr/>
              <p:nvPr/>
            </p:nvSpPr>
            <p:spPr>
              <a:xfrm>
                <a:off x="9733086" y="5985800"/>
                <a:ext cx="219807" cy="219807"/>
              </a:xfrm>
              <a:prstGeom prst="ellipse">
                <a:avLst/>
              </a:prstGeom>
              <a:solidFill>
                <a:srgbClr val="6EB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25" name="圖片 24"/>
            <p:cNvPicPr>
              <a:picLocks noChangeAspect="1"/>
            </p:cNvPicPr>
            <p:nvPr/>
          </p:nvPicPr>
          <p:blipFill>
            <a:blip r:embed="rId7"/>
            <a:stretch>
              <a:fillRect/>
            </a:stretch>
          </p:blipFill>
          <p:spPr>
            <a:xfrm>
              <a:off x="2106943" y="5563531"/>
              <a:ext cx="823031" cy="493819"/>
            </a:xfrm>
            <a:prstGeom prst="rect">
              <a:avLst/>
            </a:prstGeom>
          </p:spPr>
        </p:pic>
        <p:pic>
          <p:nvPicPr>
            <p:cNvPr id="26" name="圖片 25"/>
            <p:cNvPicPr>
              <a:picLocks noChangeAspect="1"/>
            </p:cNvPicPr>
            <p:nvPr/>
          </p:nvPicPr>
          <p:blipFill>
            <a:blip r:embed="rId8"/>
            <a:stretch>
              <a:fillRect/>
            </a:stretch>
          </p:blipFill>
          <p:spPr>
            <a:xfrm>
              <a:off x="7368158" y="5560483"/>
              <a:ext cx="1359526" cy="499915"/>
            </a:xfrm>
            <a:prstGeom prst="rect">
              <a:avLst/>
            </a:prstGeom>
          </p:spPr>
        </p:pic>
      </p:grpSp>
    </p:spTree>
    <p:extLst>
      <p:ext uri="{BB962C8B-B14F-4D97-AF65-F5344CB8AC3E}">
        <p14:creationId xmlns:p14="http://schemas.microsoft.com/office/powerpoint/2010/main" val="2861314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p:cNvPicPr>
            <a:picLocks noChangeAspect="1"/>
          </p:cNvPicPr>
          <p:nvPr/>
        </p:nvPicPr>
        <p:blipFill>
          <a:blip r:embed="rId2"/>
          <a:stretch>
            <a:fillRect/>
          </a:stretch>
        </p:blipFill>
        <p:spPr>
          <a:xfrm>
            <a:off x="8486924" y="1901886"/>
            <a:ext cx="2383743" cy="2706859"/>
          </a:xfrm>
          <a:prstGeom prst="rect">
            <a:avLst/>
          </a:prstGeom>
        </p:spPr>
      </p:pic>
      <p:pic>
        <p:nvPicPr>
          <p:cNvPr id="6" name="圖片 5"/>
          <p:cNvPicPr>
            <a:picLocks noChangeAspect="1"/>
          </p:cNvPicPr>
          <p:nvPr/>
        </p:nvPicPr>
        <p:blipFill>
          <a:blip r:embed="rId3"/>
          <a:stretch>
            <a:fillRect/>
          </a:stretch>
        </p:blipFill>
        <p:spPr>
          <a:xfrm>
            <a:off x="8486924" y="1901886"/>
            <a:ext cx="2383743" cy="2706859"/>
          </a:xfrm>
          <a:prstGeom prst="rect">
            <a:avLst/>
          </a:prstGeom>
        </p:spPr>
      </p:pic>
      <p:pic>
        <p:nvPicPr>
          <p:cNvPr id="5" name="圖片 4"/>
          <p:cNvPicPr>
            <a:picLocks noChangeAspect="1"/>
          </p:cNvPicPr>
          <p:nvPr/>
        </p:nvPicPr>
        <p:blipFill>
          <a:blip r:embed="rId4"/>
          <a:stretch>
            <a:fillRect/>
          </a:stretch>
        </p:blipFill>
        <p:spPr>
          <a:xfrm>
            <a:off x="4906910" y="1737280"/>
            <a:ext cx="2383743" cy="3036071"/>
          </a:xfrm>
          <a:prstGeom prst="rect">
            <a:avLst/>
          </a:prstGeom>
        </p:spPr>
      </p:pic>
      <p:pic>
        <p:nvPicPr>
          <p:cNvPr id="4" name="圖片 3"/>
          <p:cNvPicPr>
            <a:picLocks noChangeAspect="1"/>
          </p:cNvPicPr>
          <p:nvPr/>
        </p:nvPicPr>
        <p:blipFill>
          <a:blip r:embed="rId5"/>
          <a:stretch>
            <a:fillRect/>
          </a:stretch>
        </p:blipFill>
        <p:spPr>
          <a:xfrm>
            <a:off x="4906910" y="1737280"/>
            <a:ext cx="2383743" cy="3036071"/>
          </a:xfrm>
          <a:prstGeom prst="rect">
            <a:avLst/>
          </a:prstGeom>
        </p:spPr>
      </p:pic>
      <p:pic>
        <p:nvPicPr>
          <p:cNvPr id="3" name="圖片 2"/>
          <p:cNvPicPr>
            <a:picLocks noChangeAspect="1"/>
          </p:cNvPicPr>
          <p:nvPr/>
        </p:nvPicPr>
        <p:blipFill>
          <a:blip r:embed="rId6"/>
          <a:stretch>
            <a:fillRect/>
          </a:stretch>
        </p:blipFill>
        <p:spPr>
          <a:xfrm>
            <a:off x="1420391" y="1752521"/>
            <a:ext cx="2383743" cy="3005588"/>
          </a:xfrm>
          <a:prstGeom prst="rect">
            <a:avLst/>
          </a:prstGeom>
        </p:spPr>
      </p:pic>
      <p:pic>
        <p:nvPicPr>
          <p:cNvPr id="2" name="圖片 1"/>
          <p:cNvPicPr>
            <a:picLocks noChangeAspect="1"/>
          </p:cNvPicPr>
          <p:nvPr/>
        </p:nvPicPr>
        <p:blipFill>
          <a:blip r:embed="rId7"/>
          <a:stretch>
            <a:fillRect/>
          </a:stretch>
        </p:blipFill>
        <p:spPr>
          <a:xfrm>
            <a:off x="1420391" y="1752521"/>
            <a:ext cx="2383743" cy="3005588"/>
          </a:xfrm>
          <a:prstGeom prst="rect">
            <a:avLst/>
          </a:prstGeom>
        </p:spPr>
      </p:pic>
      <p:pic>
        <p:nvPicPr>
          <p:cNvPr id="67" name="圖片 66"/>
          <p:cNvPicPr>
            <a:picLocks noChangeAspect="1"/>
          </p:cNvPicPr>
          <p:nvPr/>
        </p:nvPicPr>
        <p:blipFill>
          <a:blip r:embed="rId8"/>
          <a:stretch>
            <a:fillRect/>
          </a:stretch>
        </p:blipFill>
        <p:spPr>
          <a:xfrm>
            <a:off x="3832367" y="361808"/>
            <a:ext cx="4182218" cy="1286367"/>
          </a:xfrm>
          <a:prstGeom prst="rect">
            <a:avLst/>
          </a:prstGeom>
        </p:spPr>
      </p:pic>
      <p:sp>
        <p:nvSpPr>
          <p:cNvPr id="13" name="向右箭號 12"/>
          <p:cNvSpPr/>
          <p:nvPr/>
        </p:nvSpPr>
        <p:spPr>
          <a:xfrm>
            <a:off x="3928469" y="3015533"/>
            <a:ext cx="735335" cy="479564"/>
          </a:xfrm>
          <a:prstGeom prst="rightArrow">
            <a:avLst>
              <a:gd name="adj1" fmla="val 50000"/>
              <a:gd name="adj2" fmla="val 42992"/>
            </a:avLst>
          </a:prstGeom>
          <a:solidFill>
            <a:schemeClr val="bg1">
              <a:lumMod val="8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lumMod val="50000"/>
                </a:schemeClr>
              </a:solidFill>
            </a:endParaRPr>
          </a:p>
        </p:txBody>
      </p:sp>
      <p:sp>
        <p:nvSpPr>
          <p:cNvPr id="16" name="向右箭號 15"/>
          <p:cNvSpPr/>
          <p:nvPr/>
        </p:nvSpPr>
        <p:spPr>
          <a:xfrm>
            <a:off x="7580696" y="3015533"/>
            <a:ext cx="735335" cy="479564"/>
          </a:xfrm>
          <a:prstGeom prst="rightArrow">
            <a:avLst>
              <a:gd name="adj1" fmla="val 50000"/>
              <a:gd name="adj2" fmla="val 42992"/>
            </a:avLst>
          </a:prstGeom>
          <a:solidFill>
            <a:schemeClr val="bg1">
              <a:lumMod val="8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bg1">
                  <a:lumMod val="50000"/>
                </a:schemeClr>
              </a:solidFill>
            </a:endParaRPr>
          </a:p>
        </p:txBody>
      </p:sp>
      <p:sp>
        <p:nvSpPr>
          <p:cNvPr id="14" name="矩形 13"/>
          <p:cNvSpPr/>
          <p:nvPr/>
        </p:nvSpPr>
        <p:spPr>
          <a:xfrm>
            <a:off x="5941776" y="1019907"/>
            <a:ext cx="4848518" cy="369332"/>
          </a:xfrm>
          <a:prstGeom prst="rect">
            <a:avLst/>
          </a:prstGeom>
        </p:spPr>
        <p:txBody>
          <a:bodyPr wrap="square">
            <a:spAutoFit/>
          </a:bodyPr>
          <a:lstStyle/>
          <a:p>
            <a:r>
              <a:rPr lang="zh-TW" altLang="en-US" dirty="0">
                <a:solidFill>
                  <a:srgbClr val="000000"/>
                </a:solidFill>
                <a:latin typeface="Times New Roman" panose="02020603050405020304" pitchFamily="18" charset="0"/>
              </a:rPr>
              <a:t> </a:t>
            </a:r>
            <a:endParaRPr lang="zh-TW" altLang="en-US" dirty="0"/>
          </a:p>
        </p:txBody>
      </p:sp>
      <p:grpSp>
        <p:nvGrpSpPr>
          <p:cNvPr id="42" name="群組 41"/>
          <p:cNvGrpSpPr/>
          <p:nvPr/>
        </p:nvGrpSpPr>
        <p:grpSpPr>
          <a:xfrm>
            <a:off x="1846384" y="5560483"/>
            <a:ext cx="8792308" cy="741840"/>
            <a:chOff x="1846384" y="5560483"/>
            <a:chExt cx="8792308" cy="741840"/>
          </a:xfrm>
        </p:grpSpPr>
        <p:pic>
          <p:nvPicPr>
            <p:cNvPr id="43" name="圖片 42"/>
            <p:cNvPicPr>
              <a:picLocks noChangeAspect="1"/>
            </p:cNvPicPr>
            <p:nvPr/>
          </p:nvPicPr>
          <p:blipFill>
            <a:blip r:embed="rId9"/>
            <a:stretch>
              <a:fillRect/>
            </a:stretch>
          </p:blipFill>
          <p:spPr>
            <a:xfrm>
              <a:off x="9154086" y="5560483"/>
              <a:ext cx="1359526" cy="499915"/>
            </a:xfrm>
            <a:prstGeom prst="rect">
              <a:avLst/>
            </a:prstGeom>
          </p:spPr>
        </p:pic>
        <p:pic>
          <p:nvPicPr>
            <p:cNvPr id="44" name="圖片 43"/>
            <p:cNvPicPr>
              <a:picLocks noChangeAspect="1"/>
            </p:cNvPicPr>
            <p:nvPr/>
          </p:nvPicPr>
          <p:blipFill>
            <a:blip r:embed="rId10"/>
            <a:stretch>
              <a:fillRect/>
            </a:stretch>
          </p:blipFill>
          <p:spPr>
            <a:xfrm>
              <a:off x="5500371" y="5560483"/>
              <a:ext cx="1359526" cy="499915"/>
            </a:xfrm>
            <a:prstGeom prst="rect">
              <a:avLst/>
            </a:prstGeom>
          </p:spPr>
        </p:pic>
        <p:pic>
          <p:nvPicPr>
            <p:cNvPr id="45" name="圖片 44"/>
            <p:cNvPicPr>
              <a:picLocks noChangeAspect="1"/>
            </p:cNvPicPr>
            <p:nvPr/>
          </p:nvPicPr>
          <p:blipFill>
            <a:blip r:embed="rId11"/>
            <a:stretch>
              <a:fillRect/>
            </a:stretch>
          </p:blipFill>
          <p:spPr>
            <a:xfrm>
              <a:off x="3602430" y="5560483"/>
              <a:ext cx="1359526" cy="499915"/>
            </a:xfrm>
            <a:prstGeom prst="rect">
              <a:avLst/>
            </a:prstGeom>
          </p:spPr>
        </p:pic>
        <p:grpSp>
          <p:nvGrpSpPr>
            <p:cNvPr id="46" name="群組 6"/>
            <p:cNvGrpSpPr/>
            <p:nvPr/>
          </p:nvGrpSpPr>
          <p:grpSpPr>
            <a:xfrm>
              <a:off x="1846384" y="6082515"/>
              <a:ext cx="8792308" cy="219808"/>
              <a:chOff x="1846384" y="5985799"/>
              <a:chExt cx="8792308" cy="219808"/>
            </a:xfrm>
          </p:grpSpPr>
          <p:sp>
            <p:nvSpPr>
              <p:cNvPr id="61"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2"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3" name="橢圓 9"/>
              <p:cNvSpPr/>
              <p:nvPr/>
            </p:nvSpPr>
            <p:spPr>
              <a:xfrm>
                <a:off x="4176689" y="5985800"/>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4" name="橢圓 11"/>
              <p:cNvSpPr/>
              <p:nvPr/>
            </p:nvSpPr>
            <p:spPr>
              <a:xfrm>
                <a:off x="6075300" y="5985800"/>
                <a:ext cx="219807" cy="219807"/>
              </a:xfrm>
              <a:prstGeom prst="ellipse">
                <a:avLst/>
              </a:prstGeom>
              <a:solidFill>
                <a:srgbClr val="FFE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5" name="橢圓 12"/>
              <p:cNvSpPr/>
              <p:nvPr/>
            </p:nvSpPr>
            <p:spPr>
              <a:xfrm>
                <a:off x="7939979" y="5985799"/>
                <a:ext cx="219807" cy="219807"/>
              </a:xfrm>
              <a:prstGeom prst="ellipse">
                <a:avLst/>
              </a:prstGeom>
              <a:solidFill>
                <a:srgbClr val="FCF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66" name="橢圓 13"/>
              <p:cNvSpPr/>
              <p:nvPr/>
            </p:nvSpPr>
            <p:spPr>
              <a:xfrm>
                <a:off x="9733086" y="5985800"/>
                <a:ext cx="219807" cy="219807"/>
              </a:xfrm>
              <a:prstGeom prst="ellipse">
                <a:avLst/>
              </a:prstGeom>
              <a:solidFill>
                <a:srgbClr val="6EB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47" name="圖片 46"/>
            <p:cNvPicPr>
              <a:picLocks noChangeAspect="1"/>
            </p:cNvPicPr>
            <p:nvPr/>
          </p:nvPicPr>
          <p:blipFill>
            <a:blip r:embed="rId12"/>
            <a:stretch>
              <a:fillRect/>
            </a:stretch>
          </p:blipFill>
          <p:spPr>
            <a:xfrm>
              <a:off x="2106943" y="5563531"/>
              <a:ext cx="823031" cy="493819"/>
            </a:xfrm>
            <a:prstGeom prst="rect">
              <a:avLst/>
            </a:prstGeom>
          </p:spPr>
        </p:pic>
        <p:pic>
          <p:nvPicPr>
            <p:cNvPr id="60" name="圖片 59"/>
            <p:cNvPicPr>
              <a:picLocks noChangeAspect="1"/>
            </p:cNvPicPr>
            <p:nvPr/>
          </p:nvPicPr>
          <p:blipFill>
            <a:blip r:embed="rId13"/>
            <a:stretch>
              <a:fillRect/>
            </a:stretch>
          </p:blipFill>
          <p:spPr>
            <a:xfrm>
              <a:off x="7368158" y="5560483"/>
              <a:ext cx="1359526" cy="499915"/>
            </a:xfrm>
            <a:prstGeom prst="rect">
              <a:avLst/>
            </a:prstGeom>
          </p:spPr>
        </p:pic>
      </p:grpSp>
    </p:spTree>
    <p:extLst>
      <p:ext uri="{BB962C8B-B14F-4D97-AF65-F5344CB8AC3E}">
        <p14:creationId xmlns:p14="http://schemas.microsoft.com/office/powerpoint/2010/main" val="606866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left)">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119" y="1039019"/>
            <a:ext cx="4404362" cy="4404362"/>
          </a:xfrm>
          <a:prstGeom prst="rect">
            <a:avLst/>
          </a:prstGeom>
        </p:spPr>
      </p:pic>
      <p:pic>
        <p:nvPicPr>
          <p:cNvPr id="2" name="圖片 1"/>
          <p:cNvPicPr>
            <a:picLocks noChangeAspect="1"/>
          </p:cNvPicPr>
          <p:nvPr/>
        </p:nvPicPr>
        <p:blipFill>
          <a:blip r:embed="rId3"/>
          <a:stretch>
            <a:fillRect/>
          </a:stretch>
        </p:blipFill>
        <p:spPr>
          <a:xfrm>
            <a:off x="4925467" y="530765"/>
            <a:ext cx="2341067" cy="896190"/>
          </a:xfrm>
          <a:prstGeom prst="rect">
            <a:avLst/>
          </a:prstGeom>
        </p:spPr>
      </p:pic>
      <p:grpSp>
        <p:nvGrpSpPr>
          <p:cNvPr id="24" name="群組 23"/>
          <p:cNvGrpSpPr/>
          <p:nvPr/>
        </p:nvGrpSpPr>
        <p:grpSpPr>
          <a:xfrm>
            <a:off x="1846384" y="5560483"/>
            <a:ext cx="8792308" cy="741840"/>
            <a:chOff x="1846384" y="5560483"/>
            <a:chExt cx="8792308" cy="741840"/>
          </a:xfrm>
        </p:grpSpPr>
        <p:pic>
          <p:nvPicPr>
            <p:cNvPr id="23" name="圖片 22"/>
            <p:cNvPicPr>
              <a:picLocks noChangeAspect="1"/>
            </p:cNvPicPr>
            <p:nvPr/>
          </p:nvPicPr>
          <p:blipFill>
            <a:blip r:embed="rId4"/>
            <a:stretch>
              <a:fillRect/>
            </a:stretch>
          </p:blipFill>
          <p:spPr>
            <a:xfrm>
              <a:off x="9154086" y="5560483"/>
              <a:ext cx="1359526" cy="499915"/>
            </a:xfrm>
            <a:prstGeom prst="rect">
              <a:avLst/>
            </a:prstGeom>
          </p:spPr>
        </p:pic>
        <p:pic>
          <p:nvPicPr>
            <p:cNvPr id="21" name="圖片 20"/>
            <p:cNvPicPr>
              <a:picLocks noChangeAspect="1"/>
            </p:cNvPicPr>
            <p:nvPr/>
          </p:nvPicPr>
          <p:blipFill>
            <a:blip r:embed="rId5"/>
            <a:stretch>
              <a:fillRect/>
            </a:stretch>
          </p:blipFill>
          <p:spPr>
            <a:xfrm>
              <a:off x="5500371" y="5560483"/>
              <a:ext cx="1359526" cy="499915"/>
            </a:xfrm>
            <a:prstGeom prst="rect">
              <a:avLst/>
            </a:prstGeom>
          </p:spPr>
        </p:pic>
        <p:pic>
          <p:nvPicPr>
            <p:cNvPr id="20" name="圖片 19"/>
            <p:cNvPicPr>
              <a:picLocks noChangeAspect="1"/>
            </p:cNvPicPr>
            <p:nvPr/>
          </p:nvPicPr>
          <p:blipFill>
            <a:blip r:embed="rId6"/>
            <a:stretch>
              <a:fillRect/>
            </a:stretch>
          </p:blipFill>
          <p:spPr>
            <a:xfrm>
              <a:off x="3602430" y="5560483"/>
              <a:ext cx="1359526" cy="499915"/>
            </a:xfrm>
            <a:prstGeom prst="rect">
              <a:avLst/>
            </a:prstGeom>
          </p:spPr>
        </p:pic>
        <p:grpSp>
          <p:nvGrpSpPr>
            <p:cNvPr id="6" name="群組 6"/>
            <p:cNvGrpSpPr/>
            <p:nvPr/>
          </p:nvGrpSpPr>
          <p:grpSpPr>
            <a:xfrm>
              <a:off x="1846384" y="6082515"/>
              <a:ext cx="8792308" cy="219808"/>
              <a:chOff x="1846384" y="5985799"/>
              <a:chExt cx="8792308" cy="219808"/>
            </a:xfrm>
          </p:grpSpPr>
          <p:sp>
            <p:nvSpPr>
              <p:cNvPr id="7"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 name="橢圓 9"/>
              <p:cNvSpPr/>
              <p:nvPr/>
            </p:nvSpPr>
            <p:spPr>
              <a:xfrm>
                <a:off x="4176689" y="5985800"/>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 name="橢圓 11"/>
              <p:cNvSpPr/>
              <p:nvPr/>
            </p:nvSpPr>
            <p:spPr>
              <a:xfrm>
                <a:off x="6075300" y="5985800"/>
                <a:ext cx="219807" cy="219807"/>
              </a:xfrm>
              <a:prstGeom prst="ellipse">
                <a:avLst/>
              </a:prstGeom>
              <a:solidFill>
                <a:srgbClr val="FFE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 name="橢圓 12"/>
              <p:cNvSpPr/>
              <p:nvPr/>
            </p:nvSpPr>
            <p:spPr>
              <a:xfrm>
                <a:off x="7939979" y="5985799"/>
                <a:ext cx="219807" cy="219807"/>
              </a:xfrm>
              <a:prstGeom prst="ellipse">
                <a:avLst/>
              </a:prstGeom>
              <a:solidFill>
                <a:srgbClr val="FCF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 name="橢圓 13"/>
              <p:cNvSpPr/>
              <p:nvPr/>
            </p:nvSpPr>
            <p:spPr>
              <a:xfrm>
                <a:off x="9733086" y="5985800"/>
                <a:ext cx="219807" cy="219807"/>
              </a:xfrm>
              <a:prstGeom prst="ellipse">
                <a:avLst/>
              </a:prstGeom>
              <a:solidFill>
                <a:srgbClr val="6EB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5" name="圖片 4"/>
            <p:cNvPicPr>
              <a:picLocks noChangeAspect="1"/>
            </p:cNvPicPr>
            <p:nvPr/>
          </p:nvPicPr>
          <p:blipFill>
            <a:blip r:embed="rId7"/>
            <a:stretch>
              <a:fillRect/>
            </a:stretch>
          </p:blipFill>
          <p:spPr>
            <a:xfrm>
              <a:off x="2106943" y="5563531"/>
              <a:ext cx="823031" cy="493819"/>
            </a:xfrm>
            <a:prstGeom prst="rect">
              <a:avLst/>
            </a:prstGeom>
          </p:spPr>
        </p:pic>
        <p:pic>
          <p:nvPicPr>
            <p:cNvPr id="22" name="圖片 21"/>
            <p:cNvPicPr>
              <a:picLocks noChangeAspect="1"/>
            </p:cNvPicPr>
            <p:nvPr/>
          </p:nvPicPr>
          <p:blipFill>
            <a:blip r:embed="rId8"/>
            <a:stretch>
              <a:fillRect/>
            </a:stretch>
          </p:blipFill>
          <p:spPr>
            <a:xfrm>
              <a:off x="7368158" y="5560483"/>
              <a:ext cx="1359526" cy="499915"/>
            </a:xfrm>
            <a:prstGeom prst="rect">
              <a:avLst/>
            </a:prstGeom>
          </p:spPr>
        </p:pic>
      </p:grpSp>
    </p:spTree>
    <p:extLst>
      <p:ext uri="{BB962C8B-B14F-4D97-AF65-F5344CB8AC3E}">
        <p14:creationId xmlns:p14="http://schemas.microsoft.com/office/powerpoint/2010/main" val="3261975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a:blip r:embed="rId2"/>
          <a:stretch>
            <a:fillRect/>
          </a:stretch>
        </p:blipFill>
        <p:spPr>
          <a:xfrm>
            <a:off x="1514977" y="1649288"/>
            <a:ext cx="9144793" cy="1920406"/>
          </a:xfrm>
          <a:prstGeom prst="rect">
            <a:avLst/>
          </a:prstGeom>
        </p:spPr>
      </p:pic>
      <p:pic>
        <p:nvPicPr>
          <p:cNvPr id="5" name="圖片 4"/>
          <p:cNvPicPr>
            <a:picLocks noChangeAspect="1"/>
          </p:cNvPicPr>
          <p:nvPr/>
        </p:nvPicPr>
        <p:blipFill rotWithShape="1">
          <a:blip r:embed="rId3" cstate="print">
            <a:lum bright="70000" contrast="-70000"/>
            <a:extLst>
              <a:ext uri="{28A0092B-C50C-407E-A947-70E740481C1C}">
                <a14:useLocalDpi xmlns:a14="http://schemas.microsoft.com/office/drawing/2010/main" val="0"/>
              </a:ext>
            </a:extLst>
          </a:blip>
          <a:srcRect l="-385" r="385" b="17180"/>
          <a:stretch/>
        </p:blipFill>
        <p:spPr>
          <a:xfrm>
            <a:off x="5005544" y="3443503"/>
            <a:ext cx="2180911" cy="1806242"/>
          </a:xfrm>
          <a:prstGeom prst="rect">
            <a:avLst/>
          </a:prstGeom>
        </p:spPr>
      </p:pic>
      <p:grpSp>
        <p:nvGrpSpPr>
          <p:cNvPr id="31" name="群組 30"/>
          <p:cNvGrpSpPr/>
          <p:nvPr/>
        </p:nvGrpSpPr>
        <p:grpSpPr>
          <a:xfrm>
            <a:off x="1846384" y="5560483"/>
            <a:ext cx="8792308" cy="741840"/>
            <a:chOff x="1846384" y="5560483"/>
            <a:chExt cx="8792308" cy="741840"/>
          </a:xfrm>
        </p:grpSpPr>
        <p:pic>
          <p:nvPicPr>
            <p:cNvPr id="32" name="圖片 31"/>
            <p:cNvPicPr>
              <a:picLocks noChangeAspect="1"/>
            </p:cNvPicPr>
            <p:nvPr/>
          </p:nvPicPr>
          <p:blipFill>
            <a:blip r:embed="rId4"/>
            <a:stretch>
              <a:fillRect/>
            </a:stretch>
          </p:blipFill>
          <p:spPr>
            <a:xfrm>
              <a:off x="9154086" y="5560483"/>
              <a:ext cx="1359526" cy="499915"/>
            </a:xfrm>
            <a:prstGeom prst="rect">
              <a:avLst/>
            </a:prstGeom>
          </p:spPr>
        </p:pic>
        <p:pic>
          <p:nvPicPr>
            <p:cNvPr id="33" name="圖片 32"/>
            <p:cNvPicPr>
              <a:picLocks noChangeAspect="1"/>
            </p:cNvPicPr>
            <p:nvPr/>
          </p:nvPicPr>
          <p:blipFill>
            <a:blip r:embed="rId5"/>
            <a:stretch>
              <a:fillRect/>
            </a:stretch>
          </p:blipFill>
          <p:spPr>
            <a:xfrm>
              <a:off x="5500371" y="5560483"/>
              <a:ext cx="1359526" cy="499915"/>
            </a:xfrm>
            <a:prstGeom prst="rect">
              <a:avLst/>
            </a:prstGeom>
          </p:spPr>
        </p:pic>
        <p:pic>
          <p:nvPicPr>
            <p:cNvPr id="34" name="圖片 33"/>
            <p:cNvPicPr>
              <a:picLocks noChangeAspect="1"/>
            </p:cNvPicPr>
            <p:nvPr/>
          </p:nvPicPr>
          <p:blipFill>
            <a:blip r:embed="rId6"/>
            <a:stretch>
              <a:fillRect/>
            </a:stretch>
          </p:blipFill>
          <p:spPr>
            <a:xfrm>
              <a:off x="3602430" y="5560483"/>
              <a:ext cx="1359526" cy="499915"/>
            </a:xfrm>
            <a:prstGeom prst="rect">
              <a:avLst/>
            </a:prstGeom>
          </p:spPr>
        </p:pic>
        <p:grpSp>
          <p:nvGrpSpPr>
            <p:cNvPr id="35" name="群組 6"/>
            <p:cNvGrpSpPr/>
            <p:nvPr/>
          </p:nvGrpSpPr>
          <p:grpSpPr>
            <a:xfrm>
              <a:off x="1846384" y="6082515"/>
              <a:ext cx="8792308" cy="219808"/>
              <a:chOff x="1846384" y="5985799"/>
              <a:chExt cx="8792308" cy="219808"/>
            </a:xfrm>
          </p:grpSpPr>
          <p:sp>
            <p:nvSpPr>
              <p:cNvPr id="38"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9"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0" name="橢圓 9"/>
              <p:cNvSpPr/>
              <p:nvPr/>
            </p:nvSpPr>
            <p:spPr>
              <a:xfrm>
                <a:off x="4176689" y="5985800"/>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1" name="橢圓 11"/>
              <p:cNvSpPr/>
              <p:nvPr/>
            </p:nvSpPr>
            <p:spPr>
              <a:xfrm>
                <a:off x="6075300" y="5985800"/>
                <a:ext cx="219807" cy="219807"/>
              </a:xfrm>
              <a:prstGeom prst="ellipse">
                <a:avLst/>
              </a:prstGeom>
              <a:solidFill>
                <a:srgbClr val="FFE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2" name="橢圓 12"/>
              <p:cNvSpPr/>
              <p:nvPr/>
            </p:nvSpPr>
            <p:spPr>
              <a:xfrm>
                <a:off x="7939979" y="5985799"/>
                <a:ext cx="219807" cy="219807"/>
              </a:xfrm>
              <a:prstGeom prst="ellipse">
                <a:avLst/>
              </a:prstGeom>
              <a:solidFill>
                <a:srgbClr val="FCF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43" name="橢圓 13"/>
              <p:cNvSpPr/>
              <p:nvPr/>
            </p:nvSpPr>
            <p:spPr>
              <a:xfrm>
                <a:off x="9733086" y="5985800"/>
                <a:ext cx="219807" cy="219807"/>
              </a:xfrm>
              <a:prstGeom prst="ellipse">
                <a:avLst/>
              </a:prstGeom>
              <a:solidFill>
                <a:srgbClr val="6EB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36" name="圖片 35"/>
            <p:cNvPicPr>
              <a:picLocks noChangeAspect="1"/>
            </p:cNvPicPr>
            <p:nvPr/>
          </p:nvPicPr>
          <p:blipFill>
            <a:blip r:embed="rId7"/>
            <a:stretch>
              <a:fillRect/>
            </a:stretch>
          </p:blipFill>
          <p:spPr>
            <a:xfrm>
              <a:off x="2106943" y="5563531"/>
              <a:ext cx="823031" cy="493819"/>
            </a:xfrm>
            <a:prstGeom prst="rect">
              <a:avLst/>
            </a:prstGeom>
          </p:spPr>
        </p:pic>
        <p:pic>
          <p:nvPicPr>
            <p:cNvPr id="37" name="圖片 36"/>
            <p:cNvPicPr>
              <a:picLocks noChangeAspect="1"/>
            </p:cNvPicPr>
            <p:nvPr/>
          </p:nvPicPr>
          <p:blipFill>
            <a:blip r:embed="rId8"/>
            <a:stretch>
              <a:fillRect/>
            </a:stretch>
          </p:blipFill>
          <p:spPr>
            <a:xfrm>
              <a:off x="7368158" y="5560483"/>
              <a:ext cx="1359526" cy="499915"/>
            </a:xfrm>
            <a:prstGeom prst="rect">
              <a:avLst/>
            </a:prstGeom>
          </p:spPr>
        </p:pic>
      </p:grpSp>
    </p:spTree>
    <p:extLst>
      <p:ext uri="{BB962C8B-B14F-4D97-AF65-F5344CB8AC3E}">
        <p14:creationId xmlns:p14="http://schemas.microsoft.com/office/powerpoint/2010/main" val="9103074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119" y="1039019"/>
            <a:ext cx="4404362" cy="4404362"/>
          </a:xfrm>
          <a:prstGeom prst="rect">
            <a:avLst/>
          </a:prstGeom>
        </p:spPr>
      </p:pic>
      <p:grpSp>
        <p:nvGrpSpPr>
          <p:cNvPr id="24" name="群組 23"/>
          <p:cNvGrpSpPr/>
          <p:nvPr/>
        </p:nvGrpSpPr>
        <p:grpSpPr>
          <a:xfrm>
            <a:off x="1846384" y="5560483"/>
            <a:ext cx="8792308" cy="741840"/>
            <a:chOff x="1846384" y="5560483"/>
            <a:chExt cx="8792308" cy="741840"/>
          </a:xfrm>
        </p:grpSpPr>
        <p:pic>
          <p:nvPicPr>
            <p:cNvPr id="23" name="圖片 22"/>
            <p:cNvPicPr>
              <a:picLocks noChangeAspect="1"/>
            </p:cNvPicPr>
            <p:nvPr/>
          </p:nvPicPr>
          <p:blipFill>
            <a:blip r:embed="rId3"/>
            <a:stretch>
              <a:fillRect/>
            </a:stretch>
          </p:blipFill>
          <p:spPr>
            <a:xfrm>
              <a:off x="9154086" y="5560483"/>
              <a:ext cx="1359526" cy="499915"/>
            </a:xfrm>
            <a:prstGeom prst="rect">
              <a:avLst/>
            </a:prstGeom>
          </p:spPr>
        </p:pic>
        <p:pic>
          <p:nvPicPr>
            <p:cNvPr id="21" name="圖片 20"/>
            <p:cNvPicPr>
              <a:picLocks noChangeAspect="1"/>
            </p:cNvPicPr>
            <p:nvPr/>
          </p:nvPicPr>
          <p:blipFill>
            <a:blip r:embed="rId4"/>
            <a:stretch>
              <a:fillRect/>
            </a:stretch>
          </p:blipFill>
          <p:spPr>
            <a:xfrm>
              <a:off x="5500371" y="5560483"/>
              <a:ext cx="1359526" cy="499915"/>
            </a:xfrm>
            <a:prstGeom prst="rect">
              <a:avLst/>
            </a:prstGeom>
          </p:spPr>
        </p:pic>
        <p:pic>
          <p:nvPicPr>
            <p:cNvPr id="20" name="圖片 19"/>
            <p:cNvPicPr>
              <a:picLocks noChangeAspect="1"/>
            </p:cNvPicPr>
            <p:nvPr/>
          </p:nvPicPr>
          <p:blipFill>
            <a:blip r:embed="rId5"/>
            <a:stretch>
              <a:fillRect/>
            </a:stretch>
          </p:blipFill>
          <p:spPr>
            <a:xfrm>
              <a:off x="3602430" y="5560483"/>
              <a:ext cx="1359526" cy="499915"/>
            </a:xfrm>
            <a:prstGeom prst="rect">
              <a:avLst/>
            </a:prstGeom>
          </p:spPr>
        </p:pic>
        <p:grpSp>
          <p:nvGrpSpPr>
            <p:cNvPr id="6" name="群組 6"/>
            <p:cNvGrpSpPr/>
            <p:nvPr/>
          </p:nvGrpSpPr>
          <p:grpSpPr>
            <a:xfrm>
              <a:off x="1846384" y="6082515"/>
              <a:ext cx="8792308" cy="219808"/>
              <a:chOff x="1846384" y="5985799"/>
              <a:chExt cx="8792308" cy="219808"/>
            </a:xfrm>
          </p:grpSpPr>
          <p:sp>
            <p:nvSpPr>
              <p:cNvPr id="7" name="矩形 4"/>
              <p:cNvSpPr/>
              <p:nvPr/>
            </p:nvSpPr>
            <p:spPr>
              <a:xfrm>
                <a:off x="1846384" y="6073728"/>
                <a:ext cx="8792308" cy="4571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橢圓 5"/>
              <p:cNvSpPr/>
              <p:nvPr/>
            </p:nvSpPr>
            <p:spPr>
              <a:xfrm>
                <a:off x="2383582" y="5985799"/>
                <a:ext cx="219807" cy="219807"/>
              </a:xfrm>
              <a:prstGeom prst="ellipse">
                <a:avLst/>
              </a:prstGeom>
              <a:solidFill>
                <a:srgbClr val="D1B2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9" name="橢圓 9"/>
              <p:cNvSpPr/>
              <p:nvPr/>
            </p:nvSpPr>
            <p:spPr>
              <a:xfrm>
                <a:off x="4176689" y="5985800"/>
                <a:ext cx="219807" cy="219807"/>
              </a:xfrm>
              <a:prstGeom prst="ellipse">
                <a:avLst/>
              </a:prstGeom>
              <a:solidFill>
                <a:srgbClr val="F19D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0" name="橢圓 11"/>
              <p:cNvSpPr/>
              <p:nvPr/>
            </p:nvSpPr>
            <p:spPr>
              <a:xfrm>
                <a:off x="6075300" y="5985800"/>
                <a:ext cx="219807" cy="219807"/>
              </a:xfrm>
              <a:prstGeom prst="ellipse">
                <a:avLst/>
              </a:prstGeom>
              <a:solidFill>
                <a:srgbClr val="FFE3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1" name="橢圓 12"/>
              <p:cNvSpPr/>
              <p:nvPr/>
            </p:nvSpPr>
            <p:spPr>
              <a:xfrm>
                <a:off x="7939979" y="5985799"/>
                <a:ext cx="219807" cy="219807"/>
              </a:xfrm>
              <a:prstGeom prst="ellipse">
                <a:avLst/>
              </a:prstGeom>
              <a:solidFill>
                <a:srgbClr val="FCFE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2" name="橢圓 13"/>
              <p:cNvSpPr/>
              <p:nvPr/>
            </p:nvSpPr>
            <p:spPr>
              <a:xfrm>
                <a:off x="9733086" y="5985800"/>
                <a:ext cx="219807" cy="219807"/>
              </a:xfrm>
              <a:prstGeom prst="ellipse">
                <a:avLst/>
              </a:prstGeom>
              <a:solidFill>
                <a:srgbClr val="6EBE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grpSp>
        <p:pic>
          <p:nvPicPr>
            <p:cNvPr id="5" name="圖片 4"/>
            <p:cNvPicPr>
              <a:picLocks noChangeAspect="1"/>
            </p:cNvPicPr>
            <p:nvPr/>
          </p:nvPicPr>
          <p:blipFill>
            <a:blip r:embed="rId6"/>
            <a:stretch>
              <a:fillRect/>
            </a:stretch>
          </p:blipFill>
          <p:spPr>
            <a:xfrm>
              <a:off x="2106943" y="5563531"/>
              <a:ext cx="823031" cy="493819"/>
            </a:xfrm>
            <a:prstGeom prst="rect">
              <a:avLst/>
            </a:prstGeom>
          </p:spPr>
        </p:pic>
        <p:pic>
          <p:nvPicPr>
            <p:cNvPr id="22" name="圖片 21"/>
            <p:cNvPicPr>
              <a:picLocks noChangeAspect="1"/>
            </p:cNvPicPr>
            <p:nvPr/>
          </p:nvPicPr>
          <p:blipFill>
            <a:blip r:embed="rId7"/>
            <a:stretch>
              <a:fillRect/>
            </a:stretch>
          </p:blipFill>
          <p:spPr>
            <a:xfrm>
              <a:off x="7368158" y="5560483"/>
              <a:ext cx="1359526" cy="499915"/>
            </a:xfrm>
            <a:prstGeom prst="rect">
              <a:avLst/>
            </a:prstGeom>
          </p:spPr>
        </p:pic>
      </p:grpSp>
      <p:pic>
        <p:nvPicPr>
          <p:cNvPr id="19" name="圖片 18"/>
          <p:cNvPicPr>
            <a:picLocks noChangeAspect="1"/>
          </p:cNvPicPr>
          <p:nvPr/>
        </p:nvPicPr>
        <p:blipFill>
          <a:blip r:embed="rId8"/>
          <a:stretch>
            <a:fillRect/>
          </a:stretch>
        </p:blipFill>
        <p:spPr>
          <a:xfrm>
            <a:off x="4925467" y="530765"/>
            <a:ext cx="2341067" cy="896190"/>
          </a:xfrm>
          <a:prstGeom prst="rect">
            <a:avLst/>
          </a:prstGeom>
        </p:spPr>
      </p:pic>
    </p:spTree>
    <p:extLst>
      <p:ext uri="{BB962C8B-B14F-4D97-AF65-F5344CB8AC3E}">
        <p14:creationId xmlns:p14="http://schemas.microsoft.com/office/powerpoint/2010/main" val="3953160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
      <a:majorFont>
        <a:latin typeface="Noto Sans CJK TC Bold"/>
        <a:ea typeface="Noto Sans CJK TC Bold"/>
        <a:cs typeface=""/>
      </a:majorFont>
      <a:minorFont>
        <a:latin typeface="Noto Sans CJK TC Light"/>
        <a:ea typeface="Noto Sans CJK TC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2011</TotalTime>
  <Words>965</Words>
  <Application>Microsoft Office PowerPoint</Application>
  <PresentationFormat>Widescreen</PresentationFormat>
  <Paragraphs>39</Paragraphs>
  <Slides>41</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41</vt:i4>
      </vt:variant>
    </vt:vector>
  </HeadingPairs>
  <TitlesOfParts>
    <vt:vector size="49" baseType="lpstr">
      <vt:lpstr>Noto Sans CJK TC Bold</vt:lpstr>
      <vt:lpstr>Noto Sans CJK TC Light</vt:lpstr>
      <vt:lpstr>Noto Sans CJK TC Medium</vt:lpstr>
      <vt:lpstr>新細明體</vt: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有一些困境</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政府作為</dc:title>
  <dc:creator>Will Ong</dc:creator>
  <cp:lastModifiedBy>Will Ong</cp:lastModifiedBy>
  <cp:revision>92</cp:revision>
  <dcterms:created xsi:type="dcterms:W3CDTF">2017-04-16T14:45:28Z</dcterms:created>
  <dcterms:modified xsi:type="dcterms:W3CDTF">2017-04-23T18:36:50Z</dcterms:modified>
</cp:coreProperties>
</file>