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95" r:id="rId6"/>
    <p:sldId id="260" r:id="rId7"/>
    <p:sldId id="262" r:id="rId8"/>
    <p:sldId id="261" r:id="rId9"/>
    <p:sldId id="263" r:id="rId10"/>
    <p:sldId id="264" r:id="rId11"/>
    <p:sldId id="265" r:id="rId12"/>
    <p:sldId id="266" r:id="rId13"/>
    <p:sldId id="267" r:id="rId14"/>
    <p:sldId id="268" r:id="rId15"/>
    <p:sldId id="270" r:id="rId16"/>
    <p:sldId id="274" r:id="rId17"/>
    <p:sldId id="271" r:id="rId18"/>
    <p:sldId id="272" r:id="rId19"/>
    <p:sldId id="273" r:id="rId20"/>
    <p:sldId id="275" r:id="rId21"/>
    <p:sldId id="294" r:id="rId22"/>
    <p:sldId id="276" r:id="rId23"/>
    <p:sldId id="277" r:id="rId24"/>
    <p:sldId id="278" r:id="rId25"/>
    <p:sldId id="281" r:id="rId26"/>
    <p:sldId id="280" r:id="rId27"/>
    <p:sldId id="282" r:id="rId28"/>
    <p:sldId id="283" r:id="rId29"/>
    <p:sldId id="284" r:id="rId30"/>
    <p:sldId id="286" r:id="rId31"/>
    <p:sldId id="285" r:id="rId32"/>
    <p:sldId id="287" r:id="rId33"/>
    <p:sldId id="288" r:id="rId34"/>
    <p:sldId id="289" r:id="rId35"/>
    <p:sldId id="290" r:id="rId36"/>
    <p:sldId id="291" r:id="rId37"/>
    <p:sldId id="292" r:id="rId38"/>
    <p:sldId id="293" r:id="rId3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7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B3AA3-0B19-4E79-90EC-9E3B0E32D58A}" type="datetimeFigureOut">
              <a:rPr lang="zh-TW" altLang="en-US" smtClean="0"/>
              <a:t>2018/4/29</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F49D0-0E86-4C99-9D40-6A07660E984F}" type="slidenum">
              <a:rPr lang="zh-TW" altLang="en-US" smtClean="0"/>
              <a:t>‹#›</a:t>
            </a:fld>
            <a:endParaRPr lang="zh-TW" altLang="en-US"/>
          </a:p>
        </p:txBody>
      </p:sp>
    </p:spTree>
    <p:extLst>
      <p:ext uri="{BB962C8B-B14F-4D97-AF65-F5344CB8AC3E}">
        <p14:creationId xmlns:p14="http://schemas.microsoft.com/office/powerpoint/2010/main" val="657735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3FF49D0-0E86-4C99-9D40-6A07660E984F}" type="slidenum">
              <a:rPr lang="zh-TW" altLang="en-US" smtClean="0"/>
              <a:t>21</a:t>
            </a:fld>
            <a:endParaRPr lang="zh-TW" altLang="en-US"/>
          </a:p>
        </p:txBody>
      </p:sp>
    </p:spTree>
    <p:extLst>
      <p:ext uri="{BB962C8B-B14F-4D97-AF65-F5344CB8AC3E}">
        <p14:creationId xmlns:p14="http://schemas.microsoft.com/office/powerpoint/2010/main" val="656921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若</a:t>
            </a:r>
          </a:p>
          <a:p>
            <a:r>
              <a:rPr lang="zh-TW" altLang="en-US" dirty="0" smtClean="0"/>
              <a:t>能匯集很多微小的力量，其實那就是一股源源不絕的能量，帶來改變的契</a:t>
            </a:r>
          </a:p>
          <a:p>
            <a:r>
              <a:rPr lang="zh-TW" altLang="en-US" smtClean="0"/>
              <a:t>機！</a:t>
            </a:r>
            <a:endParaRPr lang="zh-TW" altLang="en-US"/>
          </a:p>
        </p:txBody>
      </p:sp>
      <p:sp>
        <p:nvSpPr>
          <p:cNvPr id="4" name="投影片編號版面配置區 3"/>
          <p:cNvSpPr>
            <a:spLocks noGrp="1"/>
          </p:cNvSpPr>
          <p:nvPr>
            <p:ph type="sldNum" sz="quarter" idx="10"/>
          </p:nvPr>
        </p:nvSpPr>
        <p:spPr/>
        <p:txBody>
          <a:bodyPr/>
          <a:lstStyle/>
          <a:p>
            <a:fld id="{D3FF49D0-0E86-4C99-9D40-6A07660E984F}" type="slidenum">
              <a:rPr lang="zh-TW" altLang="en-US" smtClean="0"/>
              <a:t>35</a:t>
            </a:fld>
            <a:endParaRPr lang="zh-TW" altLang="en-US"/>
          </a:p>
        </p:txBody>
      </p:sp>
    </p:spTree>
    <p:extLst>
      <p:ext uri="{BB962C8B-B14F-4D97-AF65-F5344CB8AC3E}">
        <p14:creationId xmlns:p14="http://schemas.microsoft.com/office/powerpoint/2010/main" val="654290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公民行動的主軸是讓這片土地上一同生活的人可以一起了解這些寶寶的困境，在清楚知道議題脈絡後，未來在推動相關政策</a:t>
            </a:r>
            <a:r>
              <a:rPr lang="zh-TW" altLang="en-US" dirty="0" smtClean="0">
                <a:latin typeface="PMingLiU" panose="02020500000000000000" pitchFamily="18" charset="-120"/>
                <a:ea typeface="PMingLiU" panose="02020500000000000000" pitchFamily="18" charset="-120"/>
              </a:rPr>
              <a:t>、制度時能做出更有建設性的判斷</a:t>
            </a:r>
            <a:endParaRPr lang="zh-TW" altLang="en-US" dirty="0"/>
          </a:p>
        </p:txBody>
      </p:sp>
      <p:sp>
        <p:nvSpPr>
          <p:cNvPr id="4" name="投影片編號版面配置區 3"/>
          <p:cNvSpPr>
            <a:spLocks noGrp="1"/>
          </p:cNvSpPr>
          <p:nvPr>
            <p:ph type="sldNum" sz="quarter" idx="10"/>
          </p:nvPr>
        </p:nvSpPr>
        <p:spPr/>
        <p:txBody>
          <a:bodyPr/>
          <a:lstStyle/>
          <a:p>
            <a:fld id="{D3FF49D0-0E86-4C99-9D40-6A07660E984F}" type="slidenum">
              <a:rPr lang="zh-TW" altLang="en-US" smtClean="0"/>
              <a:t>36</a:t>
            </a:fld>
            <a:endParaRPr lang="zh-TW" altLang="en-US"/>
          </a:p>
        </p:txBody>
      </p:sp>
    </p:spTree>
    <p:extLst>
      <p:ext uri="{BB962C8B-B14F-4D97-AF65-F5344CB8AC3E}">
        <p14:creationId xmlns:p14="http://schemas.microsoft.com/office/powerpoint/2010/main" val="2665551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公民行動的主軸是讓這片土地上一同生活的人可以一起了解這些寶寶的困境，在清楚知道議題脈絡後，未來在推動相關政策</a:t>
            </a:r>
            <a:r>
              <a:rPr lang="zh-TW" altLang="en-US" dirty="0" smtClean="0">
                <a:latin typeface="PMingLiU" panose="02020500000000000000" pitchFamily="18" charset="-120"/>
                <a:ea typeface="PMingLiU" panose="02020500000000000000" pitchFamily="18" charset="-120"/>
              </a:rPr>
              <a:t>、制度時能做出更有建設性的判斷</a:t>
            </a:r>
            <a:endParaRPr lang="zh-TW" altLang="en-US" dirty="0"/>
          </a:p>
        </p:txBody>
      </p:sp>
      <p:sp>
        <p:nvSpPr>
          <p:cNvPr id="4" name="投影片編號版面配置區 3"/>
          <p:cNvSpPr>
            <a:spLocks noGrp="1"/>
          </p:cNvSpPr>
          <p:nvPr>
            <p:ph type="sldNum" sz="quarter" idx="10"/>
          </p:nvPr>
        </p:nvSpPr>
        <p:spPr/>
        <p:txBody>
          <a:bodyPr/>
          <a:lstStyle/>
          <a:p>
            <a:fld id="{D3FF49D0-0E86-4C99-9D40-6A07660E984F}" type="slidenum">
              <a:rPr lang="zh-TW" altLang="en-US" smtClean="0"/>
              <a:t>37</a:t>
            </a:fld>
            <a:endParaRPr lang="zh-TW" altLang="en-US"/>
          </a:p>
        </p:txBody>
      </p:sp>
    </p:spTree>
    <p:extLst>
      <p:ext uri="{BB962C8B-B14F-4D97-AF65-F5344CB8AC3E}">
        <p14:creationId xmlns:p14="http://schemas.microsoft.com/office/powerpoint/2010/main" val="3176289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公民行動的主軸是讓這片土地上一同生活的人可以一起了解這些寶寶的困境，在清楚知道議題脈絡後，未來在推動相關政策</a:t>
            </a:r>
            <a:r>
              <a:rPr lang="zh-TW" altLang="en-US" dirty="0" smtClean="0">
                <a:latin typeface="PMingLiU" panose="02020500000000000000" pitchFamily="18" charset="-120"/>
                <a:ea typeface="PMingLiU" panose="02020500000000000000" pitchFamily="18" charset="-120"/>
              </a:rPr>
              <a:t>、制度時能做出更有建設性的判斷</a:t>
            </a:r>
            <a:endParaRPr lang="zh-TW" altLang="en-US" dirty="0"/>
          </a:p>
        </p:txBody>
      </p:sp>
      <p:sp>
        <p:nvSpPr>
          <p:cNvPr id="4" name="投影片編號版面配置區 3"/>
          <p:cNvSpPr>
            <a:spLocks noGrp="1"/>
          </p:cNvSpPr>
          <p:nvPr>
            <p:ph type="sldNum" sz="quarter" idx="10"/>
          </p:nvPr>
        </p:nvSpPr>
        <p:spPr/>
        <p:txBody>
          <a:bodyPr/>
          <a:lstStyle/>
          <a:p>
            <a:fld id="{D3FF49D0-0E86-4C99-9D40-6A07660E984F}" type="slidenum">
              <a:rPr lang="zh-TW" altLang="en-US" smtClean="0"/>
              <a:t>38</a:t>
            </a:fld>
            <a:endParaRPr lang="zh-TW" altLang="en-US"/>
          </a:p>
        </p:txBody>
      </p:sp>
    </p:spTree>
    <p:extLst>
      <p:ext uri="{BB962C8B-B14F-4D97-AF65-F5344CB8AC3E}">
        <p14:creationId xmlns:p14="http://schemas.microsoft.com/office/powerpoint/2010/main" val="3923858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814100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2903915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編輯母片文字樣式</a:t>
            </a:r>
          </a:p>
        </p:txBody>
      </p:sp>
      <p:sp>
        <p:nvSpPr>
          <p:cNvPr id="4" name="日期版面配置區 3"/>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1339289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188299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707285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2333717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1536871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日期版面配置區 4"/>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2164645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編輯母片文字樣式</a:t>
            </a:r>
          </a:p>
        </p:txBody>
      </p:sp>
      <p:sp>
        <p:nvSpPr>
          <p:cNvPr id="5" name="日期版面配置區 4"/>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2497986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1921236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648CA95D-9C3E-4813-8CEA-5C494A07B0FC}" type="datetimeFigureOut">
              <a:rPr lang="zh-TW" altLang="en-US" smtClean="0"/>
              <a:t>2018/4/29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78183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CA95D-9C3E-4813-8CEA-5C494A07B0FC}" type="datetimeFigureOut">
              <a:rPr lang="zh-TW" altLang="en-US" smtClean="0"/>
              <a:t>2018/4/29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952C90-4173-487E-A02F-3F926FE98539}" type="slidenum">
              <a:rPr lang="zh-TW" altLang="en-US" smtClean="0"/>
              <a:t>‹#›</a:t>
            </a:fld>
            <a:endParaRPr lang="zh-TW" altLang="en-US"/>
          </a:p>
        </p:txBody>
      </p:sp>
    </p:spTree>
    <p:extLst>
      <p:ext uri="{BB962C8B-B14F-4D97-AF65-F5344CB8AC3E}">
        <p14:creationId xmlns:p14="http://schemas.microsoft.com/office/powerpoint/2010/main" val="2396349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24.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140.119.115.26/bitstream/140.119/111833/1/101801.pdf" TargetMode="External"/><Relationship Id="rId3" Type="http://schemas.openxmlformats.org/officeDocument/2006/relationships/image" Target="../media/image1.jpg"/><Relationship Id="rId7" Type="http://schemas.openxmlformats.org/officeDocument/2006/relationships/hyperlink" Target="http://www.khilafah.com/undocumented-children-in-hong-kong-endless-plight-for-dehumanized-female-migrant-worker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bcc.com.tw/newsView.3073734" TargetMode="External"/><Relationship Id="rId5" Type="http://schemas.openxmlformats.org/officeDocument/2006/relationships/hyperlink" Target="https://www.twhhf.org/archives/6116" TargetMode="External"/><Relationship Id="rId4" Type="http://schemas.openxmlformats.org/officeDocument/2006/relationships/hyperlink" Target="https://www.flaticon.com/" TargetMode="External"/><Relationship Id="rId9" Type="http://schemas.openxmlformats.org/officeDocument/2006/relationships/image" Target="../media/image10.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4780" y="3961698"/>
            <a:ext cx="1774752" cy="1732781"/>
          </a:xfrm>
          <a:prstGeom prst="rect">
            <a:avLst/>
          </a:prstGeom>
        </p:spPr>
      </p:pic>
      <p:sp>
        <p:nvSpPr>
          <p:cNvPr id="3" name="副標題 2"/>
          <p:cNvSpPr>
            <a:spLocks noGrp="1"/>
          </p:cNvSpPr>
          <p:nvPr>
            <p:ph type="subTitle" idx="1"/>
          </p:nvPr>
        </p:nvSpPr>
        <p:spPr>
          <a:xfrm>
            <a:off x="2119766" y="3877807"/>
            <a:ext cx="4127467" cy="1099157"/>
          </a:xfrm>
        </p:spPr>
        <p:txBody>
          <a:bodyPr>
            <a:normAutofit/>
          </a:bodyPr>
          <a:lstStyle/>
          <a:p>
            <a:pPr algn="l"/>
            <a:r>
              <a:rPr lang="zh-TW" altLang="en-US" sz="3200" dirty="0" smtClean="0">
                <a:latin typeface="微軟正黑體" panose="020B0604030504040204" pitchFamily="34" charset="-120"/>
                <a:ea typeface="微軟正黑體" panose="020B0604030504040204" pitchFamily="34" charset="-120"/>
              </a:rPr>
              <a:t>編號</a:t>
            </a:r>
            <a:r>
              <a:rPr lang="zh-TW" altLang="en-US" sz="3200" dirty="0" smtClean="0">
                <a:latin typeface="PMingLiU" panose="02020500000000000000" pitchFamily="18" charset="-120"/>
                <a:ea typeface="PMingLiU" panose="02020500000000000000" pitchFamily="18" charset="-120"/>
              </a:rPr>
              <a:t>：</a:t>
            </a:r>
            <a:r>
              <a:rPr lang="en-US" altLang="zh-TW" sz="3200" dirty="0" smtClean="0">
                <a:latin typeface="微軟正黑體" panose="020B0604030504040204" pitchFamily="34" charset="-120"/>
                <a:ea typeface="微軟正黑體" panose="020B0604030504040204" pitchFamily="34" charset="-120"/>
              </a:rPr>
              <a:t>1802</a:t>
            </a:r>
          </a:p>
          <a:p>
            <a:pPr algn="l"/>
            <a:r>
              <a:rPr lang="zh-TW" altLang="en-US" sz="3200" dirty="0" smtClean="0">
                <a:latin typeface="微軟正黑體" panose="020B0604030504040204" pitchFamily="34" charset="-120"/>
                <a:ea typeface="微軟正黑體" panose="020B0604030504040204" pitchFamily="34" charset="-120"/>
              </a:rPr>
              <a:t>移個寶公民行動團隊</a:t>
            </a:r>
            <a:endParaRPr lang="zh-TW" altLang="en-US" sz="3200" dirty="0">
              <a:latin typeface="微軟正黑體" panose="020B0604030504040204" pitchFamily="34" charset="-120"/>
              <a:ea typeface="微軟正黑體" panose="020B0604030504040204" pitchFamily="34" charset="-120"/>
            </a:endParaRPr>
          </a:p>
        </p:txBody>
      </p:sp>
      <p:cxnSp>
        <p:nvCxnSpPr>
          <p:cNvPr id="8" name="直線接點 7"/>
          <p:cNvCxnSpPr/>
          <p:nvPr/>
        </p:nvCxnSpPr>
        <p:spPr>
          <a:xfrm>
            <a:off x="440971" y="3615245"/>
            <a:ext cx="5806262"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268" y="3880352"/>
            <a:ext cx="982593" cy="982593"/>
          </a:xfrm>
          <a:prstGeom prst="rect">
            <a:avLst/>
          </a:prstGeom>
        </p:spPr>
      </p:pic>
      <p:sp>
        <p:nvSpPr>
          <p:cNvPr id="7" name="橢圓 6"/>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smtClean="0"/>
              <a:t>1</a:t>
            </a:r>
            <a:endParaRPr lang="zh-TW" altLang="en-US" dirty="0"/>
          </a:p>
        </p:txBody>
      </p:sp>
      <p:sp>
        <p:nvSpPr>
          <p:cNvPr id="4" name="矩形 3"/>
          <p:cNvSpPr/>
          <p:nvPr/>
        </p:nvSpPr>
        <p:spPr>
          <a:xfrm>
            <a:off x="0" y="0"/>
            <a:ext cx="12192000" cy="3366655"/>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4" name="矩形 13"/>
          <p:cNvSpPr/>
          <p:nvPr/>
        </p:nvSpPr>
        <p:spPr>
          <a:xfrm>
            <a:off x="0" y="1"/>
            <a:ext cx="12192000" cy="304800"/>
          </a:xfrm>
          <a:prstGeom prst="rect">
            <a:avLst/>
          </a:prstGeom>
          <a:solidFill>
            <a:schemeClr val="accent6">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2" name="標題 1"/>
          <p:cNvSpPr>
            <a:spLocks noGrp="1"/>
          </p:cNvSpPr>
          <p:nvPr>
            <p:ph type="ctrTitle"/>
          </p:nvPr>
        </p:nvSpPr>
        <p:spPr>
          <a:xfrm>
            <a:off x="440971" y="793513"/>
            <a:ext cx="10390514" cy="2387600"/>
          </a:xfrm>
        </p:spPr>
        <p:txBody>
          <a:bodyPr>
            <a:noAutofit/>
          </a:bodyPr>
          <a:lstStyle/>
          <a:p>
            <a:pPr algn="l"/>
            <a:r>
              <a:rPr lang="zh-TW" altLang="en-US" b="1" dirty="0" smtClean="0">
                <a:solidFill>
                  <a:schemeClr val="bg1"/>
                </a:solidFill>
                <a:latin typeface="微軟正黑體" panose="020B0604030504040204" pitchFamily="34" charset="-120"/>
                <a:ea typeface="微軟正黑體" panose="020B0604030504040204" pitchFamily="34" charset="-120"/>
              </a:rPr>
              <a:t>「新移民融合」公民行動方案</a:t>
            </a:r>
            <a:r>
              <a:rPr lang="en-US" altLang="zh-TW" b="1" dirty="0" smtClean="0">
                <a:solidFill>
                  <a:schemeClr val="bg1"/>
                </a:solidFill>
                <a:latin typeface="微軟正黑體" panose="020B0604030504040204" pitchFamily="34" charset="-120"/>
                <a:ea typeface="微軟正黑體" panose="020B0604030504040204" pitchFamily="34" charset="-120"/>
              </a:rPr>
              <a:t/>
            </a:r>
            <a:br>
              <a:rPr lang="en-US" altLang="zh-TW" b="1" dirty="0" smtClean="0">
                <a:solidFill>
                  <a:schemeClr val="bg1"/>
                </a:solidFill>
                <a:latin typeface="微軟正黑體" panose="020B0604030504040204" pitchFamily="34" charset="-120"/>
                <a:ea typeface="微軟正黑體" panose="020B0604030504040204" pitchFamily="34" charset="-120"/>
              </a:rPr>
            </a:br>
            <a:r>
              <a:rPr lang="zh-TW" altLang="en-US" b="1" dirty="0" smtClean="0">
                <a:solidFill>
                  <a:schemeClr val="bg1"/>
                </a:solidFill>
                <a:latin typeface="微軟正黑體" panose="020B0604030504040204" pitchFamily="34" charset="-120"/>
                <a:ea typeface="微軟正黑體" panose="020B0604030504040204" pitchFamily="34" charset="-120"/>
              </a:rPr>
              <a:t>以</a:t>
            </a:r>
            <a:r>
              <a:rPr lang="zh-TW" altLang="en-US" b="1" u="sng" dirty="0" smtClean="0">
                <a:solidFill>
                  <a:schemeClr val="bg1"/>
                </a:solidFill>
                <a:latin typeface="微軟正黑體" panose="020B0604030504040204" pitchFamily="34" charset="-120"/>
                <a:ea typeface="微軟正黑體" panose="020B0604030504040204" pitchFamily="34" charset="-120"/>
              </a:rPr>
              <a:t>移工寶寶</a:t>
            </a:r>
            <a:r>
              <a:rPr lang="zh-TW" altLang="en-US" b="1" dirty="0" smtClean="0">
                <a:solidFill>
                  <a:schemeClr val="bg1"/>
                </a:solidFill>
                <a:latin typeface="微軟正黑體" panose="020B0604030504040204" pitchFamily="34" charset="-120"/>
                <a:ea typeface="微軟正黑體" panose="020B0604030504040204" pitchFamily="34" charset="-120"/>
              </a:rPr>
              <a:t>為中心</a:t>
            </a:r>
            <a:endParaRPr lang="zh-TW" altLang="en-US" b="1" dirty="0">
              <a:solidFill>
                <a:schemeClr val="bg1"/>
              </a:solidFill>
            </a:endParaRPr>
          </a:p>
        </p:txBody>
      </p:sp>
      <p:pic>
        <p:nvPicPr>
          <p:cNvPr id="16" name="圖片 15"/>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2644953" y="5162061"/>
            <a:ext cx="2180215" cy="1453476"/>
          </a:xfrm>
          <a:prstGeom prst="rect">
            <a:avLst/>
          </a:prstGeom>
          <a:ln>
            <a:noFill/>
          </a:ln>
          <a:effectLst>
            <a:softEdge rad="112500"/>
          </a:effectLst>
        </p:spPr>
      </p:pic>
      <p:pic>
        <p:nvPicPr>
          <p:cNvPr id="17" name="圖片 16"/>
          <p:cNvPicPr>
            <a:picLocks noChangeAspect="1"/>
          </p:cNvPicPr>
          <p:nvPr/>
        </p:nvPicPr>
        <p:blipFill>
          <a:blip r:embed="rId5" cstate="print">
            <a:lum bright="70000" contrast="-70000"/>
            <a:extLst>
              <a:ext uri="{28A0092B-C50C-407E-A947-70E740481C1C}">
                <a14:useLocalDpi xmlns:a14="http://schemas.microsoft.com/office/drawing/2010/main" val="0"/>
              </a:ext>
            </a:extLst>
          </a:blip>
          <a:stretch>
            <a:fillRect/>
          </a:stretch>
        </p:blipFill>
        <p:spPr>
          <a:xfrm>
            <a:off x="679268" y="5162061"/>
            <a:ext cx="2197388" cy="1464925"/>
          </a:xfrm>
          <a:prstGeom prst="rect">
            <a:avLst/>
          </a:prstGeom>
          <a:ln>
            <a:noFill/>
          </a:ln>
          <a:effectLst>
            <a:softEdge rad="112500"/>
          </a:effectLst>
        </p:spPr>
      </p:pic>
      <p:pic>
        <p:nvPicPr>
          <p:cNvPr id="18" name="圖片 17"/>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4668921" y="5162060"/>
            <a:ext cx="2266487" cy="1510991"/>
          </a:xfrm>
          <a:prstGeom prst="rect">
            <a:avLst/>
          </a:prstGeom>
          <a:ln>
            <a:noFill/>
          </a:ln>
          <a:effectLst>
            <a:softEdge rad="112500"/>
          </a:effectLst>
        </p:spPr>
      </p:pic>
      <p:pic>
        <p:nvPicPr>
          <p:cNvPr id="19" name="圖片 18"/>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6849136" y="5190585"/>
            <a:ext cx="2336428" cy="1482467"/>
          </a:xfrm>
          <a:prstGeom prst="rect">
            <a:avLst/>
          </a:prstGeom>
          <a:ln>
            <a:noFill/>
          </a:ln>
          <a:effectLst>
            <a:softEdge rad="112500"/>
          </a:effectLst>
        </p:spPr>
      </p:pic>
    </p:spTree>
    <p:extLst>
      <p:ext uri="{BB962C8B-B14F-4D97-AF65-F5344CB8AC3E}">
        <p14:creationId xmlns:p14="http://schemas.microsoft.com/office/powerpoint/2010/main" val="13327814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82891" y="4087685"/>
            <a:ext cx="2770315" cy="2770315"/>
          </a:xfrm>
          <a:prstGeom prst="rect">
            <a:avLst/>
          </a:prstGeom>
        </p:spPr>
      </p:pic>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600" dirty="0" smtClean="0">
                <a:solidFill>
                  <a:schemeClr val="accent3">
                    <a:lumMod val="50000"/>
                  </a:schemeClr>
                </a:solidFill>
                <a:latin typeface="微軟正黑體" panose="020B0604030504040204" pitchFamily="34" charset="-120"/>
                <a:ea typeface="微軟正黑體" panose="020B0604030504040204" pitchFamily="34" charset="-120"/>
              </a:rPr>
              <a:t>行動步驟</a:t>
            </a:r>
            <a:endParaRPr lang="zh-TW" altLang="en-US" sz="66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14" name="文字方塊 13"/>
          <p:cNvSpPr txBox="1"/>
          <p:nvPr/>
        </p:nvSpPr>
        <p:spPr>
          <a:xfrm>
            <a:off x="2677886" y="5274903"/>
            <a:ext cx="5773783" cy="707886"/>
          </a:xfrm>
          <a:prstGeom prst="rect">
            <a:avLst/>
          </a:prstGeom>
          <a:noFill/>
        </p:spPr>
        <p:txBody>
          <a:bodyPr wrap="square" rtlCol="0">
            <a:spAutoFit/>
          </a:bodyPr>
          <a:lstStyle/>
          <a:p>
            <a:r>
              <a:rPr lang="zh-TW" altLang="en-US" sz="4000" dirty="0" smtClean="0">
                <a:latin typeface="微軟正黑體" panose="020B0604030504040204" pitchFamily="34" charset="-120"/>
                <a:ea typeface="微軟正黑體" panose="020B0604030504040204" pitchFamily="34" charset="-120"/>
              </a:rPr>
              <a:t>參考文獻</a:t>
            </a:r>
            <a:endParaRPr lang="zh-TW" altLang="en-US" sz="4000" dirty="0">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3209108" y="2555966"/>
            <a:ext cx="5773783" cy="707886"/>
          </a:xfrm>
          <a:prstGeom prst="rect">
            <a:avLst/>
          </a:prstGeom>
          <a:noFill/>
        </p:spPr>
        <p:txBody>
          <a:bodyPr wrap="square" rtlCol="0">
            <a:spAutoFit/>
          </a:bodyPr>
          <a:lstStyle/>
          <a:p>
            <a:r>
              <a:rPr lang="zh-TW" altLang="en-US" sz="4000" dirty="0" smtClean="0">
                <a:latin typeface="微軟正黑體" panose="020B0604030504040204" pitchFamily="34" charset="-120"/>
                <a:ea typeface="微軟正黑體" panose="020B0604030504040204" pitchFamily="34" charset="-120"/>
              </a:rPr>
              <a:t>第二步驟</a:t>
            </a:r>
            <a:r>
              <a:rPr lang="en-US" altLang="zh-TW" sz="4000" dirty="0" smtClean="0">
                <a:latin typeface="微軟正黑體" panose="020B0604030504040204" pitchFamily="34" charset="-120"/>
                <a:ea typeface="微軟正黑體" panose="020B0604030504040204" pitchFamily="34" charset="-120"/>
              </a:rPr>
              <a:t>-</a:t>
            </a:r>
            <a:r>
              <a:rPr lang="zh-TW" altLang="en-US" sz="4000" dirty="0" smtClean="0">
                <a:latin typeface="微軟正黑體" panose="020B0604030504040204" pitchFamily="34" charset="-120"/>
                <a:ea typeface="微軟正黑體" panose="020B0604030504040204" pitchFamily="34" charset="-120"/>
              </a:rPr>
              <a:t>研究可行政策</a:t>
            </a:r>
            <a:endParaRPr lang="zh-TW" altLang="en-US" sz="40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3744686" y="3466013"/>
            <a:ext cx="6888480" cy="707886"/>
          </a:xfrm>
          <a:prstGeom prst="rect">
            <a:avLst/>
          </a:prstGeom>
          <a:noFill/>
        </p:spPr>
        <p:txBody>
          <a:bodyPr wrap="square" rtlCol="0">
            <a:spAutoFit/>
          </a:bodyPr>
          <a:lstStyle/>
          <a:p>
            <a:r>
              <a:rPr lang="zh-TW" altLang="en-US" sz="4000" dirty="0" smtClean="0">
                <a:latin typeface="微軟正黑體" panose="020B0604030504040204" pitchFamily="34" charset="-120"/>
                <a:ea typeface="微軟正黑體" panose="020B0604030504040204" pitchFamily="34" charset="-120"/>
              </a:rPr>
              <a:t>第三步驟</a:t>
            </a:r>
            <a:r>
              <a:rPr lang="en-US" altLang="zh-TW" sz="4000" dirty="0" smtClean="0">
                <a:latin typeface="微軟正黑體" panose="020B0604030504040204" pitchFamily="34" charset="-120"/>
                <a:ea typeface="微軟正黑體" panose="020B0604030504040204" pitchFamily="34" charset="-120"/>
              </a:rPr>
              <a:t>-</a:t>
            </a:r>
            <a:r>
              <a:rPr lang="zh-TW" altLang="en-US" sz="4000" dirty="0" smtClean="0">
                <a:latin typeface="微軟正黑體" panose="020B0604030504040204" pitchFamily="34" charset="-120"/>
                <a:ea typeface="微軟正黑體" panose="020B0604030504040204" pitchFamily="34" charset="-120"/>
              </a:rPr>
              <a:t>提出我方解決方案</a:t>
            </a:r>
            <a:endParaRPr lang="zh-TW" altLang="en-US" sz="4000" dirty="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3209108" y="4376060"/>
            <a:ext cx="5773783" cy="707886"/>
          </a:xfrm>
          <a:prstGeom prst="rect">
            <a:avLst/>
          </a:prstGeom>
          <a:noFill/>
        </p:spPr>
        <p:txBody>
          <a:bodyPr wrap="square" rtlCol="0">
            <a:spAutoFit/>
          </a:bodyPr>
          <a:lstStyle/>
          <a:p>
            <a:r>
              <a:rPr lang="zh-TW" altLang="en-US" sz="4000" dirty="0" smtClean="0">
                <a:latin typeface="微軟正黑體" panose="020B0604030504040204" pitchFamily="34" charset="-120"/>
                <a:ea typeface="微軟正黑體" panose="020B0604030504040204" pitchFamily="34" charset="-120"/>
              </a:rPr>
              <a:t>第四步驟</a:t>
            </a:r>
            <a:r>
              <a:rPr lang="en-US" altLang="zh-TW" sz="4000" dirty="0" smtClean="0">
                <a:latin typeface="微軟正黑體" panose="020B0604030504040204" pitchFamily="34" charset="-120"/>
                <a:ea typeface="微軟正黑體" panose="020B0604030504040204" pitchFamily="34" charset="-120"/>
              </a:rPr>
              <a:t>-</a:t>
            </a:r>
            <a:r>
              <a:rPr lang="zh-TW" altLang="en-US" sz="4000" dirty="0" smtClean="0">
                <a:latin typeface="微軟正黑體" panose="020B0604030504040204" pitchFamily="34" charset="-120"/>
                <a:ea typeface="微軟正黑體" panose="020B0604030504040204" pitchFamily="34" charset="-120"/>
              </a:rPr>
              <a:t>提出行動方案</a:t>
            </a:r>
            <a:endParaRPr lang="zh-TW" altLang="en-US" sz="4000" dirty="0">
              <a:latin typeface="微軟正黑體" panose="020B0604030504040204" pitchFamily="34" charset="-120"/>
              <a:ea typeface="微軟正黑體" panose="020B0604030504040204" pitchFamily="34" charset="-120"/>
            </a:endParaRPr>
          </a:p>
        </p:txBody>
      </p:sp>
      <p:sp>
        <p:nvSpPr>
          <p:cNvPr id="18" name="文字方塊 17"/>
          <p:cNvSpPr txBox="1"/>
          <p:nvPr/>
        </p:nvSpPr>
        <p:spPr>
          <a:xfrm>
            <a:off x="2677886" y="1651521"/>
            <a:ext cx="5773783" cy="707886"/>
          </a:xfrm>
          <a:prstGeom prst="rect">
            <a:avLst/>
          </a:prstGeom>
          <a:noFill/>
        </p:spPr>
        <p:txBody>
          <a:bodyPr wrap="square" rtlCol="0">
            <a:spAutoFit/>
          </a:bodyPr>
          <a:lstStyle/>
          <a:p>
            <a:r>
              <a:rPr lang="zh-TW" altLang="en-US" sz="4000" dirty="0" smtClean="0">
                <a:latin typeface="微軟正黑體" panose="020B0604030504040204" pitchFamily="34" charset="-120"/>
                <a:ea typeface="微軟正黑體" panose="020B0604030504040204" pitchFamily="34" charset="-120"/>
              </a:rPr>
              <a:t>第一步驟</a:t>
            </a:r>
            <a:r>
              <a:rPr lang="en-US" altLang="zh-TW" sz="4000" dirty="0" smtClean="0">
                <a:latin typeface="微軟正黑體" panose="020B0604030504040204" pitchFamily="34" charset="-120"/>
                <a:ea typeface="微軟正黑體" panose="020B0604030504040204" pitchFamily="34" charset="-120"/>
              </a:rPr>
              <a:t>-</a:t>
            </a:r>
            <a:r>
              <a:rPr lang="zh-TW" altLang="en-US" sz="4000" dirty="0" smtClean="0">
                <a:latin typeface="微軟正黑體" panose="020B0604030504040204" pitchFamily="34" charset="-120"/>
                <a:ea typeface="微軟正黑體" panose="020B0604030504040204" pitchFamily="34" charset="-120"/>
              </a:rPr>
              <a:t>說明問題</a:t>
            </a:r>
            <a:endParaRPr lang="zh-TW" altLang="en-US" sz="4000" dirty="0">
              <a:latin typeface="微軟正黑體" panose="020B0604030504040204" pitchFamily="34" charset="-120"/>
              <a:ea typeface="微軟正黑體" panose="020B0604030504040204" pitchFamily="34" charset="-120"/>
            </a:endParaRPr>
          </a:p>
        </p:txBody>
      </p:sp>
      <p:sp>
        <p:nvSpPr>
          <p:cNvPr id="20" name="橢圓 19"/>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2</a:t>
            </a:r>
            <a:endParaRPr lang="zh-TW" altLang="en-US" dirty="0"/>
          </a:p>
        </p:txBody>
      </p:sp>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4945" y="1516520"/>
            <a:ext cx="973658" cy="973658"/>
          </a:xfrm>
          <a:prstGeom prst="rect">
            <a:avLst/>
          </a:prstGeom>
        </p:spPr>
      </p:pic>
      <p:pic>
        <p:nvPicPr>
          <p:cNvPr id="21" name="圖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1774" y="2428230"/>
            <a:ext cx="973658" cy="973658"/>
          </a:xfrm>
          <a:prstGeom prst="rect">
            <a:avLst/>
          </a:prstGeom>
        </p:spPr>
      </p:pic>
      <p:pic>
        <p:nvPicPr>
          <p:cNvPr id="22" name="圖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8603" y="3333127"/>
            <a:ext cx="973658" cy="973658"/>
          </a:xfrm>
          <a:prstGeom prst="rect">
            <a:avLst/>
          </a:prstGeom>
        </p:spPr>
      </p:pic>
      <p:pic>
        <p:nvPicPr>
          <p:cNvPr id="23" name="圖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1774" y="4244837"/>
            <a:ext cx="973658" cy="973658"/>
          </a:xfrm>
          <a:prstGeom prst="rect">
            <a:avLst/>
          </a:prstGeom>
        </p:spPr>
      </p:pic>
      <p:pic>
        <p:nvPicPr>
          <p:cNvPr id="24" name="圖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4945" y="5149734"/>
            <a:ext cx="973658" cy="973658"/>
          </a:xfrm>
          <a:prstGeom prst="rect">
            <a:avLst/>
          </a:prstGeom>
        </p:spPr>
      </p:pic>
    </p:spTree>
    <p:extLst>
      <p:ext uri="{BB962C8B-B14F-4D97-AF65-F5344CB8AC3E}">
        <p14:creationId xmlns:p14="http://schemas.microsoft.com/office/powerpoint/2010/main" val="2586939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594077"/>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 name="內容版面配置區 3"/>
          <p:cNvPicPr>
            <a:picLocks noGrp="1" noChangeAspect="1"/>
          </p:cNvPicPr>
          <p:nvPr>
            <p:ph idx="1"/>
          </p:nvPr>
        </p:nvPicPr>
        <p:blipFill>
          <a:blip r:embed="rId2">
            <a:lum bright="70000" contrast="-70000"/>
            <a:extLst>
              <a:ext uri="{BEBA8EAE-BF5A-486C-A8C5-ECC9F3942E4B}">
                <a14:imgProps xmlns:a14="http://schemas.microsoft.com/office/drawing/2010/main">
                  <a14:imgLayer r:embed="rId3">
                    <a14:imgEffect>
                      <a14:artisticCutout/>
                    </a14:imgEffect>
                  </a14:imgLayer>
                </a14:imgProps>
              </a:ext>
              <a:ext uri="{28A0092B-C50C-407E-A947-70E740481C1C}">
                <a14:useLocalDpi xmlns:a14="http://schemas.microsoft.com/office/drawing/2010/main" val="0"/>
              </a:ext>
            </a:extLst>
          </a:blip>
          <a:stretch>
            <a:fillRect/>
          </a:stretch>
        </p:blipFill>
        <p:spPr>
          <a:xfrm>
            <a:off x="1405288" y="531432"/>
            <a:ext cx="5692116" cy="3792373"/>
          </a:xfrm>
          <a:prstGeom prst="rect">
            <a:avLst/>
          </a:prstGeom>
          <a:ln>
            <a:noFill/>
          </a:ln>
          <a:effectLst>
            <a:softEdge rad="112500"/>
          </a:effectLst>
        </p:spPr>
      </p:pic>
      <p:sp>
        <p:nvSpPr>
          <p:cNvPr id="5" name="文字方塊 4"/>
          <p:cNvSpPr txBox="1"/>
          <p:nvPr/>
        </p:nvSpPr>
        <p:spPr>
          <a:xfrm>
            <a:off x="1291298" y="4700927"/>
            <a:ext cx="7837715" cy="1107996"/>
          </a:xfrm>
          <a:prstGeom prst="rect">
            <a:avLst/>
          </a:prstGeom>
          <a:noFill/>
        </p:spPr>
        <p:txBody>
          <a:bodyPr wrap="square" rtlCol="0">
            <a:spAutoFit/>
          </a:bodyPr>
          <a:lstStyle/>
          <a:p>
            <a:r>
              <a:rPr lang="zh-TW" altLang="en-US" sz="6600" dirty="0" smtClean="0">
                <a:latin typeface="微軟正黑體" panose="020B0604030504040204" pitchFamily="34" charset="-120"/>
                <a:ea typeface="微軟正黑體" panose="020B0604030504040204" pitchFamily="34" charset="-120"/>
              </a:rPr>
              <a:t>第一步驟</a:t>
            </a:r>
            <a:r>
              <a:rPr lang="en-US" altLang="zh-TW" sz="6600" dirty="0" smtClean="0">
                <a:latin typeface="微軟正黑體" panose="020B0604030504040204" pitchFamily="34" charset="-120"/>
                <a:ea typeface="微軟正黑體" panose="020B0604030504040204" pitchFamily="34" charset="-120"/>
              </a:rPr>
              <a:t>-</a:t>
            </a:r>
            <a:r>
              <a:rPr lang="zh-TW" altLang="en-US" sz="6600" dirty="0" smtClean="0">
                <a:latin typeface="微軟正黑體" panose="020B0604030504040204" pitchFamily="34" charset="-120"/>
                <a:ea typeface="微軟正黑體" panose="020B0604030504040204" pitchFamily="34" charset="-120"/>
              </a:rPr>
              <a:t>說明問題</a:t>
            </a:r>
            <a:endParaRPr lang="zh-TW" altLang="en-US" sz="6600" dirty="0">
              <a:latin typeface="微軟正黑體" panose="020B0604030504040204" pitchFamily="34" charset="-120"/>
              <a:ea typeface="微軟正黑體" panose="020B0604030504040204" pitchFamily="34" charset="-120"/>
            </a:endParaRPr>
          </a:p>
        </p:txBody>
      </p:sp>
      <p:sp>
        <p:nvSpPr>
          <p:cNvPr id="9" name="矩形 8"/>
          <p:cNvSpPr/>
          <p:nvPr/>
        </p:nvSpPr>
        <p:spPr>
          <a:xfrm>
            <a:off x="0" y="4594077"/>
            <a:ext cx="463479" cy="1214846"/>
          </a:xfrm>
          <a:prstGeom prst="rect">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7"/>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3</a:t>
            </a:r>
            <a:endParaRPr lang="zh-TW" altLang="en-US" dirty="0"/>
          </a:p>
        </p:txBody>
      </p:sp>
      <p:pic>
        <p:nvPicPr>
          <p:cNvPr id="2" name="圖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0509" y="-1"/>
            <a:ext cx="1191491" cy="1191491"/>
          </a:xfrm>
          <a:prstGeom prst="rect">
            <a:avLst/>
          </a:prstGeom>
        </p:spPr>
      </p:pic>
    </p:spTree>
    <p:extLst>
      <p:ext uri="{BB962C8B-B14F-4D97-AF65-F5344CB8AC3E}">
        <p14:creationId xmlns:p14="http://schemas.microsoft.com/office/powerpoint/2010/main" val="8103756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問題確認</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grpSp>
        <p:nvGrpSpPr>
          <p:cNvPr id="24" name="Group 4"/>
          <p:cNvGrpSpPr>
            <a:grpSpLocks noChangeAspect="1"/>
          </p:cNvGrpSpPr>
          <p:nvPr/>
        </p:nvGrpSpPr>
        <p:grpSpPr bwMode="auto">
          <a:xfrm>
            <a:off x="932455" y="1927027"/>
            <a:ext cx="1344340" cy="1460602"/>
            <a:chOff x="489" y="808"/>
            <a:chExt cx="1561" cy="1696"/>
          </a:xfrm>
        </p:grpSpPr>
        <p:sp>
          <p:nvSpPr>
            <p:cNvPr id="25" name="AutoShape 3"/>
            <p:cNvSpPr>
              <a:spLocks noChangeAspect="1" noChangeArrowheads="1" noTextEdit="1"/>
            </p:cNvSpPr>
            <p:nvPr/>
          </p:nvSpPr>
          <p:spPr bwMode="auto">
            <a:xfrm>
              <a:off x="490" y="808"/>
              <a:ext cx="1560" cy="1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27" name="Freeform 6"/>
            <p:cNvSpPr>
              <a:spLocks/>
            </p:cNvSpPr>
            <p:nvPr/>
          </p:nvSpPr>
          <p:spPr bwMode="auto">
            <a:xfrm>
              <a:off x="1532" y="843"/>
              <a:ext cx="287" cy="372"/>
            </a:xfrm>
            <a:custGeom>
              <a:avLst/>
              <a:gdLst>
                <a:gd name="T0" fmla="*/ 264 w 573"/>
                <a:gd name="T1" fmla="*/ 0 h 743"/>
                <a:gd name="T2" fmla="*/ 309 w 573"/>
                <a:gd name="T3" fmla="*/ 0 h 743"/>
                <a:gd name="T4" fmla="*/ 348 w 573"/>
                <a:gd name="T5" fmla="*/ 3 h 743"/>
                <a:gd name="T6" fmla="*/ 386 w 573"/>
                <a:gd name="T7" fmla="*/ 11 h 743"/>
                <a:gd name="T8" fmla="*/ 421 w 573"/>
                <a:gd name="T9" fmla="*/ 25 h 743"/>
                <a:gd name="T10" fmla="*/ 453 w 573"/>
                <a:gd name="T11" fmla="*/ 42 h 743"/>
                <a:gd name="T12" fmla="*/ 483 w 573"/>
                <a:gd name="T13" fmla="*/ 65 h 743"/>
                <a:gd name="T14" fmla="*/ 509 w 573"/>
                <a:gd name="T15" fmla="*/ 90 h 743"/>
                <a:gd name="T16" fmla="*/ 531 w 573"/>
                <a:gd name="T17" fmla="*/ 120 h 743"/>
                <a:gd name="T18" fmla="*/ 549 w 573"/>
                <a:gd name="T19" fmla="*/ 152 h 743"/>
                <a:gd name="T20" fmla="*/ 562 w 573"/>
                <a:gd name="T21" fmla="*/ 187 h 743"/>
                <a:gd name="T22" fmla="*/ 570 w 573"/>
                <a:gd name="T23" fmla="*/ 225 h 743"/>
                <a:gd name="T24" fmla="*/ 573 w 573"/>
                <a:gd name="T25" fmla="*/ 264 h 743"/>
                <a:gd name="T26" fmla="*/ 573 w 573"/>
                <a:gd name="T27" fmla="*/ 480 h 743"/>
                <a:gd name="T28" fmla="*/ 570 w 573"/>
                <a:gd name="T29" fmla="*/ 519 h 743"/>
                <a:gd name="T30" fmla="*/ 562 w 573"/>
                <a:gd name="T31" fmla="*/ 556 h 743"/>
                <a:gd name="T32" fmla="*/ 549 w 573"/>
                <a:gd name="T33" fmla="*/ 591 h 743"/>
                <a:gd name="T34" fmla="*/ 531 w 573"/>
                <a:gd name="T35" fmla="*/ 623 h 743"/>
                <a:gd name="T36" fmla="*/ 509 w 573"/>
                <a:gd name="T37" fmla="*/ 653 h 743"/>
                <a:gd name="T38" fmla="*/ 483 w 573"/>
                <a:gd name="T39" fmla="*/ 678 h 743"/>
                <a:gd name="T40" fmla="*/ 453 w 573"/>
                <a:gd name="T41" fmla="*/ 701 h 743"/>
                <a:gd name="T42" fmla="*/ 421 w 573"/>
                <a:gd name="T43" fmla="*/ 718 h 743"/>
                <a:gd name="T44" fmla="*/ 386 w 573"/>
                <a:gd name="T45" fmla="*/ 732 h 743"/>
                <a:gd name="T46" fmla="*/ 348 w 573"/>
                <a:gd name="T47" fmla="*/ 740 h 743"/>
                <a:gd name="T48" fmla="*/ 309 w 573"/>
                <a:gd name="T49" fmla="*/ 743 h 743"/>
                <a:gd name="T50" fmla="*/ 264 w 573"/>
                <a:gd name="T51" fmla="*/ 743 h 743"/>
                <a:gd name="T52" fmla="*/ 225 w 573"/>
                <a:gd name="T53" fmla="*/ 740 h 743"/>
                <a:gd name="T54" fmla="*/ 188 w 573"/>
                <a:gd name="T55" fmla="*/ 732 h 743"/>
                <a:gd name="T56" fmla="*/ 152 w 573"/>
                <a:gd name="T57" fmla="*/ 718 h 743"/>
                <a:gd name="T58" fmla="*/ 120 w 573"/>
                <a:gd name="T59" fmla="*/ 701 h 743"/>
                <a:gd name="T60" fmla="*/ 90 w 573"/>
                <a:gd name="T61" fmla="*/ 678 h 743"/>
                <a:gd name="T62" fmla="*/ 65 w 573"/>
                <a:gd name="T63" fmla="*/ 653 h 743"/>
                <a:gd name="T64" fmla="*/ 42 w 573"/>
                <a:gd name="T65" fmla="*/ 623 h 743"/>
                <a:gd name="T66" fmla="*/ 24 w 573"/>
                <a:gd name="T67" fmla="*/ 591 h 743"/>
                <a:gd name="T68" fmla="*/ 11 w 573"/>
                <a:gd name="T69" fmla="*/ 556 h 743"/>
                <a:gd name="T70" fmla="*/ 3 w 573"/>
                <a:gd name="T71" fmla="*/ 519 h 743"/>
                <a:gd name="T72" fmla="*/ 0 w 573"/>
                <a:gd name="T73" fmla="*/ 480 h 743"/>
                <a:gd name="T74" fmla="*/ 0 w 573"/>
                <a:gd name="T75" fmla="*/ 264 h 743"/>
                <a:gd name="T76" fmla="*/ 3 w 573"/>
                <a:gd name="T77" fmla="*/ 225 h 743"/>
                <a:gd name="T78" fmla="*/ 11 w 573"/>
                <a:gd name="T79" fmla="*/ 187 h 743"/>
                <a:gd name="T80" fmla="*/ 24 w 573"/>
                <a:gd name="T81" fmla="*/ 152 h 743"/>
                <a:gd name="T82" fmla="*/ 42 w 573"/>
                <a:gd name="T83" fmla="*/ 120 h 743"/>
                <a:gd name="T84" fmla="*/ 65 w 573"/>
                <a:gd name="T85" fmla="*/ 90 h 743"/>
                <a:gd name="T86" fmla="*/ 90 w 573"/>
                <a:gd name="T87" fmla="*/ 65 h 743"/>
                <a:gd name="T88" fmla="*/ 120 w 573"/>
                <a:gd name="T89" fmla="*/ 42 h 743"/>
                <a:gd name="T90" fmla="*/ 152 w 573"/>
                <a:gd name="T91" fmla="*/ 25 h 743"/>
                <a:gd name="T92" fmla="*/ 188 w 573"/>
                <a:gd name="T93" fmla="*/ 11 h 743"/>
                <a:gd name="T94" fmla="*/ 225 w 573"/>
                <a:gd name="T95" fmla="*/ 3 h 743"/>
                <a:gd name="T96" fmla="*/ 264 w 573"/>
                <a:gd name="T9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3" h="743">
                  <a:moveTo>
                    <a:pt x="264" y="0"/>
                  </a:moveTo>
                  <a:lnTo>
                    <a:pt x="309" y="0"/>
                  </a:lnTo>
                  <a:lnTo>
                    <a:pt x="348" y="3"/>
                  </a:lnTo>
                  <a:lnTo>
                    <a:pt x="386" y="11"/>
                  </a:lnTo>
                  <a:lnTo>
                    <a:pt x="421" y="25"/>
                  </a:lnTo>
                  <a:lnTo>
                    <a:pt x="453" y="42"/>
                  </a:lnTo>
                  <a:lnTo>
                    <a:pt x="483" y="65"/>
                  </a:lnTo>
                  <a:lnTo>
                    <a:pt x="509" y="90"/>
                  </a:lnTo>
                  <a:lnTo>
                    <a:pt x="531" y="120"/>
                  </a:lnTo>
                  <a:lnTo>
                    <a:pt x="549" y="152"/>
                  </a:lnTo>
                  <a:lnTo>
                    <a:pt x="562" y="187"/>
                  </a:lnTo>
                  <a:lnTo>
                    <a:pt x="570" y="225"/>
                  </a:lnTo>
                  <a:lnTo>
                    <a:pt x="573" y="264"/>
                  </a:lnTo>
                  <a:lnTo>
                    <a:pt x="573" y="480"/>
                  </a:lnTo>
                  <a:lnTo>
                    <a:pt x="570" y="519"/>
                  </a:lnTo>
                  <a:lnTo>
                    <a:pt x="562" y="556"/>
                  </a:lnTo>
                  <a:lnTo>
                    <a:pt x="549" y="591"/>
                  </a:lnTo>
                  <a:lnTo>
                    <a:pt x="531" y="623"/>
                  </a:lnTo>
                  <a:lnTo>
                    <a:pt x="509" y="653"/>
                  </a:lnTo>
                  <a:lnTo>
                    <a:pt x="483" y="678"/>
                  </a:lnTo>
                  <a:lnTo>
                    <a:pt x="453" y="701"/>
                  </a:lnTo>
                  <a:lnTo>
                    <a:pt x="421" y="718"/>
                  </a:lnTo>
                  <a:lnTo>
                    <a:pt x="386" y="732"/>
                  </a:lnTo>
                  <a:lnTo>
                    <a:pt x="348" y="740"/>
                  </a:lnTo>
                  <a:lnTo>
                    <a:pt x="309" y="743"/>
                  </a:lnTo>
                  <a:lnTo>
                    <a:pt x="264" y="743"/>
                  </a:lnTo>
                  <a:lnTo>
                    <a:pt x="225" y="740"/>
                  </a:lnTo>
                  <a:lnTo>
                    <a:pt x="188" y="732"/>
                  </a:lnTo>
                  <a:lnTo>
                    <a:pt x="152" y="718"/>
                  </a:lnTo>
                  <a:lnTo>
                    <a:pt x="120" y="701"/>
                  </a:lnTo>
                  <a:lnTo>
                    <a:pt x="90" y="678"/>
                  </a:lnTo>
                  <a:lnTo>
                    <a:pt x="65" y="653"/>
                  </a:lnTo>
                  <a:lnTo>
                    <a:pt x="42" y="623"/>
                  </a:lnTo>
                  <a:lnTo>
                    <a:pt x="24" y="591"/>
                  </a:lnTo>
                  <a:lnTo>
                    <a:pt x="11" y="556"/>
                  </a:lnTo>
                  <a:lnTo>
                    <a:pt x="3" y="519"/>
                  </a:lnTo>
                  <a:lnTo>
                    <a:pt x="0" y="480"/>
                  </a:lnTo>
                  <a:lnTo>
                    <a:pt x="0" y="264"/>
                  </a:lnTo>
                  <a:lnTo>
                    <a:pt x="3" y="225"/>
                  </a:lnTo>
                  <a:lnTo>
                    <a:pt x="11" y="187"/>
                  </a:lnTo>
                  <a:lnTo>
                    <a:pt x="24" y="152"/>
                  </a:lnTo>
                  <a:lnTo>
                    <a:pt x="42" y="120"/>
                  </a:lnTo>
                  <a:lnTo>
                    <a:pt x="65" y="90"/>
                  </a:lnTo>
                  <a:lnTo>
                    <a:pt x="90" y="65"/>
                  </a:lnTo>
                  <a:lnTo>
                    <a:pt x="120" y="42"/>
                  </a:lnTo>
                  <a:lnTo>
                    <a:pt x="152" y="25"/>
                  </a:lnTo>
                  <a:lnTo>
                    <a:pt x="188" y="11"/>
                  </a:lnTo>
                  <a:lnTo>
                    <a:pt x="225" y="3"/>
                  </a:lnTo>
                  <a:lnTo>
                    <a:pt x="264" y="0"/>
                  </a:lnTo>
                  <a:close/>
                </a:path>
              </a:pathLst>
            </a:custGeom>
            <a:solidFill>
              <a:srgbClr val="FFABB8"/>
            </a:solidFill>
            <a:ln w="0">
              <a:solidFill>
                <a:srgbClr val="FFABB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8" name="Freeform 7"/>
            <p:cNvSpPr>
              <a:spLocks/>
            </p:cNvSpPr>
            <p:nvPr/>
          </p:nvSpPr>
          <p:spPr bwMode="auto">
            <a:xfrm>
              <a:off x="1340" y="1215"/>
              <a:ext cx="672" cy="637"/>
            </a:xfrm>
            <a:custGeom>
              <a:avLst/>
              <a:gdLst>
                <a:gd name="T0" fmla="*/ 131 w 1346"/>
                <a:gd name="T1" fmla="*/ 0 h 1275"/>
                <a:gd name="T2" fmla="*/ 948 w 1346"/>
                <a:gd name="T3" fmla="*/ 0 h 1275"/>
                <a:gd name="T4" fmla="*/ 998 w 1346"/>
                <a:gd name="T5" fmla="*/ 3 h 1275"/>
                <a:gd name="T6" fmla="*/ 1047 w 1346"/>
                <a:gd name="T7" fmla="*/ 12 h 1275"/>
                <a:gd name="T8" fmla="*/ 1092 w 1346"/>
                <a:gd name="T9" fmla="*/ 27 h 1275"/>
                <a:gd name="T10" fmla="*/ 1135 w 1346"/>
                <a:gd name="T11" fmla="*/ 46 h 1275"/>
                <a:gd name="T12" fmla="*/ 1175 w 1346"/>
                <a:gd name="T13" fmla="*/ 71 h 1275"/>
                <a:gd name="T14" fmla="*/ 1212 w 1346"/>
                <a:gd name="T15" fmla="*/ 100 h 1275"/>
                <a:gd name="T16" fmla="*/ 1245 w 1346"/>
                <a:gd name="T17" fmla="*/ 133 h 1275"/>
                <a:gd name="T18" fmla="*/ 1274 w 1346"/>
                <a:gd name="T19" fmla="*/ 170 h 1275"/>
                <a:gd name="T20" fmla="*/ 1299 w 1346"/>
                <a:gd name="T21" fmla="*/ 210 h 1275"/>
                <a:gd name="T22" fmla="*/ 1319 w 1346"/>
                <a:gd name="T23" fmla="*/ 253 h 1275"/>
                <a:gd name="T24" fmla="*/ 1334 w 1346"/>
                <a:gd name="T25" fmla="*/ 298 h 1275"/>
                <a:gd name="T26" fmla="*/ 1343 w 1346"/>
                <a:gd name="T27" fmla="*/ 345 h 1275"/>
                <a:gd name="T28" fmla="*/ 1346 w 1346"/>
                <a:gd name="T29" fmla="*/ 395 h 1275"/>
                <a:gd name="T30" fmla="*/ 1346 w 1346"/>
                <a:gd name="T31" fmla="*/ 1086 h 1275"/>
                <a:gd name="T32" fmla="*/ 1343 w 1346"/>
                <a:gd name="T33" fmla="*/ 1119 h 1275"/>
                <a:gd name="T34" fmla="*/ 1334 w 1346"/>
                <a:gd name="T35" fmla="*/ 1151 h 1275"/>
                <a:gd name="T36" fmla="*/ 1319 w 1346"/>
                <a:gd name="T37" fmla="*/ 1181 h 1275"/>
                <a:gd name="T38" fmla="*/ 1301 w 1346"/>
                <a:gd name="T39" fmla="*/ 1208 h 1275"/>
                <a:gd name="T40" fmla="*/ 1278 w 1346"/>
                <a:gd name="T41" fmla="*/ 1230 h 1275"/>
                <a:gd name="T42" fmla="*/ 1251 w 1346"/>
                <a:gd name="T43" fmla="*/ 1249 h 1275"/>
                <a:gd name="T44" fmla="*/ 1222 w 1346"/>
                <a:gd name="T45" fmla="*/ 1263 h 1275"/>
                <a:gd name="T46" fmla="*/ 1190 w 1346"/>
                <a:gd name="T47" fmla="*/ 1272 h 1275"/>
                <a:gd name="T48" fmla="*/ 1155 w 1346"/>
                <a:gd name="T49" fmla="*/ 1275 h 1275"/>
                <a:gd name="T50" fmla="*/ 190 w 1346"/>
                <a:gd name="T51" fmla="*/ 1275 h 1275"/>
                <a:gd name="T52" fmla="*/ 157 w 1346"/>
                <a:gd name="T53" fmla="*/ 1272 h 1275"/>
                <a:gd name="T54" fmla="*/ 124 w 1346"/>
                <a:gd name="T55" fmla="*/ 1263 h 1275"/>
                <a:gd name="T56" fmla="*/ 94 w 1346"/>
                <a:gd name="T57" fmla="*/ 1249 h 1275"/>
                <a:gd name="T58" fmla="*/ 67 w 1346"/>
                <a:gd name="T59" fmla="*/ 1230 h 1275"/>
                <a:gd name="T60" fmla="*/ 44 w 1346"/>
                <a:gd name="T61" fmla="*/ 1208 h 1275"/>
                <a:gd name="T62" fmla="*/ 26 w 1346"/>
                <a:gd name="T63" fmla="*/ 1181 h 1275"/>
                <a:gd name="T64" fmla="*/ 12 w 1346"/>
                <a:gd name="T65" fmla="*/ 1151 h 1275"/>
                <a:gd name="T66" fmla="*/ 3 w 1346"/>
                <a:gd name="T67" fmla="*/ 1119 h 1275"/>
                <a:gd name="T68" fmla="*/ 0 w 1346"/>
                <a:gd name="T69" fmla="*/ 1086 h 1275"/>
                <a:gd name="T70" fmla="*/ 0 w 1346"/>
                <a:gd name="T71" fmla="*/ 395 h 1275"/>
                <a:gd name="T72" fmla="*/ 131 w 1346"/>
                <a:gd name="T73"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6" h="1275">
                  <a:moveTo>
                    <a:pt x="131" y="0"/>
                  </a:moveTo>
                  <a:lnTo>
                    <a:pt x="948" y="0"/>
                  </a:lnTo>
                  <a:lnTo>
                    <a:pt x="998" y="3"/>
                  </a:lnTo>
                  <a:lnTo>
                    <a:pt x="1047" y="12"/>
                  </a:lnTo>
                  <a:lnTo>
                    <a:pt x="1092" y="27"/>
                  </a:lnTo>
                  <a:lnTo>
                    <a:pt x="1135" y="46"/>
                  </a:lnTo>
                  <a:lnTo>
                    <a:pt x="1175" y="71"/>
                  </a:lnTo>
                  <a:lnTo>
                    <a:pt x="1212" y="100"/>
                  </a:lnTo>
                  <a:lnTo>
                    <a:pt x="1245" y="133"/>
                  </a:lnTo>
                  <a:lnTo>
                    <a:pt x="1274" y="170"/>
                  </a:lnTo>
                  <a:lnTo>
                    <a:pt x="1299" y="210"/>
                  </a:lnTo>
                  <a:lnTo>
                    <a:pt x="1319" y="253"/>
                  </a:lnTo>
                  <a:lnTo>
                    <a:pt x="1334" y="298"/>
                  </a:lnTo>
                  <a:lnTo>
                    <a:pt x="1343" y="345"/>
                  </a:lnTo>
                  <a:lnTo>
                    <a:pt x="1346" y="395"/>
                  </a:lnTo>
                  <a:lnTo>
                    <a:pt x="1346" y="1086"/>
                  </a:lnTo>
                  <a:lnTo>
                    <a:pt x="1343" y="1119"/>
                  </a:lnTo>
                  <a:lnTo>
                    <a:pt x="1334" y="1151"/>
                  </a:lnTo>
                  <a:lnTo>
                    <a:pt x="1319" y="1181"/>
                  </a:lnTo>
                  <a:lnTo>
                    <a:pt x="1301" y="1208"/>
                  </a:lnTo>
                  <a:lnTo>
                    <a:pt x="1278" y="1230"/>
                  </a:lnTo>
                  <a:lnTo>
                    <a:pt x="1251" y="1249"/>
                  </a:lnTo>
                  <a:lnTo>
                    <a:pt x="1222" y="1263"/>
                  </a:lnTo>
                  <a:lnTo>
                    <a:pt x="1190" y="1272"/>
                  </a:lnTo>
                  <a:lnTo>
                    <a:pt x="1155" y="1275"/>
                  </a:lnTo>
                  <a:lnTo>
                    <a:pt x="190" y="1275"/>
                  </a:lnTo>
                  <a:lnTo>
                    <a:pt x="157" y="1272"/>
                  </a:lnTo>
                  <a:lnTo>
                    <a:pt x="124" y="1263"/>
                  </a:lnTo>
                  <a:lnTo>
                    <a:pt x="94" y="1249"/>
                  </a:lnTo>
                  <a:lnTo>
                    <a:pt x="67" y="1230"/>
                  </a:lnTo>
                  <a:lnTo>
                    <a:pt x="44" y="1208"/>
                  </a:lnTo>
                  <a:lnTo>
                    <a:pt x="26" y="1181"/>
                  </a:lnTo>
                  <a:lnTo>
                    <a:pt x="12" y="1151"/>
                  </a:lnTo>
                  <a:lnTo>
                    <a:pt x="3" y="1119"/>
                  </a:lnTo>
                  <a:lnTo>
                    <a:pt x="0" y="1086"/>
                  </a:lnTo>
                  <a:lnTo>
                    <a:pt x="0" y="395"/>
                  </a:lnTo>
                  <a:lnTo>
                    <a:pt x="131" y="0"/>
                  </a:lnTo>
                  <a:close/>
                </a:path>
              </a:pathLst>
            </a:custGeom>
            <a:solidFill>
              <a:srgbClr val="F0F9F7"/>
            </a:solidFill>
            <a:ln w="0">
              <a:solidFill>
                <a:srgbClr val="F0F9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9" name="Freeform 8"/>
            <p:cNvSpPr>
              <a:spLocks/>
            </p:cNvSpPr>
            <p:nvPr/>
          </p:nvSpPr>
          <p:spPr bwMode="auto">
            <a:xfrm>
              <a:off x="1472" y="1532"/>
              <a:ext cx="407" cy="937"/>
            </a:xfrm>
            <a:custGeom>
              <a:avLst/>
              <a:gdLst>
                <a:gd name="T0" fmla="*/ 0 w 814"/>
                <a:gd name="T1" fmla="*/ 0 h 1873"/>
                <a:gd name="T2" fmla="*/ 814 w 814"/>
                <a:gd name="T3" fmla="*/ 0 h 1873"/>
                <a:gd name="T4" fmla="*/ 814 w 814"/>
                <a:gd name="T5" fmla="*/ 1708 h 1873"/>
                <a:gd name="T6" fmla="*/ 812 w 814"/>
                <a:gd name="T7" fmla="*/ 1737 h 1873"/>
                <a:gd name="T8" fmla="*/ 803 w 814"/>
                <a:gd name="T9" fmla="*/ 1765 h 1873"/>
                <a:gd name="T10" fmla="*/ 791 w 814"/>
                <a:gd name="T11" fmla="*/ 1791 h 1873"/>
                <a:gd name="T12" fmla="*/ 775 w 814"/>
                <a:gd name="T13" fmla="*/ 1814 h 1873"/>
                <a:gd name="T14" fmla="*/ 755 w 814"/>
                <a:gd name="T15" fmla="*/ 1834 h 1873"/>
                <a:gd name="T16" fmla="*/ 732 w 814"/>
                <a:gd name="T17" fmla="*/ 1850 h 1873"/>
                <a:gd name="T18" fmla="*/ 707 w 814"/>
                <a:gd name="T19" fmla="*/ 1863 h 1873"/>
                <a:gd name="T20" fmla="*/ 678 w 814"/>
                <a:gd name="T21" fmla="*/ 1871 h 1873"/>
                <a:gd name="T22" fmla="*/ 648 w 814"/>
                <a:gd name="T23" fmla="*/ 1873 h 1873"/>
                <a:gd name="T24" fmla="*/ 572 w 814"/>
                <a:gd name="T25" fmla="*/ 1873 h 1873"/>
                <a:gd name="T26" fmla="*/ 542 w 814"/>
                <a:gd name="T27" fmla="*/ 1871 h 1873"/>
                <a:gd name="T28" fmla="*/ 515 w 814"/>
                <a:gd name="T29" fmla="*/ 1863 h 1873"/>
                <a:gd name="T30" fmla="*/ 489 w 814"/>
                <a:gd name="T31" fmla="*/ 1850 h 1873"/>
                <a:gd name="T32" fmla="*/ 465 w 814"/>
                <a:gd name="T33" fmla="*/ 1834 h 1873"/>
                <a:gd name="T34" fmla="*/ 446 w 814"/>
                <a:gd name="T35" fmla="*/ 1814 h 1873"/>
                <a:gd name="T36" fmla="*/ 429 w 814"/>
                <a:gd name="T37" fmla="*/ 1791 h 1873"/>
                <a:gd name="T38" fmla="*/ 417 w 814"/>
                <a:gd name="T39" fmla="*/ 1765 h 1873"/>
                <a:gd name="T40" fmla="*/ 410 w 814"/>
                <a:gd name="T41" fmla="*/ 1737 h 1873"/>
                <a:gd name="T42" fmla="*/ 407 w 814"/>
                <a:gd name="T43" fmla="*/ 1708 h 1873"/>
                <a:gd name="T44" fmla="*/ 404 w 814"/>
                <a:gd name="T45" fmla="*/ 1737 h 1873"/>
                <a:gd name="T46" fmla="*/ 396 w 814"/>
                <a:gd name="T47" fmla="*/ 1765 h 1873"/>
                <a:gd name="T48" fmla="*/ 384 w 814"/>
                <a:gd name="T49" fmla="*/ 1791 h 1873"/>
                <a:gd name="T50" fmla="*/ 368 w 814"/>
                <a:gd name="T51" fmla="*/ 1814 h 1873"/>
                <a:gd name="T52" fmla="*/ 348 w 814"/>
                <a:gd name="T53" fmla="*/ 1834 h 1873"/>
                <a:gd name="T54" fmla="*/ 324 w 814"/>
                <a:gd name="T55" fmla="*/ 1850 h 1873"/>
                <a:gd name="T56" fmla="*/ 299 w 814"/>
                <a:gd name="T57" fmla="*/ 1863 h 1873"/>
                <a:gd name="T58" fmla="*/ 271 w 814"/>
                <a:gd name="T59" fmla="*/ 1871 h 1873"/>
                <a:gd name="T60" fmla="*/ 241 w 814"/>
                <a:gd name="T61" fmla="*/ 1873 h 1873"/>
                <a:gd name="T62" fmla="*/ 165 w 814"/>
                <a:gd name="T63" fmla="*/ 1873 h 1873"/>
                <a:gd name="T64" fmla="*/ 135 w 814"/>
                <a:gd name="T65" fmla="*/ 1871 h 1873"/>
                <a:gd name="T66" fmla="*/ 107 w 814"/>
                <a:gd name="T67" fmla="*/ 1863 h 1873"/>
                <a:gd name="T68" fmla="*/ 82 w 814"/>
                <a:gd name="T69" fmla="*/ 1850 h 1873"/>
                <a:gd name="T70" fmla="*/ 58 w 814"/>
                <a:gd name="T71" fmla="*/ 1834 h 1873"/>
                <a:gd name="T72" fmla="*/ 39 w 814"/>
                <a:gd name="T73" fmla="*/ 1814 h 1873"/>
                <a:gd name="T74" fmla="*/ 22 w 814"/>
                <a:gd name="T75" fmla="*/ 1791 h 1873"/>
                <a:gd name="T76" fmla="*/ 10 w 814"/>
                <a:gd name="T77" fmla="*/ 1765 h 1873"/>
                <a:gd name="T78" fmla="*/ 3 w 814"/>
                <a:gd name="T79" fmla="*/ 1737 h 1873"/>
                <a:gd name="T80" fmla="*/ 0 w 814"/>
                <a:gd name="T81" fmla="*/ 1708 h 1873"/>
                <a:gd name="T82" fmla="*/ 0 w 814"/>
                <a:gd name="T83" fmla="*/ 0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4" h="1873">
                  <a:moveTo>
                    <a:pt x="0" y="0"/>
                  </a:moveTo>
                  <a:lnTo>
                    <a:pt x="814" y="0"/>
                  </a:lnTo>
                  <a:lnTo>
                    <a:pt x="814" y="1708"/>
                  </a:lnTo>
                  <a:lnTo>
                    <a:pt x="812" y="1737"/>
                  </a:lnTo>
                  <a:lnTo>
                    <a:pt x="803" y="1765"/>
                  </a:lnTo>
                  <a:lnTo>
                    <a:pt x="791" y="1791"/>
                  </a:lnTo>
                  <a:lnTo>
                    <a:pt x="775" y="1814"/>
                  </a:lnTo>
                  <a:lnTo>
                    <a:pt x="755" y="1834"/>
                  </a:lnTo>
                  <a:lnTo>
                    <a:pt x="732" y="1850"/>
                  </a:lnTo>
                  <a:lnTo>
                    <a:pt x="707" y="1863"/>
                  </a:lnTo>
                  <a:lnTo>
                    <a:pt x="678" y="1871"/>
                  </a:lnTo>
                  <a:lnTo>
                    <a:pt x="648" y="1873"/>
                  </a:lnTo>
                  <a:lnTo>
                    <a:pt x="572" y="1873"/>
                  </a:lnTo>
                  <a:lnTo>
                    <a:pt x="542" y="1871"/>
                  </a:lnTo>
                  <a:lnTo>
                    <a:pt x="515" y="1863"/>
                  </a:lnTo>
                  <a:lnTo>
                    <a:pt x="489" y="1850"/>
                  </a:lnTo>
                  <a:lnTo>
                    <a:pt x="465" y="1834"/>
                  </a:lnTo>
                  <a:lnTo>
                    <a:pt x="446" y="1814"/>
                  </a:lnTo>
                  <a:lnTo>
                    <a:pt x="429" y="1791"/>
                  </a:lnTo>
                  <a:lnTo>
                    <a:pt x="417" y="1765"/>
                  </a:lnTo>
                  <a:lnTo>
                    <a:pt x="410" y="1737"/>
                  </a:lnTo>
                  <a:lnTo>
                    <a:pt x="407" y="1708"/>
                  </a:lnTo>
                  <a:lnTo>
                    <a:pt x="404" y="1737"/>
                  </a:lnTo>
                  <a:lnTo>
                    <a:pt x="396" y="1765"/>
                  </a:lnTo>
                  <a:lnTo>
                    <a:pt x="384" y="1791"/>
                  </a:lnTo>
                  <a:lnTo>
                    <a:pt x="368" y="1814"/>
                  </a:lnTo>
                  <a:lnTo>
                    <a:pt x="348" y="1834"/>
                  </a:lnTo>
                  <a:lnTo>
                    <a:pt x="324" y="1850"/>
                  </a:lnTo>
                  <a:lnTo>
                    <a:pt x="299" y="1863"/>
                  </a:lnTo>
                  <a:lnTo>
                    <a:pt x="271" y="1871"/>
                  </a:lnTo>
                  <a:lnTo>
                    <a:pt x="241" y="1873"/>
                  </a:lnTo>
                  <a:lnTo>
                    <a:pt x="165" y="1873"/>
                  </a:lnTo>
                  <a:lnTo>
                    <a:pt x="135" y="1871"/>
                  </a:lnTo>
                  <a:lnTo>
                    <a:pt x="107" y="1863"/>
                  </a:lnTo>
                  <a:lnTo>
                    <a:pt x="82" y="1850"/>
                  </a:lnTo>
                  <a:lnTo>
                    <a:pt x="58" y="1834"/>
                  </a:lnTo>
                  <a:lnTo>
                    <a:pt x="39" y="1814"/>
                  </a:lnTo>
                  <a:lnTo>
                    <a:pt x="22" y="1791"/>
                  </a:lnTo>
                  <a:lnTo>
                    <a:pt x="10" y="1765"/>
                  </a:lnTo>
                  <a:lnTo>
                    <a:pt x="3" y="1737"/>
                  </a:lnTo>
                  <a:lnTo>
                    <a:pt x="0" y="1708"/>
                  </a:lnTo>
                  <a:lnTo>
                    <a:pt x="0" y="0"/>
                  </a:lnTo>
                  <a:close/>
                </a:path>
              </a:pathLst>
            </a:custGeom>
            <a:solidFill>
              <a:srgbClr val="FFCE59"/>
            </a:solidFill>
            <a:ln w="0">
              <a:solidFill>
                <a:srgbClr val="FFCE5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0" name="Freeform 9"/>
            <p:cNvSpPr>
              <a:spLocks/>
            </p:cNvSpPr>
            <p:nvPr/>
          </p:nvSpPr>
          <p:spPr bwMode="auto">
            <a:xfrm>
              <a:off x="1472" y="1532"/>
              <a:ext cx="407" cy="319"/>
            </a:xfrm>
            <a:custGeom>
              <a:avLst/>
              <a:gdLst>
                <a:gd name="T0" fmla="*/ 0 w 814"/>
                <a:gd name="T1" fmla="*/ 0 h 638"/>
                <a:gd name="T2" fmla="*/ 814 w 814"/>
                <a:gd name="T3" fmla="*/ 0 h 638"/>
                <a:gd name="T4" fmla="*/ 814 w 814"/>
                <a:gd name="T5" fmla="*/ 430 h 638"/>
                <a:gd name="T6" fmla="*/ 407 w 814"/>
                <a:gd name="T7" fmla="*/ 638 h 638"/>
                <a:gd name="T8" fmla="*/ 0 w 814"/>
                <a:gd name="T9" fmla="*/ 431 h 638"/>
                <a:gd name="T10" fmla="*/ 0 w 814"/>
                <a:gd name="T11" fmla="*/ 0 h 638"/>
              </a:gdLst>
              <a:ahLst/>
              <a:cxnLst>
                <a:cxn ang="0">
                  <a:pos x="T0" y="T1"/>
                </a:cxn>
                <a:cxn ang="0">
                  <a:pos x="T2" y="T3"/>
                </a:cxn>
                <a:cxn ang="0">
                  <a:pos x="T4" y="T5"/>
                </a:cxn>
                <a:cxn ang="0">
                  <a:pos x="T6" y="T7"/>
                </a:cxn>
                <a:cxn ang="0">
                  <a:pos x="T8" y="T9"/>
                </a:cxn>
                <a:cxn ang="0">
                  <a:pos x="T10" y="T11"/>
                </a:cxn>
              </a:cxnLst>
              <a:rect l="0" t="0" r="r" b="b"/>
              <a:pathLst>
                <a:path w="814" h="638">
                  <a:moveTo>
                    <a:pt x="0" y="0"/>
                  </a:moveTo>
                  <a:lnTo>
                    <a:pt x="814" y="0"/>
                  </a:lnTo>
                  <a:lnTo>
                    <a:pt x="814" y="430"/>
                  </a:lnTo>
                  <a:lnTo>
                    <a:pt x="407" y="638"/>
                  </a:lnTo>
                  <a:lnTo>
                    <a:pt x="0" y="431"/>
                  </a:lnTo>
                  <a:lnTo>
                    <a:pt x="0" y="0"/>
                  </a:lnTo>
                  <a:close/>
                </a:path>
              </a:pathLst>
            </a:custGeom>
            <a:solidFill>
              <a:srgbClr val="F0F9F7"/>
            </a:solidFill>
            <a:ln w="0">
              <a:solidFill>
                <a:srgbClr val="F0F9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1" name="Freeform 10"/>
            <p:cNvSpPr>
              <a:spLocks/>
            </p:cNvSpPr>
            <p:nvPr/>
          </p:nvSpPr>
          <p:spPr bwMode="auto">
            <a:xfrm>
              <a:off x="718" y="843"/>
              <a:ext cx="287" cy="372"/>
            </a:xfrm>
            <a:custGeom>
              <a:avLst/>
              <a:gdLst>
                <a:gd name="T0" fmla="*/ 265 w 575"/>
                <a:gd name="T1" fmla="*/ 0 h 743"/>
                <a:gd name="T2" fmla="*/ 311 w 575"/>
                <a:gd name="T3" fmla="*/ 0 h 743"/>
                <a:gd name="T4" fmla="*/ 350 w 575"/>
                <a:gd name="T5" fmla="*/ 3 h 743"/>
                <a:gd name="T6" fmla="*/ 387 w 575"/>
                <a:gd name="T7" fmla="*/ 11 h 743"/>
                <a:gd name="T8" fmla="*/ 422 w 575"/>
                <a:gd name="T9" fmla="*/ 25 h 743"/>
                <a:gd name="T10" fmla="*/ 455 w 575"/>
                <a:gd name="T11" fmla="*/ 42 h 743"/>
                <a:gd name="T12" fmla="*/ 484 w 575"/>
                <a:gd name="T13" fmla="*/ 65 h 743"/>
                <a:gd name="T14" fmla="*/ 510 w 575"/>
                <a:gd name="T15" fmla="*/ 90 h 743"/>
                <a:gd name="T16" fmla="*/ 532 w 575"/>
                <a:gd name="T17" fmla="*/ 120 h 743"/>
                <a:gd name="T18" fmla="*/ 550 w 575"/>
                <a:gd name="T19" fmla="*/ 152 h 743"/>
                <a:gd name="T20" fmla="*/ 564 w 575"/>
                <a:gd name="T21" fmla="*/ 187 h 743"/>
                <a:gd name="T22" fmla="*/ 572 w 575"/>
                <a:gd name="T23" fmla="*/ 225 h 743"/>
                <a:gd name="T24" fmla="*/ 575 w 575"/>
                <a:gd name="T25" fmla="*/ 264 h 743"/>
                <a:gd name="T26" fmla="*/ 575 w 575"/>
                <a:gd name="T27" fmla="*/ 480 h 743"/>
                <a:gd name="T28" fmla="*/ 572 w 575"/>
                <a:gd name="T29" fmla="*/ 519 h 743"/>
                <a:gd name="T30" fmla="*/ 564 w 575"/>
                <a:gd name="T31" fmla="*/ 556 h 743"/>
                <a:gd name="T32" fmla="*/ 550 w 575"/>
                <a:gd name="T33" fmla="*/ 591 h 743"/>
                <a:gd name="T34" fmla="*/ 532 w 575"/>
                <a:gd name="T35" fmla="*/ 623 h 743"/>
                <a:gd name="T36" fmla="*/ 510 w 575"/>
                <a:gd name="T37" fmla="*/ 653 h 743"/>
                <a:gd name="T38" fmla="*/ 484 w 575"/>
                <a:gd name="T39" fmla="*/ 678 h 743"/>
                <a:gd name="T40" fmla="*/ 455 w 575"/>
                <a:gd name="T41" fmla="*/ 701 h 743"/>
                <a:gd name="T42" fmla="*/ 422 w 575"/>
                <a:gd name="T43" fmla="*/ 718 h 743"/>
                <a:gd name="T44" fmla="*/ 387 w 575"/>
                <a:gd name="T45" fmla="*/ 732 h 743"/>
                <a:gd name="T46" fmla="*/ 350 w 575"/>
                <a:gd name="T47" fmla="*/ 740 h 743"/>
                <a:gd name="T48" fmla="*/ 311 w 575"/>
                <a:gd name="T49" fmla="*/ 743 h 743"/>
                <a:gd name="T50" fmla="*/ 265 w 575"/>
                <a:gd name="T51" fmla="*/ 743 h 743"/>
                <a:gd name="T52" fmla="*/ 226 w 575"/>
                <a:gd name="T53" fmla="*/ 740 h 743"/>
                <a:gd name="T54" fmla="*/ 189 w 575"/>
                <a:gd name="T55" fmla="*/ 732 h 743"/>
                <a:gd name="T56" fmla="*/ 154 w 575"/>
                <a:gd name="T57" fmla="*/ 718 h 743"/>
                <a:gd name="T58" fmla="*/ 121 w 575"/>
                <a:gd name="T59" fmla="*/ 701 h 743"/>
                <a:gd name="T60" fmla="*/ 92 w 575"/>
                <a:gd name="T61" fmla="*/ 678 h 743"/>
                <a:gd name="T62" fmla="*/ 65 w 575"/>
                <a:gd name="T63" fmla="*/ 653 h 743"/>
                <a:gd name="T64" fmla="*/ 44 w 575"/>
                <a:gd name="T65" fmla="*/ 623 h 743"/>
                <a:gd name="T66" fmla="*/ 25 w 575"/>
                <a:gd name="T67" fmla="*/ 591 h 743"/>
                <a:gd name="T68" fmla="*/ 12 w 575"/>
                <a:gd name="T69" fmla="*/ 556 h 743"/>
                <a:gd name="T70" fmla="*/ 3 w 575"/>
                <a:gd name="T71" fmla="*/ 519 h 743"/>
                <a:gd name="T72" fmla="*/ 0 w 575"/>
                <a:gd name="T73" fmla="*/ 480 h 743"/>
                <a:gd name="T74" fmla="*/ 0 w 575"/>
                <a:gd name="T75" fmla="*/ 264 h 743"/>
                <a:gd name="T76" fmla="*/ 3 w 575"/>
                <a:gd name="T77" fmla="*/ 225 h 743"/>
                <a:gd name="T78" fmla="*/ 12 w 575"/>
                <a:gd name="T79" fmla="*/ 187 h 743"/>
                <a:gd name="T80" fmla="*/ 25 w 575"/>
                <a:gd name="T81" fmla="*/ 152 h 743"/>
                <a:gd name="T82" fmla="*/ 44 w 575"/>
                <a:gd name="T83" fmla="*/ 120 h 743"/>
                <a:gd name="T84" fmla="*/ 65 w 575"/>
                <a:gd name="T85" fmla="*/ 90 h 743"/>
                <a:gd name="T86" fmla="*/ 92 w 575"/>
                <a:gd name="T87" fmla="*/ 65 h 743"/>
                <a:gd name="T88" fmla="*/ 121 w 575"/>
                <a:gd name="T89" fmla="*/ 42 h 743"/>
                <a:gd name="T90" fmla="*/ 154 w 575"/>
                <a:gd name="T91" fmla="*/ 25 h 743"/>
                <a:gd name="T92" fmla="*/ 189 w 575"/>
                <a:gd name="T93" fmla="*/ 11 h 743"/>
                <a:gd name="T94" fmla="*/ 226 w 575"/>
                <a:gd name="T95" fmla="*/ 3 h 743"/>
                <a:gd name="T96" fmla="*/ 265 w 575"/>
                <a:gd name="T9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5" h="743">
                  <a:moveTo>
                    <a:pt x="265" y="0"/>
                  </a:moveTo>
                  <a:lnTo>
                    <a:pt x="311" y="0"/>
                  </a:lnTo>
                  <a:lnTo>
                    <a:pt x="350" y="3"/>
                  </a:lnTo>
                  <a:lnTo>
                    <a:pt x="387" y="11"/>
                  </a:lnTo>
                  <a:lnTo>
                    <a:pt x="422" y="25"/>
                  </a:lnTo>
                  <a:lnTo>
                    <a:pt x="455" y="42"/>
                  </a:lnTo>
                  <a:lnTo>
                    <a:pt x="484" y="65"/>
                  </a:lnTo>
                  <a:lnTo>
                    <a:pt x="510" y="90"/>
                  </a:lnTo>
                  <a:lnTo>
                    <a:pt x="532" y="120"/>
                  </a:lnTo>
                  <a:lnTo>
                    <a:pt x="550" y="152"/>
                  </a:lnTo>
                  <a:lnTo>
                    <a:pt x="564" y="187"/>
                  </a:lnTo>
                  <a:lnTo>
                    <a:pt x="572" y="225"/>
                  </a:lnTo>
                  <a:lnTo>
                    <a:pt x="575" y="264"/>
                  </a:lnTo>
                  <a:lnTo>
                    <a:pt x="575" y="480"/>
                  </a:lnTo>
                  <a:lnTo>
                    <a:pt x="572" y="519"/>
                  </a:lnTo>
                  <a:lnTo>
                    <a:pt x="564" y="556"/>
                  </a:lnTo>
                  <a:lnTo>
                    <a:pt x="550" y="591"/>
                  </a:lnTo>
                  <a:lnTo>
                    <a:pt x="532" y="623"/>
                  </a:lnTo>
                  <a:lnTo>
                    <a:pt x="510" y="653"/>
                  </a:lnTo>
                  <a:lnTo>
                    <a:pt x="484" y="678"/>
                  </a:lnTo>
                  <a:lnTo>
                    <a:pt x="455" y="701"/>
                  </a:lnTo>
                  <a:lnTo>
                    <a:pt x="422" y="718"/>
                  </a:lnTo>
                  <a:lnTo>
                    <a:pt x="387" y="732"/>
                  </a:lnTo>
                  <a:lnTo>
                    <a:pt x="350" y="740"/>
                  </a:lnTo>
                  <a:lnTo>
                    <a:pt x="311" y="743"/>
                  </a:lnTo>
                  <a:lnTo>
                    <a:pt x="265" y="743"/>
                  </a:lnTo>
                  <a:lnTo>
                    <a:pt x="226" y="740"/>
                  </a:lnTo>
                  <a:lnTo>
                    <a:pt x="189" y="732"/>
                  </a:lnTo>
                  <a:lnTo>
                    <a:pt x="154" y="718"/>
                  </a:lnTo>
                  <a:lnTo>
                    <a:pt x="121" y="701"/>
                  </a:lnTo>
                  <a:lnTo>
                    <a:pt x="92" y="678"/>
                  </a:lnTo>
                  <a:lnTo>
                    <a:pt x="65" y="653"/>
                  </a:lnTo>
                  <a:lnTo>
                    <a:pt x="44" y="623"/>
                  </a:lnTo>
                  <a:lnTo>
                    <a:pt x="25" y="591"/>
                  </a:lnTo>
                  <a:lnTo>
                    <a:pt x="12" y="556"/>
                  </a:lnTo>
                  <a:lnTo>
                    <a:pt x="3" y="519"/>
                  </a:lnTo>
                  <a:lnTo>
                    <a:pt x="0" y="480"/>
                  </a:lnTo>
                  <a:lnTo>
                    <a:pt x="0" y="264"/>
                  </a:lnTo>
                  <a:lnTo>
                    <a:pt x="3" y="225"/>
                  </a:lnTo>
                  <a:lnTo>
                    <a:pt x="12" y="187"/>
                  </a:lnTo>
                  <a:lnTo>
                    <a:pt x="25" y="152"/>
                  </a:lnTo>
                  <a:lnTo>
                    <a:pt x="44" y="120"/>
                  </a:lnTo>
                  <a:lnTo>
                    <a:pt x="65" y="90"/>
                  </a:lnTo>
                  <a:lnTo>
                    <a:pt x="92" y="65"/>
                  </a:lnTo>
                  <a:lnTo>
                    <a:pt x="121" y="42"/>
                  </a:lnTo>
                  <a:lnTo>
                    <a:pt x="154" y="25"/>
                  </a:lnTo>
                  <a:lnTo>
                    <a:pt x="189" y="11"/>
                  </a:lnTo>
                  <a:lnTo>
                    <a:pt x="226" y="3"/>
                  </a:lnTo>
                  <a:lnTo>
                    <a:pt x="265" y="0"/>
                  </a:lnTo>
                  <a:close/>
                </a:path>
              </a:pathLst>
            </a:custGeom>
            <a:solidFill>
              <a:srgbClr val="FFABB8"/>
            </a:solidFill>
            <a:ln w="0">
              <a:solidFill>
                <a:srgbClr val="FFABB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2" name="Freeform 11"/>
            <p:cNvSpPr>
              <a:spLocks/>
            </p:cNvSpPr>
            <p:nvPr/>
          </p:nvSpPr>
          <p:spPr bwMode="auto">
            <a:xfrm>
              <a:off x="525" y="1215"/>
              <a:ext cx="673" cy="637"/>
            </a:xfrm>
            <a:custGeom>
              <a:avLst/>
              <a:gdLst>
                <a:gd name="T0" fmla="*/ 397 w 1346"/>
                <a:gd name="T1" fmla="*/ 0 h 1275"/>
                <a:gd name="T2" fmla="*/ 1215 w 1346"/>
                <a:gd name="T3" fmla="*/ 0 h 1275"/>
                <a:gd name="T4" fmla="*/ 1346 w 1346"/>
                <a:gd name="T5" fmla="*/ 395 h 1275"/>
                <a:gd name="T6" fmla="*/ 1346 w 1346"/>
                <a:gd name="T7" fmla="*/ 1086 h 1275"/>
                <a:gd name="T8" fmla="*/ 1342 w 1346"/>
                <a:gd name="T9" fmla="*/ 1119 h 1275"/>
                <a:gd name="T10" fmla="*/ 1333 w 1346"/>
                <a:gd name="T11" fmla="*/ 1151 h 1275"/>
                <a:gd name="T12" fmla="*/ 1320 w 1346"/>
                <a:gd name="T13" fmla="*/ 1181 h 1275"/>
                <a:gd name="T14" fmla="*/ 1300 w 1346"/>
                <a:gd name="T15" fmla="*/ 1208 h 1275"/>
                <a:gd name="T16" fmla="*/ 1278 w 1346"/>
                <a:gd name="T17" fmla="*/ 1230 h 1275"/>
                <a:gd name="T18" fmla="*/ 1251 w 1346"/>
                <a:gd name="T19" fmla="*/ 1249 h 1275"/>
                <a:gd name="T20" fmla="*/ 1221 w 1346"/>
                <a:gd name="T21" fmla="*/ 1263 h 1275"/>
                <a:gd name="T22" fmla="*/ 1189 w 1346"/>
                <a:gd name="T23" fmla="*/ 1272 h 1275"/>
                <a:gd name="T24" fmla="*/ 1155 w 1346"/>
                <a:gd name="T25" fmla="*/ 1275 h 1275"/>
                <a:gd name="T26" fmla="*/ 190 w 1346"/>
                <a:gd name="T27" fmla="*/ 1275 h 1275"/>
                <a:gd name="T28" fmla="*/ 156 w 1346"/>
                <a:gd name="T29" fmla="*/ 1272 h 1275"/>
                <a:gd name="T30" fmla="*/ 124 w 1346"/>
                <a:gd name="T31" fmla="*/ 1263 h 1275"/>
                <a:gd name="T32" fmla="*/ 94 w 1346"/>
                <a:gd name="T33" fmla="*/ 1249 h 1275"/>
                <a:gd name="T34" fmla="*/ 68 w 1346"/>
                <a:gd name="T35" fmla="*/ 1230 h 1275"/>
                <a:gd name="T36" fmla="*/ 45 w 1346"/>
                <a:gd name="T37" fmla="*/ 1208 h 1275"/>
                <a:gd name="T38" fmla="*/ 26 w 1346"/>
                <a:gd name="T39" fmla="*/ 1181 h 1275"/>
                <a:gd name="T40" fmla="*/ 12 w 1346"/>
                <a:gd name="T41" fmla="*/ 1151 h 1275"/>
                <a:gd name="T42" fmla="*/ 3 w 1346"/>
                <a:gd name="T43" fmla="*/ 1119 h 1275"/>
                <a:gd name="T44" fmla="*/ 0 w 1346"/>
                <a:gd name="T45" fmla="*/ 1086 h 1275"/>
                <a:gd name="T46" fmla="*/ 0 w 1346"/>
                <a:gd name="T47" fmla="*/ 395 h 1275"/>
                <a:gd name="T48" fmla="*/ 3 w 1346"/>
                <a:gd name="T49" fmla="*/ 345 h 1275"/>
                <a:gd name="T50" fmla="*/ 12 w 1346"/>
                <a:gd name="T51" fmla="*/ 298 h 1275"/>
                <a:gd name="T52" fmla="*/ 27 w 1346"/>
                <a:gd name="T53" fmla="*/ 253 h 1275"/>
                <a:gd name="T54" fmla="*/ 46 w 1346"/>
                <a:gd name="T55" fmla="*/ 210 h 1275"/>
                <a:gd name="T56" fmla="*/ 71 w 1346"/>
                <a:gd name="T57" fmla="*/ 170 h 1275"/>
                <a:gd name="T58" fmla="*/ 100 w 1346"/>
                <a:gd name="T59" fmla="*/ 133 h 1275"/>
                <a:gd name="T60" fmla="*/ 134 w 1346"/>
                <a:gd name="T61" fmla="*/ 100 h 1275"/>
                <a:gd name="T62" fmla="*/ 171 w 1346"/>
                <a:gd name="T63" fmla="*/ 71 h 1275"/>
                <a:gd name="T64" fmla="*/ 211 w 1346"/>
                <a:gd name="T65" fmla="*/ 46 h 1275"/>
                <a:gd name="T66" fmla="*/ 254 w 1346"/>
                <a:gd name="T67" fmla="*/ 27 h 1275"/>
                <a:gd name="T68" fmla="*/ 299 w 1346"/>
                <a:gd name="T69" fmla="*/ 12 h 1275"/>
                <a:gd name="T70" fmla="*/ 347 w 1346"/>
                <a:gd name="T71" fmla="*/ 3 h 1275"/>
                <a:gd name="T72" fmla="*/ 397 w 1346"/>
                <a:gd name="T73"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6" h="1275">
                  <a:moveTo>
                    <a:pt x="397" y="0"/>
                  </a:moveTo>
                  <a:lnTo>
                    <a:pt x="1215" y="0"/>
                  </a:lnTo>
                  <a:lnTo>
                    <a:pt x="1346" y="395"/>
                  </a:lnTo>
                  <a:lnTo>
                    <a:pt x="1346" y="1086"/>
                  </a:lnTo>
                  <a:lnTo>
                    <a:pt x="1342" y="1119"/>
                  </a:lnTo>
                  <a:lnTo>
                    <a:pt x="1333" y="1151"/>
                  </a:lnTo>
                  <a:lnTo>
                    <a:pt x="1320" y="1181"/>
                  </a:lnTo>
                  <a:lnTo>
                    <a:pt x="1300" y="1208"/>
                  </a:lnTo>
                  <a:lnTo>
                    <a:pt x="1278" y="1230"/>
                  </a:lnTo>
                  <a:lnTo>
                    <a:pt x="1251" y="1249"/>
                  </a:lnTo>
                  <a:lnTo>
                    <a:pt x="1221" y="1263"/>
                  </a:lnTo>
                  <a:lnTo>
                    <a:pt x="1189" y="1272"/>
                  </a:lnTo>
                  <a:lnTo>
                    <a:pt x="1155" y="1275"/>
                  </a:lnTo>
                  <a:lnTo>
                    <a:pt x="190" y="1275"/>
                  </a:lnTo>
                  <a:lnTo>
                    <a:pt x="156" y="1272"/>
                  </a:lnTo>
                  <a:lnTo>
                    <a:pt x="124" y="1263"/>
                  </a:lnTo>
                  <a:lnTo>
                    <a:pt x="94" y="1249"/>
                  </a:lnTo>
                  <a:lnTo>
                    <a:pt x="68" y="1230"/>
                  </a:lnTo>
                  <a:lnTo>
                    <a:pt x="45" y="1208"/>
                  </a:lnTo>
                  <a:lnTo>
                    <a:pt x="26" y="1181"/>
                  </a:lnTo>
                  <a:lnTo>
                    <a:pt x="12" y="1151"/>
                  </a:lnTo>
                  <a:lnTo>
                    <a:pt x="3" y="1119"/>
                  </a:lnTo>
                  <a:lnTo>
                    <a:pt x="0" y="1086"/>
                  </a:lnTo>
                  <a:lnTo>
                    <a:pt x="0" y="395"/>
                  </a:lnTo>
                  <a:lnTo>
                    <a:pt x="3" y="345"/>
                  </a:lnTo>
                  <a:lnTo>
                    <a:pt x="12" y="298"/>
                  </a:lnTo>
                  <a:lnTo>
                    <a:pt x="27" y="253"/>
                  </a:lnTo>
                  <a:lnTo>
                    <a:pt x="46" y="210"/>
                  </a:lnTo>
                  <a:lnTo>
                    <a:pt x="71" y="170"/>
                  </a:lnTo>
                  <a:lnTo>
                    <a:pt x="100" y="133"/>
                  </a:lnTo>
                  <a:lnTo>
                    <a:pt x="134" y="100"/>
                  </a:lnTo>
                  <a:lnTo>
                    <a:pt x="171" y="71"/>
                  </a:lnTo>
                  <a:lnTo>
                    <a:pt x="211" y="46"/>
                  </a:lnTo>
                  <a:lnTo>
                    <a:pt x="254" y="27"/>
                  </a:lnTo>
                  <a:lnTo>
                    <a:pt x="299" y="12"/>
                  </a:lnTo>
                  <a:lnTo>
                    <a:pt x="347" y="3"/>
                  </a:lnTo>
                  <a:lnTo>
                    <a:pt x="397" y="0"/>
                  </a:lnTo>
                  <a:close/>
                </a:path>
              </a:pathLst>
            </a:custGeom>
            <a:solidFill>
              <a:srgbClr val="F0F9F7"/>
            </a:solidFill>
            <a:ln w="0">
              <a:solidFill>
                <a:srgbClr val="F0F9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3" name="Freeform 12"/>
            <p:cNvSpPr>
              <a:spLocks/>
            </p:cNvSpPr>
            <p:nvPr/>
          </p:nvSpPr>
          <p:spPr bwMode="auto">
            <a:xfrm>
              <a:off x="658" y="1532"/>
              <a:ext cx="407" cy="937"/>
            </a:xfrm>
            <a:custGeom>
              <a:avLst/>
              <a:gdLst>
                <a:gd name="T0" fmla="*/ 0 w 815"/>
                <a:gd name="T1" fmla="*/ 0 h 1873"/>
                <a:gd name="T2" fmla="*/ 815 w 815"/>
                <a:gd name="T3" fmla="*/ 0 h 1873"/>
                <a:gd name="T4" fmla="*/ 815 w 815"/>
                <a:gd name="T5" fmla="*/ 1708 h 1873"/>
                <a:gd name="T6" fmla="*/ 812 w 815"/>
                <a:gd name="T7" fmla="*/ 1737 h 1873"/>
                <a:gd name="T8" fmla="*/ 805 w 815"/>
                <a:gd name="T9" fmla="*/ 1765 h 1873"/>
                <a:gd name="T10" fmla="*/ 793 w 815"/>
                <a:gd name="T11" fmla="*/ 1791 h 1873"/>
                <a:gd name="T12" fmla="*/ 776 w 815"/>
                <a:gd name="T13" fmla="*/ 1814 h 1873"/>
                <a:gd name="T14" fmla="*/ 756 w 815"/>
                <a:gd name="T15" fmla="*/ 1834 h 1873"/>
                <a:gd name="T16" fmla="*/ 733 w 815"/>
                <a:gd name="T17" fmla="*/ 1850 h 1873"/>
                <a:gd name="T18" fmla="*/ 707 w 815"/>
                <a:gd name="T19" fmla="*/ 1863 h 1873"/>
                <a:gd name="T20" fmla="*/ 680 w 815"/>
                <a:gd name="T21" fmla="*/ 1871 h 1873"/>
                <a:gd name="T22" fmla="*/ 650 w 815"/>
                <a:gd name="T23" fmla="*/ 1873 h 1873"/>
                <a:gd name="T24" fmla="*/ 573 w 815"/>
                <a:gd name="T25" fmla="*/ 1873 h 1873"/>
                <a:gd name="T26" fmla="*/ 543 w 815"/>
                <a:gd name="T27" fmla="*/ 1871 h 1873"/>
                <a:gd name="T28" fmla="*/ 515 w 815"/>
                <a:gd name="T29" fmla="*/ 1863 h 1873"/>
                <a:gd name="T30" fmla="*/ 489 w 815"/>
                <a:gd name="T31" fmla="*/ 1850 h 1873"/>
                <a:gd name="T32" fmla="*/ 467 w 815"/>
                <a:gd name="T33" fmla="*/ 1834 h 1873"/>
                <a:gd name="T34" fmla="*/ 446 w 815"/>
                <a:gd name="T35" fmla="*/ 1814 h 1873"/>
                <a:gd name="T36" fmla="*/ 430 w 815"/>
                <a:gd name="T37" fmla="*/ 1791 h 1873"/>
                <a:gd name="T38" fmla="*/ 419 w 815"/>
                <a:gd name="T39" fmla="*/ 1765 h 1873"/>
                <a:gd name="T40" fmla="*/ 410 w 815"/>
                <a:gd name="T41" fmla="*/ 1737 h 1873"/>
                <a:gd name="T42" fmla="*/ 408 w 815"/>
                <a:gd name="T43" fmla="*/ 1708 h 1873"/>
                <a:gd name="T44" fmla="*/ 405 w 815"/>
                <a:gd name="T45" fmla="*/ 1737 h 1873"/>
                <a:gd name="T46" fmla="*/ 397 w 815"/>
                <a:gd name="T47" fmla="*/ 1765 h 1873"/>
                <a:gd name="T48" fmla="*/ 386 w 815"/>
                <a:gd name="T49" fmla="*/ 1791 h 1873"/>
                <a:gd name="T50" fmla="*/ 369 w 815"/>
                <a:gd name="T51" fmla="*/ 1814 h 1873"/>
                <a:gd name="T52" fmla="*/ 349 w 815"/>
                <a:gd name="T53" fmla="*/ 1834 h 1873"/>
                <a:gd name="T54" fmla="*/ 326 w 815"/>
                <a:gd name="T55" fmla="*/ 1850 h 1873"/>
                <a:gd name="T56" fmla="*/ 300 w 815"/>
                <a:gd name="T57" fmla="*/ 1863 h 1873"/>
                <a:gd name="T58" fmla="*/ 273 w 815"/>
                <a:gd name="T59" fmla="*/ 1871 h 1873"/>
                <a:gd name="T60" fmla="*/ 243 w 815"/>
                <a:gd name="T61" fmla="*/ 1873 h 1873"/>
                <a:gd name="T62" fmla="*/ 166 w 815"/>
                <a:gd name="T63" fmla="*/ 1873 h 1873"/>
                <a:gd name="T64" fmla="*/ 136 w 815"/>
                <a:gd name="T65" fmla="*/ 1871 h 1873"/>
                <a:gd name="T66" fmla="*/ 108 w 815"/>
                <a:gd name="T67" fmla="*/ 1863 h 1873"/>
                <a:gd name="T68" fmla="*/ 82 w 815"/>
                <a:gd name="T69" fmla="*/ 1850 h 1873"/>
                <a:gd name="T70" fmla="*/ 60 w 815"/>
                <a:gd name="T71" fmla="*/ 1834 h 1873"/>
                <a:gd name="T72" fmla="*/ 39 w 815"/>
                <a:gd name="T73" fmla="*/ 1814 h 1873"/>
                <a:gd name="T74" fmla="*/ 23 w 815"/>
                <a:gd name="T75" fmla="*/ 1791 h 1873"/>
                <a:gd name="T76" fmla="*/ 10 w 815"/>
                <a:gd name="T77" fmla="*/ 1765 h 1873"/>
                <a:gd name="T78" fmla="*/ 3 w 815"/>
                <a:gd name="T79" fmla="*/ 1737 h 1873"/>
                <a:gd name="T80" fmla="*/ 0 w 815"/>
                <a:gd name="T81" fmla="*/ 1708 h 1873"/>
                <a:gd name="T82" fmla="*/ 0 w 815"/>
                <a:gd name="T83" fmla="*/ 0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5" h="1873">
                  <a:moveTo>
                    <a:pt x="0" y="0"/>
                  </a:moveTo>
                  <a:lnTo>
                    <a:pt x="815" y="0"/>
                  </a:lnTo>
                  <a:lnTo>
                    <a:pt x="815" y="1708"/>
                  </a:lnTo>
                  <a:lnTo>
                    <a:pt x="812" y="1737"/>
                  </a:lnTo>
                  <a:lnTo>
                    <a:pt x="805" y="1765"/>
                  </a:lnTo>
                  <a:lnTo>
                    <a:pt x="793" y="1791"/>
                  </a:lnTo>
                  <a:lnTo>
                    <a:pt x="776" y="1814"/>
                  </a:lnTo>
                  <a:lnTo>
                    <a:pt x="756" y="1834"/>
                  </a:lnTo>
                  <a:lnTo>
                    <a:pt x="733" y="1850"/>
                  </a:lnTo>
                  <a:lnTo>
                    <a:pt x="707" y="1863"/>
                  </a:lnTo>
                  <a:lnTo>
                    <a:pt x="680" y="1871"/>
                  </a:lnTo>
                  <a:lnTo>
                    <a:pt x="650" y="1873"/>
                  </a:lnTo>
                  <a:lnTo>
                    <a:pt x="573" y="1873"/>
                  </a:lnTo>
                  <a:lnTo>
                    <a:pt x="543" y="1871"/>
                  </a:lnTo>
                  <a:lnTo>
                    <a:pt x="515" y="1863"/>
                  </a:lnTo>
                  <a:lnTo>
                    <a:pt x="489" y="1850"/>
                  </a:lnTo>
                  <a:lnTo>
                    <a:pt x="467" y="1834"/>
                  </a:lnTo>
                  <a:lnTo>
                    <a:pt x="446" y="1814"/>
                  </a:lnTo>
                  <a:lnTo>
                    <a:pt x="430" y="1791"/>
                  </a:lnTo>
                  <a:lnTo>
                    <a:pt x="419" y="1765"/>
                  </a:lnTo>
                  <a:lnTo>
                    <a:pt x="410" y="1737"/>
                  </a:lnTo>
                  <a:lnTo>
                    <a:pt x="408" y="1708"/>
                  </a:lnTo>
                  <a:lnTo>
                    <a:pt x="405" y="1737"/>
                  </a:lnTo>
                  <a:lnTo>
                    <a:pt x="397" y="1765"/>
                  </a:lnTo>
                  <a:lnTo>
                    <a:pt x="386" y="1791"/>
                  </a:lnTo>
                  <a:lnTo>
                    <a:pt x="369" y="1814"/>
                  </a:lnTo>
                  <a:lnTo>
                    <a:pt x="349" y="1834"/>
                  </a:lnTo>
                  <a:lnTo>
                    <a:pt x="326" y="1850"/>
                  </a:lnTo>
                  <a:lnTo>
                    <a:pt x="300" y="1863"/>
                  </a:lnTo>
                  <a:lnTo>
                    <a:pt x="273" y="1871"/>
                  </a:lnTo>
                  <a:lnTo>
                    <a:pt x="243" y="1873"/>
                  </a:lnTo>
                  <a:lnTo>
                    <a:pt x="166" y="1873"/>
                  </a:lnTo>
                  <a:lnTo>
                    <a:pt x="136" y="1871"/>
                  </a:lnTo>
                  <a:lnTo>
                    <a:pt x="108" y="1863"/>
                  </a:lnTo>
                  <a:lnTo>
                    <a:pt x="82" y="1850"/>
                  </a:lnTo>
                  <a:lnTo>
                    <a:pt x="60" y="1834"/>
                  </a:lnTo>
                  <a:lnTo>
                    <a:pt x="39" y="1814"/>
                  </a:lnTo>
                  <a:lnTo>
                    <a:pt x="23" y="1791"/>
                  </a:lnTo>
                  <a:lnTo>
                    <a:pt x="10" y="1765"/>
                  </a:lnTo>
                  <a:lnTo>
                    <a:pt x="3" y="1737"/>
                  </a:lnTo>
                  <a:lnTo>
                    <a:pt x="0" y="1708"/>
                  </a:lnTo>
                  <a:lnTo>
                    <a:pt x="0" y="0"/>
                  </a:lnTo>
                  <a:close/>
                </a:path>
              </a:pathLst>
            </a:custGeom>
            <a:solidFill>
              <a:srgbClr val="FFCE59"/>
            </a:solidFill>
            <a:ln w="0">
              <a:solidFill>
                <a:srgbClr val="FFCE5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4" name="Freeform 13"/>
            <p:cNvSpPr>
              <a:spLocks/>
            </p:cNvSpPr>
            <p:nvPr/>
          </p:nvSpPr>
          <p:spPr bwMode="auto">
            <a:xfrm>
              <a:off x="658" y="1532"/>
              <a:ext cx="407" cy="319"/>
            </a:xfrm>
            <a:custGeom>
              <a:avLst/>
              <a:gdLst>
                <a:gd name="T0" fmla="*/ 0 w 815"/>
                <a:gd name="T1" fmla="*/ 0 h 638"/>
                <a:gd name="T2" fmla="*/ 815 w 815"/>
                <a:gd name="T3" fmla="*/ 0 h 638"/>
                <a:gd name="T4" fmla="*/ 815 w 815"/>
                <a:gd name="T5" fmla="*/ 431 h 638"/>
                <a:gd name="T6" fmla="*/ 408 w 815"/>
                <a:gd name="T7" fmla="*/ 638 h 638"/>
                <a:gd name="T8" fmla="*/ 0 w 815"/>
                <a:gd name="T9" fmla="*/ 430 h 638"/>
                <a:gd name="T10" fmla="*/ 0 w 815"/>
                <a:gd name="T11" fmla="*/ 0 h 638"/>
              </a:gdLst>
              <a:ahLst/>
              <a:cxnLst>
                <a:cxn ang="0">
                  <a:pos x="T0" y="T1"/>
                </a:cxn>
                <a:cxn ang="0">
                  <a:pos x="T2" y="T3"/>
                </a:cxn>
                <a:cxn ang="0">
                  <a:pos x="T4" y="T5"/>
                </a:cxn>
                <a:cxn ang="0">
                  <a:pos x="T6" y="T7"/>
                </a:cxn>
                <a:cxn ang="0">
                  <a:pos x="T8" y="T9"/>
                </a:cxn>
                <a:cxn ang="0">
                  <a:pos x="T10" y="T11"/>
                </a:cxn>
              </a:cxnLst>
              <a:rect l="0" t="0" r="r" b="b"/>
              <a:pathLst>
                <a:path w="815" h="638">
                  <a:moveTo>
                    <a:pt x="0" y="0"/>
                  </a:moveTo>
                  <a:lnTo>
                    <a:pt x="815" y="0"/>
                  </a:lnTo>
                  <a:lnTo>
                    <a:pt x="815" y="431"/>
                  </a:lnTo>
                  <a:lnTo>
                    <a:pt x="408" y="638"/>
                  </a:lnTo>
                  <a:lnTo>
                    <a:pt x="0" y="430"/>
                  </a:lnTo>
                  <a:lnTo>
                    <a:pt x="0" y="0"/>
                  </a:lnTo>
                  <a:close/>
                </a:path>
              </a:pathLst>
            </a:custGeom>
            <a:solidFill>
              <a:srgbClr val="F0F9F7"/>
            </a:solidFill>
            <a:ln w="0">
              <a:solidFill>
                <a:srgbClr val="F0F9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5" name="Freeform 14"/>
            <p:cNvSpPr>
              <a:spLocks/>
            </p:cNvSpPr>
            <p:nvPr/>
          </p:nvSpPr>
          <p:spPr bwMode="auto">
            <a:xfrm>
              <a:off x="932" y="1215"/>
              <a:ext cx="673" cy="637"/>
            </a:xfrm>
            <a:custGeom>
              <a:avLst/>
              <a:gdLst>
                <a:gd name="T0" fmla="*/ 397 w 1346"/>
                <a:gd name="T1" fmla="*/ 0 h 1275"/>
                <a:gd name="T2" fmla="*/ 949 w 1346"/>
                <a:gd name="T3" fmla="*/ 0 h 1275"/>
                <a:gd name="T4" fmla="*/ 999 w 1346"/>
                <a:gd name="T5" fmla="*/ 3 h 1275"/>
                <a:gd name="T6" fmla="*/ 1047 w 1346"/>
                <a:gd name="T7" fmla="*/ 12 h 1275"/>
                <a:gd name="T8" fmla="*/ 1093 w 1346"/>
                <a:gd name="T9" fmla="*/ 27 h 1275"/>
                <a:gd name="T10" fmla="*/ 1136 w 1346"/>
                <a:gd name="T11" fmla="*/ 46 h 1275"/>
                <a:gd name="T12" fmla="*/ 1176 w 1346"/>
                <a:gd name="T13" fmla="*/ 71 h 1275"/>
                <a:gd name="T14" fmla="*/ 1213 w 1346"/>
                <a:gd name="T15" fmla="*/ 100 h 1275"/>
                <a:gd name="T16" fmla="*/ 1246 w 1346"/>
                <a:gd name="T17" fmla="*/ 133 h 1275"/>
                <a:gd name="T18" fmla="*/ 1275 w 1346"/>
                <a:gd name="T19" fmla="*/ 170 h 1275"/>
                <a:gd name="T20" fmla="*/ 1299 w 1346"/>
                <a:gd name="T21" fmla="*/ 210 h 1275"/>
                <a:gd name="T22" fmla="*/ 1319 w 1346"/>
                <a:gd name="T23" fmla="*/ 253 h 1275"/>
                <a:gd name="T24" fmla="*/ 1333 w 1346"/>
                <a:gd name="T25" fmla="*/ 298 h 1275"/>
                <a:gd name="T26" fmla="*/ 1343 w 1346"/>
                <a:gd name="T27" fmla="*/ 345 h 1275"/>
                <a:gd name="T28" fmla="*/ 1346 w 1346"/>
                <a:gd name="T29" fmla="*/ 395 h 1275"/>
                <a:gd name="T30" fmla="*/ 1346 w 1346"/>
                <a:gd name="T31" fmla="*/ 1086 h 1275"/>
                <a:gd name="T32" fmla="*/ 1343 w 1346"/>
                <a:gd name="T33" fmla="*/ 1119 h 1275"/>
                <a:gd name="T34" fmla="*/ 1334 w 1346"/>
                <a:gd name="T35" fmla="*/ 1151 h 1275"/>
                <a:gd name="T36" fmla="*/ 1320 w 1346"/>
                <a:gd name="T37" fmla="*/ 1181 h 1275"/>
                <a:gd name="T38" fmla="*/ 1302 w 1346"/>
                <a:gd name="T39" fmla="*/ 1208 h 1275"/>
                <a:gd name="T40" fmla="*/ 1278 w 1346"/>
                <a:gd name="T41" fmla="*/ 1230 h 1275"/>
                <a:gd name="T42" fmla="*/ 1252 w 1346"/>
                <a:gd name="T43" fmla="*/ 1249 h 1275"/>
                <a:gd name="T44" fmla="*/ 1222 w 1346"/>
                <a:gd name="T45" fmla="*/ 1263 h 1275"/>
                <a:gd name="T46" fmla="*/ 1189 w 1346"/>
                <a:gd name="T47" fmla="*/ 1272 h 1275"/>
                <a:gd name="T48" fmla="*/ 1156 w 1346"/>
                <a:gd name="T49" fmla="*/ 1275 h 1275"/>
                <a:gd name="T50" fmla="*/ 191 w 1346"/>
                <a:gd name="T51" fmla="*/ 1275 h 1275"/>
                <a:gd name="T52" fmla="*/ 156 w 1346"/>
                <a:gd name="T53" fmla="*/ 1272 h 1275"/>
                <a:gd name="T54" fmla="*/ 124 w 1346"/>
                <a:gd name="T55" fmla="*/ 1263 h 1275"/>
                <a:gd name="T56" fmla="*/ 95 w 1346"/>
                <a:gd name="T57" fmla="*/ 1249 h 1275"/>
                <a:gd name="T58" fmla="*/ 68 w 1346"/>
                <a:gd name="T59" fmla="*/ 1230 h 1275"/>
                <a:gd name="T60" fmla="*/ 45 w 1346"/>
                <a:gd name="T61" fmla="*/ 1208 h 1275"/>
                <a:gd name="T62" fmla="*/ 27 w 1346"/>
                <a:gd name="T63" fmla="*/ 1181 h 1275"/>
                <a:gd name="T64" fmla="*/ 12 w 1346"/>
                <a:gd name="T65" fmla="*/ 1151 h 1275"/>
                <a:gd name="T66" fmla="*/ 3 w 1346"/>
                <a:gd name="T67" fmla="*/ 1119 h 1275"/>
                <a:gd name="T68" fmla="*/ 0 w 1346"/>
                <a:gd name="T69" fmla="*/ 1086 h 1275"/>
                <a:gd name="T70" fmla="*/ 0 w 1346"/>
                <a:gd name="T71" fmla="*/ 395 h 1275"/>
                <a:gd name="T72" fmla="*/ 3 w 1346"/>
                <a:gd name="T73" fmla="*/ 345 h 1275"/>
                <a:gd name="T74" fmla="*/ 12 w 1346"/>
                <a:gd name="T75" fmla="*/ 298 h 1275"/>
                <a:gd name="T76" fmla="*/ 27 w 1346"/>
                <a:gd name="T77" fmla="*/ 253 h 1275"/>
                <a:gd name="T78" fmla="*/ 47 w 1346"/>
                <a:gd name="T79" fmla="*/ 210 h 1275"/>
                <a:gd name="T80" fmla="*/ 71 w 1346"/>
                <a:gd name="T81" fmla="*/ 170 h 1275"/>
                <a:gd name="T82" fmla="*/ 101 w 1346"/>
                <a:gd name="T83" fmla="*/ 133 h 1275"/>
                <a:gd name="T84" fmla="*/ 134 w 1346"/>
                <a:gd name="T85" fmla="*/ 100 h 1275"/>
                <a:gd name="T86" fmla="*/ 171 w 1346"/>
                <a:gd name="T87" fmla="*/ 71 h 1275"/>
                <a:gd name="T88" fmla="*/ 211 w 1346"/>
                <a:gd name="T89" fmla="*/ 46 h 1275"/>
                <a:gd name="T90" fmla="*/ 254 w 1346"/>
                <a:gd name="T91" fmla="*/ 27 h 1275"/>
                <a:gd name="T92" fmla="*/ 299 w 1346"/>
                <a:gd name="T93" fmla="*/ 12 h 1275"/>
                <a:gd name="T94" fmla="*/ 348 w 1346"/>
                <a:gd name="T95" fmla="*/ 3 h 1275"/>
                <a:gd name="T96" fmla="*/ 397 w 1346"/>
                <a:gd name="T9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46" h="1275">
                  <a:moveTo>
                    <a:pt x="397" y="0"/>
                  </a:moveTo>
                  <a:lnTo>
                    <a:pt x="949" y="0"/>
                  </a:lnTo>
                  <a:lnTo>
                    <a:pt x="999" y="3"/>
                  </a:lnTo>
                  <a:lnTo>
                    <a:pt x="1047" y="12"/>
                  </a:lnTo>
                  <a:lnTo>
                    <a:pt x="1093" y="27"/>
                  </a:lnTo>
                  <a:lnTo>
                    <a:pt x="1136" y="46"/>
                  </a:lnTo>
                  <a:lnTo>
                    <a:pt x="1176" y="71"/>
                  </a:lnTo>
                  <a:lnTo>
                    <a:pt x="1213" y="100"/>
                  </a:lnTo>
                  <a:lnTo>
                    <a:pt x="1246" y="133"/>
                  </a:lnTo>
                  <a:lnTo>
                    <a:pt x="1275" y="170"/>
                  </a:lnTo>
                  <a:lnTo>
                    <a:pt x="1299" y="210"/>
                  </a:lnTo>
                  <a:lnTo>
                    <a:pt x="1319" y="253"/>
                  </a:lnTo>
                  <a:lnTo>
                    <a:pt x="1333" y="298"/>
                  </a:lnTo>
                  <a:lnTo>
                    <a:pt x="1343" y="345"/>
                  </a:lnTo>
                  <a:lnTo>
                    <a:pt x="1346" y="395"/>
                  </a:lnTo>
                  <a:lnTo>
                    <a:pt x="1346" y="1086"/>
                  </a:lnTo>
                  <a:lnTo>
                    <a:pt x="1343" y="1119"/>
                  </a:lnTo>
                  <a:lnTo>
                    <a:pt x="1334" y="1151"/>
                  </a:lnTo>
                  <a:lnTo>
                    <a:pt x="1320" y="1181"/>
                  </a:lnTo>
                  <a:lnTo>
                    <a:pt x="1302" y="1208"/>
                  </a:lnTo>
                  <a:lnTo>
                    <a:pt x="1278" y="1230"/>
                  </a:lnTo>
                  <a:lnTo>
                    <a:pt x="1252" y="1249"/>
                  </a:lnTo>
                  <a:lnTo>
                    <a:pt x="1222" y="1263"/>
                  </a:lnTo>
                  <a:lnTo>
                    <a:pt x="1189" y="1272"/>
                  </a:lnTo>
                  <a:lnTo>
                    <a:pt x="1156" y="1275"/>
                  </a:lnTo>
                  <a:lnTo>
                    <a:pt x="191" y="1275"/>
                  </a:lnTo>
                  <a:lnTo>
                    <a:pt x="156" y="1272"/>
                  </a:lnTo>
                  <a:lnTo>
                    <a:pt x="124" y="1263"/>
                  </a:lnTo>
                  <a:lnTo>
                    <a:pt x="95" y="1249"/>
                  </a:lnTo>
                  <a:lnTo>
                    <a:pt x="68" y="1230"/>
                  </a:lnTo>
                  <a:lnTo>
                    <a:pt x="45" y="1208"/>
                  </a:lnTo>
                  <a:lnTo>
                    <a:pt x="27" y="1181"/>
                  </a:lnTo>
                  <a:lnTo>
                    <a:pt x="12" y="1151"/>
                  </a:lnTo>
                  <a:lnTo>
                    <a:pt x="3" y="1119"/>
                  </a:lnTo>
                  <a:lnTo>
                    <a:pt x="0" y="1086"/>
                  </a:lnTo>
                  <a:lnTo>
                    <a:pt x="0" y="395"/>
                  </a:lnTo>
                  <a:lnTo>
                    <a:pt x="3" y="345"/>
                  </a:lnTo>
                  <a:lnTo>
                    <a:pt x="12" y="298"/>
                  </a:lnTo>
                  <a:lnTo>
                    <a:pt x="27" y="253"/>
                  </a:lnTo>
                  <a:lnTo>
                    <a:pt x="47" y="210"/>
                  </a:lnTo>
                  <a:lnTo>
                    <a:pt x="71" y="170"/>
                  </a:lnTo>
                  <a:lnTo>
                    <a:pt x="101" y="133"/>
                  </a:lnTo>
                  <a:lnTo>
                    <a:pt x="134" y="100"/>
                  </a:lnTo>
                  <a:lnTo>
                    <a:pt x="171" y="71"/>
                  </a:lnTo>
                  <a:lnTo>
                    <a:pt x="211" y="46"/>
                  </a:lnTo>
                  <a:lnTo>
                    <a:pt x="254" y="27"/>
                  </a:lnTo>
                  <a:lnTo>
                    <a:pt x="299" y="12"/>
                  </a:lnTo>
                  <a:lnTo>
                    <a:pt x="348" y="3"/>
                  </a:lnTo>
                  <a:lnTo>
                    <a:pt x="397" y="0"/>
                  </a:lnTo>
                  <a:close/>
                </a:path>
              </a:pathLst>
            </a:custGeom>
            <a:solidFill>
              <a:srgbClr val="4CFBE2"/>
            </a:solidFill>
            <a:ln w="0">
              <a:solidFill>
                <a:srgbClr val="4CFBE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6" name="Freeform 15"/>
            <p:cNvSpPr>
              <a:spLocks/>
            </p:cNvSpPr>
            <p:nvPr/>
          </p:nvSpPr>
          <p:spPr bwMode="auto">
            <a:xfrm>
              <a:off x="1065" y="1532"/>
              <a:ext cx="407" cy="937"/>
            </a:xfrm>
            <a:custGeom>
              <a:avLst/>
              <a:gdLst>
                <a:gd name="T0" fmla="*/ 0 w 815"/>
                <a:gd name="T1" fmla="*/ 0 h 1873"/>
                <a:gd name="T2" fmla="*/ 815 w 815"/>
                <a:gd name="T3" fmla="*/ 0 h 1873"/>
                <a:gd name="T4" fmla="*/ 815 w 815"/>
                <a:gd name="T5" fmla="*/ 1708 h 1873"/>
                <a:gd name="T6" fmla="*/ 811 w 815"/>
                <a:gd name="T7" fmla="*/ 1737 h 1873"/>
                <a:gd name="T8" fmla="*/ 804 w 815"/>
                <a:gd name="T9" fmla="*/ 1765 h 1873"/>
                <a:gd name="T10" fmla="*/ 792 w 815"/>
                <a:gd name="T11" fmla="*/ 1791 h 1873"/>
                <a:gd name="T12" fmla="*/ 775 w 815"/>
                <a:gd name="T13" fmla="*/ 1814 h 1873"/>
                <a:gd name="T14" fmla="*/ 756 w 815"/>
                <a:gd name="T15" fmla="*/ 1834 h 1873"/>
                <a:gd name="T16" fmla="*/ 732 w 815"/>
                <a:gd name="T17" fmla="*/ 1850 h 1873"/>
                <a:gd name="T18" fmla="*/ 707 w 815"/>
                <a:gd name="T19" fmla="*/ 1863 h 1873"/>
                <a:gd name="T20" fmla="*/ 679 w 815"/>
                <a:gd name="T21" fmla="*/ 1871 h 1873"/>
                <a:gd name="T22" fmla="*/ 649 w 815"/>
                <a:gd name="T23" fmla="*/ 1873 h 1873"/>
                <a:gd name="T24" fmla="*/ 573 w 815"/>
                <a:gd name="T25" fmla="*/ 1873 h 1873"/>
                <a:gd name="T26" fmla="*/ 543 w 815"/>
                <a:gd name="T27" fmla="*/ 1871 h 1873"/>
                <a:gd name="T28" fmla="*/ 514 w 815"/>
                <a:gd name="T29" fmla="*/ 1863 h 1873"/>
                <a:gd name="T30" fmla="*/ 489 w 815"/>
                <a:gd name="T31" fmla="*/ 1850 h 1873"/>
                <a:gd name="T32" fmla="*/ 466 w 815"/>
                <a:gd name="T33" fmla="*/ 1834 h 1873"/>
                <a:gd name="T34" fmla="*/ 446 w 815"/>
                <a:gd name="T35" fmla="*/ 1814 h 1873"/>
                <a:gd name="T36" fmla="*/ 430 w 815"/>
                <a:gd name="T37" fmla="*/ 1791 h 1873"/>
                <a:gd name="T38" fmla="*/ 418 w 815"/>
                <a:gd name="T39" fmla="*/ 1765 h 1873"/>
                <a:gd name="T40" fmla="*/ 409 w 815"/>
                <a:gd name="T41" fmla="*/ 1737 h 1873"/>
                <a:gd name="T42" fmla="*/ 407 w 815"/>
                <a:gd name="T43" fmla="*/ 1708 h 1873"/>
                <a:gd name="T44" fmla="*/ 404 w 815"/>
                <a:gd name="T45" fmla="*/ 1737 h 1873"/>
                <a:gd name="T46" fmla="*/ 397 w 815"/>
                <a:gd name="T47" fmla="*/ 1765 h 1873"/>
                <a:gd name="T48" fmla="*/ 385 w 815"/>
                <a:gd name="T49" fmla="*/ 1791 h 1873"/>
                <a:gd name="T50" fmla="*/ 368 w 815"/>
                <a:gd name="T51" fmla="*/ 1814 h 1873"/>
                <a:gd name="T52" fmla="*/ 349 w 815"/>
                <a:gd name="T53" fmla="*/ 1834 h 1873"/>
                <a:gd name="T54" fmla="*/ 325 w 815"/>
                <a:gd name="T55" fmla="*/ 1850 h 1873"/>
                <a:gd name="T56" fmla="*/ 299 w 815"/>
                <a:gd name="T57" fmla="*/ 1863 h 1873"/>
                <a:gd name="T58" fmla="*/ 272 w 815"/>
                <a:gd name="T59" fmla="*/ 1871 h 1873"/>
                <a:gd name="T60" fmla="*/ 242 w 815"/>
                <a:gd name="T61" fmla="*/ 1873 h 1873"/>
                <a:gd name="T62" fmla="*/ 165 w 815"/>
                <a:gd name="T63" fmla="*/ 1873 h 1873"/>
                <a:gd name="T64" fmla="*/ 136 w 815"/>
                <a:gd name="T65" fmla="*/ 1871 h 1873"/>
                <a:gd name="T66" fmla="*/ 107 w 815"/>
                <a:gd name="T67" fmla="*/ 1863 h 1873"/>
                <a:gd name="T68" fmla="*/ 82 w 815"/>
                <a:gd name="T69" fmla="*/ 1850 h 1873"/>
                <a:gd name="T70" fmla="*/ 59 w 815"/>
                <a:gd name="T71" fmla="*/ 1834 h 1873"/>
                <a:gd name="T72" fmla="*/ 38 w 815"/>
                <a:gd name="T73" fmla="*/ 1814 h 1873"/>
                <a:gd name="T74" fmla="*/ 23 w 815"/>
                <a:gd name="T75" fmla="*/ 1791 h 1873"/>
                <a:gd name="T76" fmla="*/ 11 w 815"/>
                <a:gd name="T77" fmla="*/ 1765 h 1873"/>
                <a:gd name="T78" fmla="*/ 2 w 815"/>
                <a:gd name="T79" fmla="*/ 1737 h 1873"/>
                <a:gd name="T80" fmla="*/ 0 w 815"/>
                <a:gd name="T81" fmla="*/ 1708 h 1873"/>
                <a:gd name="T82" fmla="*/ 0 w 815"/>
                <a:gd name="T83" fmla="*/ 0 h 1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5" h="1873">
                  <a:moveTo>
                    <a:pt x="0" y="0"/>
                  </a:moveTo>
                  <a:lnTo>
                    <a:pt x="815" y="0"/>
                  </a:lnTo>
                  <a:lnTo>
                    <a:pt x="815" y="1708"/>
                  </a:lnTo>
                  <a:lnTo>
                    <a:pt x="811" y="1737"/>
                  </a:lnTo>
                  <a:lnTo>
                    <a:pt x="804" y="1765"/>
                  </a:lnTo>
                  <a:lnTo>
                    <a:pt x="792" y="1791"/>
                  </a:lnTo>
                  <a:lnTo>
                    <a:pt x="775" y="1814"/>
                  </a:lnTo>
                  <a:lnTo>
                    <a:pt x="756" y="1834"/>
                  </a:lnTo>
                  <a:lnTo>
                    <a:pt x="732" y="1850"/>
                  </a:lnTo>
                  <a:lnTo>
                    <a:pt x="707" y="1863"/>
                  </a:lnTo>
                  <a:lnTo>
                    <a:pt x="679" y="1871"/>
                  </a:lnTo>
                  <a:lnTo>
                    <a:pt x="649" y="1873"/>
                  </a:lnTo>
                  <a:lnTo>
                    <a:pt x="573" y="1873"/>
                  </a:lnTo>
                  <a:lnTo>
                    <a:pt x="543" y="1871"/>
                  </a:lnTo>
                  <a:lnTo>
                    <a:pt x="514" y="1863"/>
                  </a:lnTo>
                  <a:lnTo>
                    <a:pt x="489" y="1850"/>
                  </a:lnTo>
                  <a:lnTo>
                    <a:pt x="466" y="1834"/>
                  </a:lnTo>
                  <a:lnTo>
                    <a:pt x="446" y="1814"/>
                  </a:lnTo>
                  <a:lnTo>
                    <a:pt x="430" y="1791"/>
                  </a:lnTo>
                  <a:lnTo>
                    <a:pt x="418" y="1765"/>
                  </a:lnTo>
                  <a:lnTo>
                    <a:pt x="409" y="1737"/>
                  </a:lnTo>
                  <a:lnTo>
                    <a:pt x="407" y="1708"/>
                  </a:lnTo>
                  <a:lnTo>
                    <a:pt x="404" y="1737"/>
                  </a:lnTo>
                  <a:lnTo>
                    <a:pt x="397" y="1765"/>
                  </a:lnTo>
                  <a:lnTo>
                    <a:pt x="385" y="1791"/>
                  </a:lnTo>
                  <a:lnTo>
                    <a:pt x="368" y="1814"/>
                  </a:lnTo>
                  <a:lnTo>
                    <a:pt x="349" y="1834"/>
                  </a:lnTo>
                  <a:lnTo>
                    <a:pt x="325" y="1850"/>
                  </a:lnTo>
                  <a:lnTo>
                    <a:pt x="299" y="1863"/>
                  </a:lnTo>
                  <a:lnTo>
                    <a:pt x="272" y="1871"/>
                  </a:lnTo>
                  <a:lnTo>
                    <a:pt x="242" y="1873"/>
                  </a:lnTo>
                  <a:lnTo>
                    <a:pt x="165" y="1873"/>
                  </a:lnTo>
                  <a:lnTo>
                    <a:pt x="136" y="1871"/>
                  </a:lnTo>
                  <a:lnTo>
                    <a:pt x="107" y="1863"/>
                  </a:lnTo>
                  <a:lnTo>
                    <a:pt x="82" y="1850"/>
                  </a:lnTo>
                  <a:lnTo>
                    <a:pt x="59" y="1834"/>
                  </a:lnTo>
                  <a:lnTo>
                    <a:pt x="38" y="1814"/>
                  </a:lnTo>
                  <a:lnTo>
                    <a:pt x="23" y="1791"/>
                  </a:lnTo>
                  <a:lnTo>
                    <a:pt x="11" y="1765"/>
                  </a:lnTo>
                  <a:lnTo>
                    <a:pt x="2" y="1737"/>
                  </a:lnTo>
                  <a:lnTo>
                    <a:pt x="0" y="1708"/>
                  </a:lnTo>
                  <a:lnTo>
                    <a:pt x="0" y="0"/>
                  </a:lnTo>
                  <a:close/>
                </a:path>
              </a:pathLst>
            </a:custGeom>
            <a:solidFill>
              <a:srgbClr val="FFCE59"/>
            </a:solidFill>
            <a:ln w="0">
              <a:solidFill>
                <a:srgbClr val="FFCE5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7" name="Freeform 16"/>
            <p:cNvSpPr>
              <a:spLocks/>
            </p:cNvSpPr>
            <p:nvPr/>
          </p:nvSpPr>
          <p:spPr bwMode="auto">
            <a:xfrm>
              <a:off x="1125" y="843"/>
              <a:ext cx="287" cy="372"/>
            </a:xfrm>
            <a:custGeom>
              <a:avLst/>
              <a:gdLst>
                <a:gd name="T0" fmla="*/ 263 w 573"/>
                <a:gd name="T1" fmla="*/ 0 h 743"/>
                <a:gd name="T2" fmla="*/ 309 w 573"/>
                <a:gd name="T3" fmla="*/ 0 h 743"/>
                <a:gd name="T4" fmla="*/ 348 w 573"/>
                <a:gd name="T5" fmla="*/ 3 h 743"/>
                <a:gd name="T6" fmla="*/ 385 w 573"/>
                <a:gd name="T7" fmla="*/ 11 h 743"/>
                <a:gd name="T8" fmla="*/ 420 w 573"/>
                <a:gd name="T9" fmla="*/ 25 h 743"/>
                <a:gd name="T10" fmla="*/ 453 w 573"/>
                <a:gd name="T11" fmla="*/ 42 h 743"/>
                <a:gd name="T12" fmla="*/ 483 w 573"/>
                <a:gd name="T13" fmla="*/ 65 h 743"/>
                <a:gd name="T14" fmla="*/ 508 w 573"/>
                <a:gd name="T15" fmla="*/ 90 h 743"/>
                <a:gd name="T16" fmla="*/ 530 w 573"/>
                <a:gd name="T17" fmla="*/ 120 h 743"/>
                <a:gd name="T18" fmla="*/ 549 w 573"/>
                <a:gd name="T19" fmla="*/ 152 h 743"/>
                <a:gd name="T20" fmla="*/ 562 w 573"/>
                <a:gd name="T21" fmla="*/ 187 h 743"/>
                <a:gd name="T22" fmla="*/ 570 w 573"/>
                <a:gd name="T23" fmla="*/ 225 h 743"/>
                <a:gd name="T24" fmla="*/ 573 w 573"/>
                <a:gd name="T25" fmla="*/ 264 h 743"/>
                <a:gd name="T26" fmla="*/ 573 w 573"/>
                <a:gd name="T27" fmla="*/ 480 h 743"/>
                <a:gd name="T28" fmla="*/ 570 w 573"/>
                <a:gd name="T29" fmla="*/ 519 h 743"/>
                <a:gd name="T30" fmla="*/ 562 w 573"/>
                <a:gd name="T31" fmla="*/ 556 h 743"/>
                <a:gd name="T32" fmla="*/ 549 w 573"/>
                <a:gd name="T33" fmla="*/ 591 h 743"/>
                <a:gd name="T34" fmla="*/ 530 w 573"/>
                <a:gd name="T35" fmla="*/ 623 h 743"/>
                <a:gd name="T36" fmla="*/ 508 w 573"/>
                <a:gd name="T37" fmla="*/ 653 h 743"/>
                <a:gd name="T38" fmla="*/ 483 w 573"/>
                <a:gd name="T39" fmla="*/ 678 h 743"/>
                <a:gd name="T40" fmla="*/ 453 w 573"/>
                <a:gd name="T41" fmla="*/ 701 h 743"/>
                <a:gd name="T42" fmla="*/ 420 w 573"/>
                <a:gd name="T43" fmla="*/ 718 h 743"/>
                <a:gd name="T44" fmla="*/ 385 w 573"/>
                <a:gd name="T45" fmla="*/ 732 h 743"/>
                <a:gd name="T46" fmla="*/ 348 w 573"/>
                <a:gd name="T47" fmla="*/ 740 h 743"/>
                <a:gd name="T48" fmla="*/ 309 w 573"/>
                <a:gd name="T49" fmla="*/ 743 h 743"/>
                <a:gd name="T50" fmla="*/ 263 w 573"/>
                <a:gd name="T51" fmla="*/ 743 h 743"/>
                <a:gd name="T52" fmla="*/ 224 w 573"/>
                <a:gd name="T53" fmla="*/ 740 h 743"/>
                <a:gd name="T54" fmla="*/ 187 w 573"/>
                <a:gd name="T55" fmla="*/ 732 h 743"/>
                <a:gd name="T56" fmla="*/ 152 w 573"/>
                <a:gd name="T57" fmla="*/ 718 h 743"/>
                <a:gd name="T58" fmla="*/ 120 w 573"/>
                <a:gd name="T59" fmla="*/ 701 h 743"/>
                <a:gd name="T60" fmla="*/ 90 w 573"/>
                <a:gd name="T61" fmla="*/ 678 h 743"/>
                <a:gd name="T62" fmla="*/ 64 w 573"/>
                <a:gd name="T63" fmla="*/ 653 h 743"/>
                <a:gd name="T64" fmla="*/ 42 w 573"/>
                <a:gd name="T65" fmla="*/ 623 h 743"/>
                <a:gd name="T66" fmla="*/ 24 w 573"/>
                <a:gd name="T67" fmla="*/ 591 h 743"/>
                <a:gd name="T68" fmla="*/ 11 w 573"/>
                <a:gd name="T69" fmla="*/ 556 h 743"/>
                <a:gd name="T70" fmla="*/ 3 w 573"/>
                <a:gd name="T71" fmla="*/ 519 h 743"/>
                <a:gd name="T72" fmla="*/ 0 w 573"/>
                <a:gd name="T73" fmla="*/ 480 h 743"/>
                <a:gd name="T74" fmla="*/ 0 w 573"/>
                <a:gd name="T75" fmla="*/ 264 h 743"/>
                <a:gd name="T76" fmla="*/ 3 w 573"/>
                <a:gd name="T77" fmla="*/ 225 h 743"/>
                <a:gd name="T78" fmla="*/ 11 w 573"/>
                <a:gd name="T79" fmla="*/ 187 h 743"/>
                <a:gd name="T80" fmla="*/ 24 w 573"/>
                <a:gd name="T81" fmla="*/ 152 h 743"/>
                <a:gd name="T82" fmla="*/ 42 w 573"/>
                <a:gd name="T83" fmla="*/ 120 h 743"/>
                <a:gd name="T84" fmla="*/ 64 w 573"/>
                <a:gd name="T85" fmla="*/ 90 h 743"/>
                <a:gd name="T86" fmla="*/ 90 w 573"/>
                <a:gd name="T87" fmla="*/ 65 h 743"/>
                <a:gd name="T88" fmla="*/ 120 w 573"/>
                <a:gd name="T89" fmla="*/ 42 h 743"/>
                <a:gd name="T90" fmla="*/ 152 w 573"/>
                <a:gd name="T91" fmla="*/ 25 h 743"/>
                <a:gd name="T92" fmla="*/ 187 w 573"/>
                <a:gd name="T93" fmla="*/ 11 h 743"/>
                <a:gd name="T94" fmla="*/ 224 w 573"/>
                <a:gd name="T95" fmla="*/ 3 h 743"/>
                <a:gd name="T96" fmla="*/ 263 w 573"/>
                <a:gd name="T97" fmla="*/ 0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3" h="743">
                  <a:moveTo>
                    <a:pt x="263" y="0"/>
                  </a:moveTo>
                  <a:lnTo>
                    <a:pt x="309" y="0"/>
                  </a:lnTo>
                  <a:lnTo>
                    <a:pt x="348" y="3"/>
                  </a:lnTo>
                  <a:lnTo>
                    <a:pt x="385" y="11"/>
                  </a:lnTo>
                  <a:lnTo>
                    <a:pt x="420" y="25"/>
                  </a:lnTo>
                  <a:lnTo>
                    <a:pt x="453" y="42"/>
                  </a:lnTo>
                  <a:lnTo>
                    <a:pt x="483" y="65"/>
                  </a:lnTo>
                  <a:lnTo>
                    <a:pt x="508" y="90"/>
                  </a:lnTo>
                  <a:lnTo>
                    <a:pt x="530" y="120"/>
                  </a:lnTo>
                  <a:lnTo>
                    <a:pt x="549" y="152"/>
                  </a:lnTo>
                  <a:lnTo>
                    <a:pt x="562" y="187"/>
                  </a:lnTo>
                  <a:lnTo>
                    <a:pt x="570" y="225"/>
                  </a:lnTo>
                  <a:lnTo>
                    <a:pt x="573" y="264"/>
                  </a:lnTo>
                  <a:lnTo>
                    <a:pt x="573" y="480"/>
                  </a:lnTo>
                  <a:lnTo>
                    <a:pt x="570" y="519"/>
                  </a:lnTo>
                  <a:lnTo>
                    <a:pt x="562" y="556"/>
                  </a:lnTo>
                  <a:lnTo>
                    <a:pt x="549" y="591"/>
                  </a:lnTo>
                  <a:lnTo>
                    <a:pt x="530" y="623"/>
                  </a:lnTo>
                  <a:lnTo>
                    <a:pt x="508" y="653"/>
                  </a:lnTo>
                  <a:lnTo>
                    <a:pt x="483" y="678"/>
                  </a:lnTo>
                  <a:lnTo>
                    <a:pt x="453" y="701"/>
                  </a:lnTo>
                  <a:lnTo>
                    <a:pt x="420" y="718"/>
                  </a:lnTo>
                  <a:lnTo>
                    <a:pt x="385" y="732"/>
                  </a:lnTo>
                  <a:lnTo>
                    <a:pt x="348" y="740"/>
                  </a:lnTo>
                  <a:lnTo>
                    <a:pt x="309" y="743"/>
                  </a:lnTo>
                  <a:lnTo>
                    <a:pt x="263" y="743"/>
                  </a:lnTo>
                  <a:lnTo>
                    <a:pt x="224" y="740"/>
                  </a:lnTo>
                  <a:lnTo>
                    <a:pt x="187" y="732"/>
                  </a:lnTo>
                  <a:lnTo>
                    <a:pt x="152" y="718"/>
                  </a:lnTo>
                  <a:lnTo>
                    <a:pt x="120" y="701"/>
                  </a:lnTo>
                  <a:lnTo>
                    <a:pt x="90" y="678"/>
                  </a:lnTo>
                  <a:lnTo>
                    <a:pt x="64" y="653"/>
                  </a:lnTo>
                  <a:lnTo>
                    <a:pt x="42" y="623"/>
                  </a:lnTo>
                  <a:lnTo>
                    <a:pt x="24" y="591"/>
                  </a:lnTo>
                  <a:lnTo>
                    <a:pt x="11" y="556"/>
                  </a:lnTo>
                  <a:lnTo>
                    <a:pt x="3" y="519"/>
                  </a:lnTo>
                  <a:lnTo>
                    <a:pt x="0" y="480"/>
                  </a:lnTo>
                  <a:lnTo>
                    <a:pt x="0" y="264"/>
                  </a:lnTo>
                  <a:lnTo>
                    <a:pt x="3" y="225"/>
                  </a:lnTo>
                  <a:lnTo>
                    <a:pt x="11" y="187"/>
                  </a:lnTo>
                  <a:lnTo>
                    <a:pt x="24" y="152"/>
                  </a:lnTo>
                  <a:lnTo>
                    <a:pt x="42" y="120"/>
                  </a:lnTo>
                  <a:lnTo>
                    <a:pt x="64" y="90"/>
                  </a:lnTo>
                  <a:lnTo>
                    <a:pt x="90" y="65"/>
                  </a:lnTo>
                  <a:lnTo>
                    <a:pt x="120" y="42"/>
                  </a:lnTo>
                  <a:lnTo>
                    <a:pt x="152" y="25"/>
                  </a:lnTo>
                  <a:lnTo>
                    <a:pt x="187" y="11"/>
                  </a:lnTo>
                  <a:lnTo>
                    <a:pt x="224" y="3"/>
                  </a:lnTo>
                  <a:lnTo>
                    <a:pt x="263" y="0"/>
                  </a:lnTo>
                  <a:close/>
                </a:path>
              </a:pathLst>
            </a:custGeom>
            <a:solidFill>
              <a:srgbClr val="FFABB8"/>
            </a:solidFill>
            <a:ln w="0">
              <a:solidFill>
                <a:srgbClr val="FFABB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8" name="Freeform 17"/>
            <p:cNvSpPr>
              <a:spLocks/>
            </p:cNvSpPr>
            <p:nvPr/>
          </p:nvSpPr>
          <p:spPr bwMode="auto">
            <a:xfrm>
              <a:off x="1124" y="1215"/>
              <a:ext cx="290" cy="238"/>
            </a:xfrm>
            <a:custGeom>
              <a:avLst/>
              <a:gdLst>
                <a:gd name="T0" fmla="*/ 0 w 579"/>
                <a:gd name="T1" fmla="*/ 0 h 476"/>
                <a:gd name="T2" fmla="*/ 579 w 579"/>
                <a:gd name="T3" fmla="*/ 0 h 476"/>
                <a:gd name="T4" fmla="*/ 289 w 579"/>
                <a:gd name="T5" fmla="*/ 476 h 476"/>
                <a:gd name="T6" fmla="*/ 0 w 579"/>
                <a:gd name="T7" fmla="*/ 0 h 476"/>
              </a:gdLst>
              <a:ahLst/>
              <a:cxnLst>
                <a:cxn ang="0">
                  <a:pos x="T0" y="T1"/>
                </a:cxn>
                <a:cxn ang="0">
                  <a:pos x="T2" y="T3"/>
                </a:cxn>
                <a:cxn ang="0">
                  <a:pos x="T4" y="T5"/>
                </a:cxn>
                <a:cxn ang="0">
                  <a:pos x="T6" y="T7"/>
                </a:cxn>
              </a:cxnLst>
              <a:rect l="0" t="0" r="r" b="b"/>
              <a:pathLst>
                <a:path w="579" h="476">
                  <a:moveTo>
                    <a:pt x="0" y="0"/>
                  </a:moveTo>
                  <a:lnTo>
                    <a:pt x="579" y="0"/>
                  </a:lnTo>
                  <a:lnTo>
                    <a:pt x="289" y="476"/>
                  </a:lnTo>
                  <a:lnTo>
                    <a:pt x="0" y="0"/>
                  </a:lnTo>
                  <a:close/>
                </a:path>
              </a:pathLst>
            </a:custGeom>
            <a:solidFill>
              <a:srgbClr val="F0F9F7"/>
            </a:solidFill>
            <a:ln w="0">
              <a:solidFill>
                <a:srgbClr val="F0F9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9" name="Freeform 18"/>
            <p:cNvSpPr>
              <a:spLocks/>
            </p:cNvSpPr>
            <p:nvPr/>
          </p:nvSpPr>
          <p:spPr bwMode="auto">
            <a:xfrm>
              <a:off x="1065" y="1532"/>
              <a:ext cx="407" cy="319"/>
            </a:xfrm>
            <a:custGeom>
              <a:avLst/>
              <a:gdLst>
                <a:gd name="T0" fmla="*/ 0 w 815"/>
                <a:gd name="T1" fmla="*/ 0 h 638"/>
                <a:gd name="T2" fmla="*/ 815 w 815"/>
                <a:gd name="T3" fmla="*/ 0 h 638"/>
                <a:gd name="T4" fmla="*/ 815 w 815"/>
                <a:gd name="T5" fmla="*/ 430 h 638"/>
                <a:gd name="T6" fmla="*/ 407 w 815"/>
                <a:gd name="T7" fmla="*/ 638 h 638"/>
                <a:gd name="T8" fmla="*/ 0 w 815"/>
                <a:gd name="T9" fmla="*/ 431 h 638"/>
                <a:gd name="T10" fmla="*/ 0 w 815"/>
                <a:gd name="T11" fmla="*/ 0 h 638"/>
              </a:gdLst>
              <a:ahLst/>
              <a:cxnLst>
                <a:cxn ang="0">
                  <a:pos x="T0" y="T1"/>
                </a:cxn>
                <a:cxn ang="0">
                  <a:pos x="T2" y="T3"/>
                </a:cxn>
                <a:cxn ang="0">
                  <a:pos x="T4" y="T5"/>
                </a:cxn>
                <a:cxn ang="0">
                  <a:pos x="T6" y="T7"/>
                </a:cxn>
                <a:cxn ang="0">
                  <a:pos x="T8" y="T9"/>
                </a:cxn>
                <a:cxn ang="0">
                  <a:pos x="T10" y="T11"/>
                </a:cxn>
              </a:cxnLst>
              <a:rect l="0" t="0" r="r" b="b"/>
              <a:pathLst>
                <a:path w="815" h="638">
                  <a:moveTo>
                    <a:pt x="0" y="0"/>
                  </a:moveTo>
                  <a:lnTo>
                    <a:pt x="815" y="0"/>
                  </a:lnTo>
                  <a:lnTo>
                    <a:pt x="815" y="430"/>
                  </a:lnTo>
                  <a:lnTo>
                    <a:pt x="407" y="638"/>
                  </a:lnTo>
                  <a:lnTo>
                    <a:pt x="0" y="431"/>
                  </a:lnTo>
                  <a:lnTo>
                    <a:pt x="0" y="0"/>
                  </a:lnTo>
                  <a:close/>
                </a:path>
              </a:pathLst>
            </a:custGeom>
            <a:solidFill>
              <a:srgbClr val="4CFBE2"/>
            </a:solidFill>
            <a:ln w="0">
              <a:solidFill>
                <a:srgbClr val="4CFBE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0" name="Freeform 19"/>
            <p:cNvSpPr>
              <a:spLocks/>
            </p:cNvSpPr>
            <p:nvPr/>
          </p:nvSpPr>
          <p:spPr bwMode="auto">
            <a:xfrm>
              <a:off x="1233" y="1541"/>
              <a:ext cx="71" cy="71"/>
            </a:xfrm>
            <a:custGeom>
              <a:avLst/>
              <a:gdLst>
                <a:gd name="T0" fmla="*/ 71 w 142"/>
                <a:gd name="T1" fmla="*/ 0 h 142"/>
                <a:gd name="T2" fmla="*/ 90 w 142"/>
                <a:gd name="T3" fmla="*/ 3 h 142"/>
                <a:gd name="T4" fmla="*/ 107 w 142"/>
                <a:gd name="T5" fmla="*/ 10 h 142"/>
                <a:gd name="T6" fmla="*/ 122 w 142"/>
                <a:gd name="T7" fmla="*/ 20 h 142"/>
                <a:gd name="T8" fmla="*/ 132 w 142"/>
                <a:gd name="T9" fmla="*/ 35 h 142"/>
                <a:gd name="T10" fmla="*/ 139 w 142"/>
                <a:gd name="T11" fmla="*/ 52 h 142"/>
                <a:gd name="T12" fmla="*/ 142 w 142"/>
                <a:gd name="T13" fmla="*/ 71 h 142"/>
                <a:gd name="T14" fmla="*/ 139 w 142"/>
                <a:gd name="T15" fmla="*/ 89 h 142"/>
                <a:gd name="T16" fmla="*/ 132 w 142"/>
                <a:gd name="T17" fmla="*/ 107 h 142"/>
                <a:gd name="T18" fmla="*/ 122 w 142"/>
                <a:gd name="T19" fmla="*/ 121 h 142"/>
                <a:gd name="T20" fmla="*/ 107 w 142"/>
                <a:gd name="T21" fmla="*/ 132 h 142"/>
                <a:gd name="T22" fmla="*/ 90 w 142"/>
                <a:gd name="T23" fmla="*/ 140 h 142"/>
                <a:gd name="T24" fmla="*/ 71 w 142"/>
                <a:gd name="T25" fmla="*/ 142 h 142"/>
                <a:gd name="T26" fmla="*/ 52 w 142"/>
                <a:gd name="T27" fmla="*/ 140 h 142"/>
                <a:gd name="T28" fmla="*/ 35 w 142"/>
                <a:gd name="T29" fmla="*/ 132 h 142"/>
                <a:gd name="T30" fmla="*/ 21 w 142"/>
                <a:gd name="T31" fmla="*/ 121 h 142"/>
                <a:gd name="T32" fmla="*/ 10 w 142"/>
                <a:gd name="T33" fmla="*/ 107 h 142"/>
                <a:gd name="T34" fmla="*/ 3 w 142"/>
                <a:gd name="T35" fmla="*/ 89 h 142"/>
                <a:gd name="T36" fmla="*/ 0 w 142"/>
                <a:gd name="T37" fmla="*/ 71 h 142"/>
                <a:gd name="T38" fmla="*/ 3 w 142"/>
                <a:gd name="T39" fmla="*/ 52 h 142"/>
                <a:gd name="T40" fmla="*/ 10 w 142"/>
                <a:gd name="T41" fmla="*/ 35 h 142"/>
                <a:gd name="T42" fmla="*/ 21 w 142"/>
                <a:gd name="T43" fmla="*/ 20 h 142"/>
                <a:gd name="T44" fmla="*/ 35 w 142"/>
                <a:gd name="T45" fmla="*/ 10 h 142"/>
                <a:gd name="T46" fmla="*/ 52 w 142"/>
                <a:gd name="T47" fmla="*/ 3 h 142"/>
                <a:gd name="T48" fmla="*/ 71 w 142"/>
                <a:gd name="T4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42">
                  <a:moveTo>
                    <a:pt x="71" y="0"/>
                  </a:moveTo>
                  <a:lnTo>
                    <a:pt x="90" y="3"/>
                  </a:lnTo>
                  <a:lnTo>
                    <a:pt x="107" y="10"/>
                  </a:lnTo>
                  <a:lnTo>
                    <a:pt x="122" y="20"/>
                  </a:lnTo>
                  <a:lnTo>
                    <a:pt x="132" y="35"/>
                  </a:lnTo>
                  <a:lnTo>
                    <a:pt x="139" y="52"/>
                  </a:lnTo>
                  <a:lnTo>
                    <a:pt x="142" y="71"/>
                  </a:lnTo>
                  <a:lnTo>
                    <a:pt x="139" y="89"/>
                  </a:lnTo>
                  <a:lnTo>
                    <a:pt x="132" y="107"/>
                  </a:lnTo>
                  <a:lnTo>
                    <a:pt x="122" y="121"/>
                  </a:lnTo>
                  <a:lnTo>
                    <a:pt x="107" y="132"/>
                  </a:lnTo>
                  <a:lnTo>
                    <a:pt x="90" y="140"/>
                  </a:lnTo>
                  <a:lnTo>
                    <a:pt x="71" y="142"/>
                  </a:lnTo>
                  <a:lnTo>
                    <a:pt x="52" y="140"/>
                  </a:lnTo>
                  <a:lnTo>
                    <a:pt x="35" y="132"/>
                  </a:lnTo>
                  <a:lnTo>
                    <a:pt x="21" y="121"/>
                  </a:lnTo>
                  <a:lnTo>
                    <a:pt x="10" y="107"/>
                  </a:lnTo>
                  <a:lnTo>
                    <a:pt x="3" y="89"/>
                  </a:lnTo>
                  <a:lnTo>
                    <a:pt x="0" y="71"/>
                  </a:lnTo>
                  <a:lnTo>
                    <a:pt x="3" y="52"/>
                  </a:lnTo>
                  <a:lnTo>
                    <a:pt x="10" y="35"/>
                  </a:lnTo>
                  <a:lnTo>
                    <a:pt x="21" y="20"/>
                  </a:lnTo>
                  <a:lnTo>
                    <a:pt x="35" y="10"/>
                  </a:lnTo>
                  <a:lnTo>
                    <a:pt x="52" y="3"/>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1" name="Freeform 20"/>
            <p:cNvSpPr>
              <a:spLocks/>
            </p:cNvSpPr>
            <p:nvPr/>
          </p:nvSpPr>
          <p:spPr bwMode="auto">
            <a:xfrm>
              <a:off x="1233" y="1661"/>
              <a:ext cx="71" cy="71"/>
            </a:xfrm>
            <a:custGeom>
              <a:avLst/>
              <a:gdLst>
                <a:gd name="T0" fmla="*/ 71 w 142"/>
                <a:gd name="T1" fmla="*/ 0 h 142"/>
                <a:gd name="T2" fmla="*/ 90 w 142"/>
                <a:gd name="T3" fmla="*/ 3 h 142"/>
                <a:gd name="T4" fmla="*/ 107 w 142"/>
                <a:gd name="T5" fmla="*/ 11 h 142"/>
                <a:gd name="T6" fmla="*/ 122 w 142"/>
                <a:gd name="T7" fmla="*/ 21 h 142"/>
                <a:gd name="T8" fmla="*/ 132 w 142"/>
                <a:gd name="T9" fmla="*/ 35 h 142"/>
                <a:gd name="T10" fmla="*/ 139 w 142"/>
                <a:gd name="T11" fmla="*/ 53 h 142"/>
                <a:gd name="T12" fmla="*/ 142 w 142"/>
                <a:gd name="T13" fmla="*/ 71 h 142"/>
                <a:gd name="T14" fmla="*/ 139 w 142"/>
                <a:gd name="T15" fmla="*/ 90 h 142"/>
                <a:gd name="T16" fmla="*/ 132 w 142"/>
                <a:gd name="T17" fmla="*/ 107 h 142"/>
                <a:gd name="T18" fmla="*/ 122 w 142"/>
                <a:gd name="T19" fmla="*/ 122 h 142"/>
                <a:gd name="T20" fmla="*/ 107 w 142"/>
                <a:gd name="T21" fmla="*/ 133 h 142"/>
                <a:gd name="T22" fmla="*/ 90 w 142"/>
                <a:gd name="T23" fmla="*/ 139 h 142"/>
                <a:gd name="T24" fmla="*/ 71 w 142"/>
                <a:gd name="T25" fmla="*/ 142 h 142"/>
                <a:gd name="T26" fmla="*/ 52 w 142"/>
                <a:gd name="T27" fmla="*/ 139 h 142"/>
                <a:gd name="T28" fmla="*/ 35 w 142"/>
                <a:gd name="T29" fmla="*/ 133 h 142"/>
                <a:gd name="T30" fmla="*/ 21 w 142"/>
                <a:gd name="T31" fmla="*/ 122 h 142"/>
                <a:gd name="T32" fmla="*/ 10 w 142"/>
                <a:gd name="T33" fmla="*/ 107 h 142"/>
                <a:gd name="T34" fmla="*/ 3 w 142"/>
                <a:gd name="T35" fmla="*/ 90 h 142"/>
                <a:gd name="T36" fmla="*/ 0 w 142"/>
                <a:gd name="T37" fmla="*/ 71 h 142"/>
                <a:gd name="T38" fmla="*/ 3 w 142"/>
                <a:gd name="T39" fmla="*/ 53 h 142"/>
                <a:gd name="T40" fmla="*/ 10 w 142"/>
                <a:gd name="T41" fmla="*/ 35 h 142"/>
                <a:gd name="T42" fmla="*/ 21 w 142"/>
                <a:gd name="T43" fmla="*/ 21 h 142"/>
                <a:gd name="T44" fmla="*/ 35 w 142"/>
                <a:gd name="T45" fmla="*/ 11 h 142"/>
                <a:gd name="T46" fmla="*/ 52 w 142"/>
                <a:gd name="T47" fmla="*/ 3 h 142"/>
                <a:gd name="T48" fmla="*/ 71 w 142"/>
                <a:gd name="T4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42">
                  <a:moveTo>
                    <a:pt x="71" y="0"/>
                  </a:moveTo>
                  <a:lnTo>
                    <a:pt x="90" y="3"/>
                  </a:lnTo>
                  <a:lnTo>
                    <a:pt x="107" y="11"/>
                  </a:lnTo>
                  <a:lnTo>
                    <a:pt x="122" y="21"/>
                  </a:lnTo>
                  <a:lnTo>
                    <a:pt x="132" y="35"/>
                  </a:lnTo>
                  <a:lnTo>
                    <a:pt x="139" y="53"/>
                  </a:lnTo>
                  <a:lnTo>
                    <a:pt x="142" y="71"/>
                  </a:lnTo>
                  <a:lnTo>
                    <a:pt x="139" y="90"/>
                  </a:lnTo>
                  <a:lnTo>
                    <a:pt x="132" y="107"/>
                  </a:lnTo>
                  <a:lnTo>
                    <a:pt x="122" y="122"/>
                  </a:lnTo>
                  <a:lnTo>
                    <a:pt x="107" y="133"/>
                  </a:lnTo>
                  <a:lnTo>
                    <a:pt x="90" y="139"/>
                  </a:lnTo>
                  <a:lnTo>
                    <a:pt x="71" y="142"/>
                  </a:lnTo>
                  <a:lnTo>
                    <a:pt x="52" y="139"/>
                  </a:lnTo>
                  <a:lnTo>
                    <a:pt x="35" y="133"/>
                  </a:lnTo>
                  <a:lnTo>
                    <a:pt x="21" y="122"/>
                  </a:lnTo>
                  <a:lnTo>
                    <a:pt x="10" y="107"/>
                  </a:lnTo>
                  <a:lnTo>
                    <a:pt x="3" y="90"/>
                  </a:lnTo>
                  <a:lnTo>
                    <a:pt x="0" y="71"/>
                  </a:lnTo>
                  <a:lnTo>
                    <a:pt x="3" y="53"/>
                  </a:lnTo>
                  <a:lnTo>
                    <a:pt x="10" y="35"/>
                  </a:lnTo>
                  <a:lnTo>
                    <a:pt x="21" y="21"/>
                  </a:lnTo>
                  <a:lnTo>
                    <a:pt x="35" y="11"/>
                  </a:lnTo>
                  <a:lnTo>
                    <a:pt x="52" y="3"/>
                  </a:lnTo>
                  <a:lnTo>
                    <a:pt x="7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2" name="Freeform 21"/>
            <p:cNvSpPr>
              <a:spLocks noEditPoints="1"/>
            </p:cNvSpPr>
            <p:nvPr/>
          </p:nvSpPr>
          <p:spPr bwMode="auto">
            <a:xfrm>
              <a:off x="489" y="808"/>
              <a:ext cx="1558" cy="1696"/>
            </a:xfrm>
            <a:custGeom>
              <a:avLst/>
              <a:gdLst>
                <a:gd name="T0" fmla="*/ 2041 w 3116"/>
                <a:gd name="T1" fmla="*/ 2160 h 3392"/>
                <a:gd name="T2" fmla="*/ 2249 w 3116"/>
                <a:gd name="T3" fmla="*/ 3241 h 3392"/>
                <a:gd name="T4" fmla="*/ 2373 w 3116"/>
                <a:gd name="T5" fmla="*/ 2307 h 3392"/>
                <a:gd name="T6" fmla="*/ 2496 w 3116"/>
                <a:gd name="T7" fmla="*/ 3241 h 3392"/>
                <a:gd name="T8" fmla="*/ 1895 w 3116"/>
                <a:gd name="T9" fmla="*/ 1994 h 3392"/>
                <a:gd name="T10" fmla="*/ 1275 w 3116"/>
                <a:gd name="T11" fmla="*/ 3241 h 3392"/>
                <a:gd name="T12" fmla="*/ 1490 w 3116"/>
                <a:gd name="T13" fmla="*/ 2359 h 3392"/>
                <a:gd name="T14" fmla="*/ 1629 w 3116"/>
                <a:gd name="T15" fmla="*/ 3156 h 3392"/>
                <a:gd name="T16" fmla="*/ 1874 w 3116"/>
                <a:gd name="T17" fmla="*/ 3215 h 3392"/>
                <a:gd name="T18" fmla="*/ 480 w 3116"/>
                <a:gd name="T19" fmla="*/ 3248 h 3392"/>
                <a:gd name="T20" fmla="*/ 683 w 3116"/>
                <a:gd name="T21" fmla="*/ 2342 h 3392"/>
                <a:gd name="T22" fmla="*/ 817 w 3116"/>
                <a:gd name="T23" fmla="*/ 3177 h 3392"/>
                <a:gd name="T24" fmla="*/ 1070 w 3116"/>
                <a:gd name="T25" fmla="*/ 3198 h 3392"/>
                <a:gd name="T26" fmla="*/ 744 w 3116"/>
                <a:gd name="T27" fmla="*/ 2156 h 3392"/>
                <a:gd name="T28" fmla="*/ 981 w 3116"/>
                <a:gd name="T29" fmla="*/ 1084 h 3392"/>
                <a:gd name="T30" fmla="*/ 1080 w 3116"/>
                <a:gd name="T31" fmla="*/ 2019 h 3392"/>
                <a:gd name="T32" fmla="*/ 1219 w 3116"/>
                <a:gd name="T33" fmla="*/ 1430 h 3392"/>
                <a:gd name="T34" fmla="*/ 1984 w 3116"/>
                <a:gd name="T35" fmla="*/ 1379 h 3392"/>
                <a:gd name="T36" fmla="*/ 2149 w 3116"/>
                <a:gd name="T37" fmla="*/ 1952 h 3392"/>
                <a:gd name="T38" fmla="*/ 1967 w 3116"/>
                <a:gd name="T39" fmla="*/ 913 h 3392"/>
                <a:gd name="T40" fmla="*/ 1230 w 3116"/>
                <a:gd name="T41" fmla="*/ 889 h 3392"/>
                <a:gd name="T42" fmla="*/ 2302 w 3116"/>
                <a:gd name="T43" fmla="*/ 1209 h 3392"/>
                <a:gd name="T44" fmla="*/ 2780 w 3116"/>
                <a:gd name="T45" fmla="*/ 1377 h 3392"/>
                <a:gd name="T46" fmla="*/ 2948 w 3116"/>
                <a:gd name="T47" fmla="*/ 1974 h 3392"/>
                <a:gd name="T48" fmla="*/ 2848 w 3116"/>
                <a:gd name="T49" fmla="*/ 953 h 3392"/>
                <a:gd name="T50" fmla="*/ 268 w 3116"/>
                <a:gd name="T51" fmla="*/ 953 h 3392"/>
                <a:gd name="T52" fmla="*/ 187 w 3116"/>
                <a:gd name="T53" fmla="*/ 1992 h 3392"/>
                <a:gd name="T54" fmla="*/ 356 w 3116"/>
                <a:gd name="T55" fmla="*/ 1379 h 3392"/>
                <a:gd name="T56" fmla="*/ 817 w 3116"/>
                <a:gd name="T57" fmla="*/ 1156 h 3392"/>
                <a:gd name="T58" fmla="*/ 2226 w 3116"/>
                <a:gd name="T59" fmla="*/ 187 h 3392"/>
                <a:gd name="T60" fmla="*/ 2252 w 3116"/>
                <a:gd name="T61" fmla="*/ 717 h 3392"/>
                <a:gd name="T62" fmla="*/ 2585 w 3116"/>
                <a:gd name="T63" fmla="*/ 585 h 3392"/>
                <a:gd name="T64" fmla="*/ 2350 w 3116"/>
                <a:gd name="T65" fmla="*/ 142 h 3392"/>
                <a:gd name="T66" fmla="*/ 1346 w 3116"/>
                <a:gd name="T67" fmla="*/ 585 h 3392"/>
                <a:gd name="T68" fmla="*/ 1679 w 3116"/>
                <a:gd name="T69" fmla="*/ 717 h 3392"/>
                <a:gd name="T70" fmla="*/ 1705 w 3116"/>
                <a:gd name="T71" fmla="*/ 187 h 3392"/>
                <a:gd name="T72" fmla="*/ 554 w 3116"/>
                <a:gd name="T73" fmla="*/ 237 h 3392"/>
                <a:gd name="T74" fmla="*/ 686 w 3116"/>
                <a:gd name="T75" fmla="*/ 740 h 3392"/>
                <a:gd name="T76" fmla="*/ 960 w 3116"/>
                <a:gd name="T77" fmla="*/ 335 h 3392"/>
                <a:gd name="T78" fmla="*/ 767 w 3116"/>
                <a:gd name="T79" fmla="*/ 0 h 3392"/>
                <a:gd name="T80" fmla="*/ 1101 w 3116"/>
                <a:gd name="T81" fmla="*/ 335 h 3392"/>
                <a:gd name="T82" fmla="*/ 1201 w 3116"/>
                <a:gd name="T83" fmla="*/ 551 h 3392"/>
                <a:gd name="T84" fmla="*/ 1490 w 3116"/>
                <a:gd name="T85" fmla="*/ 3 h 3392"/>
                <a:gd name="T86" fmla="*/ 1904 w 3116"/>
                <a:gd name="T87" fmla="*/ 246 h 3392"/>
                <a:gd name="T88" fmla="*/ 2025 w 3116"/>
                <a:gd name="T89" fmla="*/ 634 h 3392"/>
                <a:gd name="T90" fmla="*/ 2219 w 3116"/>
                <a:gd name="T91" fmla="*/ 27 h 3392"/>
                <a:gd name="T92" fmla="*/ 2684 w 3116"/>
                <a:gd name="T93" fmla="*/ 165 h 3392"/>
                <a:gd name="T94" fmla="*/ 2771 w 3116"/>
                <a:gd name="T95" fmla="*/ 760 h 3392"/>
                <a:gd name="T96" fmla="*/ 3116 w 3116"/>
                <a:gd name="T97" fmla="*/ 1209 h 3392"/>
                <a:gd name="T98" fmla="*/ 2855 w 3116"/>
                <a:gd name="T99" fmla="*/ 2160 h 3392"/>
                <a:gd name="T100" fmla="*/ 2614 w 3116"/>
                <a:gd name="T101" fmla="*/ 3392 h 3392"/>
                <a:gd name="T102" fmla="*/ 2131 w 3116"/>
                <a:gd name="T103" fmla="*/ 3392 h 3392"/>
                <a:gd name="T104" fmla="*/ 1686 w 3116"/>
                <a:gd name="T105" fmla="*/ 3389 h 3392"/>
                <a:gd name="T106" fmla="*/ 1243 w 3116"/>
                <a:gd name="T107" fmla="*/ 3381 h 3392"/>
                <a:gd name="T108" fmla="*/ 802 w 3116"/>
                <a:gd name="T109" fmla="*/ 3366 h 3392"/>
                <a:gd name="T110" fmla="*/ 363 w 3116"/>
                <a:gd name="T111" fmla="*/ 3347 h 3392"/>
                <a:gd name="T112" fmla="*/ 119 w 3116"/>
                <a:gd name="T113" fmla="*/ 2117 h 3392"/>
                <a:gd name="T114" fmla="*/ 45 w 3116"/>
                <a:gd name="T115" fmla="*/ 1009 h 3392"/>
                <a:gd name="T116" fmla="*/ 409 w 3116"/>
                <a:gd name="T117" fmla="*/ 673 h 3392"/>
                <a:gd name="T118" fmla="*/ 552 w 3116"/>
                <a:gd name="T119" fmla="*/ 46 h 3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16" h="3392">
                  <a:moveTo>
                    <a:pt x="2709" y="1994"/>
                  </a:moveTo>
                  <a:lnTo>
                    <a:pt x="2404" y="2148"/>
                  </a:lnTo>
                  <a:lnTo>
                    <a:pt x="2389" y="2154"/>
                  </a:lnTo>
                  <a:lnTo>
                    <a:pt x="2373" y="2156"/>
                  </a:lnTo>
                  <a:lnTo>
                    <a:pt x="2356" y="2154"/>
                  </a:lnTo>
                  <a:lnTo>
                    <a:pt x="2341" y="2148"/>
                  </a:lnTo>
                  <a:lnTo>
                    <a:pt x="2220" y="2088"/>
                  </a:lnTo>
                  <a:lnTo>
                    <a:pt x="2191" y="2112"/>
                  </a:lnTo>
                  <a:lnTo>
                    <a:pt x="2157" y="2133"/>
                  </a:lnTo>
                  <a:lnTo>
                    <a:pt x="2121" y="2147"/>
                  </a:lnTo>
                  <a:lnTo>
                    <a:pt x="2082" y="2156"/>
                  </a:lnTo>
                  <a:lnTo>
                    <a:pt x="2041" y="2160"/>
                  </a:lnTo>
                  <a:lnTo>
                    <a:pt x="2036" y="2160"/>
                  </a:lnTo>
                  <a:lnTo>
                    <a:pt x="2036" y="3156"/>
                  </a:lnTo>
                  <a:lnTo>
                    <a:pt x="2039" y="3177"/>
                  </a:lnTo>
                  <a:lnTo>
                    <a:pt x="2046" y="3198"/>
                  </a:lnTo>
                  <a:lnTo>
                    <a:pt x="2057" y="3215"/>
                  </a:lnTo>
                  <a:lnTo>
                    <a:pt x="2071" y="3230"/>
                  </a:lnTo>
                  <a:lnTo>
                    <a:pt x="2089" y="3241"/>
                  </a:lnTo>
                  <a:lnTo>
                    <a:pt x="2109" y="3248"/>
                  </a:lnTo>
                  <a:lnTo>
                    <a:pt x="2131" y="3250"/>
                  </a:lnTo>
                  <a:lnTo>
                    <a:pt x="2207" y="3250"/>
                  </a:lnTo>
                  <a:lnTo>
                    <a:pt x="2229" y="3248"/>
                  </a:lnTo>
                  <a:lnTo>
                    <a:pt x="2249" y="3241"/>
                  </a:lnTo>
                  <a:lnTo>
                    <a:pt x="2267" y="3230"/>
                  </a:lnTo>
                  <a:lnTo>
                    <a:pt x="2281" y="3215"/>
                  </a:lnTo>
                  <a:lnTo>
                    <a:pt x="2292" y="3198"/>
                  </a:lnTo>
                  <a:lnTo>
                    <a:pt x="2300" y="3177"/>
                  </a:lnTo>
                  <a:lnTo>
                    <a:pt x="2302" y="3156"/>
                  </a:lnTo>
                  <a:lnTo>
                    <a:pt x="2302" y="2377"/>
                  </a:lnTo>
                  <a:lnTo>
                    <a:pt x="2305" y="2359"/>
                  </a:lnTo>
                  <a:lnTo>
                    <a:pt x="2312" y="2342"/>
                  </a:lnTo>
                  <a:lnTo>
                    <a:pt x="2322" y="2327"/>
                  </a:lnTo>
                  <a:lnTo>
                    <a:pt x="2337" y="2317"/>
                  </a:lnTo>
                  <a:lnTo>
                    <a:pt x="2354" y="2310"/>
                  </a:lnTo>
                  <a:lnTo>
                    <a:pt x="2373" y="2307"/>
                  </a:lnTo>
                  <a:lnTo>
                    <a:pt x="2391" y="2310"/>
                  </a:lnTo>
                  <a:lnTo>
                    <a:pt x="2409" y="2317"/>
                  </a:lnTo>
                  <a:lnTo>
                    <a:pt x="2423" y="2327"/>
                  </a:lnTo>
                  <a:lnTo>
                    <a:pt x="2434" y="2342"/>
                  </a:lnTo>
                  <a:lnTo>
                    <a:pt x="2440" y="2359"/>
                  </a:lnTo>
                  <a:lnTo>
                    <a:pt x="2444" y="2377"/>
                  </a:lnTo>
                  <a:lnTo>
                    <a:pt x="2444" y="3156"/>
                  </a:lnTo>
                  <a:lnTo>
                    <a:pt x="2446" y="3177"/>
                  </a:lnTo>
                  <a:lnTo>
                    <a:pt x="2453" y="3198"/>
                  </a:lnTo>
                  <a:lnTo>
                    <a:pt x="2464" y="3215"/>
                  </a:lnTo>
                  <a:lnTo>
                    <a:pt x="2478" y="3230"/>
                  </a:lnTo>
                  <a:lnTo>
                    <a:pt x="2496" y="3241"/>
                  </a:lnTo>
                  <a:lnTo>
                    <a:pt x="2517" y="3248"/>
                  </a:lnTo>
                  <a:lnTo>
                    <a:pt x="2538" y="3250"/>
                  </a:lnTo>
                  <a:lnTo>
                    <a:pt x="2614" y="3250"/>
                  </a:lnTo>
                  <a:lnTo>
                    <a:pt x="2636" y="3248"/>
                  </a:lnTo>
                  <a:lnTo>
                    <a:pt x="2656" y="3241"/>
                  </a:lnTo>
                  <a:lnTo>
                    <a:pt x="2674" y="3230"/>
                  </a:lnTo>
                  <a:lnTo>
                    <a:pt x="2688" y="3215"/>
                  </a:lnTo>
                  <a:lnTo>
                    <a:pt x="2700" y="3198"/>
                  </a:lnTo>
                  <a:lnTo>
                    <a:pt x="2707" y="3177"/>
                  </a:lnTo>
                  <a:lnTo>
                    <a:pt x="2709" y="3156"/>
                  </a:lnTo>
                  <a:lnTo>
                    <a:pt x="2709" y="1994"/>
                  </a:lnTo>
                  <a:close/>
                  <a:moveTo>
                    <a:pt x="1895" y="1994"/>
                  </a:moveTo>
                  <a:lnTo>
                    <a:pt x="1590" y="2148"/>
                  </a:lnTo>
                  <a:lnTo>
                    <a:pt x="1575" y="2154"/>
                  </a:lnTo>
                  <a:lnTo>
                    <a:pt x="1558" y="2156"/>
                  </a:lnTo>
                  <a:lnTo>
                    <a:pt x="1542" y="2154"/>
                  </a:lnTo>
                  <a:lnTo>
                    <a:pt x="1527" y="2148"/>
                  </a:lnTo>
                  <a:lnTo>
                    <a:pt x="1222" y="1994"/>
                  </a:lnTo>
                  <a:lnTo>
                    <a:pt x="1222" y="3156"/>
                  </a:lnTo>
                  <a:lnTo>
                    <a:pt x="1224" y="3177"/>
                  </a:lnTo>
                  <a:lnTo>
                    <a:pt x="1232" y="3198"/>
                  </a:lnTo>
                  <a:lnTo>
                    <a:pt x="1243" y="3215"/>
                  </a:lnTo>
                  <a:lnTo>
                    <a:pt x="1257" y="3230"/>
                  </a:lnTo>
                  <a:lnTo>
                    <a:pt x="1275" y="3241"/>
                  </a:lnTo>
                  <a:lnTo>
                    <a:pt x="1294" y="3248"/>
                  </a:lnTo>
                  <a:lnTo>
                    <a:pt x="1316" y="3250"/>
                  </a:lnTo>
                  <a:lnTo>
                    <a:pt x="1393" y="3250"/>
                  </a:lnTo>
                  <a:lnTo>
                    <a:pt x="1415" y="3248"/>
                  </a:lnTo>
                  <a:lnTo>
                    <a:pt x="1434" y="3241"/>
                  </a:lnTo>
                  <a:lnTo>
                    <a:pt x="1452" y="3230"/>
                  </a:lnTo>
                  <a:lnTo>
                    <a:pt x="1467" y="3215"/>
                  </a:lnTo>
                  <a:lnTo>
                    <a:pt x="1478" y="3198"/>
                  </a:lnTo>
                  <a:lnTo>
                    <a:pt x="1484" y="3177"/>
                  </a:lnTo>
                  <a:lnTo>
                    <a:pt x="1487" y="3156"/>
                  </a:lnTo>
                  <a:lnTo>
                    <a:pt x="1487" y="2377"/>
                  </a:lnTo>
                  <a:lnTo>
                    <a:pt x="1490" y="2359"/>
                  </a:lnTo>
                  <a:lnTo>
                    <a:pt x="1497" y="2342"/>
                  </a:lnTo>
                  <a:lnTo>
                    <a:pt x="1508" y="2327"/>
                  </a:lnTo>
                  <a:lnTo>
                    <a:pt x="1522" y="2317"/>
                  </a:lnTo>
                  <a:lnTo>
                    <a:pt x="1539" y="2310"/>
                  </a:lnTo>
                  <a:lnTo>
                    <a:pt x="1558" y="2307"/>
                  </a:lnTo>
                  <a:lnTo>
                    <a:pt x="1577" y="2310"/>
                  </a:lnTo>
                  <a:lnTo>
                    <a:pt x="1594" y="2317"/>
                  </a:lnTo>
                  <a:lnTo>
                    <a:pt x="1609" y="2327"/>
                  </a:lnTo>
                  <a:lnTo>
                    <a:pt x="1619" y="2342"/>
                  </a:lnTo>
                  <a:lnTo>
                    <a:pt x="1626" y="2359"/>
                  </a:lnTo>
                  <a:lnTo>
                    <a:pt x="1629" y="2377"/>
                  </a:lnTo>
                  <a:lnTo>
                    <a:pt x="1629" y="3156"/>
                  </a:lnTo>
                  <a:lnTo>
                    <a:pt x="1631" y="3177"/>
                  </a:lnTo>
                  <a:lnTo>
                    <a:pt x="1639" y="3198"/>
                  </a:lnTo>
                  <a:lnTo>
                    <a:pt x="1650" y="3215"/>
                  </a:lnTo>
                  <a:lnTo>
                    <a:pt x="1664" y="3230"/>
                  </a:lnTo>
                  <a:lnTo>
                    <a:pt x="1682" y="3241"/>
                  </a:lnTo>
                  <a:lnTo>
                    <a:pt x="1702" y="3248"/>
                  </a:lnTo>
                  <a:lnTo>
                    <a:pt x="1724" y="3250"/>
                  </a:lnTo>
                  <a:lnTo>
                    <a:pt x="1800" y="3250"/>
                  </a:lnTo>
                  <a:lnTo>
                    <a:pt x="1822" y="3248"/>
                  </a:lnTo>
                  <a:lnTo>
                    <a:pt x="1842" y="3241"/>
                  </a:lnTo>
                  <a:lnTo>
                    <a:pt x="1860" y="3230"/>
                  </a:lnTo>
                  <a:lnTo>
                    <a:pt x="1874" y="3215"/>
                  </a:lnTo>
                  <a:lnTo>
                    <a:pt x="1885" y="3198"/>
                  </a:lnTo>
                  <a:lnTo>
                    <a:pt x="1893" y="3177"/>
                  </a:lnTo>
                  <a:lnTo>
                    <a:pt x="1895" y="3156"/>
                  </a:lnTo>
                  <a:lnTo>
                    <a:pt x="1895" y="1994"/>
                  </a:lnTo>
                  <a:close/>
                  <a:moveTo>
                    <a:pt x="407" y="1994"/>
                  </a:moveTo>
                  <a:lnTo>
                    <a:pt x="407" y="3156"/>
                  </a:lnTo>
                  <a:lnTo>
                    <a:pt x="410" y="3177"/>
                  </a:lnTo>
                  <a:lnTo>
                    <a:pt x="417" y="3198"/>
                  </a:lnTo>
                  <a:lnTo>
                    <a:pt x="428" y="3215"/>
                  </a:lnTo>
                  <a:lnTo>
                    <a:pt x="443" y="3230"/>
                  </a:lnTo>
                  <a:lnTo>
                    <a:pt x="461" y="3241"/>
                  </a:lnTo>
                  <a:lnTo>
                    <a:pt x="480" y="3248"/>
                  </a:lnTo>
                  <a:lnTo>
                    <a:pt x="502" y="3250"/>
                  </a:lnTo>
                  <a:lnTo>
                    <a:pt x="579" y="3250"/>
                  </a:lnTo>
                  <a:lnTo>
                    <a:pt x="600" y="3248"/>
                  </a:lnTo>
                  <a:lnTo>
                    <a:pt x="620" y="3241"/>
                  </a:lnTo>
                  <a:lnTo>
                    <a:pt x="637" y="3230"/>
                  </a:lnTo>
                  <a:lnTo>
                    <a:pt x="652" y="3215"/>
                  </a:lnTo>
                  <a:lnTo>
                    <a:pt x="663" y="3198"/>
                  </a:lnTo>
                  <a:lnTo>
                    <a:pt x="670" y="3177"/>
                  </a:lnTo>
                  <a:lnTo>
                    <a:pt x="673" y="3156"/>
                  </a:lnTo>
                  <a:lnTo>
                    <a:pt x="673" y="2377"/>
                  </a:lnTo>
                  <a:lnTo>
                    <a:pt x="675" y="2359"/>
                  </a:lnTo>
                  <a:lnTo>
                    <a:pt x="683" y="2342"/>
                  </a:lnTo>
                  <a:lnTo>
                    <a:pt x="694" y="2327"/>
                  </a:lnTo>
                  <a:lnTo>
                    <a:pt x="708" y="2317"/>
                  </a:lnTo>
                  <a:lnTo>
                    <a:pt x="725" y="2310"/>
                  </a:lnTo>
                  <a:lnTo>
                    <a:pt x="744" y="2307"/>
                  </a:lnTo>
                  <a:lnTo>
                    <a:pt x="763" y="2310"/>
                  </a:lnTo>
                  <a:lnTo>
                    <a:pt x="779" y="2317"/>
                  </a:lnTo>
                  <a:lnTo>
                    <a:pt x="794" y="2327"/>
                  </a:lnTo>
                  <a:lnTo>
                    <a:pt x="805" y="2342"/>
                  </a:lnTo>
                  <a:lnTo>
                    <a:pt x="812" y="2359"/>
                  </a:lnTo>
                  <a:lnTo>
                    <a:pt x="814" y="2377"/>
                  </a:lnTo>
                  <a:lnTo>
                    <a:pt x="814" y="3156"/>
                  </a:lnTo>
                  <a:lnTo>
                    <a:pt x="817" y="3177"/>
                  </a:lnTo>
                  <a:lnTo>
                    <a:pt x="824" y="3198"/>
                  </a:lnTo>
                  <a:lnTo>
                    <a:pt x="836" y="3215"/>
                  </a:lnTo>
                  <a:lnTo>
                    <a:pt x="850" y="3230"/>
                  </a:lnTo>
                  <a:lnTo>
                    <a:pt x="868" y="3241"/>
                  </a:lnTo>
                  <a:lnTo>
                    <a:pt x="887" y="3248"/>
                  </a:lnTo>
                  <a:lnTo>
                    <a:pt x="909" y="3250"/>
                  </a:lnTo>
                  <a:lnTo>
                    <a:pt x="986" y="3250"/>
                  </a:lnTo>
                  <a:lnTo>
                    <a:pt x="1007" y="3248"/>
                  </a:lnTo>
                  <a:lnTo>
                    <a:pt x="1027" y="3241"/>
                  </a:lnTo>
                  <a:lnTo>
                    <a:pt x="1044" y="3230"/>
                  </a:lnTo>
                  <a:lnTo>
                    <a:pt x="1060" y="3215"/>
                  </a:lnTo>
                  <a:lnTo>
                    <a:pt x="1070" y="3198"/>
                  </a:lnTo>
                  <a:lnTo>
                    <a:pt x="1077" y="3177"/>
                  </a:lnTo>
                  <a:lnTo>
                    <a:pt x="1080" y="3156"/>
                  </a:lnTo>
                  <a:lnTo>
                    <a:pt x="1080" y="2160"/>
                  </a:lnTo>
                  <a:lnTo>
                    <a:pt x="1076" y="2160"/>
                  </a:lnTo>
                  <a:lnTo>
                    <a:pt x="1035" y="2156"/>
                  </a:lnTo>
                  <a:lnTo>
                    <a:pt x="996" y="2147"/>
                  </a:lnTo>
                  <a:lnTo>
                    <a:pt x="959" y="2133"/>
                  </a:lnTo>
                  <a:lnTo>
                    <a:pt x="926" y="2112"/>
                  </a:lnTo>
                  <a:lnTo>
                    <a:pt x="895" y="2088"/>
                  </a:lnTo>
                  <a:lnTo>
                    <a:pt x="776" y="2148"/>
                  </a:lnTo>
                  <a:lnTo>
                    <a:pt x="760" y="2154"/>
                  </a:lnTo>
                  <a:lnTo>
                    <a:pt x="744" y="2156"/>
                  </a:lnTo>
                  <a:lnTo>
                    <a:pt x="728" y="2154"/>
                  </a:lnTo>
                  <a:lnTo>
                    <a:pt x="711" y="2148"/>
                  </a:lnTo>
                  <a:lnTo>
                    <a:pt x="407" y="1994"/>
                  </a:lnTo>
                  <a:close/>
                  <a:moveTo>
                    <a:pt x="1230" y="889"/>
                  </a:moveTo>
                  <a:lnTo>
                    <a:pt x="1189" y="898"/>
                  </a:lnTo>
                  <a:lnTo>
                    <a:pt x="1150" y="913"/>
                  </a:lnTo>
                  <a:lnTo>
                    <a:pt x="1113" y="932"/>
                  </a:lnTo>
                  <a:lnTo>
                    <a:pt x="1079" y="956"/>
                  </a:lnTo>
                  <a:lnTo>
                    <a:pt x="1050" y="983"/>
                  </a:lnTo>
                  <a:lnTo>
                    <a:pt x="1023" y="1013"/>
                  </a:lnTo>
                  <a:lnTo>
                    <a:pt x="999" y="1048"/>
                  </a:lnTo>
                  <a:lnTo>
                    <a:pt x="981" y="1084"/>
                  </a:lnTo>
                  <a:lnTo>
                    <a:pt x="967" y="1124"/>
                  </a:lnTo>
                  <a:lnTo>
                    <a:pt x="959" y="1166"/>
                  </a:lnTo>
                  <a:lnTo>
                    <a:pt x="956" y="1209"/>
                  </a:lnTo>
                  <a:lnTo>
                    <a:pt x="956" y="1900"/>
                  </a:lnTo>
                  <a:lnTo>
                    <a:pt x="959" y="1926"/>
                  </a:lnTo>
                  <a:lnTo>
                    <a:pt x="968" y="1952"/>
                  </a:lnTo>
                  <a:lnTo>
                    <a:pt x="983" y="1974"/>
                  </a:lnTo>
                  <a:lnTo>
                    <a:pt x="1001" y="1992"/>
                  </a:lnTo>
                  <a:lnTo>
                    <a:pt x="1023" y="2006"/>
                  </a:lnTo>
                  <a:lnTo>
                    <a:pt x="1049" y="2015"/>
                  </a:lnTo>
                  <a:lnTo>
                    <a:pt x="1076" y="2018"/>
                  </a:lnTo>
                  <a:lnTo>
                    <a:pt x="1080" y="2019"/>
                  </a:lnTo>
                  <a:lnTo>
                    <a:pt x="1080" y="1448"/>
                  </a:lnTo>
                  <a:lnTo>
                    <a:pt x="1082" y="1430"/>
                  </a:lnTo>
                  <a:lnTo>
                    <a:pt x="1090" y="1412"/>
                  </a:lnTo>
                  <a:lnTo>
                    <a:pt x="1101" y="1398"/>
                  </a:lnTo>
                  <a:lnTo>
                    <a:pt x="1115" y="1387"/>
                  </a:lnTo>
                  <a:lnTo>
                    <a:pt x="1132" y="1379"/>
                  </a:lnTo>
                  <a:lnTo>
                    <a:pt x="1151" y="1377"/>
                  </a:lnTo>
                  <a:lnTo>
                    <a:pt x="1170" y="1379"/>
                  </a:lnTo>
                  <a:lnTo>
                    <a:pt x="1186" y="1387"/>
                  </a:lnTo>
                  <a:lnTo>
                    <a:pt x="1201" y="1398"/>
                  </a:lnTo>
                  <a:lnTo>
                    <a:pt x="1212" y="1412"/>
                  </a:lnTo>
                  <a:lnTo>
                    <a:pt x="1219" y="1430"/>
                  </a:lnTo>
                  <a:lnTo>
                    <a:pt x="1222" y="1448"/>
                  </a:lnTo>
                  <a:lnTo>
                    <a:pt x="1222" y="1836"/>
                  </a:lnTo>
                  <a:lnTo>
                    <a:pt x="1558" y="2006"/>
                  </a:lnTo>
                  <a:lnTo>
                    <a:pt x="1895" y="1835"/>
                  </a:lnTo>
                  <a:lnTo>
                    <a:pt x="1895" y="1448"/>
                  </a:lnTo>
                  <a:lnTo>
                    <a:pt x="1897" y="1430"/>
                  </a:lnTo>
                  <a:lnTo>
                    <a:pt x="1904" y="1412"/>
                  </a:lnTo>
                  <a:lnTo>
                    <a:pt x="1915" y="1398"/>
                  </a:lnTo>
                  <a:lnTo>
                    <a:pt x="1930" y="1387"/>
                  </a:lnTo>
                  <a:lnTo>
                    <a:pt x="1947" y="1379"/>
                  </a:lnTo>
                  <a:lnTo>
                    <a:pt x="1966" y="1377"/>
                  </a:lnTo>
                  <a:lnTo>
                    <a:pt x="1984" y="1379"/>
                  </a:lnTo>
                  <a:lnTo>
                    <a:pt x="2002" y="1387"/>
                  </a:lnTo>
                  <a:lnTo>
                    <a:pt x="2016" y="1398"/>
                  </a:lnTo>
                  <a:lnTo>
                    <a:pt x="2026" y="1412"/>
                  </a:lnTo>
                  <a:lnTo>
                    <a:pt x="2033" y="1430"/>
                  </a:lnTo>
                  <a:lnTo>
                    <a:pt x="2036" y="1448"/>
                  </a:lnTo>
                  <a:lnTo>
                    <a:pt x="2036" y="2019"/>
                  </a:lnTo>
                  <a:lnTo>
                    <a:pt x="2041" y="2018"/>
                  </a:lnTo>
                  <a:lnTo>
                    <a:pt x="2068" y="2015"/>
                  </a:lnTo>
                  <a:lnTo>
                    <a:pt x="2093" y="2006"/>
                  </a:lnTo>
                  <a:lnTo>
                    <a:pt x="2116" y="1992"/>
                  </a:lnTo>
                  <a:lnTo>
                    <a:pt x="2134" y="1974"/>
                  </a:lnTo>
                  <a:lnTo>
                    <a:pt x="2149" y="1952"/>
                  </a:lnTo>
                  <a:lnTo>
                    <a:pt x="2157" y="1926"/>
                  </a:lnTo>
                  <a:lnTo>
                    <a:pt x="2160" y="1900"/>
                  </a:lnTo>
                  <a:lnTo>
                    <a:pt x="2160" y="1209"/>
                  </a:lnTo>
                  <a:lnTo>
                    <a:pt x="2158" y="1166"/>
                  </a:lnTo>
                  <a:lnTo>
                    <a:pt x="2149" y="1124"/>
                  </a:lnTo>
                  <a:lnTo>
                    <a:pt x="2135" y="1084"/>
                  </a:lnTo>
                  <a:lnTo>
                    <a:pt x="2117" y="1048"/>
                  </a:lnTo>
                  <a:lnTo>
                    <a:pt x="2094" y="1013"/>
                  </a:lnTo>
                  <a:lnTo>
                    <a:pt x="2067" y="983"/>
                  </a:lnTo>
                  <a:lnTo>
                    <a:pt x="2036" y="956"/>
                  </a:lnTo>
                  <a:lnTo>
                    <a:pt x="2003" y="932"/>
                  </a:lnTo>
                  <a:lnTo>
                    <a:pt x="1967" y="913"/>
                  </a:lnTo>
                  <a:lnTo>
                    <a:pt x="1926" y="898"/>
                  </a:lnTo>
                  <a:lnTo>
                    <a:pt x="1885" y="889"/>
                  </a:lnTo>
                  <a:lnTo>
                    <a:pt x="1619" y="1327"/>
                  </a:lnTo>
                  <a:lnTo>
                    <a:pt x="1608" y="1341"/>
                  </a:lnTo>
                  <a:lnTo>
                    <a:pt x="1593" y="1352"/>
                  </a:lnTo>
                  <a:lnTo>
                    <a:pt x="1576" y="1359"/>
                  </a:lnTo>
                  <a:lnTo>
                    <a:pt x="1558" y="1361"/>
                  </a:lnTo>
                  <a:lnTo>
                    <a:pt x="1540" y="1359"/>
                  </a:lnTo>
                  <a:lnTo>
                    <a:pt x="1523" y="1352"/>
                  </a:lnTo>
                  <a:lnTo>
                    <a:pt x="1509" y="1341"/>
                  </a:lnTo>
                  <a:lnTo>
                    <a:pt x="1498" y="1327"/>
                  </a:lnTo>
                  <a:lnTo>
                    <a:pt x="1230" y="889"/>
                  </a:lnTo>
                  <a:close/>
                  <a:moveTo>
                    <a:pt x="1394" y="885"/>
                  </a:moveTo>
                  <a:lnTo>
                    <a:pt x="1558" y="1154"/>
                  </a:lnTo>
                  <a:lnTo>
                    <a:pt x="1722" y="885"/>
                  </a:lnTo>
                  <a:lnTo>
                    <a:pt x="1394" y="885"/>
                  </a:lnTo>
                  <a:close/>
                  <a:moveTo>
                    <a:pt x="2170" y="885"/>
                  </a:moveTo>
                  <a:lnTo>
                    <a:pt x="2203" y="923"/>
                  </a:lnTo>
                  <a:lnTo>
                    <a:pt x="2232" y="964"/>
                  </a:lnTo>
                  <a:lnTo>
                    <a:pt x="2256" y="1008"/>
                  </a:lnTo>
                  <a:lnTo>
                    <a:pt x="2276" y="1056"/>
                  </a:lnTo>
                  <a:lnTo>
                    <a:pt x="2290" y="1105"/>
                  </a:lnTo>
                  <a:lnTo>
                    <a:pt x="2299" y="1156"/>
                  </a:lnTo>
                  <a:lnTo>
                    <a:pt x="2302" y="1209"/>
                  </a:lnTo>
                  <a:lnTo>
                    <a:pt x="2302" y="1900"/>
                  </a:lnTo>
                  <a:lnTo>
                    <a:pt x="2300" y="1933"/>
                  </a:lnTo>
                  <a:lnTo>
                    <a:pt x="2293" y="1966"/>
                  </a:lnTo>
                  <a:lnTo>
                    <a:pt x="2373" y="2006"/>
                  </a:lnTo>
                  <a:lnTo>
                    <a:pt x="2709" y="1835"/>
                  </a:lnTo>
                  <a:lnTo>
                    <a:pt x="2709" y="1448"/>
                  </a:lnTo>
                  <a:lnTo>
                    <a:pt x="2712" y="1430"/>
                  </a:lnTo>
                  <a:lnTo>
                    <a:pt x="2719" y="1412"/>
                  </a:lnTo>
                  <a:lnTo>
                    <a:pt x="2729" y="1398"/>
                  </a:lnTo>
                  <a:lnTo>
                    <a:pt x="2744" y="1387"/>
                  </a:lnTo>
                  <a:lnTo>
                    <a:pt x="2761" y="1379"/>
                  </a:lnTo>
                  <a:lnTo>
                    <a:pt x="2780" y="1377"/>
                  </a:lnTo>
                  <a:lnTo>
                    <a:pt x="2799" y="1379"/>
                  </a:lnTo>
                  <a:lnTo>
                    <a:pt x="2816" y="1387"/>
                  </a:lnTo>
                  <a:lnTo>
                    <a:pt x="2830" y="1398"/>
                  </a:lnTo>
                  <a:lnTo>
                    <a:pt x="2841" y="1412"/>
                  </a:lnTo>
                  <a:lnTo>
                    <a:pt x="2849" y="1430"/>
                  </a:lnTo>
                  <a:lnTo>
                    <a:pt x="2851" y="1448"/>
                  </a:lnTo>
                  <a:lnTo>
                    <a:pt x="2851" y="2019"/>
                  </a:lnTo>
                  <a:lnTo>
                    <a:pt x="2855" y="2018"/>
                  </a:lnTo>
                  <a:lnTo>
                    <a:pt x="2883" y="2015"/>
                  </a:lnTo>
                  <a:lnTo>
                    <a:pt x="2907" y="2006"/>
                  </a:lnTo>
                  <a:lnTo>
                    <a:pt x="2930" y="1992"/>
                  </a:lnTo>
                  <a:lnTo>
                    <a:pt x="2948" y="1974"/>
                  </a:lnTo>
                  <a:lnTo>
                    <a:pt x="2963" y="1952"/>
                  </a:lnTo>
                  <a:lnTo>
                    <a:pt x="2972" y="1926"/>
                  </a:lnTo>
                  <a:lnTo>
                    <a:pt x="2975" y="1900"/>
                  </a:lnTo>
                  <a:lnTo>
                    <a:pt x="2975" y="1900"/>
                  </a:lnTo>
                  <a:lnTo>
                    <a:pt x="2975" y="1209"/>
                  </a:lnTo>
                  <a:lnTo>
                    <a:pt x="2972" y="1166"/>
                  </a:lnTo>
                  <a:lnTo>
                    <a:pt x="2963" y="1123"/>
                  </a:lnTo>
                  <a:lnTo>
                    <a:pt x="2949" y="1083"/>
                  </a:lnTo>
                  <a:lnTo>
                    <a:pt x="2930" y="1045"/>
                  </a:lnTo>
                  <a:lnTo>
                    <a:pt x="2906" y="1011"/>
                  </a:lnTo>
                  <a:lnTo>
                    <a:pt x="2879" y="981"/>
                  </a:lnTo>
                  <a:lnTo>
                    <a:pt x="2848" y="953"/>
                  </a:lnTo>
                  <a:lnTo>
                    <a:pt x="2813" y="929"/>
                  </a:lnTo>
                  <a:lnTo>
                    <a:pt x="2776" y="911"/>
                  </a:lnTo>
                  <a:lnTo>
                    <a:pt x="2735" y="896"/>
                  </a:lnTo>
                  <a:lnTo>
                    <a:pt x="2692" y="888"/>
                  </a:lnTo>
                  <a:lnTo>
                    <a:pt x="2648" y="885"/>
                  </a:lnTo>
                  <a:lnTo>
                    <a:pt x="2170" y="885"/>
                  </a:lnTo>
                  <a:close/>
                  <a:moveTo>
                    <a:pt x="468" y="885"/>
                  </a:moveTo>
                  <a:lnTo>
                    <a:pt x="424" y="888"/>
                  </a:lnTo>
                  <a:lnTo>
                    <a:pt x="381" y="896"/>
                  </a:lnTo>
                  <a:lnTo>
                    <a:pt x="341" y="911"/>
                  </a:lnTo>
                  <a:lnTo>
                    <a:pt x="303" y="929"/>
                  </a:lnTo>
                  <a:lnTo>
                    <a:pt x="268" y="953"/>
                  </a:lnTo>
                  <a:lnTo>
                    <a:pt x="237" y="981"/>
                  </a:lnTo>
                  <a:lnTo>
                    <a:pt x="210" y="1011"/>
                  </a:lnTo>
                  <a:lnTo>
                    <a:pt x="186" y="1045"/>
                  </a:lnTo>
                  <a:lnTo>
                    <a:pt x="168" y="1083"/>
                  </a:lnTo>
                  <a:lnTo>
                    <a:pt x="153" y="1123"/>
                  </a:lnTo>
                  <a:lnTo>
                    <a:pt x="145" y="1166"/>
                  </a:lnTo>
                  <a:lnTo>
                    <a:pt x="142" y="1209"/>
                  </a:lnTo>
                  <a:lnTo>
                    <a:pt x="142" y="1900"/>
                  </a:lnTo>
                  <a:lnTo>
                    <a:pt x="145" y="1926"/>
                  </a:lnTo>
                  <a:lnTo>
                    <a:pt x="154" y="1952"/>
                  </a:lnTo>
                  <a:lnTo>
                    <a:pt x="169" y="1974"/>
                  </a:lnTo>
                  <a:lnTo>
                    <a:pt x="187" y="1992"/>
                  </a:lnTo>
                  <a:lnTo>
                    <a:pt x="209" y="2006"/>
                  </a:lnTo>
                  <a:lnTo>
                    <a:pt x="234" y="2015"/>
                  </a:lnTo>
                  <a:lnTo>
                    <a:pt x="261" y="2018"/>
                  </a:lnTo>
                  <a:lnTo>
                    <a:pt x="265" y="2019"/>
                  </a:lnTo>
                  <a:lnTo>
                    <a:pt x="265" y="1448"/>
                  </a:lnTo>
                  <a:lnTo>
                    <a:pt x="268" y="1430"/>
                  </a:lnTo>
                  <a:lnTo>
                    <a:pt x="275" y="1412"/>
                  </a:lnTo>
                  <a:lnTo>
                    <a:pt x="287" y="1398"/>
                  </a:lnTo>
                  <a:lnTo>
                    <a:pt x="301" y="1387"/>
                  </a:lnTo>
                  <a:lnTo>
                    <a:pt x="318" y="1379"/>
                  </a:lnTo>
                  <a:lnTo>
                    <a:pt x="336" y="1377"/>
                  </a:lnTo>
                  <a:lnTo>
                    <a:pt x="356" y="1379"/>
                  </a:lnTo>
                  <a:lnTo>
                    <a:pt x="372" y="1387"/>
                  </a:lnTo>
                  <a:lnTo>
                    <a:pt x="387" y="1398"/>
                  </a:lnTo>
                  <a:lnTo>
                    <a:pt x="398" y="1412"/>
                  </a:lnTo>
                  <a:lnTo>
                    <a:pt x="405" y="1430"/>
                  </a:lnTo>
                  <a:lnTo>
                    <a:pt x="407" y="1448"/>
                  </a:lnTo>
                  <a:lnTo>
                    <a:pt x="407" y="1835"/>
                  </a:lnTo>
                  <a:lnTo>
                    <a:pt x="744" y="2006"/>
                  </a:lnTo>
                  <a:lnTo>
                    <a:pt x="823" y="1966"/>
                  </a:lnTo>
                  <a:lnTo>
                    <a:pt x="817" y="1933"/>
                  </a:lnTo>
                  <a:lnTo>
                    <a:pt x="814" y="1900"/>
                  </a:lnTo>
                  <a:lnTo>
                    <a:pt x="814" y="1209"/>
                  </a:lnTo>
                  <a:lnTo>
                    <a:pt x="817" y="1156"/>
                  </a:lnTo>
                  <a:lnTo>
                    <a:pt x="826" y="1105"/>
                  </a:lnTo>
                  <a:lnTo>
                    <a:pt x="841" y="1056"/>
                  </a:lnTo>
                  <a:lnTo>
                    <a:pt x="860" y="1008"/>
                  </a:lnTo>
                  <a:lnTo>
                    <a:pt x="885" y="964"/>
                  </a:lnTo>
                  <a:lnTo>
                    <a:pt x="914" y="923"/>
                  </a:lnTo>
                  <a:lnTo>
                    <a:pt x="947" y="885"/>
                  </a:lnTo>
                  <a:lnTo>
                    <a:pt x="468" y="885"/>
                  </a:lnTo>
                  <a:close/>
                  <a:moveTo>
                    <a:pt x="2350" y="142"/>
                  </a:moveTo>
                  <a:lnTo>
                    <a:pt x="2315" y="145"/>
                  </a:lnTo>
                  <a:lnTo>
                    <a:pt x="2282" y="154"/>
                  </a:lnTo>
                  <a:lnTo>
                    <a:pt x="2252" y="168"/>
                  </a:lnTo>
                  <a:lnTo>
                    <a:pt x="2226" y="187"/>
                  </a:lnTo>
                  <a:lnTo>
                    <a:pt x="2202" y="211"/>
                  </a:lnTo>
                  <a:lnTo>
                    <a:pt x="2183" y="237"/>
                  </a:lnTo>
                  <a:lnTo>
                    <a:pt x="2169" y="267"/>
                  </a:lnTo>
                  <a:lnTo>
                    <a:pt x="2160" y="300"/>
                  </a:lnTo>
                  <a:lnTo>
                    <a:pt x="2157" y="335"/>
                  </a:lnTo>
                  <a:lnTo>
                    <a:pt x="2157" y="551"/>
                  </a:lnTo>
                  <a:lnTo>
                    <a:pt x="2160" y="585"/>
                  </a:lnTo>
                  <a:lnTo>
                    <a:pt x="2169" y="618"/>
                  </a:lnTo>
                  <a:lnTo>
                    <a:pt x="2183" y="648"/>
                  </a:lnTo>
                  <a:lnTo>
                    <a:pt x="2202" y="675"/>
                  </a:lnTo>
                  <a:lnTo>
                    <a:pt x="2226" y="698"/>
                  </a:lnTo>
                  <a:lnTo>
                    <a:pt x="2252" y="717"/>
                  </a:lnTo>
                  <a:lnTo>
                    <a:pt x="2282" y="732"/>
                  </a:lnTo>
                  <a:lnTo>
                    <a:pt x="2315" y="740"/>
                  </a:lnTo>
                  <a:lnTo>
                    <a:pt x="2350" y="743"/>
                  </a:lnTo>
                  <a:lnTo>
                    <a:pt x="2395" y="743"/>
                  </a:lnTo>
                  <a:lnTo>
                    <a:pt x="2430" y="740"/>
                  </a:lnTo>
                  <a:lnTo>
                    <a:pt x="2463" y="732"/>
                  </a:lnTo>
                  <a:lnTo>
                    <a:pt x="2493" y="717"/>
                  </a:lnTo>
                  <a:lnTo>
                    <a:pt x="2520" y="698"/>
                  </a:lnTo>
                  <a:lnTo>
                    <a:pt x="2543" y="675"/>
                  </a:lnTo>
                  <a:lnTo>
                    <a:pt x="2563" y="648"/>
                  </a:lnTo>
                  <a:lnTo>
                    <a:pt x="2576" y="618"/>
                  </a:lnTo>
                  <a:lnTo>
                    <a:pt x="2585" y="585"/>
                  </a:lnTo>
                  <a:lnTo>
                    <a:pt x="2588" y="551"/>
                  </a:lnTo>
                  <a:lnTo>
                    <a:pt x="2588" y="335"/>
                  </a:lnTo>
                  <a:lnTo>
                    <a:pt x="2585" y="300"/>
                  </a:lnTo>
                  <a:lnTo>
                    <a:pt x="2576" y="267"/>
                  </a:lnTo>
                  <a:lnTo>
                    <a:pt x="2563" y="237"/>
                  </a:lnTo>
                  <a:lnTo>
                    <a:pt x="2543" y="211"/>
                  </a:lnTo>
                  <a:lnTo>
                    <a:pt x="2520" y="187"/>
                  </a:lnTo>
                  <a:lnTo>
                    <a:pt x="2493" y="168"/>
                  </a:lnTo>
                  <a:lnTo>
                    <a:pt x="2463" y="154"/>
                  </a:lnTo>
                  <a:lnTo>
                    <a:pt x="2430" y="145"/>
                  </a:lnTo>
                  <a:lnTo>
                    <a:pt x="2395" y="142"/>
                  </a:lnTo>
                  <a:lnTo>
                    <a:pt x="2350" y="142"/>
                  </a:lnTo>
                  <a:close/>
                  <a:moveTo>
                    <a:pt x="1535" y="142"/>
                  </a:moveTo>
                  <a:lnTo>
                    <a:pt x="1501" y="145"/>
                  </a:lnTo>
                  <a:lnTo>
                    <a:pt x="1468" y="154"/>
                  </a:lnTo>
                  <a:lnTo>
                    <a:pt x="1438" y="168"/>
                  </a:lnTo>
                  <a:lnTo>
                    <a:pt x="1411" y="187"/>
                  </a:lnTo>
                  <a:lnTo>
                    <a:pt x="1388" y="211"/>
                  </a:lnTo>
                  <a:lnTo>
                    <a:pt x="1368" y="237"/>
                  </a:lnTo>
                  <a:lnTo>
                    <a:pt x="1354" y="267"/>
                  </a:lnTo>
                  <a:lnTo>
                    <a:pt x="1346" y="300"/>
                  </a:lnTo>
                  <a:lnTo>
                    <a:pt x="1343" y="335"/>
                  </a:lnTo>
                  <a:lnTo>
                    <a:pt x="1343" y="551"/>
                  </a:lnTo>
                  <a:lnTo>
                    <a:pt x="1346" y="585"/>
                  </a:lnTo>
                  <a:lnTo>
                    <a:pt x="1354" y="618"/>
                  </a:lnTo>
                  <a:lnTo>
                    <a:pt x="1368" y="648"/>
                  </a:lnTo>
                  <a:lnTo>
                    <a:pt x="1388" y="675"/>
                  </a:lnTo>
                  <a:lnTo>
                    <a:pt x="1411" y="698"/>
                  </a:lnTo>
                  <a:lnTo>
                    <a:pt x="1438" y="717"/>
                  </a:lnTo>
                  <a:lnTo>
                    <a:pt x="1468" y="732"/>
                  </a:lnTo>
                  <a:lnTo>
                    <a:pt x="1501" y="740"/>
                  </a:lnTo>
                  <a:lnTo>
                    <a:pt x="1535" y="743"/>
                  </a:lnTo>
                  <a:lnTo>
                    <a:pt x="1581" y="743"/>
                  </a:lnTo>
                  <a:lnTo>
                    <a:pt x="1616" y="740"/>
                  </a:lnTo>
                  <a:lnTo>
                    <a:pt x="1649" y="732"/>
                  </a:lnTo>
                  <a:lnTo>
                    <a:pt x="1679" y="717"/>
                  </a:lnTo>
                  <a:lnTo>
                    <a:pt x="1705" y="698"/>
                  </a:lnTo>
                  <a:lnTo>
                    <a:pt x="1729" y="675"/>
                  </a:lnTo>
                  <a:lnTo>
                    <a:pt x="1748" y="648"/>
                  </a:lnTo>
                  <a:lnTo>
                    <a:pt x="1762" y="618"/>
                  </a:lnTo>
                  <a:lnTo>
                    <a:pt x="1771" y="585"/>
                  </a:lnTo>
                  <a:lnTo>
                    <a:pt x="1774" y="551"/>
                  </a:lnTo>
                  <a:lnTo>
                    <a:pt x="1774" y="335"/>
                  </a:lnTo>
                  <a:lnTo>
                    <a:pt x="1771" y="300"/>
                  </a:lnTo>
                  <a:lnTo>
                    <a:pt x="1762" y="267"/>
                  </a:lnTo>
                  <a:lnTo>
                    <a:pt x="1748" y="237"/>
                  </a:lnTo>
                  <a:lnTo>
                    <a:pt x="1729" y="211"/>
                  </a:lnTo>
                  <a:lnTo>
                    <a:pt x="1705" y="187"/>
                  </a:lnTo>
                  <a:lnTo>
                    <a:pt x="1679" y="168"/>
                  </a:lnTo>
                  <a:lnTo>
                    <a:pt x="1649" y="154"/>
                  </a:lnTo>
                  <a:lnTo>
                    <a:pt x="1616" y="145"/>
                  </a:lnTo>
                  <a:lnTo>
                    <a:pt x="1581" y="142"/>
                  </a:lnTo>
                  <a:lnTo>
                    <a:pt x="1535" y="142"/>
                  </a:lnTo>
                  <a:close/>
                  <a:moveTo>
                    <a:pt x="721" y="142"/>
                  </a:moveTo>
                  <a:lnTo>
                    <a:pt x="686" y="145"/>
                  </a:lnTo>
                  <a:lnTo>
                    <a:pt x="654" y="154"/>
                  </a:lnTo>
                  <a:lnTo>
                    <a:pt x="623" y="168"/>
                  </a:lnTo>
                  <a:lnTo>
                    <a:pt x="596" y="187"/>
                  </a:lnTo>
                  <a:lnTo>
                    <a:pt x="574" y="211"/>
                  </a:lnTo>
                  <a:lnTo>
                    <a:pt x="554" y="237"/>
                  </a:lnTo>
                  <a:lnTo>
                    <a:pt x="540" y="267"/>
                  </a:lnTo>
                  <a:lnTo>
                    <a:pt x="530" y="300"/>
                  </a:lnTo>
                  <a:lnTo>
                    <a:pt x="527" y="335"/>
                  </a:lnTo>
                  <a:lnTo>
                    <a:pt x="527" y="551"/>
                  </a:lnTo>
                  <a:lnTo>
                    <a:pt x="530" y="585"/>
                  </a:lnTo>
                  <a:lnTo>
                    <a:pt x="540" y="618"/>
                  </a:lnTo>
                  <a:lnTo>
                    <a:pt x="554" y="648"/>
                  </a:lnTo>
                  <a:lnTo>
                    <a:pt x="574" y="675"/>
                  </a:lnTo>
                  <a:lnTo>
                    <a:pt x="596" y="698"/>
                  </a:lnTo>
                  <a:lnTo>
                    <a:pt x="623" y="717"/>
                  </a:lnTo>
                  <a:lnTo>
                    <a:pt x="654" y="732"/>
                  </a:lnTo>
                  <a:lnTo>
                    <a:pt x="686" y="740"/>
                  </a:lnTo>
                  <a:lnTo>
                    <a:pt x="721" y="743"/>
                  </a:lnTo>
                  <a:lnTo>
                    <a:pt x="767" y="743"/>
                  </a:lnTo>
                  <a:lnTo>
                    <a:pt x="802" y="740"/>
                  </a:lnTo>
                  <a:lnTo>
                    <a:pt x="834" y="732"/>
                  </a:lnTo>
                  <a:lnTo>
                    <a:pt x="865" y="717"/>
                  </a:lnTo>
                  <a:lnTo>
                    <a:pt x="891" y="698"/>
                  </a:lnTo>
                  <a:lnTo>
                    <a:pt x="914" y="675"/>
                  </a:lnTo>
                  <a:lnTo>
                    <a:pt x="933" y="648"/>
                  </a:lnTo>
                  <a:lnTo>
                    <a:pt x="948" y="618"/>
                  </a:lnTo>
                  <a:lnTo>
                    <a:pt x="957" y="585"/>
                  </a:lnTo>
                  <a:lnTo>
                    <a:pt x="960" y="551"/>
                  </a:lnTo>
                  <a:lnTo>
                    <a:pt x="960" y="335"/>
                  </a:lnTo>
                  <a:lnTo>
                    <a:pt x="957" y="300"/>
                  </a:lnTo>
                  <a:lnTo>
                    <a:pt x="948" y="267"/>
                  </a:lnTo>
                  <a:lnTo>
                    <a:pt x="933" y="237"/>
                  </a:lnTo>
                  <a:lnTo>
                    <a:pt x="914" y="211"/>
                  </a:lnTo>
                  <a:lnTo>
                    <a:pt x="891" y="187"/>
                  </a:lnTo>
                  <a:lnTo>
                    <a:pt x="865" y="168"/>
                  </a:lnTo>
                  <a:lnTo>
                    <a:pt x="834" y="154"/>
                  </a:lnTo>
                  <a:lnTo>
                    <a:pt x="802" y="145"/>
                  </a:lnTo>
                  <a:lnTo>
                    <a:pt x="767" y="142"/>
                  </a:lnTo>
                  <a:lnTo>
                    <a:pt x="721" y="142"/>
                  </a:lnTo>
                  <a:close/>
                  <a:moveTo>
                    <a:pt x="721" y="0"/>
                  </a:moveTo>
                  <a:lnTo>
                    <a:pt x="767" y="0"/>
                  </a:lnTo>
                  <a:lnTo>
                    <a:pt x="812" y="3"/>
                  </a:lnTo>
                  <a:lnTo>
                    <a:pt x="855" y="12"/>
                  </a:lnTo>
                  <a:lnTo>
                    <a:pt x="896" y="27"/>
                  </a:lnTo>
                  <a:lnTo>
                    <a:pt x="935" y="46"/>
                  </a:lnTo>
                  <a:lnTo>
                    <a:pt x="971" y="70"/>
                  </a:lnTo>
                  <a:lnTo>
                    <a:pt x="1003" y="98"/>
                  </a:lnTo>
                  <a:lnTo>
                    <a:pt x="1032" y="131"/>
                  </a:lnTo>
                  <a:lnTo>
                    <a:pt x="1056" y="165"/>
                  </a:lnTo>
                  <a:lnTo>
                    <a:pt x="1075" y="205"/>
                  </a:lnTo>
                  <a:lnTo>
                    <a:pt x="1090" y="246"/>
                  </a:lnTo>
                  <a:lnTo>
                    <a:pt x="1098" y="289"/>
                  </a:lnTo>
                  <a:lnTo>
                    <a:pt x="1101" y="335"/>
                  </a:lnTo>
                  <a:lnTo>
                    <a:pt x="1101" y="551"/>
                  </a:lnTo>
                  <a:lnTo>
                    <a:pt x="1099" y="593"/>
                  </a:lnTo>
                  <a:lnTo>
                    <a:pt x="1091" y="634"/>
                  </a:lnTo>
                  <a:lnTo>
                    <a:pt x="1078" y="672"/>
                  </a:lnTo>
                  <a:lnTo>
                    <a:pt x="1061" y="709"/>
                  </a:lnTo>
                  <a:lnTo>
                    <a:pt x="1040" y="743"/>
                  </a:lnTo>
                  <a:lnTo>
                    <a:pt x="1262" y="743"/>
                  </a:lnTo>
                  <a:lnTo>
                    <a:pt x="1241" y="709"/>
                  </a:lnTo>
                  <a:lnTo>
                    <a:pt x="1223" y="672"/>
                  </a:lnTo>
                  <a:lnTo>
                    <a:pt x="1211" y="634"/>
                  </a:lnTo>
                  <a:lnTo>
                    <a:pt x="1203" y="593"/>
                  </a:lnTo>
                  <a:lnTo>
                    <a:pt x="1201" y="551"/>
                  </a:lnTo>
                  <a:lnTo>
                    <a:pt x="1201" y="335"/>
                  </a:lnTo>
                  <a:lnTo>
                    <a:pt x="1204" y="289"/>
                  </a:lnTo>
                  <a:lnTo>
                    <a:pt x="1213" y="246"/>
                  </a:lnTo>
                  <a:lnTo>
                    <a:pt x="1226" y="205"/>
                  </a:lnTo>
                  <a:lnTo>
                    <a:pt x="1246" y="165"/>
                  </a:lnTo>
                  <a:lnTo>
                    <a:pt x="1271" y="131"/>
                  </a:lnTo>
                  <a:lnTo>
                    <a:pt x="1298" y="98"/>
                  </a:lnTo>
                  <a:lnTo>
                    <a:pt x="1331" y="70"/>
                  </a:lnTo>
                  <a:lnTo>
                    <a:pt x="1366" y="46"/>
                  </a:lnTo>
                  <a:lnTo>
                    <a:pt x="1405" y="27"/>
                  </a:lnTo>
                  <a:lnTo>
                    <a:pt x="1446" y="12"/>
                  </a:lnTo>
                  <a:lnTo>
                    <a:pt x="1490" y="3"/>
                  </a:lnTo>
                  <a:lnTo>
                    <a:pt x="1535" y="0"/>
                  </a:lnTo>
                  <a:lnTo>
                    <a:pt x="1581" y="0"/>
                  </a:lnTo>
                  <a:lnTo>
                    <a:pt x="1626" y="3"/>
                  </a:lnTo>
                  <a:lnTo>
                    <a:pt x="1670" y="12"/>
                  </a:lnTo>
                  <a:lnTo>
                    <a:pt x="1712" y="27"/>
                  </a:lnTo>
                  <a:lnTo>
                    <a:pt x="1750" y="46"/>
                  </a:lnTo>
                  <a:lnTo>
                    <a:pt x="1786" y="70"/>
                  </a:lnTo>
                  <a:lnTo>
                    <a:pt x="1817" y="98"/>
                  </a:lnTo>
                  <a:lnTo>
                    <a:pt x="1846" y="131"/>
                  </a:lnTo>
                  <a:lnTo>
                    <a:pt x="1870" y="165"/>
                  </a:lnTo>
                  <a:lnTo>
                    <a:pt x="1889" y="205"/>
                  </a:lnTo>
                  <a:lnTo>
                    <a:pt x="1904" y="246"/>
                  </a:lnTo>
                  <a:lnTo>
                    <a:pt x="1913" y="289"/>
                  </a:lnTo>
                  <a:lnTo>
                    <a:pt x="1916" y="335"/>
                  </a:lnTo>
                  <a:lnTo>
                    <a:pt x="1916" y="551"/>
                  </a:lnTo>
                  <a:lnTo>
                    <a:pt x="1913" y="593"/>
                  </a:lnTo>
                  <a:lnTo>
                    <a:pt x="1905" y="634"/>
                  </a:lnTo>
                  <a:lnTo>
                    <a:pt x="1893" y="672"/>
                  </a:lnTo>
                  <a:lnTo>
                    <a:pt x="1876" y="709"/>
                  </a:lnTo>
                  <a:lnTo>
                    <a:pt x="1854" y="743"/>
                  </a:lnTo>
                  <a:lnTo>
                    <a:pt x="2077" y="743"/>
                  </a:lnTo>
                  <a:lnTo>
                    <a:pt x="2055" y="709"/>
                  </a:lnTo>
                  <a:lnTo>
                    <a:pt x="2039" y="672"/>
                  </a:lnTo>
                  <a:lnTo>
                    <a:pt x="2025" y="634"/>
                  </a:lnTo>
                  <a:lnTo>
                    <a:pt x="2018" y="593"/>
                  </a:lnTo>
                  <a:lnTo>
                    <a:pt x="2015" y="551"/>
                  </a:lnTo>
                  <a:lnTo>
                    <a:pt x="2015" y="335"/>
                  </a:lnTo>
                  <a:lnTo>
                    <a:pt x="2018" y="289"/>
                  </a:lnTo>
                  <a:lnTo>
                    <a:pt x="2027" y="246"/>
                  </a:lnTo>
                  <a:lnTo>
                    <a:pt x="2042" y="205"/>
                  </a:lnTo>
                  <a:lnTo>
                    <a:pt x="2061" y="165"/>
                  </a:lnTo>
                  <a:lnTo>
                    <a:pt x="2085" y="131"/>
                  </a:lnTo>
                  <a:lnTo>
                    <a:pt x="2114" y="98"/>
                  </a:lnTo>
                  <a:lnTo>
                    <a:pt x="2145" y="70"/>
                  </a:lnTo>
                  <a:lnTo>
                    <a:pt x="2181" y="46"/>
                  </a:lnTo>
                  <a:lnTo>
                    <a:pt x="2219" y="27"/>
                  </a:lnTo>
                  <a:lnTo>
                    <a:pt x="2261" y="12"/>
                  </a:lnTo>
                  <a:lnTo>
                    <a:pt x="2305" y="3"/>
                  </a:lnTo>
                  <a:lnTo>
                    <a:pt x="2350" y="0"/>
                  </a:lnTo>
                  <a:lnTo>
                    <a:pt x="2395" y="0"/>
                  </a:lnTo>
                  <a:lnTo>
                    <a:pt x="2441" y="3"/>
                  </a:lnTo>
                  <a:lnTo>
                    <a:pt x="2485" y="12"/>
                  </a:lnTo>
                  <a:lnTo>
                    <a:pt x="2526" y="27"/>
                  </a:lnTo>
                  <a:lnTo>
                    <a:pt x="2565" y="46"/>
                  </a:lnTo>
                  <a:lnTo>
                    <a:pt x="2600" y="70"/>
                  </a:lnTo>
                  <a:lnTo>
                    <a:pt x="2633" y="98"/>
                  </a:lnTo>
                  <a:lnTo>
                    <a:pt x="2660" y="131"/>
                  </a:lnTo>
                  <a:lnTo>
                    <a:pt x="2684" y="165"/>
                  </a:lnTo>
                  <a:lnTo>
                    <a:pt x="2704" y="205"/>
                  </a:lnTo>
                  <a:lnTo>
                    <a:pt x="2718" y="246"/>
                  </a:lnTo>
                  <a:lnTo>
                    <a:pt x="2727" y="289"/>
                  </a:lnTo>
                  <a:lnTo>
                    <a:pt x="2730" y="335"/>
                  </a:lnTo>
                  <a:lnTo>
                    <a:pt x="2730" y="551"/>
                  </a:lnTo>
                  <a:lnTo>
                    <a:pt x="2727" y="593"/>
                  </a:lnTo>
                  <a:lnTo>
                    <a:pt x="2720" y="634"/>
                  </a:lnTo>
                  <a:lnTo>
                    <a:pt x="2707" y="673"/>
                  </a:lnTo>
                  <a:lnTo>
                    <a:pt x="2690" y="710"/>
                  </a:lnTo>
                  <a:lnTo>
                    <a:pt x="2669" y="744"/>
                  </a:lnTo>
                  <a:lnTo>
                    <a:pt x="2721" y="749"/>
                  </a:lnTo>
                  <a:lnTo>
                    <a:pt x="2771" y="760"/>
                  </a:lnTo>
                  <a:lnTo>
                    <a:pt x="2820" y="776"/>
                  </a:lnTo>
                  <a:lnTo>
                    <a:pt x="2866" y="797"/>
                  </a:lnTo>
                  <a:lnTo>
                    <a:pt x="2909" y="822"/>
                  </a:lnTo>
                  <a:lnTo>
                    <a:pt x="2949" y="853"/>
                  </a:lnTo>
                  <a:lnTo>
                    <a:pt x="2985" y="887"/>
                  </a:lnTo>
                  <a:lnTo>
                    <a:pt x="3018" y="924"/>
                  </a:lnTo>
                  <a:lnTo>
                    <a:pt x="3047" y="965"/>
                  </a:lnTo>
                  <a:lnTo>
                    <a:pt x="3071" y="1009"/>
                  </a:lnTo>
                  <a:lnTo>
                    <a:pt x="3090" y="1056"/>
                  </a:lnTo>
                  <a:lnTo>
                    <a:pt x="3105" y="1105"/>
                  </a:lnTo>
                  <a:lnTo>
                    <a:pt x="3114" y="1156"/>
                  </a:lnTo>
                  <a:lnTo>
                    <a:pt x="3116" y="1209"/>
                  </a:lnTo>
                  <a:lnTo>
                    <a:pt x="3116" y="1900"/>
                  </a:lnTo>
                  <a:lnTo>
                    <a:pt x="3114" y="1938"/>
                  </a:lnTo>
                  <a:lnTo>
                    <a:pt x="3106" y="1975"/>
                  </a:lnTo>
                  <a:lnTo>
                    <a:pt x="3092" y="2010"/>
                  </a:lnTo>
                  <a:lnTo>
                    <a:pt x="3074" y="2041"/>
                  </a:lnTo>
                  <a:lnTo>
                    <a:pt x="3052" y="2070"/>
                  </a:lnTo>
                  <a:lnTo>
                    <a:pt x="3026" y="2096"/>
                  </a:lnTo>
                  <a:lnTo>
                    <a:pt x="2998" y="2117"/>
                  </a:lnTo>
                  <a:lnTo>
                    <a:pt x="2965" y="2136"/>
                  </a:lnTo>
                  <a:lnTo>
                    <a:pt x="2931" y="2149"/>
                  </a:lnTo>
                  <a:lnTo>
                    <a:pt x="2894" y="2158"/>
                  </a:lnTo>
                  <a:lnTo>
                    <a:pt x="2855" y="2160"/>
                  </a:lnTo>
                  <a:lnTo>
                    <a:pt x="2851" y="2160"/>
                  </a:lnTo>
                  <a:lnTo>
                    <a:pt x="2851" y="3156"/>
                  </a:lnTo>
                  <a:lnTo>
                    <a:pt x="2848" y="3195"/>
                  </a:lnTo>
                  <a:lnTo>
                    <a:pt x="2838" y="3231"/>
                  </a:lnTo>
                  <a:lnTo>
                    <a:pt x="2824" y="3265"/>
                  </a:lnTo>
                  <a:lnTo>
                    <a:pt x="2805" y="3295"/>
                  </a:lnTo>
                  <a:lnTo>
                    <a:pt x="2782" y="3323"/>
                  </a:lnTo>
                  <a:lnTo>
                    <a:pt x="2754" y="3347"/>
                  </a:lnTo>
                  <a:lnTo>
                    <a:pt x="2723" y="3365"/>
                  </a:lnTo>
                  <a:lnTo>
                    <a:pt x="2689" y="3380"/>
                  </a:lnTo>
                  <a:lnTo>
                    <a:pt x="2653" y="3389"/>
                  </a:lnTo>
                  <a:lnTo>
                    <a:pt x="2614" y="3392"/>
                  </a:lnTo>
                  <a:lnTo>
                    <a:pt x="2538" y="3392"/>
                  </a:lnTo>
                  <a:lnTo>
                    <a:pt x="2500" y="3389"/>
                  </a:lnTo>
                  <a:lnTo>
                    <a:pt x="2464" y="3381"/>
                  </a:lnTo>
                  <a:lnTo>
                    <a:pt x="2431" y="3366"/>
                  </a:lnTo>
                  <a:lnTo>
                    <a:pt x="2400" y="3348"/>
                  </a:lnTo>
                  <a:lnTo>
                    <a:pt x="2373" y="3324"/>
                  </a:lnTo>
                  <a:lnTo>
                    <a:pt x="2345" y="3348"/>
                  </a:lnTo>
                  <a:lnTo>
                    <a:pt x="2315" y="3366"/>
                  </a:lnTo>
                  <a:lnTo>
                    <a:pt x="2281" y="3381"/>
                  </a:lnTo>
                  <a:lnTo>
                    <a:pt x="2245" y="3389"/>
                  </a:lnTo>
                  <a:lnTo>
                    <a:pt x="2207" y="3392"/>
                  </a:lnTo>
                  <a:lnTo>
                    <a:pt x="2131" y="3392"/>
                  </a:lnTo>
                  <a:lnTo>
                    <a:pt x="2093" y="3389"/>
                  </a:lnTo>
                  <a:lnTo>
                    <a:pt x="2057" y="3381"/>
                  </a:lnTo>
                  <a:lnTo>
                    <a:pt x="2023" y="3366"/>
                  </a:lnTo>
                  <a:lnTo>
                    <a:pt x="1993" y="3348"/>
                  </a:lnTo>
                  <a:lnTo>
                    <a:pt x="1966" y="3324"/>
                  </a:lnTo>
                  <a:lnTo>
                    <a:pt x="1938" y="3348"/>
                  </a:lnTo>
                  <a:lnTo>
                    <a:pt x="1907" y="3366"/>
                  </a:lnTo>
                  <a:lnTo>
                    <a:pt x="1874" y="3381"/>
                  </a:lnTo>
                  <a:lnTo>
                    <a:pt x="1838" y="3389"/>
                  </a:lnTo>
                  <a:lnTo>
                    <a:pt x="1800" y="3392"/>
                  </a:lnTo>
                  <a:lnTo>
                    <a:pt x="1724" y="3392"/>
                  </a:lnTo>
                  <a:lnTo>
                    <a:pt x="1686" y="3389"/>
                  </a:lnTo>
                  <a:lnTo>
                    <a:pt x="1650" y="3381"/>
                  </a:lnTo>
                  <a:lnTo>
                    <a:pt x="1616" y="3366"/>
                  </a:lnTo>
                  <a:lnTo>
                    <a:pt x="1585" y="3348"/>
                  </a:lnTo>
                  <a:lnTo>
                    <a:pt x="1558" y="3324"/>
                  </a:lnTo>
                  <a:lnTo>
                    <a:pt x="1531" y="3348"/>
                  </a:lnTo>
                  <a:lnTo>
                    <a:pt x="1500" y="3366"/>
                  </a:lnTo>
                  <a:lnTo>
                    <a:pt x="1467" y="3381"/>
                  </a:lnTo>
                  <a:lnTo>
                    <a:pt x="1431" y="3389"/>
                  </a:lnTo>
                  <a:lnTo>
                    <a:pt x="1393" y="3392"/>
                  </a:lnTo>
                  <a:lnTo>
                    <a:pt x="1316" y="3392"/>
                  </a:lnTo>
                  <a:lnTo>
                    <a:pt x="1279" y="3389"/>
                  </a:lnTo>
                  <a:lnTo>
                    <a:pt x="1243" y="3381"/>
                  </a:lnTo>
                  <a:lnTo>
                    <a:pt x="1209" y="3366"/>
                  </a:lnTo>
                  <a:lnTo>
                    <a:pt x="1178" y="3348"/>
                  </a:lnTo>
                  <a:lnTo>
                    <a:pt x="1151" y="3324"/>
                  </a:lnTo>
                  <a:lnTo>
                    <a:pt x="1124" y="3348"/>
                  </a:lnTo>
                  <a:lnTo>
                    <a:pt x="1093" y="3366"/>
                  </a:lnTo>
                  <a:lnTo>
                    <a:pt x="1060" y="3381"/>
                  </a:lnTo>
                  <a:lnTo>
                    <a:pt x="1024" y="3389"/>
                  </a:lnTo>
                  <a:lnTo>
                    <a:pt x="986" y="3392"/>
                  </a:lnTo>
                  <a:lnTo>
                    <a:pt x="909" y="3392"/>
                  </a:lnTo>
                  <a:lnTo>
                    <a:pt x="872" y="3389"/>
                  </a:lnTo>
                  <a:lnTo>
                    <a:pt x="836" y="3381"/>
                  </a:lnTo>
                  <a:lnTo>
                    <a:pt x="802" y="3366"/>
                  </a:lnTo>
                  <a:lnTo>
                    <a:pt x="771" y="3348"/>
                  </a:lnTo>
                  <a:lnTo>
                    <a:pt x="744" y="3324"/>
                  </a:lnTo>
                  <a:lnTo>
                    <a:pt x="716" y="3348"/>
                  </a:lnTo>
                  <a:lnTo>
                    <a:pt x="686" y="3366"/>
                  </a:lnTo>
                  <a:lnTo>
                    <a:pt x="652" y="3381"/>
                  </a:lnTo>
                  <a:lnTo>
                    <a:pt x="617" y="3389"/>
                  </a:lnTo>
                  <a:lnTo>
                    <a:pt x="579" y="3392"/>
                  </a:lnTo>
                  <a:lnTo>
                    <a:pt x="502" y="3392"/>
                  </a:lnTo>
                  <a:lnTo>
                    <a:pt x="464" y="3389"/>
                  </a:lnTo>
                  <a:lnTo>
                    <a:pt x="428" y="3380"/>
                  </a:lnTo>
                  <a:lnTo>
                    <a:pt x="394" y="3365"/>
                  </a:lnTo>
                  <a:lnTo>
                    <a:pt x="363" y="3347"/>
                  </a:lnTo>
                  <a:lnTo>
                    <a:pt x="335" y="3323"/>
                  </a:lnTo>
                  <a:lnTo>
                    <a:pt x="311" y="3295"/>
                  </a:lnTo>
                  <a:lnTo>
                    <a:pt x="292" y="3265"/>
                  </a:lnTo>
                  <a:lnTo>
                    <a:pt x="278" y="3231"/>
                  </a:lnTo>
                  <a:lnTo>
                    <a:pt x="268" y="3195"/>
                  </a:lnTo>
                  <a:lnTo>
                    <a:pt x="265" y="3156"/>
                  </a:lnTo>
                  <a:lnTo>
                    <a:pt x="265" y="2160"/>
                  </a:lnTo>
                  <a:lnTo>
                    <a:pt x="261" y="2160"/>
                  </a:lnTo>
                  <a:lnTo>
                    <a:pt x="223" y="2158"/>
                  </a:lnTo>
                  <a:lnTo>
                    <a:pt x="186" y="2149"/>
                  </a:lnTo>
                  <a:lnTo>
                    <a:pt x="151" y="2136"/>
                  </a:lnTo>
                  <a:lnTo>
                    <a:pt x="119" y="2117"/>
                  </a:lnTo>
                  <a:lnTo>
                    <a:pt x="90" y="2096"/>
                  </a:lnTo>
                  <a:lnTo>
                    <a:pt x="65" y="2070"/>
                  </a:lnTo>
                  <a:lnTo>
                    <a:pt x="42" y="2041"/>
                  </a:lnTo>
                  <a:lnTo>
                    <a:pt x="25" y="2010"/>
                  </a:lnTo>
                  <a:lnTo>
                    <a:pt x="11" y="1975"/>
                  </a:lnTo>
                  <a:lnTo>
                    <a:pt x="3" y="1938"/>
                  </a:lnTo>
                  <a:lnTo>
                    <a:pt x="0" y="1900"/>
                  </a:lnTo>
                  <a:lnTo>
                    <a:pt x="0" y="1209"/>
                  </a:lnTo>
                  <a:lnTo>
                    <a:pt x="3" y="1156"/>
                  </a:lnTo>
                  <a:lnTo>
                    <a:pt x="12" y="1105"/>
                  </a:lnTo>
                  <a:lnTo>
                    <a:pt x="26" y="1056"/>
                  </a:lnTo>
                  <a:lnTo>
                    <a:pt x="45" y="1009"/>
                  </a:lnTo>
                  <a:lnTo>
                    <a:pt x="70" y="965"/>
                  </a:lnTo>
                  <a:lnTo>
                    <a:pt x="98" y="924"/>
                  </a:lnTo>
                  <a:lnTo>
                    <a:pt x="131" y="887"/>
                  </a:lnTo>
                  <a:lnTo>
                    <a:pt x="168" y="853"/>
                  </a:lnTo>
                  <a:lnTo>
                    <a:pt x="208" y="822"/>
                  </a:lnTo>
                  <a:lnTo>
                    <a:pt x="251" y="797"/>
                  </a:lnTo>
                  <a:lnTo>
                    <a:pt x="296" y="776"/>
                  </a:lnTo>
                  <a:lnTo>
                    <a:pt x="344" y="760"/>
                  </a:lnTo>
                  <a:lnTo>
                    <a:pt x="396" y="749"/>
                  </a:lnTo>
                  <a:lnTo>
                    <a:pt x="448" y="744"/>
                  </a:lnTo>
                  <a:lnTo>
                    <a:pt x="427" y="710"/>
                  </a:lnTo>
                  <a:lnTo>
                    <a:pt x="409" y="673"/>
                  </a:lnTo>
                  <a:lnTo>
                    <a:pt x="397" y="634"/>
                  </a:lnTo>
                  <a:lnTo>
                    <a:pt x="389" y="593"/>
                  </a:lnTo>
                  <a:lnTo>
                    <a:pt x="387" y="551"/>
                  </a:lnTo>
                  <a:lnTo>
                    <a:pt x="387" y="335"/>
                  </a:lnTo>
                  <a:lnTo>
                    <a:pt x="390" y="289"/>
                  </a:lnTo>
                  <a:lnTo>
                    <a:pt x="398" y="246"/>
                  </a:lnTo>
                  <a:lnTo>
                    <a:pt x="412" y="205"/>
                  </a:lnTo>
                  <a:lnTo>
                    <a:pt x="432" y="165"/>
                  </a:lnTo>
                  <a:lnTo>
                    <a:pt x="456" y="131"/>
                  </a:lnTo>
                  <a:lnTo>
                    <a:pt x="484" y="98"/>
                  </a:lnTo>
                  <a:lnTo>
                    <a:pt x="516" y="70"/>
                  </a:lnTo>
                  <a:lnTo>
                    <a:pt x="552" y="46"/>
                  </a:lnTo>
                  <a:lnTo>
                    <a:pt x="591" y="27"/>
                  </a:lnTo>
                  <a:lnTo>
                    <a:pt x="632" y="12"/>
                  </a:lnTo>
                  <a:lnTo>
                    <a:pt x="675" y="3"/>
                  </a:lnTo>
                  <a:lnTo>
                    <a:pt x="72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50" name="文字方塊 49"/>
          <p:cNvSpPr txBox="1"/>
          <p:nvPr/>
        </p:nvSpPr>
        <p:spPr>
          <a:xfrm>
            <a:off x="610119" y="3454952"/>
            <a:ext cx="2048435" cy="461665"/>
          </a:xfrm>
          <a:prstGeom prst="rect">
            <a:avLst/>
          </a:prstGeom>
          <a:noFill/>
        </p:spPr>
        <p:txBody>
          <a:bodyPr wrap="square" rtlCol="0">
            <a:spAutoFit/>
          </a:bodyPr>
          <a:lstStyle/>
          <a:p>
            <a:r>
              <a:rPr lang="zh-TW" altLang="en-US" sz="2400" b="1" dirty="0" smtClean="0">
                <a:latin typeface="微軟正黑體" panose="020B0604030504040204" pitchFamily="34" charset="-120"/>
                <a:ea typeface="微軟正黑體" panose="020B0604030504040204" pitchFamily="34" charset="-120"/>
              </a:rPr>
              <a:t>我國人力缺口</a:t>
            </a:r>
            <a:endParaRPr lang="zh-TW" altLang="en-US" sz="2400" b="1" dirty="0">
              <a:latin typeface="微軟正黑體" panose="020B0604030504040204" pitchFamily="34" charset="-120"/>
              <a:ea typeface="微軟正黑體" panose="020B0604030504040204" pitchFamily="34" charset="-120"/>
            </a:endParaRPr>
          </a:p>
        </p:txBody>
      </p:sp>
      <p:grpSp>
        <p:nvGrpSpPr>
          <p:cNvPr id="130" name="群組 129"/>
          <p:cNvGrpSpPr/>
          <p:nvPr/>
        </p:nvGrpSpPr>
        <p:grpSpPr>
          <a:xfrm>
            <a:off x="1665340" y="4349921"/>
            <a:ext cx="2317349" cy="2168261"/>
            <a:chOff x="1817740" y="4128248"/>
            <a:chExt cx="2317349" cy="2168261"/>
          </a:xfrm>
        </p:grpSpPr>
        <p:grpSp>
          <p:nvGrpSpPr>
            <p:cNvPr id="75" name="Group 58"/>
            <p:cNvGrpSpPr>
              <a:grpSpLocks noChangeAspect="1"/>
            </p:cNvGrpSpPr>
            <p:nvPr/>
          </p:nvGrpSpPr>
          <p:grpSpPr bwMode="auto">
            <a:xfrm>
              <a:off x="2396469" y="4128248"/>
              <a:ext cx="1174167" cy="1669076"/>
              <a:chOff x="2549" y="2963"/>
              <a:chExt cx="868" cy="1301"/>
            </a:xfrm>
          </p:grpSpPr>
          <p:sp>
            <p:nvSpPr>
              <p:cNvPr id="76" name="AutoShape 57"/>
              <p:cNvSpPr>
                <a:spLocks noChangeAspect="1" noChangeArrowheads="1" noTextEdit="1"/>
              </p:cNvSpPr>
              <p:nvPr/>
            </p:nvSpPr>
            <p:spPr bwMode="auto">
              <a:xfrm>
                <a:off x="2549" y="2963"/>
                <a:ext cx="868" cy="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78" name="Freeform 60"/>
              <p:cNvSpPr>
                <a:spLocks/>
              </p:cNvSpPr>
              <p:nvPr/>
            </p:nvSpPr>
            <p:spPr bwMode="auto">
              <a:xfrm>
                <a:off x="2766" y="3261"/>
                <a:ext cx="433" cy="298"/>
              </a:xfrm>
              <a:custGeom>
                <a:avLst/>
                <a:gdLst>
                  <a:gd name="T0" fmla="*/ 162 w 1299"/>
                  <a:gd name="T1" fmla="*/ 0 h 895"/>
                  <a:gd name="T2" fmla="*/ 165 w 1299"/>
                  <a:gd name="T3" fmla="*/ 302 h 895"/>
                  <a:gd name="T4" fmla="*/ 190 w 1299"/>
                  <a:gd name="T5" fmla="*/ 409 h 895"/>
                  <a:gd name="T6" fmla="*/ 238 w 1299"/>
                  <a:gd name="T7" fmla="*/ 506 h 895"/>
                  <a:gd name="T8" fmla="*/ 305 w 1299"/>
                  <a:gd name="T9" fmla="*/ 589 h 895"/>
                  <a:gd name="T10" fmla="*/ 389 w 1299"/>
                  <a:gd name="T11" fmla="*/ 657 h 895"/>
                  <a:gd name="T12" fmla="*/ 485 w 1299"/>
                  <a:gd name="T13" fmla="*/ 704 h 895"/>
                  <a:gd name="T14" fmla="*/ 593 w 1299"/>
                  <a:gd name="T15" fmla="*/ 729 h 895"/>
                  <a:gd name="T16" fmla="*/ 706 w 1299"/>
                  <a:gd name="T17" fmla="*/ 729 h 895"/>
                  <a:gd name="T18" fmla="*/ 814 w 1299"/>
                  <a:gd name="T19" fmla="*/ 704 h 895"/>
                  <a:gd name="T20" fmla="*/ 911 w 1299"/>
                  <a:gd name="T21" fmla="*/ 657 h 895"/>
                  <a:gd name="T22" fmla="*/ 995 w 1299"/>
                  <a:gd name="T23" fmla="*/ 589 h 895"/>
                  <a:gd name="T24" fmla="*/ 1061 w 1299"/>
                  <a:gd name="T25" fmla="*/ 506 h 895"/>
                  <a:gd name="T26" fmla="*/ 1108 w 1299"/>
                  <a:gd name="T27" fmla="*/ 409 h 895"/>
                  <a:gd name="T28" fmla="*/ 1134 w 1299"/>
                  <a:gd name="T29" fmla="*/ 302 h 895"/>
                  <a:gd name="T30" fmla="*/ 1136 w 1299"/>
                  <a:gd name="T31" fmla="*/ 0 h 895"/>
                  <a:gd name="T32" fmla="*/ 1299 w 1299"/>
                  <a:gd name="T33" fmla="*/ 244 h 895"/>
                  <a:gd name="T34" fmla="*/ 1286 w 1299"/>
                  <a:gd name="T35" fmla="*/ 375 h 895"/>
                  <a:gd name="T36" fmla="*/ 1247 w 1299"/>
                  <a:gd name="T37" fmla="*/ 497 h 895"/>
                  <a:gd name="T38" fmla="*/ 1188 w 1299"/>
                  <a:gd name="T39" fmla="*/ 608 h 895"/>
                  <a:gd name="T40" fmla="*/ 1109 w 1299"/>
                  <a:gd name="T41" fmla="*/ 704 h 895"/>
                  <a:gd name="T42" fmla="*/ 1012 w 1299"/>
                  <a:gd name="T43" fmla="*/ 783 h 895"/>
                  <a:gd name="T44" fmla="*/ 902 w 1299"/>
                  <a:gd name="T45" fmla="*/ 843 h 895"/>
                  <a:gd name="T46" fmla="*/ 781 w 1299"/>
                  <a:gd name="T47" fmla="*/ 881 h 895"/>
                  <a:gd name="T48" fmla="*/ 650 w 1299"/>
                  <a:gd name="T49" fmla="*/ 895 h 895"/>
                  <a:gd name="T50" fmla="*/ 518 w 1299"/>
                  <a:gd name="T51" fmla="*/ 881 h 895"/>
                  <a:gd name="T52" fmla="*/ 397 w 1299"/>
                  <a:gd name="T53" fmla="*/ 843 h 895"/>
                  <a:gd name="T54" fmla="*/ 286 w 1299"/>
                  <a:gd name="T55" fmla="*/ 783 h 895"/>
                  <a:gd name="T56" fmla="*/ 190 w 1299"/>
                  <a:gd name="T57" fmla="*/ 704 h 895"/>
                  <a:gd name="T58" fmla="*/ 111 w 1299"/>
                  <a:gd name="T59" fmla="*/ 608 h 895"/>
                  <a:gd name="T60" fmla="*/ 51 w 1299"/>
                  <a:gd name="T61" fmla="*/ 497 h 895"/>
                  <a:gd name="T62" fmla="*/ 13 w 1299"/>
                  <a:gd name="T63" fmla="*/ 375 h 895"/>
                  <a:gd name="T64" fmla="*/ 0 w 1299"/>
                  <a:gd name="T65" fmla="*/ 244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99" h="895">
                    <a:moveTo>
                      <a:pt x="0" y="0"/>
                    </a:moveTo>
                    <a:lnTo>
                      <a:pt x="162" y="0"/>
                    </a:lnTo>
                    <a:lnTo>
                      <a:pt x="162" y="244"/>
                    </a:lnTo>
                    <a:lnTo>
                      <a:pt x="165" y="302"/>
                    </a:lnTo>
                    <a:lnTo>
                      <a:pt x="175" y="356"/>
                    </a:lnTo>
                    <a:lnTo>
                      <a:pt x="190" y="409"/>
                    </a:lnTo>
                    <a:lnTo>
                      <a:pt x="211" y="459"/>
                    </a:lnTo>
                    <a:lnTo>
                      <a:pt x="238" y="506"/>
                    </a:lnTo>
                    <a:lnTo>
                      <a:pt x="269" y="549"/>
                    </a:lnTo>
                    <a:lnTo>
                      <a:pt x="305" y="589"/>
                    </a:lnTo>
                    <a:lnTo>
                      <a:pt x="345" y="625"/>
                    </a:lnTo>
                    <a:lnTo>
                      <a:pt x="389" y="657"/>
                    </a:lnTo>
                    <a:lnTo>
                      <a:pt x="435" y="683"/>
                    </a:lnTo>
                    <a:lnTo>
                      <a:pt x="485" y="704"/>
                    </a:lnTo>
                    <a:lnTo>
                      <a:pt x="537" y="719"/>
                    </a:lnTo>
                    <a:lnTo>
                      <a:pt x="593" y="729"/>
                    </a:lnTo>
                    <a:lnTo>
                      <a:pt x="650" y="732"/>
                    </a:lnTo>
                    <a:lnTo>
                      <a:pt x="706" y="729"/>
                    </a:lnTo>
                    <a:lnTo>
                      <a:pt x="761" y="719"/>
                    </a:lnTo>
                    <a:lnTo>
                      <a:pt x="814" y="704"/>
                    </a:lnTo>
                    <a:lnTo>
                      <a:pt x="863" y="683"/>
                    </a:lnTo>
                    <a:lnTo>
                      <a:pt x="911" y="657"/>
                    </a:lnTo>
                    <a:lnTo>
                      <a:pt x="954" y="625"/>
                    </a:lnTo>
                    <a:lnTo>
                      <a:pt x="995" y="589"/>
                    </a:lnTo>
                    <a:lnTo>
                      <a:pt x="1030" y="549"/>
                    </a:lnTo>
                    <a:lnTo>
                      <a:pt x="1061" y="506"/>
                    </a:lnTo>
                    <a:lnTo>
                      <a:pt x="1087" y="459"/>
                    </a:lnTo>
                    <a:lnTo>
                      <a:pt x="1108" y="409"/>
                    </a:lnTo>
                    <a:lnTo>
                      <a:pt x="1123" y="356"/>
                    </a:lnTo>
                    <a:lnTo>
                      <a:pt x="1134" y="302"/>
                    </a:lnTo>
                    <a:lnTo>
                      <a:pt x="1136" y="244"/>
                    </a:lnTo>
                    <a:lnTo>
                      <a:pt x="1136" y="0"/>
                    </a:lnTo>
                    <a:lnTo>
                      <a:pt x="1299" y="0"/>
                    </a:lnTo>
                    <a:lnTo>
                      <a:pt x="1299" y="244"/>
                    </a:lnTo>
                    <a:lnTo>
                      <a:pt x="1296" y="311"/>
                    </a:lnTo>
                    <a:lnTo>
                      <a:pt x="1286" y="375"/>
                    </a:lnTo>
                    <a:lnTo>
                      <a:pt x="1270" y="438"/>
                    </a:lnTo>
                    <a:lnTo>
                      <a:pt x="1247" y="497"/>
                    </a:lnTo>
                    <a:lnTo>
                      <a:pt x="1220" y="555"/>
                    </a:lnTo>
                    <a:lnTo>
                      <a:pt x="1188" y="608"/>
                    </a:lnTo>
                    <a:lnTo>
                      <a:pt x="1151" y="658"/>
                    </a:lnTo>
                    <a:lnTo>
                      <a:pt x="1109" y="704"/>
                    </a:lnTo>
                    <a:lnTo>
                      <a:pt x="1063" y="746"/>
                    </a:lnTo>
                    <a:lnTo>
                      <a:pt x="1012" y="783"/>
                    </a:lnTo>
                    <a:lnTo>
                      <a:pt x="959" y="816"/>
                    </a:lnTo>
                    <a:lnTo>
                      <a:pt x="902" y="843"/>
                    </a:lnTo>
                    <a:lnTo>
                      <a:pt x="842" y="866"/>
                    </a:lnTo>
                    <a:lnTo>
                      <a:pt x="781" y="881"/>
                    </a:lnTo>
                    <a:lnTo>
                      <a:pt x="716" y="892"/>
                    </a:lnTo>
                    <a:lnTo>
                      <a:pt x="650" y="895"/>
                    </a:lnTo>
                    <a:lnTo>
                      <a:pt x="583" y="892"/>
                    </a:lnTo>
                    <a:lnTo>
                      <a:pt x="518" y="881"/>
                    </a:lnTo>
                    <a:lnTo>
                      <a:pt x="456" y="866"/>
                    </a:lnTo>
                    <a:lnTo>
                      <a:pt x="397" y="843"/>
                    </a:lnTo>
                    <a:lnTo>
                      <a:pt x="340" y="816"/>
                    </a:lnTo>
                    <a:lnTo>
                      <a:pt x="286" y="783"/>
                    </a:lnTo>
                    <a:lnTo>
                      <a:pt x="236" y="746"/>
                    </a:lnTo>
                    <a:lnTo>
                      <a:pt x="190" y="704"/>
                    </a:lnTo>
                    <a:lnTo>
                      <a:pt x="149" y="658"/>
                    </a:lnTo>
                    <a:lnTo>
                      <a:pt x="111" y="608"/>
                    </a:lnTo>
                    <a:lnTo>
                      <a:pt x="78" y="555"/>
                    </a:lnTo>
                    <a:lnTo>
                      <a:pt x="51" y="497"/>
                    </a:lnTo>
                    <a:lnTo>
                      <a:pt x="29" y="438"/>
                    </a:lnTo>
                    <a:lnTo>
                      <a:pt x="13" y="375"/>
                    </a:lnTo>
                    <a:lnTo>
                      <a:pt x="3" y="311"/>
                    </a:lnTo>
                    <a:lnTo>
                      <a:pt x="0" y="244"/>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9" name="Freeform 61"/>
              <p:cNvSpPr>
                <a:spLocks/>
              </p:cNvSpPr>
              <p:nvPr/>
            </p:nvSpPr>
            <p:spPr bwMode="auto">
              <a:xfrm>
                <a:off x="2549" y="3505"/>
                <a:ext cx="866" cy="759"/>
              </a:xfrm>
              <a:custGeom>
                <a:avLst/>
                <a:gdLst>
                  <a:gd name="T0" fmla="*/ 1137 w 2599"/>
                  <a:gd name="T1" fmla="*/ 0 h 2277"/>
                  <a:gd name="T2" fmla="*/ 1134 w 2599"/>
                  <a:gd name="T3" fmla="*/ 282 h 2277"/>
                  <a:gd name="T4" fmla="*/ 1112 w 2599"/>
                  <a:gd name="T5" fmla="*/ 318 h 2277"/>
                  <a:gd name="T6" fmla="*/ 477 w 2599"/>
                  <a:gd name="T7" fmla="*/ 651 h 2277"/>
                  <a:gd name="T8" fmla="*/ 380 w 2599"/>
                  <a:gd name="T9" fmla="*/ 708 h 2277"/>
                  <a:gd name="T10" fmla="*/ 298 w 2599"/>
                  <a:gd name="T11" fmla="*/ 782 h 2277"/>
                  <a:gd name="T12" fmla="*/ 234 w 2599"/>
                  <a:gd name="T13" fmla="*/ 872 h 2277"/>
                  <a:gd name="T14" fmla="*/ 189 w 2599"/>
                  <a:gd name="T15" fmla="*/ 972 h 2277"/>
                  <a:gd name="T16" fmla="*/ 165 w 2599"/>
                  <a:gd name="T17" fmla="*/ 1081 h 2277"/>
                  <a:gd name="T18" fmla="*/ 162 w 2599"/>
                  <a:gd name="T19" fmla="*/ 2115 h 2277"/>
                  <a:gd name="T20" fmla="*/ 2436 w 2599"/>
                  <a:gd name="T21" fmla="*/ 1139 h 2277"/>
                  <a:gd name="T22" fmla="*/ 2424 w 2599"/>
                  <a:gd name="T23" fmla="*/ 1026 h 2277"/>
                  <a:gd name="T24" fmla="*/ 2390 w 2599"/>
                  <a:gd name="T25" fmla="*/ 920 h 2277"/>
                  <a:gd name="T26" fmla="*/ 2336 w 2599"/>
                  <a:gd name="T27" fmla="*/ 826 h 2277"/>
                  <a:gd name="T28" fmla="*/ 2261 w 2599"/>
                  <a:gd name="T29" fmla="*/ 743 h 2277"/>
                  <a:gd name="T30" fmla="*/ 2172 w 2599"/>
                  <a:gd name="T31" fmla="*/ 677 h 2277"/>
                  <a:gd name="T32" fmla="*/ 1505 w 2599"/>
                  <a:gd name="T33" fmla="*/ 331 h 2277"/>
                  <a:gd name="T34" fmla="*/ 1473 w 2599"/>
                  <a:gd name="T35" fmla="*/ 302 h 2277"/>
                  <a:gd name="T36" fmla="*/ 1462 w 2599"/>
                  <a:gd name="T37" fmla="*/ 259 h 2277"/>
                  <a:gd name="T38" fmla="*/ 1625 w 2599"/>
                  <a:gd name="T39" fmla="*/ 0 h 2277"/>
                  <a:gd name="T40" fmla="*/ 2196 w 2599"/>
                  <a:gd name="T41" fmla="*/ 506 h 2277"/>
                  <a:gd name="T42" fmla="*/ 2311 w 2599"/>
                  <a:gd name="T43" fmla="*/ 574 h 2277"/>
                  <a:gd name="T44" fmla="*/ 2410 w 2599"/>
                  <a:gd name="T45" fmla="*/ 660 h 2277"/>
                  <a:gd name="T46" fmla="*/ 2491 w 2599"/>
                  <a:gd name="T47" fmla="*/ 763 h 2277"/>
                  <a:gd name="T48" fmla="*/ 2550 w 2599"/>
                  <a:gd name="T49" fmla="*/ 879 h 2277"/>
                  <a:gd name="T50" fmla="*/ 2586 w 2599"/>
                  <a:gd name="T51" fmla="*/ 1006 h 2277"/>
                  <a:gd name="T52" fmla="*/ 2599 w 2599"/>
                  <a:gd name="T53" fmla="*/ 1139 h 2277"/>
                  <a:gd name="T54" fmla="*/ 2596 w 2599"/>
                  <a:gd name="T55" fmla="*/ 2218 h 2277"/>
                  <a:gd name="T56" fmla="*/ 2576 w 2599"/>
                  <a:gd name="T57" fmla="*/ 2253 h 2277"/>
                  <a:gd name="T58" fmla="*/ 2539 w 2599"/>
                  <a:gd name="T59" fmla="*/ 2275 h 2277"/>
                  <a:gd name="T60" fmla="*/ 82 w 2599"/>
                  <a:gd name="T61" fmla="*/ 2277 h 2277"/>
                  <a:gd name="T62" fmla="*/ 40 w 2599"/>
                  <a:gd name="T63" fmla="*/ 2266 h 2277"/>
                  <a:gd name="T64" fmla="*/ 11 w 2599"/>
                  <a:gd name="T65" fmla="*/ 2237 h 2277"/>
                  <a:gd name="T66" fmla="*/ 0 w 2599"/>
                  <a:gd name="T67" fmla="*/ 2195 h 2277"/>
                  <a:gd name="T68" fmla="*/ 2 w 2599"/>
                  <a:gd name="T69" fmla="*/ 1072 h 2277"/>
                  <a:gd name="T70" fmla="*/ 28 w 2599"/>
                  <a:gd name="T71" fmla="*/ 942 h 2277"/>
                  <a:gd name="T72" fmla="*/ 77 w 2599"/>
                  <a:gd name="T73" fmla="*/ 820 h 2277"/>
                  <a:gd name="T74" fmla="*/ 147 w 2599"/>
                  <a:gd name="T75" fmla="*/ 710 h 2277"/>
                  <a:gd name="T76" fmla="*/ 236 w 2599"/>
                  <a:gd name="T77" fmla="*/ 615 h 2277"/>
                  <a:gd name="T78" fmla="*/ 343 w 2599"/>
                  <a:gd name="T79" fmla="*/ 537 h 2277"/>
                  <a:gd name="T80" fmla="*/ 975 w 2599"/>
                  <a:gd name="T81" fmla="*/ 210 h 2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9" h="2277">
                    <a:moveTo>
                      <a:pt x="975" y="0"/>
                    </a:moveTo>
                    <a:lnTo>
                      <a:pt x="1137" y="0"/>
                    </a:lnTo>
                    <a:lnTo>
                      <a:pt x="1137" y="259"/>
                    </a:lnTo>
                    <a:lnTo>
                      <a:pt x="1134" y="282"/>
                    </a:lnTo>
                    <a:lnTo>
                      <a:pt x="1125" y="302"/>
                    </a:lnTo>
                    <a:lnTo>
                      <a:pt x="1112" y="318"/>
                    </a:lnTo>
                    <a:lnTo>
                      <a:pt x="1093" y="331"/>
                    </a:lnTo>
                    <a:lnTo>
                      <a:pt x="477" y="651"/>
                    </a:lnTo>
                    <a:lnTo>
                      <a:pt x="427" y="677"/>
                    </a:lnTo>
                    <a:lnTo>
                      <a:pt x="380" y="708"/>
                    </a:lnTo>
                    <a:lnTo>
                      <a:pt x="337" y="743"/>
                    </a:lnTo>
                    <a:lnTo>
                      <a:pt x="298" y="782"/>
                    </a:lnTo>
                    <a:lnTo>
                      <a:pt x="263" y="826"/>
                    </a:lnTo>
                    <a:lnTo>
                      <a:pt x="234" y="872"/>
                    </a:lnTo>
                    <a:lnTo>
                      <a:pt x="209" y="920"/>
                    </a:lnTo>
                    <a:lnTo>
                      <a:pt x="189" y="972"/>
                    </a:lnTo>
                    <a:lnTo>
                      <a:pt x="174" y="1026"/>
                    </a:lnTo>
                    <a:lnTo>
                      <a:pt x="165" y="1081"/>
                    </a:lnTo>
                    <a:lnTo>
                      <a:pt x="162" y="1139"/>
                    </a:lnTo>
                    <a:lnTo>
                      <a:pt x="162" y="2115"/>
                    </a:lnTo>
                    <a:lnTo>
                      <a:pt x="2436" y="2115"/>
                    </a:lnTo>
                    <a:lnTo>
                      <a:pt x="2436" y="1139"/>
                    </a:lnTo>
                    <a:lnTo>
                      <a:pt x="2434" y="1081"/>
                    </a:lnTo>
                    <a:lnTo>
                      <a:pt x="2424" y="1026"/>
                    </a:lnTo>
                    <a:lnTo>
                      <a:pt x="2410" y="972"/>
                    </a:lnTo>
                    <a:lnTo>
                      <a:pt x="2390" y="920"/>
                    </a:lnTo>
                    <a:lnTo>
                      <a:pt x="2365" y="872"/>
                    </a:lnTo>
                    <a:lnTo>
                      <a:pt x="2336" y="826"/>
                    </a:lnTo>
                    <a:lnTo>
                      <a:pt x="2300" y="782"/>
                    </a:lnTo>
                    <a:lnTo>
                      <a:pt x="2261" y="743"/>
                    </a:lnTo>
                    <a:lnTo>
                      <a:pt x="2219" y="708"/>
                    </a:lnTo>
                    <a:lnTo>
                      <a:pt x="2172" y="677"/>
                    </a:lnTo>
                    <a:lnTo>
                      <a:pt x="2121" y="651"/>
                    </a:lnTo>
                    <a:lnTo>
                      <a:pt x="1505" y="331"/>
                    </a:lnTo>
                    <a:lnTo>
                      <a:pt x="1487" y="318"/>
                    </a:lnTo>
                    <a:lnTo>
                      <a:pt x="1473" y="302"/>
                    </a:lnTo>
                    <a:lnTo>
                      <a:pt x="1465" y="282"/>
                    </a:lnTo>
                    <a:lnTo>
                      <a:pt x="1462" y="259"/>
                    </a:lnTo>
                    <a:lnTo>
                      <a:pt x="1462" y="0"/>
                    </a:lnTo>
                    <a:lnTo>
                      <a:pt x="1625" y="0"/>
                    </a:lnTo>
                    <a:lnTo>
                      <a:pt x="1625" y="210"/>
                    </a:lnTo>
                    <a:lnTo>
                      <a:pt x="2196" y="506"/>
                    </a:lnTo>
                    <a:lnTo>
                      <a:pt x="2255" y="537"/>
                    </a:lnTo>
                    <a:lnTo>
                      <a:pt x="2311" y="574"/>
                    </a:lnTo>
                    <a:lnTo>
                      <a:pt x="2363" y="615"/>
                    </a:lnTo>
                    <a:lnTo>
                      <a:pt x="2410" y="660"/>
                    </a:lnTo>
                    <a:lnTo>
                      <a:pt x="2453" y="710"/>
                    </a:lnTo>
                    <a:lnTo>
                      <a:pt x="2491" y="763"/>
                    </a:lnTo>
                    <a:lnTo>
                      <a:pt x="2522" y="820"/>
                    </a:lnTo>
                    <a:lnTo>
                      <a:pt x="2550" y="879"/>
                    </a:lnTo>
                    <a:lnTo>
                      <a:pt x="2571" y="942"/>
                    </a:lnTo>
                    <a:lnTo>
                      <a:pt x="2586" y="1006"/>
                    </a:lnTo>
                    <a:lnTo>
                      <a:pt x="2596" y="1072"/>
                    </a:lnTo>
                    <a:lnTo>
                      <a:pt x="2599" y="1139"/>
                    </a:lnTo>
                    <a:lnTo>
                      <a:pt x="2599" y="2195"/>
                    </a:lnTo>
                    <a:lnTo>
                      <a:pt x="2596" y="2218"/>
                    </a:lnTo>
                    <a:lnTo>
                      <a:pt x="2587" y="2237"/>
                    </a:lnTo>
                    <a:lnTo>
                      <a:pt x="2576" y="2253"/>
                    </a:lnTo>
                    <a:lnTo>
                      <a:pt x="2559" y="2266"/>
                    </a:lnTo>
                    <a:lnTo>
                      <a:pt x="2539" y="2275"/>
                    </a:lnTo>
                    <a:lnTo>
                      <a:pt x="2518" y="2277"/>
                    </a:lnTo>
                    <a:lnTo>
                      <a:pt x="82" y="2277"/>
                    </a:lnTo>
                    <a:lnTo>
                      <a:pt x="59" y="2275"/>
                    </a:lnTo>
                    <a:lnTo>
                      <a:pt x="40" y="2266"/>
                    </a:lnTo>
                    <a:lnTo>
                      <a:pt x="24" y="2253"/>
                    </a:lnTo>
                    <a:lnTo>
                      <a:pt x="11" y="2237"/>
                    </a:lnTo>
                    <a:lnTo>
                      <a:pt x="2" y="2218"/>
                    </a:lnTo>
                    <a:lnTo>
                      <a:pt x="0" y="2195"/>
                    </a:lnTo>
                    <a:lnTo>
                      <a:pt x="0" y="1139"/>
                    </a:lnTo>
                    <a:lnTo>
                      <a:pt x="2" y="1072"/>
                    </a:lnTo>
                    <a:lnTo>
                      <a:pt x="12" y="1006"/>
                    </a:lnTo>
                    <a:lnTo>
                      <a:pt x="28" y="942"/>
                    </a:lnTo>
                    <a:lnTo>
                      <a:pt x="50" y="879"/>
                    </a:lnTo>
                    <a:lnTo>
                      <a:pt x="77" y="820"/>
                    </a:lnTo>
                    <a:lnTo>
                      <a:pt x="109" y="763"/>
                    </a:lnTo>
                    <a:lnTo>
                      <a:pt x="147" y="710"/>
                    </a:lnTo>
                    <a:lnTo>
                      <a:pt x="189" y="660"/>
                    </a:lnTo>
                    <a:lnTo>
                      <a:pt x="236" y="615"/>
                    </a:lnTo>
                    <a:lnTo>
                      <a:pt x="287" y="574"/>
                    </a:lnTo>
                    <a:lnTo>
                      <a:pt x="343" y="537"/>
                    </a:lnTo>
                    <a:lnTo>
                      <a:pt x="403" y="506"/>
                    </a:lnTo>
                    <a:lnTo>
                      <a:pt x="975" y="210"/>
                    </a:lnTo>
                    <a:lnTo>
                      <a:pt x="97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0" name="Rectangle 62"/>
              <p:cNvSpPr>
                <a:spLocks noChangeArrowheads="1"/>
              </p:cNvSpPr>
              <p:nvPr/>
            </p:nvSpPr>
            <p:spPr bwMode="auto">
              <a:xfrm>
                <a:off x="2684" y="3234"/>
                <a:ext cx="596" cy="54"/>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1" name="Freeform 63"/>
              <p:cNvSpPr>
                <a:spLocks/>
              </p:cNvSpPr>
              <p:nvPr/>
            </p:nvSpPr>
            <p:spPr bwMode="auto">
              <a:xfrm>
                <a:off x="2738" y="2963"/>
                <a:ext cx="488" cy="298"/>
              </a:xfrm>
              <a:custGeom>
                <a:avLst/>
                <a:gdLst>
                  <a:gd name="T0" fmla="*/ 801 w 1463"/>
                  <a:gd name="T1" fmla="*/ 4 h 894"/>
                  <a:gd name="T2" fmla="*/ 937 w 1463"/>
                  <a:gd name="T3" fmla="*/ 30 h 894"/>
                  <a:gd name="T4" fmla="*/ 1061 w 1463"/>
                  <a:gd name="T5" fmla="*/ 78 h 894"/>
                  <a:gd name="T6" fmla="*/ 1174 w 1463"/>
                  <a:gd name="T7" fmla="*/ 149 h 894"/>
                  <a:gd name="T8" fmla="*/ 1272 w 1463"/>
                  <a:gd name="T9" fmla="*/ 238 h 894"/>
                  <a:gd name="T10" fmla="*/ 1351 w 1463"/>
                  <a:gd name="T11" fmla="*/ 343 h 894"/>
                  <a:gd name="T12" fmla="*/ 1411 w 1463"/>
                  <a:gd name="T13" fmla="*/ 462 h 894"/>
                  <a:gd name="T14" fmla="*/ 1449 w 1463"/>
                  <a:gd name="T15" fmla="*/ 593 h 894"/>
                  <a:gd name="T16" fmla="*/ 1463 w 1463"/>
                  <a:gd name="T17" fmla="*/ 732 h 894"/>
                  <a:gd name="T18" fmla="*/ 1300 w 1463"/>
                  <a:gd name="T19" fmla="*/ 894 h 894"/>
                  <a:gd name="T20" fmla="*/ 1296 w 1463"/>
                  <a:gd name="T21" fmla="*/ 669 h 894"/>
                  <a:gd name="T22" fmla="*/ 1272 w 1463"/>
                  <a:gd name="T23" fmla="*/ 552 h 894"/>
                  <a:gd name="T24" fmla="*/ 1222 w 1463"/>
                  <a:gd name="T25" fmla="*/ 445 h 894"/>
                  <a:gd name="T26" fmla="*/ 1153 w 1463"/>
                  <a:gd name="T27" fmla="*/ 350 h 894"/>
                  <a:gd name="T28" fmla="*/ 1067 w 1463"/>
                  <a:gd name="T29" fmla="*/ 272 h 894"/>
                  <a:gd name="T30" fmla="*/ 967 w 1463"/>
                  <a:gd name="T31" fmla="*/ 213 h 894"/>
                  <a:gd name="T32" fmla="*/ 853 w 1463"/>
                  <a:gd name="T33" fmla="*/ 176 h 894"/>
                  <a:gd name="T34" fmla="*/ 732 w 1463"/>
                  <a:gd name="T35" fmla="*/ 162 h 894"/>
                  <a:gd name="T36" fmla="*/ 610 w 1463"/>
                  <a:gd name="T37" fmla="*/ 176 h 894"/>
                  <a:gd name="T38" fmla="*/ 497 w 1463"/>
                  <a:gd name="T39" fmla="*/ 213 h 894"/>
                  <a:gd name="T40" fmla="*/ 396 w 1463"/>
                  <a:gd name="T41" fmla="*/ 272 h 894"/>
                  <a:gd name="T42" fmla="*/ 310 w 1463"/>
                  <a:gd name="T43" fmla="*/ 350 h 894"/>
                  <a:gd name="T44" fmla="*/ 240 w 1463"/>
                  <a:gd name="T45" fmla="*/ 445 h 894"/>
                  <a:gd name="T46" fmla="*/ 192 w 1463"/>
                  <a:gd name="T47" fmla="*/ 552 h 894"/>
                  <a:gd name="T48" fmla="*/ 166 w 1463"/>
                  <a:gd name="T49" fmla="*/ 669 h 894"/>
                  <a:gd name="T50" fmla="*/ 163 w 1463"/>
                  <a:gd name="T51" fmla="*/ 894 h 894"/>
                  <a:gd name="T52" fmla="*/ 0 w 1463"/>
                  <a:gd name="T53" fmla="*/ 732 h 894"/>
                  <a:gd name="T54" fmla="*/ 13 w 1463"/>
                  <a:gd name="T55" fmla="*/ 593 h 894"/>
                  <a:gd name="T56" fmla="*/ 51 w 1463"/>
                  <a:gd name="T57" fmla="*/ 462 h 894"/>
                  <a:gd name="T58" fmla="*/ 111 w 1463"/>
                  <a:gd name="T59" fmla="*/ 343 h 894"/>
                  <a:gd name="T60" fmla="*/ 192 w 1463"/>
                  <a:gd name="T61" fmla="*/ 238 h 894"/>
                  <a:gd name="T62" fmla="*/ 289 w 1463"/>
                  <a:gd name="T63" fmla="*/ 149 h 894"/>
                  <a:gd name="T64" fmla="*/ 402 w 1463"/>
                  <a:gd name="T65" fmla="*/ 78 h 894"/>
                  <a:gd name="T66" fmla="*/ 526 w 1463"/>
                  <a:gd name="T67" fmla="*/ 30 h 894"/>
                  <a:gd name="T68" fmla="*/ 661 w 1463"/>
                  <a:gd name="T69" fmla="*/ 4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63" h="894">
                    <a:moveTo>
                      <a:pt x="732" y="0"/>
                    </a:moveTo>
                    <a:lnTo>
                      <a:pt x="801" y="4"/>
                    </a:lnTo>
                    <a:lnTo>
                      <a:pt x="870" y="13"/>
                    </a:lnTo>
                    <a:lnTo>
                      <a:pt x="937" y="30"/>
                    </a:lnTo>
                    <a:lnTo>
                      <a:pt x="1001" y="51"/>
                    </a:lnTo>
                    <a:lnTo>
                      <a:pt x="1061" y="78"/>
                    </a:lnTo>
                    <a:lnTo>
                      <a:pt x="1119" y="111"/>
                    </a:lnTo>
                    <a:lnTo>
                      <a:pt x="1174" y="149"/>
                    </a:lnTo>
                    <a:lnTo>
                      <a:pt x="1224" y="192"/>
                    </a:lnTo>
                    <a:lnTo>
                      <a:pt x="1272" y="238"/>
                    </a:lnTo>
                    <a:lnTo>
                      <a:pt x="1314" y="289"/>
                    </a:lnTo>
                    <a:lnTo>
                      <a:pt x="1351" y="343"/>
                    </a:lnTo>
                    <a:lnTo>
                      <a:pt x="1384" y="401"/>
                    </a:lnTo>
                    <a:lnTo>
                      <a:pt x="1411" y="462"/>
                    </a:lnTo>
                    <a:lnTo>
                      <a:pt x="1433" y="526"/>
                    </a:lnTo>
                    <a:lnTo>
                      <a:pt x="1449" y="593"/>
                    </a:lnTo>
                    <a:lnTo>
                      <a:pt x="1459" y="661"/>
                    </a:lnTo>
                    <a:lnTo>
                      <a:pt x="1463" y="732"/>
                    </a:lnTo>
                    <a:lnTo>
                      <a:pt x="1463" y="894"/>
                    </a:lnTo>
                    <a:lnTo>
                      <a:pt x="1300" y="894"/>
                    </a:lnTo>
                    <a:lnTo>
                      <a:pt x="1300" y="732"/>
                    </a:lnTo>
                    <a:lnTo>
                      <a:pt x="1296" y="669"/>
                    </a:lnTo>
                    <a:lnTo>
                      <a:pt x="1287" y="610"/>
                    </a:lnTo>
                    <a:lnTo>
                      <a:pt x="1272" y="552"/>
                    </a:lnTo>
                    <a:lnTo>
                      <a:pt x="1249" y="497"/>
                    </a:lnTo>
                    <a:lnTo>
                      <a:pt x="1222" y="445"/>
                    </a:lnTo>
                    <a:lnTo>
                      <a:pt x="1190" y="396"/>
                    </a:lnTo>
                    <a:lnTo>
                      <a:pt x="1153" y="350"/>
                    </a:lnTo>
                    <a:lnTo>
                      <a:pt x="1112" y="309"/>
                    </a:lnTo>
                    <a:lnTo>
                      <a:pt x="1067" y="272"/>
                    </a:lnTo>
                    <a:lnTo>
                      <a:pt x="1019" y="240"/>
                    </a:lnTo>
                    <a:lnTo>
                      <a:pt x="967" y="213"/>
                    </a:lnTo>
                    <a:lnTo>
                      <a:pt x="911" y="192"/>
                    </a:lnTo>
                    <a:lnTo>
                      <a:pt x="853" y="176"/>
                    </a:lnTo>
                    <a:lnTo>
                      <a:pt x="793" y="166"/>
                    </a:lnTo>
                    <a:lnTo>
                      <a:pt x="732" y="162"/>
                    </a:lnTo>
                    <a:lnTo>
                      <a:pt x="669" y="166"/>
                    </a:lnTo>
                    <a:lnTo>
                      <a:pt x="610" y="176"/>
                    </a:lnTo>
                    <a:lnTo>
                      <a:pt x="552" y="192"/>
                    </a:lnTo>
                    <a:lnTo>
                      <a:pt x="497" y="213"/>
                    </a:lnTo>
                    <a:lnTo>
                      <a:pt x="445" y="240"/>
                    </a:lnTo>
                    <a:lnTo>
                      <a:pt x="396" y="272"/>
                    </a:lnTo>
                    <a:lnTo>
                      <a:pt x="350" y="309"/>
                    </a:lnTo>
                    <a:lnTo>
                      <a:pt x="310" y="350"/>
                    </a:lnTo>
                    <a:lnTo>
                      <a:pt x="272" y="396"/>
                    </a:lnTo>
                    <a:lnTo>
                      <a:pt x="240" y="445"/>
                    </a:lnTo>
                    <a:lnTo>
                      <a:pt x="213" y="497"/>
                    </a:lnTo>
                    <a:lnTo>
                      <a:pt x="192" y="552"/>
                    </a:lnTo>
                    <a:lnTo>
                      <a:pt x="176" y="610"/>
                    </a:lnTo>
                    <a:lnTo>
                      <a:pt x="166" y="669"/>
                    </a:lnTo>
                    <a:lnTo>
                      <a:pt x="163" y="732"/>
                    </a:lnTo>
                    <a:lnTo>
                      <a:pt x="163" y="894"/>
                    </a:lnTo>
                    <a:lnTo>
                      <a:pt x="0" y="894"/>
                    </a:lnTo>
                    <a:lnTo>
                      <a:pt x="0" y="732"/>
                    </a:lnTo>
                    <a:lnTo>
                      <a:pt x="4" y="661"/>
                    </a:lnTo>
                    <a:lnTo>
                      <a:pt x="13" y="593"/>
                    </a:lnTo>
                    <a:lnTo>
                      <a:pt x="30" y="526"/>
                    </a:lnTo>
                    <a:lnTo>
                      <a:pt x="51" y="462"/>
                    </a:lnTo>
                    <a:lnTo>
                      <a:pt x="79" y="401"/>
                    </a:lnTo>
                    <a:lnTo>
                      <a:pt x="111" y="343"/>
                    </a:lnTo>
                    <a:lnTo>
                      <a:pt x="149" y="289"/>
                    </a:lnTo>
                    <a:lnTo>
                      <a:pt x="192" y="238"/>
                    </a:lnTo>
                    <a:lnTo>
                      <a:pt x="239" y="192"/>
                    </a:lnTo>
                    <a:lnTo>
                      <a:pt x="289" y="149"/>
                    </a:lnTo>
                    <a:lnTo>
                      <a:pt x="344" y="111"/>
                    </a:lnTo>
                    <a:lnTo>
                      <a:pt x="402" y="78"/>
                    </a:lnTo>
                    <a:lnTo>
                      <a:pt x="462" y="51"/>
                    </a:lnTo>
                    <a:lnTo>
                      <a:pt x="526" y="30"/>
                    </a:lnTo>
                    <a:lnTo>
                      <a:pt x="592" y="13"/>
                    </a:lnTo>
                    <a:lnTo>
                      <a:pt x="661" y="4"/>
                    </a:lnTo>
                    <a:lnTo>
                      <a:pt x="73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2" name="Freeform 64"/>
              <p:cNvSpPr>
                <a:spLocks/>
              </p:cNvSpPr>
              <p:nvPr/>
            </p:nvSpPr>
            <p:spPr bwMode="auto">
              <a:xfrm>
                <a:off x="2848" y="3011"/>
                <a:ext cx="107" cy="256"/>
              </a:xfrm>
              <a:custGeom>
                <a:avLst/>
                <a:gdLst>
                  <a:gd name="T0" fmla="*/ 158 w 321"/>
                  <a:gd name="T1" fmla="*/ 0 h 767"/>
                  <a:gd name="T2" fmla="*/ 321 w 321"/>
                  <a:gd name="T3" fmla="*/ 731 h 767"/>
                  <a:gd name="T4" fmla="*/ 161 w 321"/>
                  <a:gd name="T5" fmla="*/ 767 h 767"/>
                  <a:gd name="T6" fmla="*/ 0 w 321"/>
                  <a:gd name="T7" fmla="*/ 35 h 767"/>
                  <a:gd name="T8" fmla="*/ 158 w 321"/>
                  <a:gd name="T9" fmla="*/ 0 h 767"/>
                </a:gdLst>
                <a:ahLst/>
                <a:cxnLst>
                  <a:cxn ang="0">
                    <a:pos x="T0" y="T1"/>
                  </a:cxn>
                  <a:cxn ang="0">
                    <a:pos x="T2" y="T3"/>
                  </a:cxn>
                  <a:cxn ang="0">
                    <a:pos x="T4" y="T5"/>
                  </a:cxn>
                  <a:cxn ang="0">
                    <a:pos x="T6" y="T7"/>
                  </a:cxn>
                  <a:cxn ang="0">
                    <a:pos x="T8" y="T9"/>
                  </a:cxn>
                </a:cxnLst>
                <a:rect l="0" t="0" r="r" b="b"/>
                <a:pathLst>
                  <a:path w="321" h="767">
                    <a:moveTo>
                      <a:pt x="158" y="0"/>
                    </a:moveTo>
                    <a:lnTo>
                      <a:pt x="321" y="731"/>
                    </a:lnTo>
                    <a:lnTo>
                      <a:pt x="161" y="767"/>
                    </a:lnTo>
                    <a:lnTo>
                      <a:pt x="0" y="35"/>
                    </a:lnTo>
                    <a:lnTo>
                      <a:pt x="15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3" name="Freeform 65"/>
              <p:cNvSpPr>
                <a:spLocks/>
              </p:cNvSpPr>
              <p:nvPr/>
            </p:nvSpPr>
            <p:spPr bwMode="auto">
              <a:xfrm>
                <a:off x="3010" y="3011"/>
                <a:ext cx="107" cy="256"/>
              </a:xfrm>
              <a:custGeom>
                <a:avLst/>
                <a:gdLst>
                  <a:gd name="T0" fmla="*/ 163 w 322"/>
                  <a:gd name="T1" fmla="*/ 0 h 767"/>
                  <a:gd name="T2" fmla="*/ 322 w 322"/>
                  <a:gd name="T3" fmla="*/ 35 h 767"/>
                  <a:gd name="T4" fmla="*/ 160 w 322"/>
                  <a:gd name="T5" fmla="*/ 767 h 767"/>
                  <a:gd name="T6" fmla="*/ 0 w 322"/>
                  <a:gd name="T7" fmla="*/ 731 h 767"/>
                  <a:gd name="T8" fmla="*/ 163 w 322"/>
                  <a:gd name="T9" fmla="*/ 0 h 767"/>
                </a:gdLst>
                <a:ahLst/>
                <a:cxnLst>
                  <a:cxn ang="0">
                    <a:pos x="T0" y="T1"/>
                  </a:cxn>
                  <a:cxn ang="0">
                    <a:pos x="T2" y="T3"/>
                  </a:cxn>
                  <a:cxn ang="0">
                    <a:pos x="T4" y="T5"/>
                  </a:cxn>
                  <a:cxn ang="0">
                    <a:pos x="T6" y="T7"/>
                  </a:cxn>
                  <a:cxn ang="0">
                    <a:pos x="T8" y="T9"/>
                  </a:cxn>
                </a:cxnLst>
                <a:rect l="0" t="0" r="r" b="b"/>
                <a:pathLst>
                  <a:path w="322" h="767">
                    <a:moveTo>
                      <a:pt x="163" y="0"/>
                    </a:moveTo>
                    <a:lnTo>
                      <a:pt x="322" y="35"/>
                    </a:lnTo>
                    <a:lnTo>
                      <a:pt x="160" y="767"/>
                    </a:lnTo>
                    <a:lnTo>
                      <a:pt x="0" y="731"/>
                    </a:lnTo>
                    <a:lnTo>
                      <a:pt x="16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4" name="Freeform 66"/>
              <p:cNvSpPr>
                <a:spLocks/>
              </p:cNvSpPr>
              <p:nvPr/>
            </p:nvSpPr>
            <p:spPr bwMode="auto">
              <a:xfrm>
                <a:off x="2827" y="3594"/>
                <a:ext cx="310" cy="128"/>
              </a:xfrm>
              <a:custGeom>
                <a:avLst/>
                <a:gdLst>
                  <a:gd name="T0" fmla="*/ 116 w 928"/>
                  <a:gd name="T1" fmla="*/ 0 h 383"/>
                  <a:gd name="T2" fmla="*/ 336 w 928"/>
                  <a:gd name="T3" fmla="*/ 220 h 383"/>
                  <a:gd name="T4" fmla="*/ 593 w 928"/>
                  <a:gd name="T5" fmla="*/ 220 h 383"/>
                  <a:gd name="T6" fmla="*/ 813 w 928"/>
                  <a:gd name="T7" fmla="*/ 0 h 383"/>
                  <a:gd name="T8" fmla="*/ 928 w 928"/>
                  <a:gd name="T9" fmla="*/ 115 h 383"/>
                  <a:gd name="T10" fmla="*/ 684 w 928"/>
                  <a:gd name="T11" fmla="*/ 359 h 383"/>
                  <a:gd name="T12" fmla="*/ 668 w 928"/>
                  <a:gd name="T13" fmla="*/ 372 h 383"/>
                  <a:gd name="T14" fmla="*/ 648 w 928"/>
                  <a:gd name="T15" fmla="*/ 380 h 383"/>
                  <a:gd name="T16" fmla="*/ 627 w 928"/>
                  <a:gd name="T17" fmla="*/ 383 h 383"/>
                  <a:gd name="T18" fmla="*/ 302 w 928"/>
                  <a:gd name="T19" fmla="*/ 383 h 383"/>
                  <a:gd name="T20" fmla="*/ 282 w 928"/>
                  <a:gd name="T21" fmla="*/ 380 h 383"/>
                  <a:gd name="T22" fmla="*/ 261 w 928"/>
                  <a:gd name="T23" fmla="*/ 372 h 383"/>
                  <a:gd name="T24" fmla="*/ 245 w 928"/>
                  <a:gd name="T25" fmla="*/ 359 h 383"/>
                  <a:gd name="T26" fmla="*/ 0 w 928"/>
                  <a:gd name="T27" fmla="*/ 115 h 383"/>
                  <a:gd name="T28" fmla="*/ 116 w 928"/>
                  <a:gd name="T29"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8" h="383">
                    <a:moveTo>
                      <a:pt x="116" y="0"/>
                    </a:moveTo>
                    <a:lnTo>
                      <a:pt x="336" y="220"/>
                    </a:lnTo>
                    <a:lnTo>
                      <a:pt x="593" y="220"/>
                    </a:lnTo>
                    <a:lnTo>
                      <a:pt x="813" y="0"/>
                    </a:lnTo>
                    <a:lnTo>
                      <a:pt x="928" y="115"/>
                    </a:lnTo>
                    <a:lnTo>
                      <a:pt x="684" y="359"/>
                    </a:lnTo>
                    <a:lnTo>
                      <a:pt x="668" y="372"/>
                    </a:lnTo>
                    <a:lnTo>
                      <a:pt x="648" y="380"/>
                    </a:lnTo>
                    <a:lnTo>
                      <a:pt x="627" y="383"/>
                    </a:lnTo>
                    <a:lnTo>
                      <a:pt x="302" y="383"/>
                    </a:lnTo>
                    <a:lnTo>
                      <a:pt x="282" y="380"/>
                    </a:lnTo>
                    <a:lnTo>
                      <a:pt x="261" y="372"/>
                    </a:lnTo>
                    <a:lnTo>
                      <a:pt x="245" y="359"/>
                    </a:lnTo>
                    <a:lnTo>
                      <a:pt x="0" y="115"/>
                    </a:lnTo>
                    <a:lnTo>
                      <a:pt x="11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5" name="Rectangle 67"/>
              <p:cNvSpPr>
                <a:spLocks noChangeArrowheads="1"/>
              </p:cNvSpPr>
              <p:nvPr/>
            </p:nvSpPr>
            <p:spPr bwMode="auto">
              <a:xfrm>
                <a:off x="2955" y="3695"/>
                <a:ext cx="54" cy="135"/>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6" name="Rectangle 68"/>
              <p:cNvSpPr>
                <a:spLocks noChangeArrowheads="1"/>
              </p:cNvSpPr>
              <p:nvPr/>
            </p:nvSpPr>
            <p:spPr bwMode="auto">
              <a:xfrm>
                <a:off x="2955" y="3885"/>
                <a:ext cx="54" cy="54"/>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7" name="Freeform 69"/>
              <p:cNvSpPr>
                <a:spLocks noEditPoints="1"/>
              </p:cNvSpPr>
              <p:nvPr/>
            </p:nvSpPr>
            <p:spPr bwMode="auto">
              <a:xfrm>
                <a:off x="3145" y="3371"/>
                <a:ext cx="216" cy="215"/>
              </a:xfrm>
              <a:custGeom>
                <a:avLst/>
                <a:gdLst>
                  <a:gd name="T0" fmla="*/ 255 w 649"/>
                  <a:gd name="T1" fmla="*/ 162 h 647"/>
                  <a:gd name="T2" fmla="*/ 213 w 649"/>
                  <a:gd name="T3" fmla="*/ 180 h 647"/>
                  <a:gd name="T4" fmla="*/ 179 w 649"/>
                  <a:gd name="T5" fmla="*/ 216 h 647"/>
                  <a:gd name="T6" fmla="*/ 163 w 649"/>
                  <a:gd name="T7" fmla="*/ 267 h 647"/>
                  <a:gd name="T8" fmla="*/ 167 w 649"/>
                  <a:gd name="T9" fmla="*/ 319 h 647"/>
                  <a:gd name="T10" fmla="*/ 196 w 649"/>
                  <a:gd name="T11" fmla="*/ 367 h 647"/>
                  <a:gd name="T12" fmla="*/ 336 w 649"/>
                  <a:gd name="T13" fmla="*/ 429 h 647"/>
                  <a:gd name="T14" fmla="*/ 486 w 649"/>
                  <a:gd name="T15" fmla="*/ 468 h 647"/>
                  <a:gd name="T16" fmla="*/ 476 w 649"/>
                  <a:gd name="T17" fmla="*/ 380 h 647"/>
                  <a:gd name="T18" fmla="*/ 444 w 649"/>
                  <a:gd name="T19" fmla="*/ 297 h 647"/>
                  <a:gd name="T20" fmla="*/ 392 w 649"/>
                  <a:gd name="T21" fmla="*/ 225 h 647"/>
                  <a:gd name="T22" fmla="*/ 341 w 649"/>
                  <a:gd name="T23" fmla="*/ 180 h 647"/>
                  <a:gd name="T24" fmla="*/ 300 w 649"/>
                  <a:gd name="T25" fmla="*/ 162 h 647"/>
                  <a:gd name="T26" fmla="*/ 296 w 649"/>
                  <a:gd name="T27" fmla="*/ 0 h 647"/>
                  <a:gd name="T28" fmla="*/ 373 w 649"/>
                  <a:gd name="T29" fmla="*/ 16 h 647"/>
                  <a:gd name="T30" fmla="*/ 444 w 649"/>
                  <a:gd name="T31" fmla="*/ 53 h 647"/>
                  <a:gd name="T32" fmla="*/ 516 w 649"/>
                  <a:gd name="T33" fmla="*/ 119 h 647"/>
                  <a:gd name="T34" fmla="*/ 581 w 649"/>
                  <a:gd name="T35" fmla="*/ 208 h 647"/>
                  <a:gd name="T36" fmla="*/ 626 w 649"/>
                  <a:gd name="T37" fmla="*/ 309 h 647"/>
                  <a:gd name="T38" fmla="*/ 648 w 649"/>
                  <a:gd name="T39" fmla="*/ 415 h 647"/>
                  <a:gd name="T40" fmla="*/ 646 w 649"/>
                  <a:gd name="T41" fmla="*/ 526 h 647"/>
                  <a:gd name="T42" fmla="*/ 628 w 649"/>
                  <a:gd name="T43" fmla="*/ 603 h 647"/>
                  <a:gd name="T44" fmla="*/ 599 w 649"/>
                  <a:gd name="T45" fmla="*/ 635 h 647"/>
                  <a:gd name="T46" fmla="*/ 556 w 649"/>
                  <a:gd name="T47" fmla="*/ 647 h 647"/>
                  <a:gd name="T48" fmla="*/ 542 w 649"/>
                  <a:gd name="T49" fmla="*/ 646 h 647"/>
                  <a:gd name="T50" fmla="*/ 489 w 649"/>
                  <a:gd name="T51" fmla="*/ 635 h 647"/>
                  <a:gd name="T52" fmla="*/ 417 w 649"/>
                  <a:gd name="T53" fmla="*/ 619 h 647"/>
                  <a:gd name="T54" fmla="*/ 333 w 649"/>
                  <a:gd name="T55" fmla="*/ 597 h 647"/>
                  <a:gd name="T56" fmla="*/ 247 w 649"/>
                  <a:gd name="T57" fmla="*/ 570 h 647"/>
                  <a:gd name="T58" fmla="*/ 167 w 649"/>
                  <a:gd name="T59" fmla="*/ 537 h 647"/>
                  <a:gd name="T60" fmla="*/ 104 w 649"/>
                  <a:gd name="T61" fmla="*/ 500 h 647"/>
                  <a:gd name="T62" fmla="*/ 53 w 649"/>
                  <a:gd name="T63" fmla="*/ 448 h 647"/>
                  <a:gd name="T64" fmla="*/ 16 w 649"/>
                  <a:gd name="T65" fmla="*/ 377 h 647"/>
                  <a:gd name="T66" fmla="*/ 0 w 649"/>
                  <a:gd name="T67" fmla="*/ 299 h 647"/>
                  <a:gd name="T68" fmla="*/ 5 w 649"/>
                  <a:gd name="T69" fmla="*/ 221 h 647"/>
                  <a:gd name="T70" fmla="*/ 31 w 649"/>
                  <a:gd name="T71" fmla="*/ 147 h 647"/>
                  <a:gd name="T72" fmla="*/ 80 w 649"/>
                  <a:gd name="T73" fmla="*/ 80 h 647"/>
                  <a:gd name="T74" fmla="*/ 145 w 649"/>
                  <a:gd name="T75" fmla="*/ 32 h 647"/>
                  <a:gd name="T76" fmla="*/ 219 w 649"/>
                  <a:gd name="T77" fmla="*/ 6 h 647"/>
                  <a:gd name="T78" fmla="*/ 296 w 649"/>
                  <a:gd name="T79" fmla="*/ 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9" h="647">
                    <a:moveTo>
                      <a:pt x="277" y="160"/>
                    </a:moveTo>
                    <a:lnTo>
                      <a:pt x="255" y="162"/>
                    </a:lnTo>
                    <a:lnTo>
                      <a:pt x="234" y="168"/>
                    </a:lnTo>
                    <a:lnTo>
                      <a:pt x="213" y="180"/>
                    </a:lnTo>
                    <a:lnTo>
                      <a:pt x="196" y="194"/>
                    </a:lnTo>
                    <a:lnTo>
                      <a:pt x="179" y="216"/>
                    </a:lnTo>
                    <a:lnTo>
                      <a:pt x="167" y="241"/>
                    </a:lnTo>
                    <a:lnTo>
                      <a:pt x="163" y="267"/>
                    </a:lnTo>
                    <a:lnTo>
                      <a:pt x="163" y="293"/>
                    </a:lnTo>
                    <a:lnTo>
                      <a:pt x="167" y="319"/>
                    </a:lnTo>
                    <a:lnTo>
                      <a:pt x="179" y="344"/>
                    </a:lnTo>
                    <a:lnTo>
                      <a:pt x="196" y="367"/>
                    </a:lnTo>
                    <a:lnTo>
                      <a:pt x="265" y="401"/>
                    </a:lnTo>
                    <a:lnTo>
                      <a:pt x="336" y="429"/>
                    </a:lnTo>
                    <a:lnTo>
                      <a:pt x="411" y="452"/>
                    </a:lnTo>
                    <a:lnTo>
                      <a:pt x="486" y="468"/>
                    </a:lnTo>
                    <a:lnTo>
                      <a:pt x="484" y="423"/>
                    </a:lnTo>
                    <a:lnTo>
                      <a:pt x="476" y="380"/>
                    </a:lnTo>
                    <a:lnTo>
                      <a:pt x="463" y="337"/>
                    </a:lnTo>
                    <a:lnTo>
                      <a:pt x="444" y="297"/>
                    </a:lnTo>
                    <a:lnTo>
                      <a:pt x="420" y="259"/>
                    </a:lnTo>
                    <a:lnTo>
                      <a:pt x="392" y="225"/>
                    </a:lnTo>
                    <a:lnTo>
                      <a:pt x="359" y="194"/>
                    </a:lnTo>
                    <a:lnTo>
                      <a:pt x="341" y="180"/>
                    </a:lnTo>
                    <a:lnTo>
                      <a:pt x="322" y="168"/>
                    </a:lnTo>
                    <a:lnTo>
                      <a:pt x="300" y="162"/>
                    </a:lnTo>
                    <a:lnTo>
                      <a:pt x="277" y="160"/>
                    </a:lnTo>
                    <a:close/>
                    <a:moveTo>
                      <a:pt x="296" y="0"/>
                    </a:moveTo>
                    <a:lnTo>
                      <a:pt x="335" y="6"/>
                    </a:lnTo>
                    <a:lnTo>
                      <a:pt x="373" y="16"/>
                    </a:lnTo>
                    <a:lnTo>
                      <a:pt x="410" y="32"/>
                    </a:lnTo>
                    <a:lnTo>
                      <a:pt x="444" y="53"/>
                    </a:lnTo>
                    <a:lnTo>
                      <a:pt x="475" y="80"/>
                    </a:lnTo>
                    <a:lnTo>
                      <a:pt x="516" y="119"/>
                    </a:lnTo>
                    <a:lnTo>
                      <a:pt x="551" y="162"/>
                    </a:lnTo>
                    <a:lnTo>
                      <a:pt x="581" y="208"/>
                    </a:lnTo>
                    <a:lnTo>
                      <a:pt x="606" y="257"/>
                    </a:lnTo>
                    <a:lnTo>
                      <a:pt x="626" y="309"/>
                    </a:lnTo>
                    <a:lnTo>
                      <a:pt x="640" y="361"/>
                    </a:lnTo>
                    <a:lnTo>
                      <a:pt x="648" y="415"/>
                    </a:lnTo>
                    <a:lnTo>
                      <a:pt x="649" y="471"/>
                    </a:lnTo>
                    <a:lnTo>
                      <a:pt x="646" y="526"/>
                    </a:lnTo>
                    <a:lnTo>
                      <a:pt x="636" y="582"/>
                    </a:lnTo>
                    <a:lnTo>
                      <a:pt x="628" y="603"/>
                    </a:lnTo>
                    <a:lnTo>
                      <a:pt x="616" y="621"/>
                    </a:lnTo>
                    <a:lnTo>
                      <a:pt x="599" y="635"/>
                    </a:lnTo>
                    <a:lnTo>
                      <a:pt x="579" y="645"/>
                    </a:lnTo>
                    <a:lnTo>
                      <a:pt x="556" y="647"/>
                    </a:lnTo>
                    <a:lnTo>
                      <a:pt x="549" y="647"/>
                    </a:lnTo>
                    <a:lnTo>
                      <a:pt x="542" y="646"/>
                    </a:lnTo>
                    <a:lnTo>
                      <a:pt x="518" y="641"/>
                    </a:lnTo>
                    <a:lnTo>
                      <a:pt x="489" y="635"/>
                    </a:lnTo>
                    <a:lnTo>
                      <a:pt x="454" y="628"/>
                    </a:lnTo>
                    <a:lnTo>
                      <a:pt x="417" y="619"/>
                    </a:lnTo>
                    <a:lnTo>
                      <a:pt x="375" y="609"/>
                    </a:lnTo>
                    <a:lnTo>
                      <a:pt x="333" y="597"/>
                    </a:lnTo>
                    <a:lnTo>
                      <a:pt x="289" y="584"/>
                    </a:lnTo>
                    <a:lnTo>
                      <a:pt x="247" y="570"/>
                    </a:lnTo>
                    <a:lnTo>
                      <a:pt x="206" y="553"/>
                    </a:lnTo>
                    <a:lnTo>
                      <a:pt x="167" y="537"/>
                    </a:lnTo>
                    <a:lnTo>
                      <a:pt x="133" y="519"/>
                    </a:lnTo>
                    <a:lnTo>
                      <a:pt x="104" y="500"/>
                    </a:lnTo>
                    <a:lnTo>
                      <a:pt x="80" y="480"/>
                    </a:lnTo>
                    <a:lnTo>
                      <a:pt x="53" y="448"/>
                    </a:lnTo>
                    <a:lnTo>
                      <a:pt x="31" y="413"/>
                    </a:lnTo>
                    <a:lnTo>
                      <a:pt x="16" y="377"/>
                    </a:lnTo>
                    <a:lnTo>
                      <a:pt x="5" y="338"/>
                    </a:lnTo>
                    <a:lnTo>
                      <a:pt x="0" y="299"/>
                    </a:lnTo>
                    <a:lnTo>
                      <a:pt x="0" y="260"/>
                    </a:lnTo>
                    <a:lnTo>
                      <a:pt x="5" y="221"/>
                    </a:lnTo>
                    <a:lnTo>
                      <a:pt x="16" y="183"/>
                    </a:lnTo>
                    <a:lnTo>
                      <a:pt x="31" y="147"/>
                    </a:lnTo>
                    <a:lnTo>
                      <a:pt x="53" y="112"/>
                    </a:lnTo>
                    <a:lnTo>
                      <a:pt x="80" y="80"/>
                    </a:lnTo>
                    <a:lnTo>
                      <a:pt x="111" y="53"/>
                    </a:lnTo>
                    <a:lnTo>
                      <a:pt x="145" y="32"/>
                    </a:lnTo>
                    <a:lnTo>
                      <a:pt x="182" y="16"/>
                    </a:lnTo>
                    <a:lnTo>
                      <a:pt x="219" y="6"/>
                    </a:lnTo>
                    <a:lnTo>
                      <a:pt x="258" y="0"/>
                    </a:lnTo>
                    <a:lnTo>
                      <a:pt x="29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8" name="Freeform 70"/>
              <p:cNvSpPr>
                <a:spLocks noEditPoints="1"/>
              </p:cNvSpPr>
              <p:nvPr/>
            </p:nvSpPr>
            <p:spPr bwMode="auto">
              <a:xfrm>
                <a:off x="2603" y="3371"/>
                <a:ext cx="217" cy="215"/>
              </a:xfrm>
              <a:custGeom>
                <a:avLst/>
                <a:gdLst>
                  <a:gd name="T0" fmla="*/ 335 w 651"/>
                  <a:gd name="T1" fmla="*/ 167 h 647"/>
                  <a:gd name="T2" fmla="*/ 292 w 651"/>
                  <a:gd name="T3" fmla="*/ 194 h 647"/>
                  <a:gd name="T4" fmla="*/ 258 w 651"/>
                  <a:gd name="T5" fmla="*/ 225 h 647"/>
                  <a:gd name="T6" fmla="*/ 206 w 651"/>
                  <a:gd name="T7" fmla="*/ 297 h 647"/>
                  <a:gd name="T8" fmla="*/ 173 w 651"/>
                  <a:gd name="T9" fmla="*/ 380 h 647"/>
                  <a:gd name="T10" fmla="*/ 164 w 651"/>
                  <a:gd name="T11" fmla="*/ 468 h 647"/>
                  <a:gd name="T12" fmla="*/ 313 w 651"/>
                  <a:gd name="T13" fmla="*/ 429 h 647"/>
                  <a:gd name="T14" fmla="*/ 453 w 651"/>
                  <a:gd name="T15" fmla="*/ 367 h 647"/>
                  <a:gd name="T16" fmla="*/ 482 w 651"/>
                  <a:gd name="T17" fmla="*/ 319 h 647"/>
                  <a:gd name="T18" fmla="*/ 488 w 651"/>
                  <a:gd name="T19" fmla="*/ 267 h 647"/>
                  <a:gd name="T20" fmla="*/ 471 w 651"/>
                  <a:gd name="T21" fmla="*/ 216 h 647"/>
                  <a:gd name="T22" fmla="*/ 433 w 651"/>
                  <a:gd name="T23" fmla="*/ 177 h 647"/>
                  <a:gd name="T24" fmla="*/ 385 w 651"/>
                  <a:gd name="T25" fmla="*/ 162 h 647"/>
                  <a:gd name="T26" fmla="*/ 353 w 651"/>
                  <a:gd name="T27" fmla="*/ 0 h 647"/>
                  <a:gd name="T28" fmla="*/ 431 w 651"/>
                  <a:gd name="T29" fmla="*/ 6 h 647"/>
                  <a:gd name="T30" fmla="*/ 504 w 651"/>
                  <a:gd name="T31" fmla="*/ 32 h 647"/>
                  <a:gd name="T32" fmla="*/ 570 w 651"/>
                  <a:gd name="T33" fmla="*/ 80 h 647"/>
                  <a:gd name="T34" fmla="*/ 618 w 651"/>
                  <a:gd name="T35" fmla="*/ 147 h 647"/>
                  <a:gd name="T36" fmla="*/ 645 w 651"/>
                  <a:gd name="T37" fmla="*/ 221 h 647"/>
                  <a:gd name="T38" fmla="*/ 651 w 651"/>
                  <a:gd name="T39" fmla="*/ 299 h 647"/>
                  <a:gd name="T40" fmla="*/ 634 w 651"/>
                  <a:gd name="T41" fmla="*/ 377 h 647"/>
                  <a:gd name="T42" fmla="*/ 596 w 651"/>
                  <a:gd name="T43" fmla="*/ 448 h 647"/>
                  <a:gd name="T44" fmla="*/ 547 w 651"/>
                  <a:gd name="T45" fmla="*/ 500 h 647"/>
                  <a:gd name="T46" fmla="*/ 482 w 651"/>
                  <a:gd name="T47" fmla="*/ 537 h 647"/>
                  <a:gd name="T48" fmla="*/ 403 w 651"/>
                  <a:gd name="T49" fmla="*/ 570 h 647"/>
                  <a:gd name="T50" fmla="*/ 318 w 651"/>
                  <a:gd name="T51" fmla="*/ 597 h 647"/>
                  <a:gd name="T52" fmla="*/ 234 w 651"/>
                  <a:gd name="T53" fmla="*/ 619 h 647"/>
                  <a:gd name="T54" fmla="*/ 162 w 651"/>
                  <a:gd name="T55" fmla="*/ 635 h 647"/>
                  <a:gd name="T56" fmla="*/ 108 w 651"/>
                  <a:gd name="T57" fmla="*/ 646 h 647"/>
                  <a:gd name="T58" fmla="*/ 94 w 651"/>
                  <a:gd name="T59" fmla="*/ 647 h 647"/>
                  <a:gd name="T60" fmla="*/ 50 w 651"/>
                  <a:gd name="T61" fmla="*/ 635 h 647"/>
                  <a:gd name="T62" fmla="*/ 21 w 651"/>
                  <a:gd name="T63" fmla="*/ 603 h 647"/>
                  <a:gd name="T64" fmla="*/ 3 w 651"/>
                  <a:gd name="T65" fmla="*/ 526 h 647"/>
                  <a:gd name="T66" fmla="*/ 2 w 651"/>
                  <a:gd name="T67" fmla="*/ 415 h 647"/>
                  <a:gd name="T68" fmla="*/ 24 w 651"/>
                  <a:gd name="T69" fmla="*/ 309 h 647"/>
                  <a:gd name="T70" fmla="*/ 68 w 651"/>
                  <a:gd name="T71" fmla="*/ 208 h 647"/>
                  <a:gd name="T72" fmla="*/ 134 w 651"/>
                  <a:gd name="T73" fmla="*/ 119 h 647"/>
                  <a:gd name="T74" fmla="*/ 206 w 651"/>
                  <a:gd name="T75" fmla="*/ 53 h 647"/>
                  <a:gd name="T76" fmla="*/ 277 w 651"/>
                  <a:gd name="T77" fmla="*/ 16 h 647"/>
                  <a:gd name="T78" fmla="*/ 353 w 651"/>
                  <a:gd name="T79" fmla="*/ 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1" h="647">
                    <a:moveTo>
                      <a:pt x="360" y="162"/>
                    </a:moveTo>
                    <a:lnTo>
                      <a:pt x="335" y="167"/>
                    </a:lnTo>
                    <a:lnTo>
                      <a:pt x="312" y="177"/>
                    </a:lnTo>
                    <a:lnTo>
                      <a:pt x="292" y="194"/>
                    </a:lnTo>
                    <a:lnTo>
                      <a:pt x="292" y="194"/>
                    </a:lnTo>
                    <a:lnTo>
                      <a:pt x="258" y="225"/>
                    </a:lnTo>
                    <a:lnTo>
                      <a:pt x="230" y="259"/>
                    </a:lnTo>
                    <a:lnTo>
                      <a:pt x="206" y="297"/>
                    </a:lnTo>
                    <a:lnTo>
                      <a:pt x="188" y="337"/>
                    </a:lnTo>
                    <a:lnTo>
                      <a:pt x="173" y="380"/>
                    </a:lnTo>
                    <a:lnTo>
                      <a:pt x="166" y="423"/>
                    </a:lnTo>
                    <a:lnTo>
                      <a:pt x="164" y="468"/>
                    </a:lnTo>
                    <a:lnTo>
                      <a:pt x="240" y="452"/>
                    </a:lnTo>
                    <a:lnTo>
                      <a:pt x="313" y="429"/>
                    </a:lnTo>
                    <a:lnTo>
                      <a:pt x="385" y="401"/>
                    </a:lnTo>
                    <a:lnTo>
                      <a:pt x="453" y="367"/>
                    </a:lnTo>
                    <a:lnTo>
                      <a:pt x="471" y="344"/>
                    </a:lnTo>
                    <a:lnTo>
                      <a:pt x="482" y="319"/>
                    </a:lnTo>
                    <a:lnTo>
                      <a:pt x="488" y="293"/>
                    </a:lnTo>
                    <a:lnTo>
                      <a:pt x="488" y="267"/>
                    </a:lnTo>
                    <a:lnTo>
                      <a:pt x="482" y="241"/>
                    </a:lnTo>
                    <a:lnTo>
                      <a:pt x="471" y="216"/>
                    </a:lnTo>
                    <a:lnTo>
                      <a:pt x="453" y="194"/>
                    </a:lnTo>
                    <a:lnTo>
                      <a:pt x="433" y="177"/>
                    </a:lnTo>
                    <a:lnTo>
                      <a:pt x="410" y="167"/>
                    </a:lnTo>
                    <a:lnTo>
                      <a:pt x="385" y="162"/>
                    </a:lnTo>
                    <a:lnTo>
                      <a:pt x="360" y="162"/>
                    </a:lnTo>
                    <a:close/>
                    <a:moveTo>
                      <a:pt x="353" y="0"/>
                    </a:moveTo>
                    <a:lnTo>
                      <a:pt x="392" y="0"/>
                    </a:lnTo>
                    <a:lnTo>
                      <a:pt x="431" y="6"/>
                    </a:lnTo>
                    <a:lnTo>
                      <a:pt x="469" y="16"/>
                    </a:lnTo>
                    <a:lnTo>
                      <a:pt x="504" y="32"/>
                    </a:lnTo>
                    <a:lnTo>
                      <a:pt x="538" y="53"/>
                    </a:lnTo>
                    <a:lnTo>
                      <a:pt x="570" y="80"/>
                    </a:lnTo>
                    <a:lnTo>
                      <a:pt x="596" y="112"/>
                    </a:lnTo>
                    <a:lnTo>
                      <a:pt x="618" y="147"/>
                    </a:lnTo>
                    <a:lnTo>
                      <a:pt x="634" y="183"/>
                    </a:lnTo>
                    <a:lnTo>
                      <a:pt x="645" y="221"/>
                    </a:lnTo>
                    <a:lnTo>
                      <a:pt x="651" y="260"/>
                    </a:lnTo>
                    <a:lnTo>
                      <a:pt x="651" y="299"/>
                    </a:lnTo>
                    <a:lnTo>
                      <a:pt x="645" y="338"/>
                    </a:lnTo>
                    <a:lnTo>
                      <a:pt x="634" y="377"/>
                    </a:lnTo>
                    <a:lnTo>
                      <a:pt x="618" y="414"/>
                    </a:lnTo>
                    <a:lnTo>
                      <a:pt x="596" y="448"/>
                    </a:lnTo>
                    <a:lnTo>
                      <a:pt x="570" y="480"/>
                    </a:lnTo>
                    <a:lnTo>
                      <a:pt x="547" y="500"/>
                    </a:lnTo>
                    <a:lnTo>
                      <a:pt x="517" y="519"/>
                    </a:lnTo>
                    <a:lnTo>
                      <a:pt x="482" y="537"/>
                    </a:lnTo>
                    <a:lnTo>
                      <a:pt x="444" y="553"/>
                    </a:lnTo>
                    <a:lnTo>
                      <a:pt x="403" y="570"/>
                    </a:lnTo>
                    <a:lnTo>
                      <a:pt x="360" y="584"/>
                    </a:lnTo>
                    <a:lnTo>
                      <a:pt x="318" y="597"/>
                    </a:lnTo>
                    <a:lnTo>
                      <a:pt x="275" y="609"/>
                    </a:lnTo>
                    <a:lnTo>
                      <a:pt x="234" y="619"/>
                    </a:lnTo>
                    <a:lnTo>
                      <a:pt x="196" y="628"/>
                    </a:lnTo>
                    <a:lnTo>
                      <a:pt x="162" y="635"/>
                    </a:lnTo>
                    <a:lnTo>
                      <a:pt x="132" y="641"/>
                    </a:lnTo>
                    <a:lnTo>
                      <a:pt x="108" y="646"/>
                    </a:lnTo>
                    <a:lnTo>
                      <a:pt x="101" y="647"/>
                    </a:lnTo>
                    <a:lnTo>
                      <a:pt x="94" y="647"/>
                    </a:lnTo>
                    <a:lnTo>
                      <a:pt x="71" y="645"/>
                    </a:lnTo>
                    <a:lnTo>
                      <a:pt x="50" y="635"/>
                    </a:lnTo>
                    <a:lnTo>
                      <a:pt x="34" y="621"/>
                    </a:lnTo>
                    <a:lnTo>
                      <a:pt x="21" y="603"/>
                    </a:lnTo>
                    <a:lnTo>
                      <a:pt x="14" y="582"/>
                    </a:lnTo>
                    <a:lnTo>
                      <a:pt x="3" y="526"/>
                    </a:lnTo>
                    <a:lnTo>
                      <a:pt x="0" y="471"/>
                    </a:lnTo>
                    <a:lnTo>
                      <a:pt x="2" y="415"/>
                    </a:lnTo>
                    <a:lnTo>
                      <a:pt x="10" y="361"/>
                    </a:lnTo>
                    <a:lnTo>
                      <a:pt x="24" y="309"/>
                    </a:lnTo>
                    <a:lnTo>
                      <a:pt x="43" y="257"/>
                    </a:lnTo>
                    <a:lnTo>
                      <a:pt x="68" y="208"/>
                    </a:lnTo>
                    <a:lnTo>
                      <a:pt x="99" y="162"/>
                    </a:lnTo>
                    <a:lnTo>
                      <a:pt x="134" y="119"/>
                    </a:lnTo>
                    <a:lnTo>
                      <a:pt x="175" y="80"/>
                    </a:lnTo>
                    <a:lnTo>
                      <a:pt x="206" y="53"/>
                    </a:lnTo>
                    <a:lnTo>
                      <a:pt x="241" y="32"/>
                    </a:lnTo>
                    <a:lnTo>
                      <a:pt x="277" y="16"/>
                    </a:lnTo>
                    <a:lnTo>
                      <a:pt x="314" y="6"/>
                    </a:lnTo>
                    <a:lnTo>
                      <a:pt x="35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9" name="Rectangle 71"/>
              <p:cNvSpPr>
                <a:spLocks noChangeArrowheads="1"/>
              </p:cNvSpPr>
              <p:nvPr/>
            </p:nvSpPr>
            <p:spPr bwMode="auto">
              <a:xfrm>
                <a:off x="2711" y="3993"/>
                <a:ext cx="55" cy="244"/>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0" name="Rectangle 72"/>
              <p:cNvSpPr>
                <a:spLocks noChangeArrowheads="1"/>
              </p:cNvSpPr>
              <p:nvPr/>
            </p:nvSpPr>
            <p:spPr bwMode="auto">
              <a:xfrm>
                <a:off x="3199" y="3993"/>
                <a:ext cx="54" cy="244"/>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1" name="Rectangle 73"/>
              <p:cNvSpPr>
                <a:spLocks noChangeArrowheads="1"/>
              </p:cNvSpPr>
              <p:nvPr/>
            </p:nvSpPr>
            <p:spPr bwMode="auto">
              <a:xfrm>
                <a:off x="2955" y="3993"/>
                <a:ext cx="54" cy="54"/>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8" name="文字方塊 107"/>
            <p:cNvSpPr txBox="1"/>
            <p:nvPr/>
          </p:nvSpPr>
          <p:spPr>
            <a:xfrm>
              <a:off x="1817740" y="5834844"/>
              <a:ext cx="2317349" cy="461665"/>
            </a:xfrm>
            <a:prstGeom prst="rect">
              <a:avLst/>
            </a:prstGeom>
            <a:noFill/>
          </p:spPr>
          <p:txBody>
            <a:bodyPr wrap="square" rtlCol="0">
              <a:spAutoFit/>
            </a:bodyPr>
            <a:lstStyle/>
            <a:p>
              <a:r>
                <a:rPr lang="zh-TW" altLang="en-US" sz="2400" b="1" dirty="0" smtClean="0">
                  <a:latin typeface="微軟正黑體" panose="020B0604030504040204" pitchFamily="34" charset="-120"/>
                  <a:ea typeface="微軟正黑體" panose="020B0604030504040204" pitchFamily="34" charset="-120"/>
                </a:rPr>
                <a:t>多數為女性移</a:t>
              </a:r>
              <a:r>
                <a:rPr lang="zh-TW" altLang="en-US" sz="2400" b="1" dirty="0">
                  <a:latin typeface="微軟正黑體" panose="020B0604030504040204" pitchFamily="34" charset="-120"/>
                  <a:ea typeface="微軟正黑體" panose="020B0604030504040204" pitchFamily="34" charset="-120"/>
                </a:rPr>
                <a:t>工</a:t>
              </a:r>
            </a:p>
          </p:txBody>
        </p:sp>
      </p:grpSp>
      <p:grpSp>
        <p:nvGrpSpPr>
          <p:cNvPr id="127" name="群組 126"/>
          <p:cNvGrpSpPr/>
          <p:nvPr/>
        </p:nvGrpSpPr>
        <p:grpSpPr>
          <a:xfrm>
            <a:off x="2752713" y="1976379"/>
            <a:ext cx="2471397" cy="1945394"/>
            <a:chOff x="2905113" y="1754706"/>
            <a:chExt cx="2471397" cy="1945394"/>
          </a:xfrm>
        </p:grpSpPr>
        <p:grpSp>
          <p:nvGrpSpPr>
            <p:cNvPr id="43" name="Group 24"/>
            <p:cNvGrpSpPr>
              <a:grpSpLocks noChangeAspect="1"/>
            </p:cNvGrpSpPr>
            <p:nvPr/>
          </p:nvGrpSpPr>
          <p:grpSpPr bwMode="auto">
            <a:xfrm>
              <a:off x="3741973" y="1754706"/>
              <a:ext cx="1048064" cy="1428729"/>
              <a:chOff x="3022" y="2000"/>
              <a:chExt cx="1060" cy="1445"/>
            </a:xfrm>
          </p:grpSpPr>
          <p:sp>
            <p:nvSpPr>
              <p:cNvPr id="46" name="Freeform 26"/>
              <p:cNvSpPr>
                <a:spLocks/>
              </p:cNvSpPr>
              <p:nvPr/>
            </p:nvSpPr>
            <p:spPr bwMode="auto">
              <a:xfrm>
                <a:off x="3495" y="2309"/>
                <a:ext cx="587" cy="1136"/>
              </a:xfrm>
              <a:custGeom>
                <a:avLst/>
                <a:gdLst>
                  <a:gd name="T0" fmla="*/ 1451 w 1761"/>
                  <a:gd name="T1" fmla="*/ 4 h 3408"/>
                  <a:gd name="T2" fmla="*/ 1595 w 1761"/>
                  <a:gd name="T3" fmla="*/ 58 h 3408"/>
                  <a:gd name="T4" fmla="*/ 1703 w 1761"/>
                  <a:gd name="T5" fmla="*/ 165 h 3408"/>
                  <a:gd name="T6" fmla="*/ 1757 w 1761"/>
                  <a:gd name="T7" fmla="*/ 310 h 3408"/>
                  <a:gd name="T8" fmla="*/ 1761 w 1761"/>
                  <a:gd name="T9" fmla="*/ 554 h 3408"/>
                  <a:gd name="T10" fmla="*/ 1761 w 1761"/>
                  <a:gd name="T11" fmla="*/ 867 h 3408"/>
                  <a:gd name="T12" fmla="*/ 1761 w 1761"/>
                  <a:gd name="T13" fmla="*/ 1200 h 3408"/>
                  <a:gd name="T14" fmla="*/ 1761 w 1761"/>
                  <a:gd name="T15" fmla="*/ 1542 h 3408"/>
                  <a:gd name="T16" fmla="*/ 1761 w 1761"/>
                  <a:gd name="T17" fmla="*/ 1882 h 3408"/>
                  <a:gd name="T18" fmla="*/ 1761 w 1761"/>
                  <a:gd name="T19" fmla="*/ 2205 h 3408"/>
                  <a:gd name="T20" fmla="*/ 1760 w 1761"/>
                  <a:gd name="T21" fmla="*/ 2504 h 3408"/>
                  <a:gd name="T22" fmla="*/ 1760 w 1761"/>
                  <a:gd name="T23" fmla="*/ 2762 h 3408"/>
                  <a:gd name="T24" fmla="*/ 1760 w 1761"/>
                  <a:gd name="T25" fmla="*/ 2971 h 3408"/>
                  <a:gd name="T26" fmla="*/ 1760 w 1761"/>
                  <a:gd name="T27" fmla="*/ 3116 h 3408"/>
                  <a:gd name="T28" fmla="*/ 1760 w 1761"/>
                  <a:gd name="T29" fmla="*/ 3186 h 3408"/>
                  <a:gd name="T30" fmla="*/ 1746 w 1761"/>
                  <a:gd name="T31" fmla="*/ 3267 h 3408"/>
                  <a:gd name="T32" fmla="*/ 1682 w 1761"/>
                  <a:gd name="T33" fmla="*/ 3357 h 3408"/>
                  <a:gd name="T34" fmla="*/ 1582 w 1761"/>
                  <a:gd name="T35" fmla="*/ 3404 h 3408"/>
                  <a:gd name="T36" fmla="*/ 1467 w 1761"/>
                  <a:gd name="T37" fmla="*/ 3394 h 3408"/>
                  <a:gd name="T38" fmla="*/ 1377 w 1761"/>
                  <a:gd name="T39" fmla="*/ 3331 h 3408"/>
                  <a:gd name="T40" fmla="*/ 1330 w 1761"/>
                  <a:gd name="T41" fmla="*/ 3230 h 3408"/>
                  <a:gd name="T42" fmla="*/ 1181 w 1761"/>
                  <a:gd name="T43" fmla="*/ 1898 h 3408"/>
                  <a:gd name="T44" fmla="*/ 1193 w 1761"/>
                  <a:gd name="T45" fmla="*/ 3282 h 3408"/>
                  <a:gd name="T46" fmla="*/ 1198 w 1761"/>
                  <a:gd name="T47" fmla="*/ 3382 h 3408"/>
                  <a:gd name="T48" fmla="*/ 1095 w 1761"/>
                  <a:gd name="T49" fmla="*/ 3408 h 3408"/>
                  <a:gd name="T50" fmla="*/ 986 w 1761"/>
                  <a:gd name="T51" fmla="*/ 3378 h 3408"/>
                  <a:gd name="T52" fmla="*/ 908 w 1761"/>
                  <a:gd name="T53" fmla="*/ 3300 h 3408"/>
                  <a:gd name="T54" fmla="*/ 879 w 1761"/>
                  <a:gd name="T55" fmla="*/ 3191 h 3408"/>
                  <a:gd name="T56" fmla="*/ 969 w 1761"/>
                  <a:gd name="T57" fmla="*/ 1031 h 3408"/>
                  <a:gd name="T58" fmla="*/ 1027 w 1761"/>
                  <a:gd name="T59" fmla="*/ 989 h 3408"/>
                  <a:gd name="T60" fmla="*/ 1583 w 1761"/>
                  <a:gd name="T61" fmla="*/ 328 h 3408"/>
                  <a:gd name="T62" fmla="*/ 953 w 1761"/>
                  <a:gd name="T63" fmla="*/ 909 h 3408"/>
                  <a:gd name="T64" fmla="*/ 250 w 1761"/>
                  <a:gd name="T65" fmla="*/ 1220 h 3408"/>
                  <a:gd name="T66" fmla="*/ 150 w 1761"/>
                  <a:gd name="T67" fmla="*/ 1232 h 3408"/>
                  <a:gd name="T68" fmla="*/ 69 w 1761"/>
                  <a:gd name="T69" fmla="*/ 1196 h 3408"/>
                  <a:gd name="T70" fmla="*/ 14 w 1761"/>
                  <a:gd name="T71" fmla="*/ 1124 h 3408"/>
                  <a:gd name="T72" fmla="*/ 1 w 1761"/>
                  <a:gd name="T73" fmla="*/ 1030 h 3408"/>
                  <a:gd name="T74" fmla="*/ 35 w 1761"/>
                  <a:gd name="T75" fmla="*/ 946 h 3408"/>
                  <a:gd name="T76" fmla="*/ 109 w 1761"/>
                  <a:gd name="T77" fmla="*/ 888 h 3408"/>
                  <a:gd name="T78" fmla="*/ 1339 w 1761"/>
                  <a:gd name="T79" fmla="*/ 63 h 3408"/>
                  <a:gd name="T80" fmla="*/ 878 w 1761"/>
                  <a:gd name="T81" fmla="*/ 364 h 3408"/>
                  <a:gd name="T82" fmla="*/ 912 w 1761"/>
                  <a:gd name="T83" fmla="*/ 210 h 3408"/>
                  <a:gd name="T84" fmla="*/ 1003 w 1761"/>
                  <a:gd name="T85" fmla="*/ 88 h 3408"/>
                  <a:gd name="T86" fmla="*/ 1137 w 1761"/>
                  <a:gd name="T87" fmla="*/ 14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1" h="3408">
                    <a:moveTo>
                      <a:pt x="1242" y="0"/>
                    </a:moveTo>
                    <a:lnTo>
                      <a:pt x="1397" y="0"/>
                    </a:lnTo>
                    <a:lnTo>
                      <a:pt x="1451" y="4"/>
                    </a:lnTo>
                    <a:lnTo>
                      <a:pt x="1503" y="14"/>
                    </a:lnTo>
                    <a:lnTo>
                      <a:pt x="1551" y="33"/>
                    </a:lnTo>
                    <a:lnTo>
                      <a:pt x="1595" y="58"/>
                    </a:lnTo>
                    <a:lnTo>
                      <a:pt x="1636" y="88"/>
                    </a:lnTo>
                    <a:lnTo>
                      <a:pt x="1671" y="125"/>
                    </a:lnTo>
                    <a:lnTo>
                      <a:pt x="1703" y="165"/>
                    </a:lnTo>
                    <a:lnTo>
                      <a:pt x="1728" y="210"/>
                    </a:lnTo>
                    <a:lnTo>
                      <a:pt x="1745" y="258"/>
                    </a:lnTo>
                    <a:lnTo>
                      <a:pt x="1757" y="310"/>
                    </a:lnTo>
                    <a:lnTo>
                      <a:pt x="1761" y="364"/>
                    </a:lnTo>
                    <a:lnTo>
                      <a:pt x="1761" y="458"/>
                    </a:lnTo>
                    <a:lnTo>
                      <a:pt x="1761" y="554"/>
                    </a:lnTo>
                    <a:lnTo>
                      <a:pt x="1761" y="656"/>
                    </a:lnTo>
                    <a:lnTo>
                      <a:pt x="1761" y="760"/>
                    </a:lnTo>
                    <a:lnTo>
                      <a:pt x="1761" y="867"/>
                    </a:lnTo>
                    <a:lnTo>
                      <a:pt x="1761" y="976"/>
                    </a:lnTo>
                    <a:lnTo>
                      <a:pt x="1761" y="1088"/>
                    </a:lnTo>
                    <a:lnTo>
                      <a:pt x="1761" y="1200"/>
                    </a:lnTo>
                    <a:lnTo>
                      <a:pt x="1761" y="1314"/>
                    </a:lnTo>
                    <a:lnTo>
                      <a:pt x="1761" y="1428"/>
                    </a:lnTo>
                    <a:lnTo>
                      <a:pt x="1761" y="1542"/>
                    </a:lnTo>
                    <a:lnTo>
                      <a:pt x="1761" y="1657"/>
                    </a:lnTo>
                    <a:lnTo>
                      <a:pt x="1761" y="1770"/>
                    </a:lnTo>
                    <a:lnTo>
                      <a:pt x="1761" y="1882"/>
                    </a:lnTo>
                    <a:lnTo>
                      <a:pt x="1761" y="1992"/>
                    </a:lnTo>
                    <a:lnTo>
                      <a:pt x="1761" y="2100"/>
                    </a:lnTo>
                    <a:lnTo>
                      <a:pt x="1761" y="2205"/>
                    </a:lnTo>
                    <a:lnTo>
                      <a:pt x="1760" y="2308"/>
                    </a:lnTo>
                    <a:lnTo>
                      <a:pt x="1760" y="2409"/>
                    </a:lnTo>
                    <a:lnTo>
                      <a:pt x="1760" y="2504"/>
                    </a:lnTo>
                    <a:lnTo>
                      <a:pt x="1760" y="2595"/>
                    </a:lnTo>
                    <a:lnTo>
                      <a:pt x="1760" y="2680"/>
                    </a:lnTo>
                    <a:lnTo>
                      <a:pt x="1760" y="2762"/>
                    </a:lnTo>
                    <a:lnTo>
                      <a:pt x="1760" y="2837"/>
                    </a:lnTo>
                    <a:lnTo>
                      <a:pt x="1760" y="2907"/>
                    </a:lnTo>
                    <a:lnTo>
                      <a:pt x="1760" y="2971"/>
                    </a:lnTo>
                    <a:lnTo>
                      <a:pt x="1760" y="3026"/>
                    </a:lnTo>
                    <a:lnTo>
                      <a:pt x="1760" y="3075"/>
                    </a:lnTo>
                    <a:lnTo>
                      <a:pt x="1760" y="3116"/>
                    </a:lnTo>
                    <a:lnTo>
                      <a:pt x="1760" y="3147"/>
                    </a:lnTo>
                    <a:lnTo>
                      <a:pt x="1760" y="3171"/>
                    </a:lnTo>
                    <a:lnTo>
                      <a:pt x="1760" y="3186"/>
                    </a:lnTo>
                    <a:lnTo>
                      <a:pt x="1760" y="3191"/>
                    </a:lnTo>
                    <a:lnTo>
                      <a:pt x="1756" y="3230"/>
                    </a:lnTo>
                    <a:lnTo>
                      <a:pt x="1746" y="3267"/>
                    </a:lnTo>
                    <a:lnTo>
                      <a:pt x="1729" y="3300"/>
                    </a:lnTo>
                    <a:lnTo>
                      <a:pt x="1708" y="3331"/>
                    </a:lnTo>
                    <a:lnTo>
                      <a:pt x="1682" y="3357"/>
                    </a:lnTo>
                    <a:lnTo>
                      <a:pt x="1652" y="3378"/>
                    </a:lnTo>
                    <a:lnTo>
                      <a:pt x="1619" y="3394"/>
                    </a:lnTo>
                    <a:lnTo>
                      <a:pt x="1582" y="3404"/>
                    </a:lnTo>
                    <a:lnTo>
                      <a:pt x="1542" y="3408"/>
                    </a:lnTo>
                    <a:lnTo>
                      <a:pt x="1504" y="3404"/>
                    </a:lnTo>
                    <a:lnTo>
                      <a:pt x="1467" y="3394"/>
                    </a:lnTo>
                    <a:lnTo>
                      <a:pt x="1433" y="3378"/>
                    </a:lnTo>
                    <a:lnTo>
                      <a:pt x="1402" y="3357"/>
                    </a:lnTo>
                    <a:lnTo>
                      <a:pt x="1377" y="3331"/>
                    </a:lnTo>
                    <a:lnTo>
                      <a:pt x="1355" y="3300"/>
                    </a:lnTo>
                    <a:lnTo>
                      <a:pt x="1339" y="3267"/>
                    </a:lnTo>
                    <a:lnTo>
                      <a:pt x="1330" y="3230"/>
                    </a:lnTo>
                    <a:lnTo>
                      <a:pt x="1326" y="3191"/>
                    </a:lnTo>
                    <a:lnTo>
                      <a:pt x="1326" y="1898"/>
                    </a:lnTo>
                    <a:lnTo>
                      <a:pt x="1181" y="1898"/>
                    </a:lnTo>
                    <a:lnTo>
                      <a:pt x="1181" y="3191"/>
                    </a:lnTo>
                    <a:lnTo>
                      <a:pt x="1185" y="3237"/>
                    </a:lnTo>
                    <a:lnTo>
                      <a:pt x="1193" y="3282"/>
                    </a:lnTo>
                    <a:lnTo>
                      <a:pt x="1207" y="3323"/>
                    </a:lnTo>
                    <a:lnTo>
                      <a:pt x="1226" y="3362"/>
                    </a:lnTo>
                    <a:lnTo>
                      <a:pt x="1198" y="3382"/>
                    </a:lnTo>
                    <a:lnTo>
                      <a:pt x="1166" y="3397"/>
                    </a:lnTo>
                    <a:lnTo>
                      <a:pt x="1132" y="3404"/>
                    </a:lnTo>
                    <a:lnTo>
                      <a:pt x="1095" y="3408"/>
                    </a:lnTo>
                    <a:lnTo>
                      <a:pt x="1057" y="3404"/>
                    </a:lnTo>
                    <a:lnTo>
                      <a:pt x="1020" y="3394"/>
                    </a:lnTo>
                    <a:lnTo>
                      <a:pt x="986" y="3378"/>
                    </a:lnTo>
                    <a:lnTo>
                      <a:pt x="955" y="3357"/>
                    </a:lnTo>
                    <a:lnTo>
                      <a:pt x="929" y="3331"/>
                    </a:lnTo>
                    <a:lnTo>
                      <a:pt x="908" y="3300"/>
                    </a:lnTo>
                    <a:lnTo>
                      <a:pt x="892" y="3267"/>
                    </a:lnTo>
                    <a:lnTo>
                      <a:pt x="882" y="3230"/>
                    </a:lnTo>
                    <a:lnTo>
                      <a:pt x="879" y="3191"/>
                    </a:lnTo>
                    <a:lnTo>
                      <a:pt x="878" y="1071"/>
                    </a:lnTo>
                    <a:lnTo>
                      <a:pt x="944" y="1042"/>
                    </a:lnTo>
                    <a:lnTo>
                      <a:pt x="969" y="1031"/>
                    </a:lnTo>
                    <a:lnTo>
                      <a:pt x="990" y="1021"/>
                    </a:lnTo>
                    <a:lnTo>
                      <a:pt x="1010" y="1006"/>
                    </a:lnTo>
                    <a:lnTo>
                      <a:pt x="1027" y="989"/>
                    </a:lnTo>
                    <a:lnTo>
                      <a:pt x="1582" y="331"/>
                    </a:lnTo>
                    <a:lnTo>
                      <a:pt x="1583" y="330"/>
                    </a:lnTo>
                    <a:lnTo>
                      <a:pt x="1583" y="328"/>
                    </a:lnTo>
                    <a:lnTo>
                      <a:pt x="1583" y="330"/>
                    </a:lnTo>
                    <a:lnTo>
                      <a:pt x="1582" y="330"/>
                    </a:lnTo>
                    <a:lnTo>
                      <a:pt x="953" y="909"/>
                    </a:lnTo>
                    <a:lnTo>
                      <a:pt x="929" y="929"/>
                    </a:lnTo>
                    <a:lnTo>
                      <a:pt x="901" y="943"/>
                    </a:lnTo>
                    <a:lnTo>
                      <a:pt x="250" y="1220"/>
                    </a:lnTo>
                    <a:lnTo>
                      <a:pt x="216" y="1231"/>
                    </a:lnTo>
                    <a:lnTo>
                      <a:pt x="180" y="1235"/>
                    </a:lnTo>
                    <a:lnTo>
                      <a:pt x="150" y="1232"/>
                    </a:lnTo>
                    <a:lnTo>
                      <a:pt x="121" y="1224"/>
                    </a:lnTo>
                    <a:lnTo>
                      <a:pt x="95" y="1212"/>
                    </a:lnTo>
                    <a:lnTo>
                      <a:pt x="69" y="1196"/>
                    </a:lnTo>
                    <a:lnTo>
                      <a:pt x="47" y="1177"/>
                    </a:lnTo>
                    <a:lnTo>
                      <a:pt x="29" y="1151"/>
                    </a:lnTo>
                    <a:lnTo>
                      <a:pt x="14" y="1124"/>
                    </a:lnTo>
                    <a:lnTo>
                      <a:pt x="4" y="1093"/>
                    </a:lnTo>
                    <a:lnTo>
                      <a:pt x="0" y="1062"/>
                    </a:lnTo>
                    <a:lnTo>
                      <a:pt x="1" y="1030"/>
                    </a:lnTo>
                    <a:lnTo>
                      <a:pt x="8" y="1000"/>
                    </a:lnTo>
                    <a:lnTo>
                      <a:pt x="18" y="972"/>
                    </a:lnTo>
                    <a:lnTo>
                      <a:pt x="35" y="946"/>
                    </a:lnTo>
                    <a:lnTo>
                      <a:pt x="55" y="922"/>
                    </a:lnTo>
                    <a:lnTo>
                      <a:pt x="80" y="902"/>
                    </a:lnTo>
                    <a:lnTo>
                      <a:pt x="109" y="888"/>
                    </a:lnTo>
                    <a:lnTo>
                      <a:pt x="731" y="623"/>
                    </a:lnTo>
                    <a:lnTo>
                      <a:pt x="1338" y="65"/>
                    </a:lnTo>
                    <a:lnTo>
                      <a:pt x="1339" y="63"/>
                    </a:lnTo>
                    <a:lnTo>
                      <a:pt x="1338" y="65"/>
                    </a:lnTo>
                    <a:lnTo>
                      <a:pt x="878" y="390"/>
                    </a:lnTo>
                    <a:lnTo>
                      <a:pt x="878" y="364"/>
                    </a:lnTo>
                    <a:lnTo>
                      <a:pt x="882" y="310"/>
                    </a:lnTo>
                    <a:lnTo>
                      <a:pt x="893" y="258"/>
                    </a:lnTo>
                    <a:lnTo>
                      <a:pt x="912" y="210"/>
                    </a:lnTo>
                    <a:lnTo>
                      <a:pt x="937" y="165"/>
                    </a:lnTo>
                    <a:lnTo>
                      <a:pt x="967" y="125"/>
                    </a:lnTo>
                    <a:lnTo>
                      <a:pt x="1003" y="88"/>
                    </a:lnTo>
                    <a:lnTo>
                      <a:pt x="1044" y="58"/>
                    </a:lnTo>
                    <a:lnTo>
                      <a:pt x="1089" y="33"/>
                    </a:lnTo>
                    <a:lnTo>
                      <a:pt x="1137" y="14"/>
                    </a:lnTo>
                    <a:lnTo>
                      <a:pt x="1189" y="4"/>
                    </a:lnTo>
                    <a:lnTo>
                      <a:pt x="124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7" name="Freeform 27"/>
              <p:cNvSpPr>
                <a:spLocks/>
              </p:cNvSpPr>
              <p:nvPr/>
            </p:nvSpPr>
            <p:spPr bwMode="auto">
              <a:xfrm>
                <a:off x="3794" y="2000"/>
                <a:ext cx="282" cy="282"/>
              </a:xfrm>
              <a:custGeom>
                <a:avLst/>
                <a:gdLst>
                  <a:gd name="T0" fmla="*/ 422 w 846"/>
                  <a:gd name="T1" fmla="*/ 0 h 845"/>
                  <a:gd name="T2" fmla="*/ 480 w 846"/>
                  <a:gd name="T3" fmla="*/ 4 h 845"/>
                  <a:gd name="T4" fmla="*/ 536 w 846"/>
                  <a:gd name="T5" fmla="*/ 15 h 845"/>
                  <a:gd name="T6" fmla="*/ 587 w 846"/>
                  <a:gd name="T7" fmla="*/ 33 h 845"/>
                  <a:gd name="T8" fmla="*/ 636 w 846"/>
                  <a:gd name="T9" fmla="*/ 58 h 845"/>
                  <a:gd name="T10" fmla="*/ 681 w 846"/>
                  <a:gd name="T11" fmla="*/ 88 h 845"/>
                  <a:gd name="T12" fmla="*/ 722 w 846"/>
                  <a:gd name="T13" fmla="*/ 124 h 845"/>
                  <a:gd name="T14" fmla="*/ 757 w 846"/>
                  <a:gd name="T15" fmla="*/ 164 h 845"/>
                  <a:gd name="T16" fmla="*/ 788 w 846"/>
                  <a:gd name="T17" fmla="*/ 209 h 845"/>
                  <a:gd name="T18" fmla="*/ 813 w 846"/>
                  <a:gd name="T19" fmla="*/ 258 h 845"/>
                  <a:gd name="T20" fmla="*/ 830 w 846"/>
                  <a:gd name="T21" fmla="*/ 310 h 845"/>
                  <a:gd name="T22" fmla="*/ 842 w 846"/>
                  <a:gd name="T23" fmla="*/ 365 h 845"/>
                  <a:gd name="T24" fmla="*/ 846 w 846"/>
                  <a:gd name="T25" fmla="*/ 423 h 845"/>
                  <a:gd name="T26" fmla="*/ 842 w 846"/>
                  <a:gd name="T27" fmla="*/ 480 h 845"/>
                  <a:gd name="T28" fmla="*/ 830 w 846"/>
                  <a:gd name="T29" fmla="*/ 535 h 845"/>
                  <a:gd name="T30" fmla="*/ 813 w 846"/>
                  <a:gd name="T31" fmla="*/ 587 h 845"/>
                  <a:gd name="T32" fmla="*/ 788 w 846"/>
                  <a:gd name="T33" fmla="*/ 635 h 845"/>
                  <a:gd name="T34" fmla="*/ 757 w 846"/>
                  <a:gd name="T35" fmla="*/ 680 h 845"/>
                  <a:gd name="T36" fmla="*/ 722 w 846"/>
                  <a:gd name="T37" fmla="*/ 721 h 845"/>
                  <a:gd name="T38" fmla="*/ 681 w 846"/>
                  <a:gd name="T39" fmla="*/ 757 h 845"/>
                  <a:gd name="T40" fmla="*/ 636 w 846"/>
                  <a:gd name="T41" fmla="*/ 787 h 845"/>
                  <a:gd name="T42" fmla="*/ 587 w 846"/>
                  <a:gd name="T43" fmla="*/ 812 h 845"/>
                  <a:gd name="T44" fmla="*/ 536 w 846"/>
                  <a:gd name="T45" fmla="*/ 831 h 845"/>
                  <a:gd name="T46" fmla="*/ 480 w 846"/>
                  <a:gd name="T47" fmla="*/ 841 h 845"/>
                  <a:gd name="T48" fmla="*/ 422 w 846"/>
                  <a:gd name="T49" fmla="*/ 845 h 845"/>
                  <a:gd name="T50" fmla="*/ 366 w 846"/>
                  <a:gd name="T51" fmla="*/ 841 h 845"/>
                  <a:gd name="T52" fmla="*/ 310 w 846"/>
                  <a:gd name="T53" fmla="*/ 831 h 845"/>
                  <a:gd name="T54" fmla="*/ 259 w 846"/>
                  <a:gd name="T55" fmla="*/ 812 h 845"/>
                  <a:gd name="T56" fmla="*/ 210 w 846"/>
                  <a:gd name="T57" fmla="*/ 787 h 845"/>
                  <a:gd name="T58" fmla="*/ 165 w 846"/>
                  <a:gd name="T59" fmla="*/ 757 h 845"/>
                  <a:gd name="T60" fmla="*/ 124 w 846"/>
                  <a:gd name="T61" fmla="*/ 721 h 845"/>
                  <a:gd name="T62" fmla="*/ 89 w 846"/>
                  <a:gd name="T63" fmla="*/ 680 h 845"/>
                  <a:gd name="T64" fmla="*/ 58 w 846"/>
                  <a:gd name="T65" fmla="*/ 635 h 845"/>
                  <a:gd name="T66" fmla="*/ 33 w 846"/>
                  <a:gd name="T67" fmla="*/ 587 h 845"/>
                  <a:gd name="T68" fmla="*/ 15 w 846"/>
                  <a:gd name="T69" fmla="*/ 535 h 845"/>
                  <a:gd name="T70" fmla="*/ 4 w 846"/>
                  <a:gd name="T71" fmla="*/ 480 h 845"/>
                  <a:gd name="T72" fmla="*/ 0 w 846"/>
                  <a:gd name="T73" fmla="*/ 423 h 845"/>
                  <a:gd name="T74" fmla="*/ 4 w 846"/>
                  <a:gd name="T75" fmla="*/ 365 h 845"/>
                  <a:gd name="T76" fmla="*/ 15 w 846"/>
                  <a:gd name="T77" fmla="*/ 310 h 845"/>
                  <a:gd name="T78" fmla="*/ 33 w 846"/>
                  <a:gd name="T79" fmla="*/ 258 h 845"/>
                  <a:gd name="T80" fmla="*/ 58 w 846"/>
                  <a:gd name="T81" fmla="*/ 209 h 845"/>
                  <a:gd name="T82" fmla="*/ 89 w 846"/>
                  <a:gd name="T83" fmla="*/ 164 h 845"/>
                  <a:gd name="T84" fmla="*/ 124 w 846"/>
                  <a:gd name="T85" fmla="*/ 124 h 845"/>
                  <a:gd name="T86" fmla="*/ 165 w 846"/>
                  <a:gd name="T87" fmla="*/ 88 h 845"/>
                  <a:gd name="T88" fmla="*/ 210 w 846"/>
                  <a:gd name="T89" fmla="*/ 58 h 845"/>
                  <a:gd name="T90" fmla="*/ 259 w 846"/>
                  <a:gd name="T91" fmla="*/ 33 h 845"/>
                  <a:gd name="T92" fmla="*/ 310 w 846"/>
                  <a:gd name="T93" fmla="*/ 15 h 845"/>
                  <a:gd name="T94" fmla="*/ 366 w 846"/>
                  <a:gd name="T95" fmla="*/ 4 h 845"/>
                  <a:gd name="T96" fmla="*/ 422 w 846"/>
                  <a:gd name="T97" fmla="*/ 0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6" h="845">
                    <a:moveTo>
                      <a:pt x="422" y="0"/>
                    </a:moveTo>
                    <a:lnTo>
                      <a:pt x="480" y="4"/>
                    </a:lnTo>
                    <a:lnTo>
                      <a:pt x="536" y="15"/>
                    </a:lnTo>
                    <a:lnTo>
                      <a:pt x="587" y="33"/>
                    </a:lnTo>
                    <a:lnTo>
                      <a:pt x="636" y="58"/>
                    </a:lnTo>
                    <a:lnTo>
                      <a:pt x="681" y="88"/>
                    </a:lnTo>
                    <a:lnTo>
                      <a:pt x="722" y="124"/>
                    </a:lnTo>
                    <a:lnTo>
                      <a:pt x="757" y="164"/>
                    </a:lnTo>
                    <a:lnTo>
                      <a:pt x="788" y="209"/>
                    </a:lnTo>
                    <a:lnTo>
                      <a:pt x="813" y="258"/>
                    </a:lnTo>
                    <a:lnTo>
                      <a:pt x="830" y="310"/>
                    </a:lnTo>
                    <a:lnTo>
                      <a:pt x="842" y="365"/>
                    </a:lnTo>
                    <a:lnTo>
                      <a:pt x="846" y="423"/>
                    </a:lnTo>
                    <a:lnTo>
                      <a:pt x="842" y="480"/>
                    </a:lnTo>
                    <a:lnTo>
                      <a:pt x="830" y="535"/>
                    </a:lnTo>
                    <a:lnTo>
                      <a:pt x="813" y="587"/>
                    </a:lnTo>
                    <a:lnTo>
                      <a:pt x="788" y="635"/>
                    </a:lnTo>
                    <a:lnTo>
                      <a:pt x="757" y="680"/>
                    </a:lnTo>
                    <a:lnTo>
                      <a:pt x="722" y="721"/>
                    </a:lnTo>
                    <a:lnTo>
                      <a:pt x="681" y="757"/>
                    </a:lnTo>
                    <a:lnTo>
                      <a:pt x="636" y="787"/>
                    </a:lnTo>
                    <a:lnTo>
                      <a:pt x="587" y="812"/>
                    </a:lnTo>
                    <a:lnTo>
                      <a:pt x="536" y="831"/>
                    </a:lnTo>
                    <a:lnTo>
                      <a:pt x="480" y="841"/>
                    </a:lnTo>
                    <a:lnTo>
                      <a:pt x="422" y="845"/>
                    </a:lnTo>
                    <a:lnTo>
                      <a:pt x="366" y="841"/>
                    </a:lnTo>
                    <a:lnTo>
                      <a:pt x="310" y="831"/>
                    </a:lnTo>
                    <a:lnTo>
                      <a:pt x="259" y="812"/>
                    </a:lnTo>
                    <a:lnTo>
                      <a:pt x="210" y="787"/>
                    </a:lnTo>
                    <a:lnTo>
                      <a:pt x="165" y="757"/>
                    </a:lnTo>
                    <a:lnTo>
                      <a:pt x="124" y="721"/>
                    </a:lnTo>
                    <a:lnTo>
                      <a:pt x="89" y="680"/>
                    </a:lnTo>
                    <a:lnTo>
                      <a:pt x="58" y="635"/>
                    </a:lnTo>
                    <a:lnTo>
                      <a:pt x="33" y="587"/>
                    </a:lnTo>
                    <a:lnTo>
                      <a:pt x="15" y="535"/>
                    </a:lnTo>
                    <a:lnTo>
                      <a:pt x="4" y="480"/>
                    </a:lnTo>
                    <a:lnTo>
                      <a:pt x="0" y="423"/>
                    </a:lnTo>
                    <a:lnTo>
                      <a:pt x="4" y="365"/>
                    </a:lnTo>
                    <a:lnTo>
                      <a:pt x="15" y="310"/>
                    </a:lnTo>
                    <a:lnTo>
                      <a:pt x="33" y="258"/>
                    </a:lnTo>
                    <a:lnTo>
                      <a:pt x="58" y="209"/>
                    </a:lnTo>
                    <a:lnTo>
                      <a:pt x="89" y="164"/>
                    </a:lnTo>
                    <a:lnTo>
                      <a:pt x="124" y="124"/>
                    </a:lnTo>
                    <a:lnTo>
                      <a:pt x="165" y="88"/>
                    </a:lnTo>
                    <a:lnTo>
                      <a:pt x="210" y="58"/>
                    </a:lnTo>
                    <a:lnTo>
                      <a:pt x="259" y="33"/>
                    </a:lnTo>
                    <a:lnTo>
                      <a:pt x="310" y="15"/>
                    </a:lnTo>
                    <a:lnTo>
                      <a:pt x="366" y="4"/>
                    </a:lnTo>
                    <a:lnTo>
                      <a:pt x="42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8" name="Freeform 28"/>
              <p:cNvSpPr>
                <a:spLocks/>
              </p:cNvSpPr>
              <p:nvPr/>
            </p:nvSpPr>
            <p:spPr bwMode="auto">
              <a:xfrm>
                <a:off x="3028" y="2000"/>
                <a:ext cx="282" cy="282"/>
              </a:xfrm>
              <a:custGeom>
                <a:avLst/>
                <a:gdLst>
                  <a:gd name="T0" fmla="*/ 422 w 846"/>
                  <a:gd name="T1" fmla="*/ 0 h 845"/>
                  <a:gd name="T2" fmla="*/ 480 w 846"/>
                  <a:gd name="T3" fmla="*/ 4 h 845"/>
                  <a:gd name="T4" fmla="*/ 536 w 846"/>
                  <a:gd name="T5" fmla="*/ 15 h 845"/>
                  <a:gd name="T6" fmla="*/ 587 w 846"/>
                  <a:gd name="T7" fmla="*/ 33 h 845"/>
                  <a:gd name="T8" fmla="*/ 636 w 846"/>
                  <a:gd name="T9" fmla="*/ 58 h 845"/>
                  <a:gd name="T10" fmla="*/ 681 w 846"/>
                  <a:gd name="T11" fmla="*/ 88 h 845"/>
                  <a:gd name="T12" fmla="*/ 722 w 846"/>
                  <a:gd name="T13" fmla="*/ 124 h 845"/>
                  <a:gd name="T14" fmla="*/ 757 w 846"/>
                  <a:gd name="T15" fmla="*/ 164 h 845"/>
                  <a:gd name="T16" fmla="*/ 788 w 846"/>
                  <a:gd name="T17" fmla="*/ 209 h 845"/>
                  <a:gd name="T18" fmla="*/ 813 w 846"/>
                  <a:gd name="T19" fmla="*/ 258 h 845"/>
                  <a:gd name="T20" fmla="*/ 830 w 846"/>
                  <a:gd name="T21" fmla="*/ 310 h 845"/>
                  <a:gd name="T22" fmla="*/ 842 w 846"/>
                  <a:gd name="T23" fmla="*/ 365 h 845"/>
                  <a:gd name="T24" fmla="*/ 846 w 846"/>
                  <a:gd name="T25" fmla="*/ 423 h 845"/>
                  <a:gd name="T26" fmla="*/ 842 w 846"/>
                  <a:gd name="T27" fmla="*/ 480 h 845"/>
                  <a:gd name="T28" fmla="*/ 830 w 846"/>
                  <a:gd name="T29" fmla="*/ 535 h 845"/>
                  <a:gd name="T30" fmla="*/ 813 w 846"/>
                  <a:gd name="T31" fmla="*/ 587 h 845"/>
                  <a:gd name="T32" fmla="*/ 788 w 846"/>
                  <a:gd name="T33" fmla="*/ 635 h 845"/>
                  <a:gd name="T34" fmla="*/ 757 w 846"/>
                  <a:gd name="T35" fmla="*/ 680 h 845"/>
                  <a:gd name="T36" fmla="*/ 722 w 846"/>
                  <a:gd name="T37" fmla="*/ 721 h 845"/>
                  <a:gd name="T38" fmla="*/ 681 w 846"/>
                  <a:gd name="T39" fmla="*/ 757 h 845"/>
                  <a:gd name="T40" fmla="*/ 636 w 846"/>
                  <a:gd name="T41" fmla="*/ 787 h 845"/>
                  <a:gd name="T42" fmla="*/ 587 w 846"/>
                  <a:gd name="T43" fmla="*/ 812 h 845"/>
                  <a:gd name="T44" fmla="*/ 536 w 846"/>
                  <a:gd name="T45" fmla="*/ 831 h 845"/>
                  <a:gd name="T46" fmla="*/ 480 w 846"/>
                  <a:gd name="T47" fmla="*/ 841 h 845"/>
                  <a:gd name="T48" fmla="*/ 422 w 846"/>
                  <a:gd name="T49" fmla="*/ 845 h 845"/>
                  <a:gd name="T50" fmla="*/ 366 w 846"/>
                  <a:gd name="T51" fmla="*/ 841 h 845"/>
                  <a:gd name="T52" fmla="*/ 310 w 846"/>
                  <a:gd name="T53" fmla="*/ 831 h 845"/>
                  <a:gd name="T54" fmla="*/ 259 w 846"/>
                  <a:gd name="T55" fmla="*/ 812 h 845"/>
                  <a:gd name="T56" fmla="*/ 210 w 846"/>
                  <a:gd name="T57" fmla="*/ 787 h 845"/>
                  <a:gd name="T58" fmla="*/ 164 w 846"/>
                  <a:gd name="T59" fmla="*/ 757 h 845"/>
                  <a:gd name="T60" fmla="*/ 124 w 846"/>
                  <a:gd name="T61" fmla="*/ 721 h 845"/>
                  <a:gd name="T62" fmla="*/ 89 w 846"/>
                  <a:gd name="T63" fmla="*/ 680 h 845"/>
                  <a:gd name="T64" fmla="*/ 58 w 846"/>
                  <a:gd name="T65" fmla="*/ 635 h 845"/>
                  <a:gd name="T66" fmla="*/ 33 w 846"/>
                  <a:gd name="T67" fmla="*/ 587 h 845"/>
                  <a:gd name="T68" fmla="*/ 15 w 846"/>
                  <a:gd name="T69" fmla="*/ 535 h 845"/>
                  <a:gd name="T70" fmla="*/ 4 w 846"/>
                  <a:gd name="T71" fmla="*/ 480 h 845"/>
                  <a:gd name="T72" fmla="*/ 0 w 846"/>
                  <a:gd name="T73" fmla="*/ 423 h 845"/>
                  <a:gd name="T74" fmla="*/ 4 w 846"/>
                  <a:gd name="T75" fmla="*/ 365 h 845"/>
                  <a:gd name="T76" fmla="*/ 15 w 846"/>
                  <a:gd name="T77" fmla="*/ 310 h 845"/>
                  <a:gd name="T78" fmla="*/ 33 w 846"/>
                  <a:gd name="T79" fmla="*/ 258 h 845"/>
                  <a:gd name="T80" fmla="*/ 58 w 846"/>
                  <a:gd name="T81" fmla="*/ 209 h 845"/>
                  <a:gd name="T82" fmla="*/ 89 w 846"/>
                  <a:gd name="T83" fmla="*/ 164 h 845"/>
                  <a:gd name="T84" fmla="*/ 124 w 846"/>
                  <a:gd name="T85" fmla="*/ 124 h 845"/>
                  <a:gd name="T86" fmla="*/ 164 w 846"/>
                  <a:gd name="T87" fmla="*/ 88 h 845"/>
                  <a:gd name="T88" fmla="*/ 210 w 846"/>
                  <a:gd name="T89" fmla="*/ 58 h 845"/>
                  <a:gd name="T90" fmla="*/ 259 w 846"/>
                  <a:gd name="T91" fmla="*/ 33 h 845"/>
                  <a:gd name="T92" fmla="*/ 310 w 846"/>
                  <a:gd name="T93" fmla="*/ 15 h 845"/>
                  <a:gd name="T94" fmla="*/ 366 w 846"/>
                  <a:gd name="T95" fmla="*/ 4 h 845"/>
                  <a:gd name="T96" fmla="*/ 422 w 846"/>
                  <a:gd name="T97" fmla="*/ 0 h 845"/>
                  <a:gd name="T98" fmla="*/ 422 w 846"/>
                  <a:gd name="T99" fmla="*/ 0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6" h="845">
                    <a:moveTo>
                      <a:pt x="422" y="0"/>
                    </a:moveTo>
                    <a:lnTo>
                      <a:pt x="480" y="4"/>
                    </a:lnTo>
                    <a:lnTo>
                      <a:pt x="536" y="15"/>
                    </a:lnTo>
                    <a:lnTo>
                      <a:pt x="587" y="33"/>
                    </a:lnTo>
                    <a:lnTo>
                      <a:pt x="636" y="58"/>
                    </a:lnTo>
                    <a:lnTo>
                      <a:pt x="681" y="88"/>
                    </a:lnTo>
                    <a:lnTo>
                      <a:pt x="722" y="124"/>
                    </a:lnTo>
                    <a:lnTo>
                      <a:pt x="757" y="164"/>
                    </a:lnTo>
                    <a:lnTo>
                      <a:pt x="788" y="209"/>
                    </a:lnTo>
                    <a:lnTo>
                      <a:pt x="813" y="258"/>
                    </a:lnTo>
                    <a:lnTo>
                      <a:pt x="830" y="310"/>
                    </a:lnTo>
                    <a:lnTo>
                      <a:pt x="842" y="365"/>
                    </a:lnTo>
                    <a:lnTo>
                      <a:pt x="846" y="423"/>
                    </a:lnTo>
                    <a:lnTo>
                      <a:pt x="842" y="480"/>
                    </a:lnTo>
                    <a:lnTo>
                      <a:pt x="830" y="535"/>
                    </a:lnTo>
                    <a:lnTo>
                      <a:pt x="813" y="587"/>
                    </a:lnTo>
                    <a:lnTo>
                      <a:pt x="788" y="635"/>
                    </a:lnTo>
                    <a:lnTo>
                      <a:pt x="757" y="680"/>
                    </a:lnTo>
                    <a:lnTo>
                      <a:pt x="722" y="721"/>
                    </a:lnTo>
                    <a:lnTo>
                      <a:pt x="681" y="757"/>
                    </a:lnTo>
                    <a:lnTo>
                      <a:pt x="636" y="787"/>
                    </a:lnTo>
                    <a:lnTo>
                      <a:pt x="587" y="812"/>
                    </a:lnTo>
                    <a:lnTo>
                      <a:pt x="536" y="831"/>
                    </a:lnTo>
                    <a:lnTo>
                      <a:pt x="480" y="841"/>
                    </a:lnTo>
                    <a:lnTo>
                      <a:pt x="422" y="845"/>
                    </a:lnTo>
                    <a:lnTo>
                      <a:pt x="366" y="841"/>
                    </a:lnTo>
                    <a:lnTo>
                      <a:pt x="310" y="831"/>
                    </a:lnTo>
                    <a:lnTo>
                      <a:pt x="259" y="812"/>
                    </a:lnTo>
                    <a:lnTo>
                      <a:pt x="210" y="787"/>
                    </a:lnTo>
                    <a:lnTo>
                      <a:pt x="164" y="757"/>
                    </a:lnTo>
                    <a:lnTo>
                      <a:pt x="124" y="721"/>
                    </a:lnTo>
                    <a:lnTo>
                      <a:pt x="89" y="680"/>
                    </a:lnTo>
                    <a:lnTo>
                      <a:pt x="58" y="635"/>
                    </a:lnTo>
                    <a:lnTo>
                      <a:pt x="33" y="587"/>
                    </a:lnTo>
                    <a:lnTo>
                      <a:pt x="15" y="535"/>
                    </a:lnTo>
                    <a:lnTo>
                      <a:pt x="4" y="480"/>
                    </a:lnTo>
                    <a:lnTo>
                      <a:pt x="0" y="423"/>
                    </a:lnTo>
                    <a:lnTo>
                      <a:pt x="4" y="365"/>
                    </a:lnTo>
                    <a:lnTo>
                      <a:pt x="15" y="310"/>
                    </a:lnTo>
                    <a:lnTo>
                      <a:pt x="33" y="258"/>
                    </a:lnTo>
                    <a:lnTo>
                      <a:pt x="58" y="209"/>
                    </a:lnTo>
                    <a:lnTo>
                      <a:pt x="89" y="164"/>
                    </a:lnTo>
                    <a:lnTo>
                      <a:pt x="124" y="124"/>
                    </a:lnTo>
                    <a:lnTo>
                      <a:pt x="164" y="88"/>
                    </a:lnTo>
                    <a:lnTo>
                      <a:pt x="210" y="58"/>
                    </a:lnTo>
                    <a:lnTo>
                      <a:pt x="259" y="33"/>
                    </a:lnTo>
                    <a:lnTo>
                      <a:pt x="310" y="15"/>
                    </a:lnTo>
                    <a:lnTo>
                      <a:pt x="366" y="4"/>
                    </a:lnTo>
                    <a:lnTo>
                      <a:pt x="422" y="0"/>
                    </a:lnTo>
                    <a:lnTo>
                      <a:pt x="42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9" name="Freeform 29"/>
              <p:cNvSpPr>
                <a:spLocks/>
              </p:cNvSpPr>
              <p:nvPr/>
            </p:nvSpPr>
            <p:spPr bwMode="auto">
              <a:xfrm>
                <a:off x="3022" y="2309"/>
                <a:ext cx="470" cy="1136"/>
              </a:xfrm>
              <a:custGeom>
                <a:avLst/>
                <a:gdLst>
                  <a:gd name="T0" fmla="*/ 518 w 1409"/>
                  <a:gd name="T1" fmla="*/ 0 h 3408"/>
                  <a:gd name="T2" fmla="*/ 624 w 1409"/>
                  <a:gd name="T3" fmla="*/ 14 h 3408"/>
                  <a:gd name="T4" fmla="*/ 717 w 1409"/>
                  <a:gd name="T5" fmla="*/ 58 h 3408"/>
                  <a:gd name="T6" fmla="*/ 794 w 1409"/>
                  <a:gd name="T7" fmla="*/ 125 h 3408"/>
                  <a:gd name="T8" fmla="*/ 849 w 1409"/>
                  <a:gd name="T9" fmla="*/ 210 h 3408"/>
                  <a:gd name="T10" fmla="*/ 878 w 1409"/>
                  <a:gd name="T11" fmla="*/ 310 h 3408"/>
                  <a:gd name="T12" fmla="*/ 882 w 1409"/>
                  <a:gd name="T13" fmla="*/ 431 h 3408"/>
                  <a:gd name="T14" fmla="*/ 972 w 1409"/>
                  <a:gd name="T15" fmla="*/ 594 h 3408"/>
                  <a:gd name="T16" fmla="*/ 1378 w 1409"/>
                  <a:gd name="T17" fmla="*/ 869 h 3408"/>
                  <a:gd name="T18" fmla="*/ 1332 w 1409"/>
                  <a:gd name="T19" fmla="*/ 946 h 3408"/>
                  <a:gd name="T20" fmla="*/ 1310 w 1409"/>
                  <a:gd name="T21" fmla="*/ 1031 h 3408"/>
                  <a:gd name="T22" fmla="*/ 1318 w 1409"/>
                  <a:gd name="T23" fmla="*/ 1122 h 3408"/>
                  <a:gd name="T24" fmla="*/ 1350 w 1409"/>
                  <a:gd name="T25" fmla="*/ 1200 h 3408"/>
                  <a:gd name="T26" fmla="*/ 775 w 1409"/>
                  <a:gd name="T27" fmla="*/ 898 h 3408"/>
                  <a:gd name="T28" fmla="*/ 738 w 1409"/>
                  <a:gd name="T29" fmla="*/ 871 h 3408"/>
                  <a:gd name="T30" fmla="*/ 684 w 1409"/>
                  <a:gd name="T31" fmla="*/ 926 h 3408"/>
                  <a:gd name="T32" fmla="*/ 692 w 1409"/>
                  <a:gd name="T33" fmla="*/ 933 h 3408"/>
                  <a:gd name="T34" fmla="*/ 882 w 1409"/>
                  <a:gd name="T35" fmla="*/ 1068 h 3408"/>
                  <a:gd name="T36" fmla="*/ 879 w 1409"/>
                  <a:gd name="T37" fmla="*/ 3230 h 3408"/>
                  <a:gd name="T38" fmla="*/ 853 w 1409"/>
                  <a:gd name="T39" fmla="*/ 3300 h 3408"/>
                  <a:gd name="T40" fmla="*/ 806 w 1409"/>
                  <a:gd name="T41" fmla="*/ 3357 h 3408"/>
                  <a:gd name="T42" fmla="*/ 741 w 1409"/>
                  <a:gd name="T43" fmla="*/ 3394 h 3408"/>
                  <a:gd name="T44" fmla="*/ 666 w 1409"/>
                  <a:gd name="T45" fmla="*/ 3408 h 3408"/>
                  <a:gd name="T46" fmla="*/ 595 w 1409"/>
                  <a:gd name="T47" fmla="*/ 3397 h 3408"/>
                  <a:gd name="T48" fmla="*/ 534 w 1409"/>
                  <a:gd name="T49" fmla="*/ 3362 h 3408"/>
                  <a:gd name="T50" fmla="*/ 567 w 1409"/>
                  <a:gd name="T51" fmla="*/ 3282 h 3408"/>
                  <a:gd name="T52" fmla="*/ 580 w 1409"/>
                  <a:gd name="T53" fmla="*/ 3191 h 3408"/>
                  <a:gd name="T54" fmla="*/ 435 w 1409"/>
                  <a:gd name="T55" fmla="*/ 1898 h 3408"/>
                  <a:gd name="T56" fmla="*/ 431 w 1409"/>
                  <a:gd name="T57" fmla="*/ 3230 h 3408"/>
                  <a:gd name="T58" fmla="*/ 405 w 1409"/>
                  <a:gd name="T59" fmla="*/ 3300 h 3408"/>
                  <a:gd name="T60" fmla="*/ 357 w 1409"/>
                  <a:gd name="T61" fmla="*/ 3357 h 3408"/>
                  <a:gd name="T62" fmla="*/ 294 w 1409"/>
                  <a:gd name="T63" fmla="*/ 3394 h 3408"/>
                  <a:gd name="T64" fmla="*/ 218 w 1409"/>
                  <a:gd name="T65" fmla="*/ 3408 h 3408"/>
                  <a:gd name="T66" fmla="*/ 142 w 1409"/>
                  <a:gd name="T67" fmla="*/ 3394 h 3408"/>
                  <a:gd name="T68" fmla="*/ 78 w 1409"/>
                  <a:gd name="T69" fmla="*/ 3357 h 3408"/>
                  <a:gd name="T70" fmla="*/ 30 w 1409"/>
                  <a:gd name="T71" fmla="*/ 3300 h 3408"/>
                  <a:gd name="T72" fmla="*/ 5 w 1409"/>
                  <a:gd name="T73" fmla="*/ 3230 h 3408"/>
                  <a:gd name="T74" fmla="*/ 1 w 1409"/>
                  <a:gd name="T75" fmla="*/ 3186 h 3408"/>
                  <a:gd name="T76" fmla="*/ 1 w 1409"/>
                  <a:gd name="T77" fmla="*/ 3146 h 3408"/>
                  <a:gd name="T78" fmla="*/ 1 w 1409"/>
                  <a:gd name="T79" fmla="*/ 3069 h 3408"/>
                  <a:gd name="T80" fmla="*/ 1 w 1409"/>
                  <a:gd name="T81" fmla="*/ 2960 h 3408"/>
                  <a:gd name="T82" fmla="*/ 1 w 1409"/>
                  <a:gd name="T83" fmla="*/ 2823 h 3408"/>
                  <a:gd name="T84" fmla="*/ 1 w 1409"/>
                  <a:gd name="T85" fmla="*/ 2659 h 3408"/>
                  <a:gd name="T86" fmla="*/ 0 w 1409"/>
                  <a:gd name="T87" fmla="*/ 2475 h 3408"/>
                  <a:gd name="T88" fmla="*/ 0 w 1409"/>
                  <a:gd name="T89" fmla="*/ 2273 h 3408"/>
                  <a:gd name="T90" fmla="*/ 0 w 1409"/>
                  <a:gd name="T91" fmla="*/ 2056 h 3408"/>
                  <a:gd name="T92" fmla="*/ 0 w 1409"/>
                  <a:gd name="T93" fmla="*/ 1829 h 3408"/>
                  <a:gd name="T94" fmla="*/ 0 w 1409"/>
                  <a:gd name="T95" fmla="*/ 1596 h 3408"/>
                  <a:gd name="T96" fmla="*/ 0 w 1409"/>
                  <a:gd name="T97" fmla="*/ 1360 h 3408"/>
                  <a:gd name="T98" fmla="*/ 0 w 1409"/>
                  <a:gd name="T99" fmla="*/ 1125 h 3408"/>
                  <a:gd name="T100" fmla="*/ 0 w 1409"/>
                  <a:gd name="T101" fmla="*/ 894 h 3408"/>
                  <a:gd name="T102" fmla="*/ 0 w 1409"/>
                  <a:gd name="T103" fmla="*/ 673 h 3408"/>
                  <a:gd name="T104" fmla="*/ 0 w 1409"/>
                  <a:gd name="T105" fmla="*/ 463 h 3408"/>
                  <a:gd name="T106" fmla="*/ 4 w 1409"/>
                  <a:gd name="T107" fmla="*/ 310 h 3408"/>
                  <a:gd name="T108" fmla="*/ 33 w 1409"/>
                  <a:gd name="T109" fmla="*/ 210 h 3408"/>
                  <a:gd name="T110" fmla="*/ 88 w 1409"/>
                  <a:gd name="T111" fmla="*/ 125 h 3408"/>
                  <a:gd name="T112" fmla="*/ 165 w 1409"/>
                  <a:gd name="T113" fmla="*/ 58 h 3408"/>
                  <a:gd name="T114" fmla="*/ 258 w 1409"/>
                  <a:gd name="T115" fmla="*/ 14 h 3408"/>
                  <a:gd name="T116" fmla="*/ 364 w 1409"/>
                  <a:gd name="T117" fmla="*/ 0 h 3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9" h="3408">
                    <a:moveTo>
                      <a:pt x="364" y="0"/>
                    </a:moveTo>
                    <a:lnTo>
                      <a:pt x="518" y="0"/>
                    </a:lnTo>
                    <a:lnTo>
                      <a:pt x="572" y="4"/>
                    </a:lnTo>
                    <a:lnTo>
                      <a:pt x="624" y="14"/>
                    </a:lnTo>
                    <a:lnTo>
                      <a:pt x="672" y="33"/>
                    </a:lnTo>
                    <a:lnTo>
                      <a:pt x="717" y="58"/>
                    </a:lnTo>
                    <a:lnTo>
                      <a:pt x="757" y="88"/>
                    </a:lnTo>
                    <a:lnTo>
                      <a:pt x="794" y="125"/>
                    </a:lnTo>
                    <a:lnTo>
                      <a:pt x="824" y="165"/>
                    </a:lnTo>
                    <a:lnTo>
                      <a:pt x="849" y="210"/>
                    </a:lnTo>
                    <a:lnTo>
                      <a:pt x="868" y="258"/>
                    </a:lnTo>
                    <a:lnTo>
                      <a:pt x="878" y="310"/>
                    </a:lnTo>
                    <a:lnTo>
                      <a:pt x="882" y="364"/>
                    </a:lnTo>
                    <a:lnTo>
                      <a:pt x="882" y="431"/>
                    </a:lnTo>
                    <a:lnTo>
                      <a:pt x="489" y="128"/>
                    </a:lnTo>
                    <a:lnTo>
                      <a:pt x="972" y="594"/>
                    </a:lnTo>
                    <a:lnTo>
                      <a:pt x="1409" y="838"/>
                    </a:lnTo>
                    <a:lnTo>
                      <a:pt x="1378" y="869"/>
                    </a:lnTo>
                    <a:lnTo>
                      <a:pt x="1351" y="906"/>
                    </a:lnTo>
                    <a:lnTo>
                      <a:pt x="1332" y="946"/>
                    </a:lnTo>
                    <a:lnTo>
                      <a:pt x="1318" y="988"/>
                    </a:lnTo>
                    <a:lnTo>
                      <a:pt x="1310" y="1031"/>
                    </a:lnTo>
                    <a:lnTo>
                      <a:pt x="1310" y="1076"/>
                    </a:lnTo>
                    <a:lnTo>
                      <a:pt x="1318" y="1122"/>
                    </a:lnTo>
                    <a:lnTo>
                      <a:pt x="1333" y="1167"/>
                    </a:lnTo>
                    <a:lnTo>
                      <a:pt x="1350" y="1200"/>
                    </a:lnTo>
                    <a:lnTo>
                      <a:pt x="1371" y="1231"/>
                    </a:lnTo>
                    <a:lnTo>
                      <a:pt x="775" y="898"/>
                    </a:lnTo>
                    <a:lnTo>
                      <a:pt x="755" y="885"/>
                    </a:lnTo>
                    <a:lnTo>
                      <a:pt x="738" y="871"/>
                    </a:lnTo>
                    <a:lnTo>
                      <a:pt x="239" y="389"/>
                    </a:lnTo>
                    <a:lnTo>
                      <a:pt x="684" y="926"/>
                    </a:lnTo>
                    <a:lnTo>
                      <a:pt x="688" y="929"/>
                    </a:lnTo>
                    <a:lnTo>
                      <a:pt x="692" y="933"/>
                    </a:lnTo>
                    <a:lnTo>
                      <a:pt x="738" y="965"/>
                    </a:lnTo>
                    <a:lnTo>
                      <a:pt x="882" y="1068"/>
                    </a:lnTo>
                    <a:lnTo>
                      <a:pt x="882" y="3191"/>
                    </a:lnTo>
                    <a:lnTo>
                      <a:pt x="879" y="3230"/>
                    </a:lnTo>
                    <a:lnTo>
                      <a:pt x="869" y="3267"/>
                    </a:lnTo>
                    <a:lnTo>
                      <a:pt x="853" y="3300"/>
                    </a:lnTo>
                    <a:lnTo>
                      <a:pt x="831" y="3331"/>
                    </a:lnTo>
                    <a:lnTo>
                      <a:pt x="806" y="3357"/>
                    </a:lnTo>
                    <a:lnTo>
                      <a:pt x="775" y="3378"/>
                    </a:lnTo>
                    <a:lnTo>
                      <a:pt x="741" y="3394"/>
                    </a:lnTo>
                    <a:lnTo>
                      <a:pt x="704" y="3404"/>
                    </a:lnTo>
                    <a:lnTo>
                      <a:pt x="666" y="3408"/>
                    </a:lnTo>
                    <a:lnTo>
                      <a:pt x="629" y="3404"/>
                    </a:lnTo>
                    <a:lnTo>
                      <a:pt x="595" y="3397"/>
                    </a:lnTo>
                    <a:lnTo>
                      <a:pt x="563" y="3382"/>
                    </a:lnTo>
                    <a:lnTo>
                      <a:pt x="534" y="3362"/>
                    </a:lnTo>
                    <a:lnTo>
                      <a:pt x="554" y="3323"/>
                    </a:lnTo>
                    <a:lnTo>
                      <a:pt x="567" y="3282"/>
                    </a:lnTo>
                    <a:lnTo>
                      <a:pt x="576" y="3237"/>
                    </a:lnTo>
                    <a:lnTo>
                      <a:pt x="580" y="3191"/>
                    </a:lnTo>
                    <a:lnTo>
                      <a:pt x="580" y="1898"/>
                    </a:lnTo>
                    <a:lnTo>
                      <a:pt x="435" y="1898"/>
                    </a:lnTo>
                    <a:lnTo>
                      <a:pt x="435" y="3191"/>
                    </a:lnTo>
                    <a:lnTo>
                      <a:pt x="431" y="3230"/>
                    </a:lnTo>
                    <a:lnTo>
                      <a:pt x="422" y="3267"/>
                    </a:lnTo>
                    <a:lnTo>
                      <a:pt x="405" y="3300"/>
                    </a:lnTo>
                    <a:lnTo>
                      <a:pt x="384" y="3331"/>
                    </a:lnTo>
                    <a:lnTo>
                      <a:pt x="357" y="3357"/>
                    </a:lnTo>
                    <a:lnTo>
                      <a:pt x="327" y="3378"/>
                    </a:lnTo>
                    <a:lnTo>
                      <a:pt x="294" y="3394"/>
                    </a:lnTo>
                    <a:lnTo>
                      <a:pt x="257" y="3404"/>
                    </a:lnTo>
                    <a:lnTo>
                      <a:pt x="218" y="3408"/>
                    </a:lnTo>
                    <a:lnTo>
                      <a:pt x="179" y="3404"/>
                    </a:lnTo>
                    <a:lnTo>
                      <a:pt x="142" y="3394"/>
                    </a:lnTo>
                    <a:lnTo>
                      <a:pt x="108" y="3378"/>
                    </a:lnTo>
                    <a:lnTo>
                      <a:pt x="78" y="3357"/>
                    </a:lnTo>
                    <a:lnTo>
                      <a:pt x="53" y="3331"/>
                    </a:lnTo>
                    <a:lnTo>
                      <a:pt x="30" y="3300"/>
                    </a:lnTo>
                    <a:lnTo>
                      <a:pt x="15" y="3267"/>
                    </a:lnTo>
                    <a:lnTo>
                      <a:pt x="5" y="3230"/>
                    </a:lnTo>
                    <a:lnTo>
                      <a:pt x="1" y="3191"/>
                    </a:lnTo>
                    <a:lnTo>
                      <a:pt x="1" y="3186"/>
                    </a:lnTo>
                    <a:lnTo>
                      <a:pt x="1" y="3171"/>
                    </a:lnTo>
                    <a:lnTo>
                      <a:pt x="1" y="3146"/>
                    </a:lnTo>
                    <a:lnTo>
                      <a:pt x="1" y="3112"/>
                    </a:lnTo>
                    <a:lnTo>
                      <a:pt x="1" y="3069"/>
                    </a:lnTo>
                    <a:lnTo>
                      <a:pt x="1" y="3019"/>
                    </a:lnTo>
                    <a:lnTo>
                      <a:pt x="1" y="2960"/>
                    </a:lnTo>
                    <a:lnTo>
                      <a:pt x="1" y="2895"/>
                    </a:lnTo>
                    <a:lnTo>
                      <a:pt x="1" y="2823"/>
                    </a:lnTo>
                    <a:lnTo>
                      <a:pt x="1" y="2744"/>
                    </a:lnTo>
                    <a:lnTo>
                      <a:pt x="1" y="2659"/>
                    </a:lnTo>
                    <a:lnTo>
                      <a:pt x="0" y="2570"/>
                    </a:lnTo>
                    <a:lnTo>
                      <a:pt x="0" y="2475"/>
                    </a:lnTo>
                    <a:lnTo>
                      <a:pt x="0" y="2376"/>
                    </a:lnTo>
                    <a:lnTo>
                      <a:pt x="0" y="2273"/>
                    </a:lnTo>
                    <a:lnTo>
                      <a:pt x="0" y="2166"/>
                    </a:lnTo>
                    <a:lnTo>
                      <a:pt x="0" y="2056"/>
                    </a:lnTo>
                    <a:lnTo>
                      <a:pt x="0" y="1943"/>
                    </a:lnTo>
                    <a:lnTo>
                      <a:pt x="0" y="1829"/>
                    </a:lnTo>
                    <a:lnTo>
                      <a:pt x="0" y="1713"/>
                    </a:lnTo>
                    <a:lnTo>
                      <a:pt x="0" y="1596"/>
                    </a:lnTo>
                    <a:lnTo>
                      <a:pt x="0" y="1479"/>
                    </a:lnTo>
                    <a:lnTo>
                      <a:pt x="0" y="1360"/>
                    </a:lnTo>
                    <a:lnTo>
                      <a:pt x="0" y="1241"/>
                    </a:lnTo>
                    <a:lnTo>
                      <a:pt x="0" y="1125"/>
                    </a:lnTo>
                    <a:lnTo>
                      <a:pt x="0" y="1009"/>
                    </a:lnTo>
                    <a:lnTo>
                      <a:pt x="0" y="894"/>
                    </a:lnTo>
                    <a:lnTo>
                      <a:pt x="0" y="782"/>
                    </a:lnTo>
                    <a:lnTo>
                      <a:pt x="0" y="673"/>
                    </a:lnTo>
                    <a:lnTo>
                      <a:pt x="0" y="566"/>
                    </a:lnTo>
                    <a:lnTo>
                      <a:pt x="0" y="463"/>
                    </a:lnTo>
                    <a:lnTo>
                      <a:pt x="0" y="364"/>
                    </a:lnTo>
                    <a:lnTo>
                      <a:pt x="4" y="310"/>
                    </a:lnTo>
                    <a:lnTo>
                      <a:pt x="15" y="258"/>
                    </a:lnTo>
                    <a:lnTo>
                      <a:pt x="33" y="210"/>
                    </a:lnTo>
                    <a:lnTo>
                      <a:pt x="58" y="165"/>
                    </a:lnTo>
                    <a:lnTo>
                      <a:pt x="88" y="125"/>
                    </a:lnTo>
                    <a:lnTo>
                      <a:pt x="125" y="88"/>
                    </a:lnTo>
                    <a:lnTo>
                      <a:pt x="165" y="58"/>
                    </a:lnTo>
                    <a:lnTo>
                      <a:pt x="210" y="33"/>
                    </a:lnTo>
                    <a:lnTo>
                      <a:pt x="258" y="14"/>
                    </a:lnTo>
                    <a:lnTo>
                      <a:pt x="310" y="4"/>
                    </a:lnTo>
                    <a:lnTo>
                      <a:pt x="36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5" name="文字方塊 104"/>
            <p:cNvSpPr txBox="1"/>
            <p:nvPr/>
          </p:nvSpPr>
          <p:spPr>
            <a:xfrm>
              <a:off x="3328075" y="3238435"/>
              <a:ext cx="2048435" cy="461665"/>
            </a:xfrm>
            <a:prstGeom prst="rect">
              <a:avLst/>
            </a:prstGeom>
            <a:noFill/>
          </p:spPr>
          <p:txBody>
            <a:bodyPr wrap="square" rtlCol="0">
              <a:spAutoFit/>
            </a:bodyPr>
            <a:lstStyle/>
            <a:p>
              <a:r>
                <a:rPr lang="zh-TW" altLang="en-US" sz="2400" b="1" dirty="0" smtClean="0">
                  <a:latin typeface="微軟正黑體" panose="020B0604030504040204" pitchFamily="34" charset="-120"/>
                  <a:ea typeface="微軟正黑體" panose="020B0604030504040204" pitchFamily="34" charset="-120"/>
                </a:rPr>
                <a:t>建立聘僱機</a:t>
              </a:r>
              <a:r>
                <a:rPr lang="zh-TW" altLang="en-US" sz="2400" b="1" dirty="0">
                  <a:latin typeface="微軟正黑體" panose="020B0604030504040204" pitchFamily="34" charset="-120"/>
                  <a:ea typeface="微軟正黑體" panose="020B0604030504040204" pitchFamily="34" charset="-120"/>
                </a:rPr>
                <a:t>制</a:t>
              </a:r>
            </a:p>
          </p:txBody>
        </p:sp>
        <p:sp>
          <p:nvSpPr>
            <p:cNvPr id="122" name="向下箭號 121"/>
            <p:cNvSpPr/>
            <p:nvPr/>
          </p:nvSpPr>
          <p:spPr>
            <a:xfrm rot="16200000">
              <a:off x="2873305" y="2501106"/>
              <a:ext cx="402437" cy="338822"/>
            </a:xfrm>
            <a:prstGeom prst="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grpSp>
        <p:nvGrpSpPr>
          <p:cNvPr id="128" name="群組 127"/>
          <p:cNvGrpSpPr/>
          <p:nvPr/>
        </p:nvGrpSpPr>
        <p:grpSpPr>
          <a:xfrm>
            <a:off x="5110347" y="1924177"/>
            <a:ext cx="2588152" cy="1999909"/>
            <a:chOff x="5262747" y="1702504"/>
            <a:chExt cx="2588152" cy="1999909"/>
          </a:xfrm>
        </p:grpSpPr>
        <p:grpSp>
          <p:nvGrpSpPr>
            <p:cNvPr id="51" name="Group 32"/>
            <p:cNvGrpSpPr>
              <a:grpSpLocks noChangeAspect="1"/>
            </p:cNvGrpSpPr>
            <p:nvPr/>
          </p:nvGrpSpPr>
          <p:grpSpPr bwMode="auto">
            <a:xfrm>
              <a:off x="6111032" y="1702504"/>
              <a:ext cx="1308284" cy="1465177"/>
              <a:chOff x="5892" y="1779"/>
              <a:chExt cx="1551" cy="1737"/>
            </a:xfrm>
          </p:grpSpPr>
          <p:sp>
            <p:nvSpPr>
              <p:cNvPr id="52" name="AutoShape 31"/>
              <p:cNvSpPr>
                <a:spLocks noChangeAspect="1" noChangeArrowheads="1" noTextEdit="1"/>
              </p:cNvSpPr>
              <p:nvPr/>
            </p:nvSpPr>
            <p:spPr bwMode="auto">
              <a:xfrm>
                <a:off x="5892" y="1779"/>
                <a:ext cx="1551" cy="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54" name="Freeform 34"/>
              <p:cNvSpPr>
                <a:spLocks/>
              </p:cNvSpPr>
              <p:nvPr/>
            </p:nvSpPr>
            <p:spPr bwMode="auto">
              <a:xfrm>
                <a:off x="6035" y="1857"/>
                <a:ext cx="271" cy="272"/>
              </a:xfrm>
              <a:custGeom>
                <a:avLst/>
                <a:gdLst>
                  <a:gd name="T0" fmla="*/ 272 w 543"/>
                  <a:gd name="T1" fmla="*/ 0 h 542"/>
                  <a:gd name="T2" fmla="*/ 312 w 543"/>
                  <a:gd name="T3" fmla="*/ 3 h 542"/>
                  <a:gd name="T4" fmla="*/ 350 w 543"/>
                  <a:gd name="T5" fmla="*/ 11 h 542"/>
                  <a:gd name="T6" fmla="*/ 386 w 543"/>
                  <a:gd name="T7" fmla="*/ 25 h 542"/>
                  <a:gd name="T8" fmla="*/ 419 w 543"/>
                  <a:gd name="T9" fmla="*/ 43 h 542"/>
                  <a:gd name="T10" fmla="*/ 450 w 543"/>
                  <a:gd name="T11" fmla="*/ 66 h 542"/>
                  <a:gd name="T12" fmla="*/ 476 w 543"/>
                  <a:gd name="T13" fmla="*/ 92 h 542"/>
                  <a:gd name="T14" fmla="*/ 499 w 543"/>
                  <a:gd name="T15" fmla="*/ 123 h 542"/>
                  <a:gd name="T16" fmla="*/ 517 w 543"/>
                  <a:gd name="T17" fmla="*/ 157 h 542"/>
                  <a:gd name="T18" fmla="*/ 531 w 543"/>
                  <a:gd name="T19" fmla="*/ 193 h 542"/>
                  <a:gd name="T20" fmla="*/ 539 w 543"/>
                  <a:gd name="T21" fmla="*/ 230 h 542"/>
                  <a:gd name="T22" fmla="*/ 543 w 543"/>
                  <a:gd name="T23" fmla="*/ 270 h 542"/>
                  <a:gd name="T24" fmla="*/ 539 w 543"/>
                  <a:gd name="T25" fmla="*/ 310 h 542"/>
                  <a:gd name="T26" fmla="*/ 531 w 543"/>
                  <a:gd name="T27" fmla="*/ 349 h 542"/>
                  <a:gd name="T28" fmla="*/ 517 w 543"/>
                  <a:gd name="T29" fmla="*/ 385 h 542"/>
                  <a:gd name="T30" fmla="*/ 499 w 543"/>
                  <a:gd name="T31" fmla="*/ 419 h 542"/>
                  <a:gd name="T32" fmla="*/ 476 w 543"/>
                  <a:gd name="T33" fmla="*/ 448 h 542"/>
                  <a:gd name="T34" fmla="*/ 450 w 543"/>
                  <a:gd name="T35" fmla="*/ 476 h 542"/>
                  <a:gd name="T36" fmla="*/ 419 w 543"/>
                  <a:gd name="T37" fmla="*/ 498 h 542"/>
                  <a:gd name="T38" fmla="*/ 386 w 543"/>
                  <a:gd name="T39" fmla="*/ 517 h 542"/>
                  <a:gd name="T40" fmla="*/ 350 w 543"/>
                  <a:gd name="T41" fmla="*/ 530 h 542"/>
                  <a:gd name="T42" fmla="*/ 312 w 543"/>
                  <a:gd name="T43" fmla="*/ 539 h 542"/>
                  <a:gd name="T44" fmla="*/ 272 w 543"/>
                  <a:gd name="T45" fmla="*/ 542 h 542"/>
                  <a:gd name="T46" fmla="*/ 232 w 543"/>
                  <a:gd name="T47" fmla="*/ 539 h 542"/>
                  <a:gd name="T48" fmla="*/ 193 w 543"/>
                  <a:gd name="T49" fmla="*/ 530 h 542"/>
                  <a:gd name="T50" fmla="*/ 157 w 543"/>
                  <a:gd name="T51" fmla="*/ 517 h 542"/>
                  <a:gd name="T52" fmla="*/ 124 w 543"/>
                  <a:gd name="T53" fmla="*/ 498 h 542"/>
                  <a:gd name="T54" fmla="*/ 94 w 543"/>
                  <a:gd name="T55" fmla="*/ 476 h 542"/>
                  <a:gd name="T56" fmla="*/ 67 w 543"/>
                  <a:gd name="T57" fmla="*/ 448 h 542"/>
                  <a:gd name="T58" fmla="*/ 45 w 543"/>
                  <a:gd name="T59" fmla="*/ 419 h 542"/>
                  <a:gd name="T60" fmla="*/ 26 w 543"/>
                  <a:gd name="T61" fmla="*/ 385 h 542"/>
                  <a:gd name="T62" fmla="*/ 12 w 543"/>
                  <a:gd name="T63" fmla="*/ 349 h 542"/>
                  <a:gd name="T64" fmla="*/ 4 w 543"/>
                  <a:gd name="T65" fmla="*/ 310 h 542"/>
                  <a:gd name="T66" fmla="*/ 0 w 543"/>
                  <a:gd name="T67" fmla="*/ 270 h 542"/>
                  <a:gd name="T68" fmla="*/ 4 w 543"/>
                  <a:gd name="T69" fmla="*/ 230 h 542"/>
                  <a:gd name="T70" fmla="*/ 12 w 543"/>
                  <a:gd name="T71" fmla="*/ 193 h 542"/>
                  <a:gd name="T72" fmla="*/ 26 w 543"/>
                  <a:gd name="T73" fmla="*/ 157 h 542"/>
                  <a:gd name="T74" fmla="*/ 45 w 543"/>
                  <a:gd name="T75" fmla="*/ 123 h 542"/>
                  <a:gd name="T76" fmla="*/ 67 w 543"/>
                  <a:gd name="T77" fmla="*/ 92 h 542"/>
                  <a:gd name="T78" fmla="*/ 94 w 543"/>
                  <a:gd name="T79" fmla="*/ 66 h 542"/>
                  <a:gd name="T80" fmla="*/ 124 w 543"/>
                  <a:gd name="T81" fmla="*/ 43 h 542"/>
                  <a:gd name="T82" fmla="*/ 157 w 543"/>
                  <a:gd name="T83" fmla="*/ 25 h 542"/>
                  <a:gd name="T84" fmla="*/ 193 w 543"/>
                  <a:gd name="T85" fmla="*/ 11 h 542"/>
                  <a:gd name="T86" fmla="*/ 232 w 543"/>
                  <a:gd name="T87" fmla="*/ 3 h 542"/>
                  <a:gd name="T88" fmla="*/ 272 w 543"/>
                  <a:gd name="T89" fmla="*/ 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3" h="542">
                    <a:moveTo>
                      <a:pt x="272" y="0"/>
                    </a:moveTo>
                    <a:lnTo>
                      <a:pt x="312" y="3"/>
                    </a:lnTo>
                    <a:lnTo>
                      <a:pt x="350" y="11"/>
                    </a:lnTo>
                    <a:lnTo>
                      <a:pt x="386" y="25"/>
                    </a:lnTo>
                    <a:lnTo>
                      <a:pt x="419" y="43"/>
                    </a:lnTo>
                    <a:lnTo>
                      <a:pt x="450" y="66"/>
                    </a:lnTo>
                    <a:lnTo>
                      <a:pt x="476" y="92"/>
                    </a:lnTo>
                    <a:lnTo>
                      <a:pt x="499" y="123"/>
                    </a:lnTo>
                    <a:lnTo>
                      <a:pt x="517" y="157"/>
                    </a:lnTo>
                    <a:lnTo>
                      <a:pt x="531" y="193"/>
                    </a:lnTo>
                    <a:lnTo>
                      <a:pt x="539" y="230"/>
                    </a:lnTo>
                    <a:lnTo>
                      <a:pt x="543" y="270"/>
                    </a:lnTo>
                    <a:lnTo>
                      <a:pt x="539" y="310"/>
                    </a:lnTo>
                    <a:lnTo>
                      <a:pt x="531" y="349"/>
                    </a:lnTo>
                    <a:lnTo>
                      <a:pt x="517" y="385"/>
                    </a:lnTo>
                    <a:lnTo>
                      <a:pt x="499" y="419"/>
                    </a:lnTo>
                    <a:lnTo>
                      <a:pt x="476" y="448"/>
                    </a:lnTo>
                    <a:lnTo>
                      <a:pt x="450" y="476"/>
                    </a:lnTo>
                    <a:lnTo>
                      <a:pt x="419" y="498"/>
                    </a:lnTo>
                    <a:lnTo>
                      <a:pt x="386" y="517"/>
                    </a:lnTo>
                    <a:lnTo>
                      <a:pt x="350" y="530"/>
                    </a:lnTo>
                    <a:lnTo>
                      <a:pt x="312" y="539"/>
                    </a:lnTo>
                    <a:lnTo>
                      <a:pt x="272" y="542"/>
                    </a:lnTo>
                    <a:lnTo>
                      <a:pt x="232" y="539"/>
                    </a:lnTo>
                    <a:lnTo>
                      <a:pt x="193" y="530"/>
                    </a:lnTo>
                    <a:lnTo>
                      <a:pt x="157" y="517"/>
                    </a:lnTo>
                    <a:lnTo>
                      <a:pt x="124" y="498"/>
                    </a:lnTo>
                    <a:lnTo>
                      <a:pt x="94" y="476"/>
                    </a:lnTo>
                    <a:lnTo>
                      <a:pt x="67" y="448"/>
                    </a:lnTo>
                    <a:lnTo>
                      <a:pt x="45" y="419"/>
                    </a:lnTo>
                    <a:lnTo>
                      <a:pt x="26" y="385"/>
                    </a:lnTo>
                    <a:lnTo>
                      <a:pt x="12" y="349"/>
                    </a:lnTo>
                    <a:lnTo>
                      <a:pt x="4" y="310"/>
                    </a:lnTo>
                    <a:lnTo>
                      <a:pt x="0" y="270"/>
                    </a:lnTo>
                    <a:lnTo>
                      <a:pt x="4" y="230"/>
                    </a:lnTo>
                    <a:lnTo>
                      <a:pt x="12" y="193"/>
                    </a:lnTo>
                    <a:lnTo>
                      <a:pt x="26" y="157"/>
                    </a:lnTo>
                    <a:lnTo>
                      <a:pt x="45" y="123"/>
                    </a:lnTo>
                    <a:lnTo>
                      <a:pt x="67" y="92"/>
                    </a:lnTo>
                    <a:lnTo>
                      <a:pt x="94" y="66"/>
                    </a:lnTo>
                    <a:lnTo>
                      <a:pt x="124" y="43"/>
                    </a:lnTo>
                    <a:lnTo>
                      <a:pt x="157" y="25"/>
                    </a:lnTo>
                    <a:lnTo>
                      <a:pt x="193" y="11"/>
                    </a:lnTo>
                    <a:lnTo>
                      <a:pt x="232" y="3"/>
                    </a:lnTo>
                    <a:lnTo>
                      <a:pt x="2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5" name="Freeform 35"/>
              <p:cNvSpPr>
                <a:spLocks/>
              </p:cNvSpPr>
              <p:nvPr/>
            </p:nvSpPr>
            <p:spPr bwMode="auto">
              <a:xfrm>
                <a:off x="5892" y="2241"/>
                <a:ext cx="556" cy="1275"/>
              </a:xfrm>
              <a:custGeom>
                <a:avLst/>
                <a:gdLst>
                  <a:gd name="T0" fmla="*/ 0 w 1113"/>
                  <a:gd name="T1" fmla="*/ 0 h 2550"/>
                  <a:gd name="T2" fmla="*/ 442 w 1113"/>
                  <a:gd name="T3" fmla="*/ 0 h 2550"/>
                  <a:gd name="T4" fmla="*/ 442 w 1113"/>
                  <a:gd name="T5" fmla="*/ 829 h 2550"/>
                  <a:gd name="T6" fmla="*/ 671 w 1113"/>
                  <a:gd name="T7" fmla="*/ 829 h 2550"/>
                  <a:gd name="T8" fmla="*/ 671 w 1113"/>
                  <a:gd name="T9" fmla="*/ 0 h 2550"/>
                  <a:gd name="T10" fmla="*/ 1113 w 1113"/>
                  <a:gd name="T11" fmla="*/ 0 h 2550"/>
                  <a:gd name="T12" fmla="*/ 1113 w 1113"/>
                  <a:gd name="T13" fmla="*/ 1287 h 2550"/>
                  <a:gd name="T14" fmla="*/ 972 w 1113"/>
                  <a:gd name="T15" fmla="*/ 1287 h 2550"/>
                  <a:gd name="T16" fmla="*/ 972 w 1113"/>
                  <a:gd name="T17" fmla="*/ 2550 h 2550"/>
                  <a:gd name="T18" fmla="*/ 142 w 1113"/>
                  <a:gd name="T19" fmla="*/ 2550 h 2550"/>
                  <a:gd name="T20" fmla="*/ 142 w 1113"/>
                  <a:gd name="T21" fmla="*/ 1287 h 2550"/>
                  <a:gd name="T22" fmla="*/ 0 w 1113"/>
                  <a:gd name="T23" fmla="*/ 1287 h 2550"/>
                  <a:gd name="T24" fmla="*/ 0 w 1113"/>
                  <a:gd name="T25" fmla="*/ 0 h 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3" h="2550">
                    <a:moveTo>
                      <a:pt x="0" y="0"/>
                    </a:moveTo>
                    <a:lnTo>
                      <a:pt x="442" y="0"/>
                    </a:lnTo>
                    <a:lnTo>
                      <a:pt x="442" y="829"/>
                    </a:lnTo>
                    <a:lnTo>
                      <a:pt x="671" y="829"/>
                    </a:lnTo>
                    <a:lnTo>
                      <a:pt x="671" y="0"/>
                    </a:lnTo>
                    <a:lnTo>
                      <a:pt x="1113" y="0"/>
                    </a:lnTo>
                    <a:lnTo>
                      <a:pt x="1113" y="1287"/>
                    </a:lnTo>
                    <a:lnTo>
                      <a:pt x="972" y="1287"/>
                    </a:lnTo>
                    <a:lnTo>
                      <a:pt x="972" y="2550"/>
                    </a:lnTo>
                    <a:lnTo>
                      <a:pt x="142" y="2550"/>
                    </a:lnTo>
                    <a:lnTo>
                      <a:pt x="142" y="1287"/>
                    </a:lnTo>
                    <a:lnTo>
                      <a:pt x="0" y="1287"/>
                    </a:lnTo>
                    <a:lnTo>
                      <a:pt x="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6" name="Freeform 36"/>
              <p:cNvSpPr>
                <a:spLocks/>
              </p:cNvSpPr>
              <p:nvPr/>
            </p:nvSpPr>
            <p:spPr bwMode="auto">
              <a:xfrm>
                <a:off x="7172" y="1779"/>
                <a:ext cx="267" cy="266"/>
              </a:xfrm>
              <a:custGeom>
                <a:avLst/>
                <a:gdLst>
                  <a:gd name="T0" fmla="*/ 266 w 533"/>
                  <a:gd name="T1" fmla="*/ 0 h 533"/>
                  <a:gd name="T2" fmla="*/ 305 w 533"/>
                  <a:gd name="T3" fmla="*/ 3 h 533"/>
                  <a:gd name="T4" fmla="*/ 343 w 533"/>
                  <a:gd name="T5" fmla="*/ 12 h 533"/>
                  <a:gd name="T6" fmla="*/ 378 w 533"/>
                  <a:gd name="T7" fmla="*/ 25 h 533"/>
                  <a:gd name="T8" fmla="*/ 411 w 533"/>
                  <a:gd name="T9" fmla="*/ 43 h 533"/>
                  <a:gd name="T10" fmla="*/ 441 w 533"/>
                  <a:gd name="T11" fmla="*/ 65 h 533"/>
                  <a:gd name="T12" fmla="*/ 467 w 533"/>
                  <a:gd name="T13" fmla="*/ 92 h 533"/>
                  <a:gd name="T14" fmla="*/ 489 w 533"/>
                  <a:gd name="T15" fmla="*/ 121 h 533"/>
                  <a:gd name="T16" fmla="*/ 507 w 533"/>
                  <a:gd name="T17" fmla="*/ 154 h 533"/>
                  <a:gd name="T18" fmla="*/ 521 w 533"/>
                  <a:gd name="T19" fmla="*/ 189 h 533"/>
                  <a:gd name="T20" fmla="*/ 529 w 533"/>
                  <a:gd name="T21" fmla="*/ 227 h 533"/>
                  <a:gd name="T22" fmla="*/ 533 w 533"/>
                  <a:gd name="T23" fmla="*/ 266 h 533"/>
                  <a:gd name="T24" fmla="*/ 529 w 533"/>
                  <a:gd name="T25" fmla="*/ 306 h 533"/>
                  <a:gd name="T26" fmla="*/ 521 w 533"/>
                  <a:gd name="T27" fmla="*/ 343 h 533"/>
                  <a:gd name="T28" fmla="*/ 507 w 533"/>
                  <a:gd name="T29" fmla="*/ 379 h 533"/>
                  <a:gd name="T30" fmla="*/ 489 w 533"/>
                  <a:gd name="T31" fmla="*/ 412 h 533"/>
                  <a:gd name="T32" fmla="*/ 467 w 533"/>
                  <a:gd name="T33" fmla="*/ 441 h 533"/>
                  <a:gd name="T34" fmla="*/ 441 w 533"/>
                  <a:gd name="T35" fmla="*/ 467 h 533"/>
                  <a:gd name="T36" fmla="*/ 411 w 533"/>
                  <a:gd name="T37" fmla="*/ 490 h 533"/>
                  <a:gd name="T38" fmla="*/ 378 w 533"/>
                  <a:gd name="T39" fmla="*/ 508 h 533"/>
                  <a:gd name="T40" fmla="*/ 343 w 533"/>
                  <a:gd name="T41" fmla="*/ 522 h 533"/>
                  <a:gd name="T42" fmla="*/ 305 w 533"/>
                  <a:gd name="T43" fmla="*/ 530 h 533"/>
                  <a:gd name="T44" fmla="*/ 266 w 533"/>
                  <a:gd name="T45" fmla="*/ 533 h 533"/>
                  <a:gd name="T46" fmla="*/ 226 w 533"/>
                  <a:gd name="T47" fmla="*/ 530 h 533"/>
                  <a:gd name="T48" fmla="*/ 189 w 533"/>
                  <a:gd name="T49" fmla="*/ 522 h 533"/>
                  <a:gd name="T50" fmla="*/ 154 w 533"/>
                  <a:gd name="T51" fmla="*/ 508 h 533"/>
                  <a:gd name="T52" fmla="*/ 121 w 533"/>
                  <a:gd name="T53" fmla="*/ 490 h 533"/>
                  <a:gd name="T54" fmla="*/ 91 w 533"/>
                  <a:gd name="T55" fmla="*/ 467 h 533"/>
                  <a:gd name="T56" fmla="*/ 65 w 533"/>
                  <a:gd name="T57" fmla="*/ 441 h 533"/>
                  <a:gd name="T58" fmla="*/ 42 w 533"/>
                  <a:gd name="T59" fmla="*/ 412 h 533"/>
                  <a:gd name="T60" fmla="*/ 24 w 533"/>
                  <a:gd name="T61" fmla="*/ 379 h 533"/>
                  <a:gd name="T62" fmla="*/ 10 w 533"/>
                  <a:gd name="T63" fmla="*/ 343 h 533"/>
                  <a:gd name="T64" fmla="*/ 2 w 533"/>
                  <a:gd name="T65" fmla="*/ 306 h 533"/>
                  <a:gd name="T66" fmla="*/ 0 w 533"/>
                  <a:gd name="T67" fmla="*/ 266 h 533"/>
                  <a:gd name="T68" fmla="*/ 2 w 533"/>
                  <a:gd name="T69" fmla="*/ 227 h 533"/>
                  <a:gd name="T70" fmla="*/ 10 w 533"/>
                  <a:gd name="T71" fmla="*/ 189 h 533"/>
                  <a:gd name="T72" fmla="*/ 24 w 533"/>
                  <a:gd name="T73" fmla="*/ 154 h 533"/>
                  <a:gd name="T74" fmla="*/ 42 w 533"/>
                  <a:gd name="T75" fmla="*/ 121 h 533"/>
                  <a:gd name="T76" fmla="*/ 65 w 533"/>
                  <a:gd name="T77" fmla="*/ 92 h 533"/>
                  <a:gd name="T78" fmla="*/ 91 w 533"/>
                  <a:gd name="T79" fmla="*/ 65 h 533"/>
                  <a:gd name="T80" fmla="*/ 121 w 533"/>
                  <a:gd name="T81" fmla="*/ 43 h 533"/>
                  <a:gd name="T82" fmla="*/ 154 w 533"/>
                  <a:gd name="T83" fmla="*/ 25 h 533"/>
                  <a:gd name="T84" fmla="*/ 189 w 533"/>
                  <a:gd name="T85" fmla="*/ 12 h 533"/>
                  <a:gd name="T86" fmla="*/ 226 w 533"/>
                  <a:gd name="T87" fmla="*/ 3 h 533"/>
                  <a:gd name="T88" fmla="*/ 266 w 533"/>
                  <a:gd name="T89"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3" h="533">
                    <a:moveTo>
                      <a:pt x="266" y="0"/>
                    </a:moveTo>
                    <a:lnTo>
                      <a:pt x="305" y="3"/>
                    </a:lnTo>
                    <a:lnTo>
                      <a:pt x="343" y="12"/>
                    </a:lnTo>
                    <a:lnTo>
                      <a:pt x="378" y="25"/>
                    </a:lnTo>
                    <a:lnTo>
                      <a:pt x="411" y="43"/>
                    </a:lnTo>
                    <a:lnTo>
                      <a:pt x="441" y="65"/>
                    </a:lnTo>
                    <a:lnTo>
                      <a:pt x="467" y="92"/>
                    </a:lnTo>
                    <a:lnTo>
                      <a:pt x="489" y="121"/>
                    </a:lnTo>
                    <a:lnTo>
                      <a:pt x="507" y="154"/>
                    </a:lnTo>
                    <a:lnTo>
                      <a:pt x="521" y="189"/>
                    </a:lnTo>
                    <a:lnTo>
                      <a:pt x="529" y="227"/>
                    </a:lnTo>
                    <a:lnTo>
                      <a:pt x="533" y="266"/>
                    </a:lnTo>
                    <a:lnTo>
                      <a:pt x="529" y="306"/>
                    </a:lnTo>
                    <a:lnTo>
                      <a:pt x="521" y="343"/>
                    </a:lnTo>
                    <a:lnTo>
                      <a:pt x="507" y="379"/>
                    </a:lnTo>
                    <a:lnTo>
                      <a:pt x="489" y="412"/>
                    </a:lnTo>
                    <a:lnTo>
                      <a:pt x="467" y="441"/>
                    </a:lnTo>
                    <a:lnTo>
                      <a:pt x="441" y="467"/>
                    </a:lnTo>
                    <a:lnTo>
                      <a:pt x="411" y="490"/>
                    </a:lnTo>
                    <a:lnTo>
                      <a:pt x="378" y="508"/>
                    </a:lnTo>
                    <a:lnTo>
                      <a:pt x="343" y="522"/>
                    </a:lnTo>
                    <a:lnTo>
                      <a:pt x="305" y="530"/>
                    </a:lnTo>
                    <a:lnTo>
                      <a:pt x="266" y="533"/>
                    </a:lnTo>
                    <a:lnTo>
                      <a:pt x="226" y="530"/>
                    </a:lnTo>
                    <a:lnTo>
                      <a:pt x="189" y="522"/>
                    </a:lnTo>
                    <a:lnTo>
                      <a:pt x="154" y="508"/>
                    </a:lnTo>
                    <a:lnTo>
                      <a:pt x="121" y="490"/>
                    </a:lnTo>
                    <a:lnTo>
                      <a:pt x="91" y="467"/>
                    </a:lnTo>
                    <a:lnTo>
                      <a:pt x="65" y="441"/>
                    </a:lnTo>
                    <a:lnTo>
                      <a:pt x="42" y="412"/>
                    </a:lnTo>
                    <a:lnTo>
                      <a:pt x="24" y="379"/>
                    </a:lnTo>
                    <a:lnTo>
                      <a:pt x="10" y="343"/>
                    </a:lnTo>
                    <a:lnTo>
                      <a:pt x="2" y="306"/>
                    </a:lnTo>
                    <a:lnTo>
                      <a:pt x="0" y="266"/>
                    </a:lnTo>
                    <a:lnTo>
                      <a:pt x="2" y="227"/>
                    </a:lnTo>
                    <a:lnTo>
                      <a:pt x="10" y="189"/>
                    </a:lnTo>
                    <a:lnTo>
                      <a:pt x="24" y="154"/>
                    </a:lnTo>
                    <a:lnTo>
                      <a:pt x="42" y="121"/>
                    </a:lnTo>
                    <a:lnTo>
                      <a:pt x="65" y="92"/>
                    </a:lnTo>
                    <a:lnTo>
                      <a:pt x="91" y="65"/>
                    </a:lnTo>
                    <a:lnTo>
                      <a:pt x="121" y="43"/>
                    </a:lnTo>
                    <a:lnTo>
                      <a:pt x="154" y="25"/>
                    </a:lnTo>
                    <a:lnTo>
                      <a:pt x="189" y="12"/>
                    </a:lnTo>
                    <a:lnTo>
                      <a:pt x="226" y="3"/>
                    </a:lnTo>
                    <a:lnTo>
                      <a:pt x="26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7" name="Freeform 37"/>
              <p:cNvSpPr>
                <a:spLocks/>
              </p:cNvSpPr>
              <p:nvPr/>
            </p:nvSpPr>
            <p:spPr bwMode="auto">
              <a:xfrm>
                <a:off x="7172" y="3250"/>
                <a:ext cx="267" cy="266"/>
              </a:xfrm>
              <a:custGeom>
                <a:avLst/>
                <a:gdLst>
                  <a:gd name="T0" fmla="*/ 266 w 533"/>
                  <a:gd name="T1" fmla="*/ 0 h 533"/>
                  <a:gd name="T2" fmla="*/ 305 w 533"/>
                  <a:gd name="T3" fmla="*/ 2 h 533"/>
                  <a:gd name="T4" fmla="*/ 343 w 533"/>
                  <a:gd name="T5" fmla="*/ 11 h 533"/>
                  <a:gd name="T6" fmla="*/ 378 w 533"/>
                  <a:gd name="T7" fmla="*/ 25 h 533"/>
                  <a:gd name="T8" fmla="*/ 411 w 533"/>
                  <a:gd name="T9" fmla="*/ 43 h 533"/>
                  <a:gd name="T10" fmla="*/ 441 w 533"/>
                  <a:gd name="T11" fmla="*/ 66 h 533"/>
                  <a:gd name="T12" fmla="*/ 467 w 533"/>
                  <a:gd name="T13" fmla="*/ 92 h 533"/>
                  <a:gd name="T14" fmla="*/ 489 w 533"/>
                  <a:gd name="T15" fmla="*/ 121 h 533"/>
                  <a:gd name="T16" fmla="*/ 507 w 533"/>
                  <a:gd name="T17" fmla="*/ 154 h 533"/>
                  <a:gd name="T18" fmla="*/ 521 w 533"/>
                  <a:gd name="T19" fmla="*/ 190 h 533"/>
                  <a:gd name="T20" fmla="*/ 529 w 533"/>
                  <a:gd name="T21" fmla="*/ 227 h 533"/>
                  <a:gd name="T22" fmla="*/ 533 w 533"/>
                  <a:gd name="T23" fmla="*/ 267 h 533"/>
                  <a:gd name="T24" fmla="*/ 529 w 533"/>
                  <a:gd name="T25" fmla="*/ 306 h 533"/>
                  <a:gd name="T26" fmla="*/ 521 w 533"/>
                  <a:gd name="T27" fmla="*/ 344 h 533"/>
                  <a:gd name="T28" fmla="*/ 507 w 533"/>
                  <a:gd name="T29" fmla="*/ 379 h 533"/>
                  <a:gd name="T30" fmla="*/ 489 w 533"/>
                  <a:gd name="T31" fmla="*/ 412 h 533"/>
                  <a:gd name="T32" fmla="*/ 467 w 533"/>
                  <a:gd name="T33" fmla="*/ 441 h 533"/>
                  <a:gd name="T34" fmla="*/ 441 w 533"/>
                  <a:gd name="T35" fmla="*/ 468 h 533"/>
                  <a:gd name="T36" fmla="*/ 411 w 533"/>
                  <a:gd name="T37" fmla="*/ 490 h 533"/>
                  <a:gd name="T38" fmla="*/ 378 w 533"/>
                  <a:gd name="T39" fmla="*/ 508 h 533"/>
                  <a:gd name="T40" fmla="*/ 343 w 533"/>
                  <a:gd name="T41" fmla="*/ 521 h 533"/>
                  <a:gd name="T42" fmla="*/ 305 w 533"/>
                  <a:gd name="T43" fmla="*/ 530 h 533"/>
                  <a:gd name="T44" fmla="*/ 266 w 533"/>
                  <a:gd name="T45" fmla="*/ 533 h 533"/>
                  <a:gd name="T46" fmla="*/ 226 w 533"/>
                  <a:gd name="T47" fmla="*/ 530 h 533"/>
                  <a:gd name="T48" fmla="*/ 189 w 533"/>
                  <a:gd name="T49" fmla="*/ 521 h 533"/>
                  <a:gd name="T50" fmla="*/ 154 w 533"/>
                  <a:gd name="T51" fmla="*/ 508 h 533"/>
                  <a:gd name="T52" fmla="*/ 121 w 533"/>
                  <a:gd name="T53" fmla="*/ 490 h 533"/>
                  <a:gd name="T54" fmla="*/ 91 w 533"/>
                  <a:gd name="T55" fmla="*/ 468 h 533"/>
                  <a:gd name="T56" fmla="*/ 65 w 533"/>
                  <a:gd name="T57" fmla="*/ 441 h 533"/>
                  <a:gd name="T58" fmla="*/ 42 w 533"/>
                  <a:gd name="T59" fmla="*/ 412 h 533"/>
                  <a:gd name="T60" fmla="*/ 24 w 533"/>
                  <a:gd name="T61" fmla="*/ 379 h 533"/>
                  <a:gd name="T62" fmla="*/ 10 w 533"/>
                  <a:gd name="T63" fmla="*/ 344 h 533"/>
                  <a:gd name="T64" fmla="*/ 2 w 533"/>
                  <a:gd name="T65" fmla="*/ 306 h 533"/>
                  <a:gd name="T66" fmla="*/ 0 w 533"/>
                  <a:gd name="T67" fmla="*/ 267 h 533"/>
                  <a:gd name="T68" fmla="*/ 2 w 533"/>
                  <a:gd name="T69" fmla="*/ 227 h 533"/>
                  <a:gd name="T70" fmla="*/ 10 w 533"/>
                  <a:gd name="T71" fmla="*/ 190 h 533"/>
                  <a:gd name="T72" fmla="*/ 24 w 533"/>
                  <a:gd name="T73" fmla="*/ 154 h 533"/>
                  <a:gd name="T74" fmla="*/ 42 w 533"/>
                  <a:gd name="T75" fmla="*/ 121 h 533"/>
                  <a:gd name="T76" fmla="*/ 65 w 533"/>
                  <a:gd name="T77" fmla="*/ 92 h 533"/>
                  <a:gd name="T78" fmla="*/ 91 w 533"/>
                  <a:gd name="T79" fmla="*/ 66 h 533"/>
                  <a:gd name="T80" fmla="*/ 121 w 533"/>
                  <a:gd name="T81" fmla="*/ 43 h 533"/>
                  <a:gd name="T82" fmla="*/ 154 w 533"/>
                  <a:gd name="T83" fmla="*/ 25 h 533"/>
                  <a:gd name="T84" fmla="*/ 189 w 533"/>
                  <a:gd name="T85" fmla="*/ 11 h 533"/>
                  <a:gd name="T86" fmla="*/ 226 w 533"/>
                  <a:gd name="T87" fmla="*/ 2 h 533"/>
                  <a:gd name="T88" fmla="*/ 266 w 533"/>
                  <a:gd name="T89"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3" h="533">
                    <a:moveTo>
                      <a:pt x="266" y="0"/>
                    </a:moveTo>
                    <a:lnTo>
                      <a:pt x="305" y="2"/>
                    </a:lnTo>
                    <a:lnTo>
                      <a:pt x="343" y="11"/>
                    </a:lnTo>
                    <a:lnTo>
                      <a:pt x="378" y="25"/>
                    </a:lnTo>
                    <a:lnTo>
                      <a:pt x="411" y="43"/>
                    </a:lnTo>
                    <a:lnTo>
                      <a:pt x="441" y="66"/>
                    </a:lnTo>
                    <a:lnTo>
                      <a:pt x="467" y="92"/>
                    </a:lnTo>
                    <a:lnTo>
                      <a:pt x="489" y="121"/>
                    </a:lnTo>
                    <a:lnTo>
                      <a:pt x="507" y="154"/>
                    </a:lnTo>
                    <a:lnTo>
                      <a:pt x="521" y="190"/>
                    </a:lnTo>
                    <a:lnTo>
                      <a:pt x="529" y="227"/>
                    </a:lnTo>
                    <a:lnTo>
                      <a:pt x="533" y="267"/>
                    </a:lnTo>
                    <a:lnTo>
                      <a:pt x="529" y="306"/>
                    </a:lnTo>
                    <a:lnTo>
                      <a:pt x="521" y="344"/>
                    </a:lnTo>
                    <a:lnTo>
                      <a:pt x="507" y="379"/>
                    </a:lnTo>
                    <a:lnTo>
                      <a:pt x="489" y="412"/>
                    </a:lnTo>
                    <a:lnTo>
                      <a:pt x="467" y="441"/>
                    </a:lnTo>
                    <a:lnTo>
                      <a:pt x="441" y="468"/>
                    </a:lnTo>
                    <a:lnTo>
                      <a:pt x="411" y="490"/>
                    </a:lnTo>
                    <a:lnTo>
                      <a:pt x="378" y="508"/>
                    </a:lnTo>
                    <a:lnTo>
                      <a:pt x="343" y="521"/>
                    </a:lnTo>
                    <a:lnTo>
                      <a:pt x="305" y="530"/>
                    </a:lnTo>
                    <a:lnTo>
                      <a:pt x="266" y="533"/>
                    </a:lnTo>
                    <a:lnTo>
                      <a:pt x="226" y="530"/>
                    </a:lnTo>
                    <a:lnTo>
                      <a:pt x="189" y="521"/>
                    </a:lnTo>
                    <a:lnTo>
                      <a:pt x="154" y="508"/>
                    </a:lnTo>
                    <a:lnTo>
                      <a:pt x="121" y="490"/>
                    </a:lnTo>
                    <a:lnTo>
                      <a:pt x="91" y="468"/>
                    </a:lnTo>
                    <a:lnTo>
                      <a:pt x="65" y="441"/>
                    </a:lnTo>
                    <a:lnTo>
                      <a:pt x="42" y="412"/>
                    </a:lnTo>
                    <a:lnTo>
                      <a:pt x="24" y="379"/>
                    </a:lnTo>
                    <a:lnTo>
                      <a:pt x="10" y="344"/>
                    </a:lnTo>
                    <a:lnTo>
                      <a:pt x="2" y="306"/>
                    </a:lnTo>
                    <a:lnTo>
                      <a:pt x="0" y="267"/>
                    </a:lnTo>
                    <a:lnTo>
                      <a:pt x="2" y="227"/>
                    </a:lnTo>
                    <a:lnTo>
                      <a:pt x="10" y="190"/>
                    </a:lnTo>
                    <a:lnTo>
                      <a:pt x="24" y="154"/>
                    </a:lnTo>
                    <a:lnTo>
                      <a:pt x="42" y="121"/>
                    </a:lnTo>
                    <a:lnTo>
                      <a:pt x="65" y="92"/>
                    </a:lnTo>
                    <a:lnTo>
                      <a:pt x="91" y="66"/>
                    </a:lnTo>
                    <a:lnTo>
                      <a:pt x="121" y="43"/>
                    </a:lnTo>
                    <a:lnTo>
                      <a:pt x="154" y="25"/>
                    </a:lnTo>
                    <a:lnTo>
                      <a:pt x="189" y="11"/>
                    </a:lnTo>
                    <a:lnTo>
                      <a:pt x="226" y="2"/>
                    </a:lnTo>
                    <a:lnTo>
                      <a:pt x="26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8" name="Freeform 38"/>
              <p:cNvSpPr>
                <a:spLocks/>
              </p:cNvSpPr>
              <p:nvPr/>
            </p:nvSpPr>
            <p:spPr bwMode="auto">
              <a:xfrm>
                <a:off x="7172" y="2759"/>
                <a:ext cx="267" cy="267"/>
              </a:xfrm>
              <a:custGeom>
                <a:avLst/>
                <a:gdLst>
                  <a:gd name="T0" fmla="*/ 266 w 533"/>
                  <a:gd name="T1" fmla="*/ 0 h 534"/>
                  <a:gd name="T2" fmla="*/ 305 w 533"/>
                  <a:gd name="T3" fmla="*/ 3 h 534"/>
                  <a:gd name="T4" fmla="*/ 343 w 533"/>
                  <a:gd name="T5" fmla="*/ 12 h 534"/>
                  <a:gd name="T6" fmla="*/ 378 w 533"/>
                  <a:gd name="T7" fmla="*/ 25 h 534"/>
                  <a:gd name="T8" fmla="*/ 411 w 533"/>
                  <a:gd name="T9" fmla="*/ 43 h 534"/>
                  <a:gd name="T10" fmla="*/ 441 w 533"/>
                  <a:gd name="T11" fmla="*/ 67 h 534"/>
                  <a:gd name="T12" fmla="*/ 467 w 533"/>
                  <a:gd name="T13" fmla="*/ 93 h 534"/>
                  <a:gd name="T14" fmla="*/ 489 w 533"/>
                  <a:gd name="T15" fmla="*/ 122 h 534"/>
                  <a:gd name="T16" fmla="*/ 507 w 533"/>
                  <a:gd name="T17" fmla="*/ 155 h 534"/>
                  <a:gd name="T18" fmla="*/ 521 w 533"/>
                  <a:gd name="T19" fmla="*/ 191 h 534"/>
                  <a:gd name="T20" fmla="*/ 529 w 533"/>
                  <a:gd name="T21" fmla="*/ 228 h 534"/>
                  <a:gd name="T22" fmla="*/ 533 w 533"/>
                  <a:gd name="T23" fmla="*/ 268 h 534"/>
                  <a:gd name="T24" fmla="*/ 529 w 533"/>
                  <a:gd name="T25" fmla="*/ 307 h 534"/>
                  <a:gd name="T26" fmla="*/ 521 w 533"/>
                  <a:gd name="T27" fmla="*/ 344 h 534"/>
                  <a:gd name="T28" fmla="*/ 507 w 533"/>
                  <a:gd name="T29" fmla="*/ 379 h 534"/>
                  <a:gd name="T30" fmla="*/ 489 w 533"/>
                  <a:gd name="T31" fmla="*/ 412 h 534"/>
                  <a:gd name="T32" fmla="*/ 467 w 533"/>
                  <a:gd name="T33" fmla="*/ 442 h 534"/>
                  <a:gd name="T34" fmla="*/ 441 w 533"/>
                  <a:gd name="T35" fmla="*/ 469 h 534"/>
                  <a:gd name="T36" fmla="*/ 411 w 533"/>
                  <a:gd name="T37" fmla="*/ 491 h 534"/>
                  <a:gd name="T38" fmla="*/ 378 w 533"/>
                  <a:gd name="T39" fmla="*/ 509 h 534"/>
                  <a:gd name="T40" fmla="*/ 343 w 533"/>
                  <a:gd name="T41" fmla="*/ 522 h 534"/>
                  <a:gd name="T42" fmla="*/ 305 w 533"/>
                  <a:gd name="T43" fmla="*/ 531 h 534"/>
                  <a:gd name="T44" fmla="*/ 266 w 533"/>
                  <a:gd name="T45" fmla="*/ 534 h 534"/>
                  <a:gd name="T46" fmla="*/ 226 w 533"/>
                  <a:gd name="T47" fmla="*/ 531 h 534"/>
                  <a:gd name="T48" fmla="*/ 189 w 533"/>
                  <a:gd name="T49" fmla="*/ 522 h 534"/>
                  <a:gd name="T50" fmla="*/ 154 w 533"/>
                  <a:gd name="T51" fmla="*/ 509 h 534"/>
                  <a:gd name="T52" fmla="*/ 121 w 533"/>
                  <a:gd name="T53" fmla="*/ 491 h 534"/>
                  <a:gd name="T54" fmla="*/ 91 w 533"/>
                  <a:gd name="T55" fmla="*/ 469 h 534"/>
                  <a:gd name="T56" fmla="*/ 65 w 533"/>
                  <a:gd name="T57" fmla="*/ 442 h 534"/>
                  <a:gd name="T58" fmla="*/ 42 w 533"/>
                  <a:gd name="T59" fmla="*/ 412 h 534"/>
                  <a:gd name="T60" fmla="*/ 24 w 533"/>
                  <a:gd name="T61" fmla="*/ 379 h 534"/>
                  <a:gd name="T62" fmla="*/ 10 w 533"/>
                  <a:gd name="T63" fmla="*/ 344 h 534"/>
                  <a:gd name="T64" fmla="*/ 2 w 533"/>
                  <a:gd name="T65" fmla="*/ 307 h 534"/>
                  <a:gd name="T66" fmla="*/ 0 w 533"/>
                  <a:gd name="T67" fmla="*/ 268 h 534"/>
                  <a:gd name="T68" fmla="*/ 2 w 533"/>
                  <a:gd name="T69" fmla="*/ 228 h 534"/>
                  <a:gd name="T70" fmla="*/ 10 w 533"/>
                  <a:gd name="T71" fmla="*/ 191 h 534"/>
                  <a:gd name="T72" fmla="*/ 24 w 533"/>
                  <a:gd name="T73" fmla="*/ 155 h 534"/>
                  <a:gd name="T74" fmla="*/ 42 w 533"/>
                  <a:gd name="T75" fmla="*/ 122 h 534"/>
                  <a:gd name="T76" fmla="*/ 65 w 533"/>
                  <a:gd name="T77" fmla="*/ 93 h 534"/>
                  <a:gd name="T78" fmla="*/ 91 w 533"/>
                  <a:gd name="T79" fmla="*/ 67 h 534"/>
                  <a:gd name="T80" fmla="*/ 121 w 533"/>
                  <a:gd name="T81" fmla="*/ 43 h 534"/>
                  <a:gd name="T82" fmla="*/ 154 w 533"/>
                  <a:gd name="T83" fmla="*/ 25 h 534"/>
                  <a:gd name="T84" fmla="*/ 189 w 533"/>
                  <a:gd name="T85" fmla="*/ 12 h 534"/>
                  <a:gd name="T86" fmla="*/ 226 w 533"/>
                  <a:gd name="T87" fmla="*/ 3 h 534"/>
                  <a:gd name="T88" fmla="*/ 266 w 533"/>
                  <a:gd name="T89"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3" h="534">
                    <a:moveTo>
                      <a:pt x="266" y="0"/>
                    </a:moveTo>
                    <a:lnTo>
                      <a:pt x="305" y="3"/>
                    </a:lnTo>
                    <a:lnTo>
                      <a:pt x="343" y="12"/>
                    </a:lnTo>
                    <a:lnTo>
                      <a:pt x="378" y="25"/>
                    </a:lnTo>
                    <a:lnTo>
                      <a:pt x="411" y="43"/>
                    </a:lnTo>
                    <a:lnTo>
                      <a:pt x="441" y="67"/>
                    </a:lnTo>
                    <a:lnTo>
                      <a:pt x="467" y="93"/>
                    </a:lnTo>
                    <a:lnTo>
                      <a:pt x="489" y="122"/>
                    </a:lnTo>
                    <a:lnTo>
                      <a:pt x="507" y="155"/>
                    </a:lnTo>
                    <a:lnTo>
                      <a:pt x="521" y="191"/>
                    </a:lnTo>
                    <a:lnTo>
                      <a:pt x="529" y="228"/>
                    </a:lnTo>
                    <a:lnTo>
                      <a:pt x="533" y="268"/>
                    </a:lnTo>
                    <a:lnTo>
                      <a:pt x="529" y="307"/>
                    </a:lnTo>
                    <a:lnTo>
                      <a:pt x="521" y="344"/>
                    </a:lnTo>
                    <a:lnTo>
                      <a:pt x="507" y="379"/>
                    </a:lnTo>
                    <a:lnTo>
                      <a:pt x="489" y="412"/>
                    </a:lnTo>
                    <a:lnTo>
                      <a:pt x="467" y="442"/>
                    </a:lnTo>
                    <a:lnTo>
                      <a:pt x="441" y="469"/>
                    </a:lnTo>
                    <a:lnTo>
                      <a:pt x="411" y="491"/>
                    </a:lnTo>
                    <a:lnTo>
                      <a:pt x="378" y="509"/>
                    </a:lnTo>
                    <a:lnTo>
                      <a:pt x="343" y="522"/>
                    </a:lnTo>
                    <a:lnTo>
                      <a:pt x="305" y="531"/>
                    </a:lnTo>
                    <a:lnTo>
                      <a:pt x="266" y="534"/>
                    </a:lnTo>
                    <a:lnTo>
                      <a:pt x="226" y="531"/>
                    </a:lnTo>
                    <a:lnTo>
                      <a:pt x="189" y="522"/>
                    </a:lnTo>
                    <a:lnTo>
                      <a:pt x="154" y="509"/>
                    </a:lnTo>
                    <a:lnTo>
                      <a:pt x="121" y="491"/>
                    </a:lnTo>
                    <a:lnTo>
                      <a:pt x="91" y="469"/>
                    </a:lnTo>
                    <a:lnTo>
                      <a:pt x="65" y="442"/>
                    </a:lnTo>
                    <a:lnTo>
                      <a:pt x="42" y="412"/>
                    </a:lnTo>
                    <a:lnTo>
                      <a:pt x="24" y="379"/>
                    </a:lnTo>
                    <a:lnTo>
                      <a:pt x="10" y="344"/>
                    </a:lnTo>
                    <a:lnTo>
                      <a:pt x="2" y="307"/>
                    </a:lnTo>
                    <a:lnTo>
                      <a:pt x="0" y="268"/>
                    </a:lnTo>
                    <a:lnTo>
                      <a:pt x="2" y="228"/>
                    </a:lnTo>
                    <a:lnTo>
                      <a:pt x="10" y="191"/>
                    </a:lnTo>
                    <a:lnTo>
                      <a:pt x="24" y="155"/>
                    </a:lnTo>
                    <a:lnTo>
                      <a:pt x="42" y="122"/>
                    </a:lnTo>
                    <a:lnTo>
                      <a:pt x="65" y="93"/>
                    </a:lnTo>
                    <a:lnTo>
                      <a:pt x="91" y="67"/>
                    </a:lnTo>
                    <a:lnTo>
                      <a:pt x="121" y="43"/>
                    </a:lnTo>
                    <a:lnTo>
                      <a:pt x="154" y="25"/>
                    </a:lnTo>
                    <a:lnTo>
                      <a:pt x="189" y="12"/>
                    </a:lnTo>
                    <a:lnTo>
                      <a:pt x="226" y="3"/>
                    </a:lnTo>
                    <a:lnTo>
                      <a:pt x="26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9" name="Freeform 39"/>
              <p:cNvSpPr>
                <a:spLocks/>
              </p:cNvSpPr>
              <p:nvPr/>
            </p:nvSpPr>
            <p:spPr bwMode="auto">
              <a:xfrm>
                <a:off x="7172" y="2269"/>
                <a:ext cx="267" cy="267"/>
              </a:xfrm>
              <a:custGeom>
                <a:avLst/>
                <a:gdLst>
                  <a:gd name="T0" fmla="*/ 266 w 533"/>
                  <a:gd name="T1" fmla="*/ 0 h 534"/>
                  <a:gd name="T2" fmla="*/ 305 w 533"/>
                  <a:gd name="T3" fmla="*/ 3 h 534"/>
                  <a:gd name="T4" fmla="*/ 343 w 533"/>
                  <a:gd name="T5" fmla="*/ 12 h 534"/>
                  <a:gd name="T6" fmla="*/ 378 w 533"/>
                  <a:gd name="T7" fmla="*/ 25 h 534"/>
                  <a:gd name="T8" fmla="*/ 411 w 533"/>
                  <a:gd name="T9" fmla="*/ 43 h 534"/>
                  <a:gd name="T10" fmla="*/ 441 w 533"/>
                  <a:gd name="T11" fmla="*/ 65 h 534"/>
                  <a:gd name="T12" fmla="*/ 467 w 533"/>
                  <a:gd name="T13" fmla="*/ 92 h 534"/>
                  <a:gd name="T14" fmla="*/ 489 w 533"/>
                  <a:gd name="T15" fmla="*/ 122 h 534"/>
                  <a:gd name="T16" fmla="*/ 507 w 533"/>
                  <a:gd name="T17" fmla="*/ 155 h 534"/>
                  <a:gd name="T18" fmla="*/ 521 w 533"/>
                  <a:gd name="T19" fmla="*/ 190 h 534"/>
                  <a:gd name="T20" fmla="*/ 529 w 533"/>
                  <a:gd name="T21" fmla="*/ 227 h 534"/>
                  <a:gd name="T22" fmla="*/ 533 w 533"/>
                  <a:gd name="T23" fmla="*/ 266 h 534"/>
                  <a:gd name="T24" fmla="*/ 529 w 533"/>
                  <a:gd name="T25" fmla="*/ 306 h 534"/>
                  <a:gd name="T26" fmla="*/ 521 w 533"/>
                  <a:gd name="T27" fmla="*/ 343 h 534"/>
                  <a:gd name="T28" fmla="*/ 507 w 533"/>
                  <a:gd name="T29" fmla="*/ 379 h 534"/>
                  <a:gd name="T30" fmla="*/ 489 w 533"/>
                  <a:gd name="T31" fmla="*/ 412 h 534"/>
                  <a:gd name="T32" fmla="*/ 467 w 533"/>
                  <a:gd name="T33" fmla="*/ 441 h 534"/>
                  <a:gd name="T34" fmla="*/ 441 w 533"/>
                  <a:gd name="T35" fmla="*/ 468 h 534"/>
                  <a:gd name="T36" fmla="*/ 411 w 533"/>
                  <a:gd name="T37" fmla="*/ 491 h 534"/>
                  <a:gd name="T38" fmla="*/ 378 w 533"/>
                  <a:gd name="T39" fmla="*/ 509 h 534"/>
                  <a:gd name="T40" fmla="*/ 343 w 533"/>
                  <a:gd name="T41" fmla="*/ 522 h 534"/>
                  <a:gd name="T42" fmla="*/ 305 w 533"/>
                  <a:gd name="T43" fmla="*/ 531 h 534"/>
                  <a:gd name="T44" fmla="*/ 266 w 533"/>
                  <a:gd name="T45" fmla="*/ 534 h 534"/>
                  <a:gd name="T46" fmla="*/ 226 w 533"/>
                  <a:gd name="T47" fmla="*/ 531 h 534"/>
                  <a:gd name="T48" fmla="*/ 189 w 533"/>
                  <a:gd name="T49" fmla="*/ 522 h 534"/>
                  <a:gd name="T50" fmla="*/ 154 w 533"/>
                  <a:gd name="T51" fmla="*/ 509 h 534"/>
                  <a:gd name="T52" fmla="*/ 121 w 533"/>
                  <a:gd name="T53" fmla="*/ 491 h 534"/>
                  <a:gd name="T54" fmla="*/ 91 w 533"/>
                  <a:gd name="T55" fmla="*/ 468 h 534"/>
                  <a:gd name="T56" fmla="*/ 65 w 533"/>
                  <a:gd name="T57" fmla="*/ 441 h 534"/>
                  <a:gd name="T58" fmla="*/ 42 w 533"/>
                  <a:gd name="T59" fmla="*/ 412 h 534"/>
                  <a:gd name="T60" fmla="*/ 24 w 533"/>
                  <a:gd name="T61" fmla="*/ 379 h 534"/>
                  <a:gd name="T62" fmla="*/ 10 w 533"/>
                  <a:gd name="T63" fmla="*/ 343 h 534"/>
                  <a:gd name="T64" fmla="*/ 2 w 533"/>
                  <a:gd name="T65" fmla="*/ 306 h 534"/>
                  <a:gd name="T66" fmla="*/ 0 w 533"/>
                  <a:gd name="T67" fmla="*/ 266 h 534"/>
                  <a:gd name="T68" fmla="*/ 2 w 533"/>
                  <a:gd name="T69" fmla="*/ 227 h 534"/>
                  <a:gd name="T70" fmla="*/ 10 w 533"/>
                  <a:gd name="T71" fmla="*/ 190 h 534"/>
                  <a:gd name="T72" fmla="*/ 24 w 533"/>
                  <a:gd name="T73" fmla="*/ 155 h 534"/>
                  <a:gd name="T74" fmla="*/ 42 w 533"/>
                  <a:gd name="T75" fmla="*/ 122 h 534"/>
                  <a:gd name="T76" fmla="*/ 65 w 533"/>
                  <a:gd name="T77" fmla="*/ 92 h 534"/>
                  <a:gd name="T78" fmla="*/ 91 w 533"/>
                  <a:gd name="T79" fmla="*/ 65 h 534"/>
                  <a:gd name="T80" fmla="*/ 121 w 533"/>
                  <a:gd name="T81" fmla="*/ 43 h 534"/>
                  <a:gd name="T82" fmla="*/ 154 w 533"/>
                  <a:gd name="T83" fmla="*/ 25 h 534"/>
                  <a:gd name="T84" fmla="*/ 189 w 533"/>
                  <a:gd name="T85" fmla="*/ 12 h 534"/>
                  <a:gd name="T86" fmla="*/ 226 w 533"/>
                  <a:gd name="T87" fmla="*/ 3 h 534"/>
                  <a:gd name="T88" fmla="*/ 266 w 533"/>
                  <a:gd name="T89"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3" h="534">
                    <a:moveTo>
                      <a:pt x="266" y="0"/>
                    </a:moveTo>
                    <a:lnTo>
                      <a:pt x="305" y="3"/>
                    </a:lnTo>
                    <a:lnTo>
                      <a:pt x="343" y="12"/>
                    </a:lnTo>
                    <a:lnTo>
                      <a:pt x="378" y="25"/>
                    </a:lnTo>
                    <a:lnTo>
                      <a:pt x="411" y="43"/>
                    </a:lnTo>
                    <a:lnTo>
                      <a:pt x="441" y="65"/>
                    </a:lnTo>
                    <a:lnTo>
                      <a:pt x="467" y="92"/>
                    </a:lnTo>
                    <a:lnTo>
                      <a:pt x="489" y="122"/>
                    </a:lnTo>
                    <a:lnTo>
                      <a:pt x="507" y="155"/>
                    </a:lnTo>
                    <a:lnTo>
                      <a:pt x="521" y="190"/>
                    </a:lnTo>
                    <a:lnTo>
                      <a:pt x="529" y="227"/>
                    </a:lnTo>
                    <a:lnTo>
                      <a:pt x="533" y="266"/>
                    </a:lnTo>
                    <a:lnTo>
                      <a:pt x="529" y="306"/>
                    </a:lnTo>
                    <a:lnTo>
                      <a:pt x="521" y="343"/>
                    </a:lnTo>
                    <a:lnTo>
                      <a:pt x="507" y="379"/>
                    </a:lnTo>
                    <a:lnTo>
                      <a:pt x="489" y="412"/>
                    </a:lnTo>
                    <a:lnTo>
                      <a:pt x="467" y="441"/>
                    </a:lnTo>
                    <a:lnTo>
                      <a:pt x="441" y="468"/>
                    </a:lnTo>
                    <a:lnTo>
                      <a:pt x="411" y="491"/>
                    </a:lnTo>
                    <a:lnTo>
                      <a:pt x="378" y="509"/>
                    </a:lnTo>
                    <a:lnTo>
                      <a:pt x="343" y="522"/>
                    </a:lnTo>
                    <a:lnTo>
                      <a:pt x="305" y="531"/>
                    </a:lnTo>
                    <a:lnTo>
                      <a:pt x="266" y="534"/>
                    </a:lnTo>
                    <a:lnTo>
                      <a:pt x="226" y="531"/>
                    </a:lnTo>
                    <a:lnTo>
                      <a:pt x="189" y="522"/>
                    </a:lnTo>
                    <a:lnTo>
                      <a:pt x="154" y="509"/>
                    </a:lnTo>
                    <a:lnTo>
                      <a:pt x="121" y="491"/>
                    </a:lnTo>
                    <a:lnTo>
                      <a:pt x="91" y="468"/>
                    </a:lnTo>
                    <a:lnTo>
                      <a:pt x="65" y="441"/>
                    </a:lnTo>
                    <a:lnTo>
                      <a:pt x="42" y="412"/>
                    </a:lnTo>
                    <a:lnTo>
                      <a:pt x="24" y="379"/>
                    </a:lnTo>
                    <a:lnTo>
                      <a:pt x="10" y="343"/>
                    </a:lnTo>
                    <a:lnTo>
                      <a:pt x="2" y="306"/>
                    </a:lnTo>
                    <a:lnTo>
                      <a:pt x="0" y="266"/>
                    </a:lnTo>
                    <a:lnTo>
                      <a:pt x="2" y="227"/>
                    </a:lnTo>
                    <a:lnTo>
                      <a:pt x="10" y="190"/>
                    </a:lnTo>
                    <a:lnTo>
                      <a:pt x="24" y="155"/>
                    </a:lnTo>
                    <a:lnTo>
                      <a:pt x="42" y="122"/>
                    </a:lnTo>
                    <a:lnTo>
                      <a:pt x="65" y="92"/>
                    </a:lnTo>
                    <a:lnTo>
                      <a:pt x="91" y="65"/>
                    </a:lnTo>
                    <a:lnTo>
                      <a:pt x="121" y="43"/>
                    </a:lnTo>
                    <a:lnTo>
                      <a:pt x="154" y="25"/>
                    </a:lnTo>
                    <a:lnTo>
                      <a:pt x="189" y="12"/>
                    </a:lnTo>
                    <a:lnTo>
                      <a:pt x="226" y="3"/>
                    </a:lnTo>
                    <a:lnTo>
                      <a:pt x="26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0" name="Freeform 40"/>
              <p:cNvSpPr>
                <a:spLocks/>
              </p:cNvSpPr>
              <p:nvPr/>
            </p:nvSpPr>
            <p:spPr bwMode="auto">
              <a:xfrm>
                <a:off x="6640" y="1855"/>
                <a:ext cx="418" cy="1585"/>
              </a:xfrm>
              <a:custGeom>
                <a:avLst/>
                <a:gdLst>
                  <a:gd name="T0" fmla="*/ 303 w 836"/>
                  <a:gd name="T1" fmla="*/ 0 h 3170"/>
                  <a:gd name="T2" fmla="*/ 836 w 836"/>
                  <a:gd name="T3" fmla="*/ 0 h 3170"/>
                  <a:gd name="T4" fmla="*/ 836 w 836"/>
                  <a:gd name="T5" fmla="*/ 229 h 3170"/>
                  <a:gd name="T6" fmla="*/ 533 w 836"/>
                  <a:gd name="T7" fmla="*/ 229 h 3170"/>
                  <a:gd name="T8" fmla="*/ 533 w 836"/>
                  <a:gd name="T9" fmla="*/ 981 h 3170"/>
                  <a:gd name="T10" fmla="*/ 836 w 836"/>
                  <a:gd name="T11" fmla="*/ 981 h 3170"/>
                  <a:gd name="T12" fmla="*/ 836 w 836"/>
                  <a:gd name="T13" fmla="*/ 1209 h 3170"/>
                  <a:gd name="T14" fmla="*/ 533 w 836"/>
                  <a:gd name="T15" fmla="*/ 1209 h 3170"/>
                  <a:gd name="T16" fmla="*/ 533 w 836"/>
                  <a:gd name="T17" fmla="*/ 1961 h 3170"/>
                  <a:gd name="T18" fmla="*/ 836 w 836"/>
                  <a:gd name="T19" fmla="*/ 1961 h 3170"/>
                  <a:gd name="T20" fmla="*/ 836 w 836"/>
                  <a:gd name="T21" fmla="*/ 2189 h 3170"/>
                  <a:gd name="T22" fmla="*/ 533 w 836"/>
                  <a:gd name="T23" fmla="*/ 2189 h 3170"/>
                  <a:gd name="T24" fmla="*/ 533 w 836"/>
                  <a:gd name="T25" fmla="*/ 2941 h 3170"/>
                  <a:gd name="T26" fmla="*/ 836 w 836"/>
                  <a:gd name="T27" fmla="*/ 2941 h 3170"/>
                  <a:gd name="T28" fmla="*/ 836 w 836"/>
                  <a:gd name="T29" fmla="*/ 3170 h 3170"/>
                  <a:gd name="T30" fmla="*/ 303 w 836"/>
                  <a:gd name="T31" fmla="*/ 3170 h 3170"/>
                  <a:gd name="T32" fmla="*/ 303 w 836"/>
                  <a:gd name="T33" fmla="*/ 1700 h 3170"/>
                  <a:gd name="T34" fmla="*/ 0 w 836"/>
                  <a:gd name="T35" fmla="*/ 1700 h 3170"/>
                  <a:gd name="T36" fmla="*/ 0 w 836"/>
                  <a:gd name="T37" fmla="*/ 1470 h 3170"/>
                  <a:gd name="T38" fmla="*/ 303 w 836"/>
                  <a:gd name="T39" fmla="*/ 1470 h 3170"/>
                  <a:gd name="T40" fmla="*/ 303 w 836"/>
                  <a:gd name="T41" fmla="*/ 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6" h="3170">
                    <a:moveTo>
                      <a:pt x="303" y="0"/>
                    </a:moveTo>
                    <a:lnTo>
                      <a:pt x="836" y="0"/>
                    </a:lnTo>
                    <a:lnTo>
                      <a:pt x="836" y="229"/>
                    </a:lnTo>
                    <a:lnTo>
                      <a:pt x="533" y="229"/>
                    </a:lnTo>
                    <a:lnTo>
                      <a:pt x="533" y="981"/>
                    </a:lnTo>
                    <a:lnTo>
                      <a:pt x="836" y="981"/>
                    </a:lnTo>
                    <a:lnTo>
                      <a:pt x="836" y="1209"/>
                    </a:lnTo>
                    <a:lnTo>
                      <a:pt x="533" y="1209"/>
                    </a:lnTo>
                    <a:lnTo>
                      <a:pt x="533" y="1961"/>
                    </a:lnTo>
                    <a:lnTo>
                      <a:pt x="836" y="1961"/>
                    </a:lnTo>
                    <a:lnTo>
                      <a:pt x="836" y="2189"/>
                    </a:lnTo>
                    <a:lnTo>
                      <a:pt x="533" y="2189"/>
                    </a:lnTo>
                    <a:lnTo>
                      <a:pt x="533" y="2941"/>
                    </a:lnTo>
                    <a:lnTo>
                      <a:pt x="836" y="2941"/>
                    </a:lnTo>
                    <a:lnTo>
                      <a:pt x="836" y="3170"/>
                    </a:lnTo>
                    <a:lnTo>
                      <a:pt x="303" y="3170"/>
                    </a:lnTo>
                    <a:lnTo>
                      <a:pt x="303" y="1700"/>
                    </a:lnTo>
                    <a:lnTo>
                      <a:pt x="0" y="1700"/>
                    </a:lnTo>
                    <a:lnTo>
                      <a:pt x="0" y="1470"/>
                    </a:lnTo>
                    <a:lnTo>
                      <a:pt x="303" y="1470"/>
                    </a:lnTo>
                    <a:lnTo>
                      <a:pt x="30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 name="文字方塊 105"/>
            <p:cNvSpPr txBox="1"/>
            <p:nvPr/>
          </p:nvSpPr>
          <p:spPr>
            <a:xfrm>
              <a:off x="5802464" y="3240748"/>
              <a:ext cx="2048435" cy="461665"/>
            </a:xfrm>
            <a:prstGeom prst="rect">
              <a:avLst/>
            </a:prstGeom>
            <a:noFill/>
          </p:spPr>
          <p:txBody>
            <a:bodyPr wrap="square" rtlCol="0">
              <a:spAutoFit/>
            </a:bodyPr>
            <a:lstStyle/>
            <a:p>
              <a:r>
                <a:rPr lang="zh-TW" altLang="en-US" sz="2400" b="1" dirty="0" smtClean="0">
                  <a:latin typeface="微軟正黑體" panose="020B0604030504040204" pitchFamily="34" charset="-120"/>
                  <a:ea typeface="微軟正黑體" panose="020B0604030504040204" pitchFamily="34" charset="-120"/>
                </a:rPr>
                <a:t>產生仲介制度</a:t>
              </a:r>
              <a:endParaRPr lang="zh-TW" altLang="en-US" sz="2400" b="1" dirty="0">
                <a:latin typeface="微軟正黑體" panose="020B0604030504040204" pitchFamily="34" charset="-120"/>
                <a:ea typeface="微軟正黑體" panose="020B0604030504040204" pitchFamily="34" charset="-120"/>
              </a:endParaRPr>
            </a:p>
          </p:txBody>
        </p:sp>
        <p:sp>
          <p:nvSpPr>
            <p:cNvPr id="123" name="向下箭號 122"/>
            <p:cNvSpPr/>
            <p:nvPr/>
          </p:nvSpPr>
          <p:spPr>
            <a:xfrm rot="16200000">
              <a:off x="5230939" y="2532914"/>
              <a:ext cx="402437" cy="338822"/>
            </a:xfrm>
            <a:prstGeom prst="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grpSp>
        <p:nvGrpSpPr>
          <p:cNvPr id="129" name="群組 128"/>
          <p:cNvGrpSpPr/>
          <p:nvPr/>
        </p:nvGrpSpPr>
        <p:grpSpPr>
          <a:xfrm>
            <a:off x="7812962" y="1930413"/>
            <a:ext cx="2434839" cy="1999914"/>
            <a:chOff x="7965362" y="1708740"/>
            <a:chExt cx="2434839" cy="1999914"/>
          </a:xfrm>
        </p:grpSpPr>
        <p:grpSp>
          <p:nvGrpSpPr>
            <p:cNvPr id="61" name="Group 43"/>
            <p:cNvGrpSpPr>
              <a:grpSpLocks noChangeAspect="1"/>
            </p:cNvGrpSpPr>
            <p:nvPr/>
          </p:nvGrpSpPr>
          <p:grpSpPr bwMode="auto">
            <a:xfrm>
              <a:off x="8666163" y="1708740"/>
              <a:ext cx="1315007" cy="1524277"/>
              <a:chOff x="5557" y="995"/>
              <a:chExt cx="930" cy="1078"/>
            </a:xfrm>
          </p:grpSpPr>
          <p:sp>
            <p:nvSpPr>
              <p:cNvPr id="62" name="AutoShape 42"/>
              <p:cNvSpPr>
                <a:spLocks noChangeAspect="1" noChangeArrowheads="1" noTextEdit="1"/>
              </p:cNvSpPr>
              <p:nvPr/>
            </p:nvSpPr>
            <p:spPr bwMode="auto">
              <a:xfrm>
                <a:off x="5557" y="995"/>
                <a:ext cx="930"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64" name="Freeform 45"/>
              <p:cNvSpPr>
                <a:spLocks/>
              </p:cNvSpPr>
              <p:nvPr/>
            </p:nvSpPr>
            <p:spPr bwMode="auto">
              <a:xfrm>
                <a:off x="5557" y="1310"/>
                <a:ext cx="928" cy="758"/>
              </a:xfrm>
              <a:custGeom>
                <a:avLst/>
                <a:gdLst>
                  <a:gd name="T0" fmla="*/ 1955 w 3713"/>
                  <a:gd name="T1" fmla="*/ 6 h 3036"/>
                  <a:gd name="T2" fmla="*/ 2149 w 3713"/>
                  <a:gd name="T3" fmla="*/ 40 h 3036"/>
                  <a:gd name="T4" fmla="*/ 2336 w 3713"/>
                  <a:gd name="T5" fmla="*/ 104 h 3036"/>
                  <a:gd name="T6" fmla="*/ 2515 w 3713"/>
                  <a:gd name="T7" fmla="*/ 195 h 3036"/>
                  <a:gd name="T8" fmla="*/ 2686 w 3713"/>
                  <a:gd name="T9" fmla="*/ 310 h 3036"/>
                  <a:gd name="T10" fmla="*/ 2847 w 3713"/>
                  <a:gd name="T11" fmla="*/ 446 h 3036"/>
                  <a:gd name="T12" fmla="*/ 2998 w 3713"/>
                  <a:gd name="T13" fmla="*/ 600 h 3036"/>
                  <a:gd name="T14" fmla="*/ 3137 w 3713"/>
                  <a:gd name="T15" fmla="*/ 767 h 3036"/>
                  <a:gd name="T16" fmla="*/ 3264 w 3713"/>
                  <a:gd name="T17" fmla="*/ 946 h 3036"/>
                  <a:gd name="T18" fmla="*/ 3378 w 3713"/>
                  <a:gd name="T19" fmla="*/ 1132 h 3036"/>
                  <a:gd name="T20" fmla="*/ 3476 w 3713"/>
                  <a:gd name="T21" fmla="*/ 1324 h 3036"/>
                  <a:gd name="T22" fmla="*/ 3558 w 3713"/>
                  <a:gd name="T23" fmla="*/ 1517 h 3036"/>
                  <a:gd name="T24" fmla="*/ 3625 w 3713"/>
                  <a:gd name="T25" fmla="*/ 1708 h 3036"/>
                  <a:gd name="T26" fmla="*/ 3673 w 3713"/>
                  <a:gd name="T27" fmla="*/ 1895 h 3036"/>
                  <a:gd name="T28" fmla="*/ 3703 w 3713"/>
                  <a:gd name="T29" fmla="*/ 2074 h 3036"/>
                  <a:gd name="T30" fmla="*/ 3713 w 3713"/>
                  <a:gd name="T31" fmla="*/ 2243 h 3036"/>
                  <a:gd name="T32" fmla="*/ 3703 w 3713"/>
                  <a:gd name="T33" fmla="*/ 2390 h 3036"/>
                  <a:gd name="T34" fmla="*/ 3676 w 3713"/>
                  <a:gd name="T35" fmla="*/ 2518 h 3036"/>
                  <a:gd name="T36" fmla="*/ 3630 w 3713"/>
                  <a:gd name="T37" fmla="*/ 2628 h 3036"/>
                  <a:gd name="T38" fmla="*/ 3567 w 3713"/>
                  <a:gd name="T39" fmla="*/ 2722 h 3036"/>
                  <a:gd name="T40" fmla="*/ 3490 w 3713"/>
                  <a:gd name="T41" fmla="*/ 2799 h 3036"/>
                  <a:gd name="T42" fmla="*/ 3397 w 3713"/>
                  <a:gd name="T43" fmla="*/ 2863 h 3036"/>
                  <a:gd name="T44" fmla="*/ 3290 w 3713"/>
                  <a:gd name="T45" fmla="*/ 2914 h 3036"/>
                  <a:gd name="T46" fmla="*/ 3170 w 3713"/>
                  <a:gd name="T47" fmla="*/ 2955 h 3036"/>
                  <a:gd name="T48" fmla="*/ 3039 w 3713"/>
                  <a:gd name="T49" fmla="*/ 2985 h 3036"/>
                  <a:gd name="T50" fmla="*/ 2895 w 3713"/>
                  <a:gd name="T51" fmla="*/ 3007 h 3036"/>
                  <a:gd name="T52" fmla="*/ 2742 w 3713"/>
                  <a:gd name="T53" fmla="*/ 3021 h 3036"/>
                  <a:gd name="T54" fmla="*/ 2580 w 3713"/>
                  <a:gd name="T55" fmla="*/ 3030 h 3036"/>
                  <a:gd name="T56" fmla="*/ 2409 w 3713"/>
                  <a:gd name="T57" fmla="*/ 3034 h 3036"/>
                  <a:gd name="T58" fmla="*/ 2231 w 3713"/>
                  <a:gd name="T59" fmla="*/ 3036 h 3036"/>
                  <a:gd name="T60" fmla="*/ 2047 w 3713"/>
                  <a:gd name="T61" fmla="*/ 3036 h 3036"/>
                  <a:gd name="T62" fmla="*/ 1856 w 3713"/>
                  <a:gd name="T63" fmla="*/ 3036 h 3036"/>
                  <a:gd name="T64" fmla="*/ 1667 w 3713"/>
                  <a:gd name="T65" fmla="*/ 3036 h 3036"/>
                  <a:gd name="T66" fmla="*/ 1481 w 3713"/>
                  <a:gd name="T67" fmla="*/ 3036 h 3036"/>
                  <a:gd name="T68" fmla="*/ 1303 w 3713"/>
                  <a:gd name="T69" fmla="*/ 3034 h 3036"/>
                  <a:gd name="T70" fmla="*/ 1132 w 3713"/>
                  <a:gd name="T71" fmla="*/ 3029 h 3036"/>
                  <a:gd name="T72" fmla="*/ 970 w 3713"/>
                  <a:gd name="T73" fmla="*/ 3020 h 3036"/>
                  <a:gd name="T74" fmla="*/ 817 w 3713"/>
                  <a:gd name="T75" fmla="*/ 3004 h 3036"/>
                  <a:gd name="T76" fmla="*/ 674 w 3713"/>
                  <a:gd name="T77" fmla="*/ 2982 h 3036"/>
                  <a:gd name="T78" fmla="*/ 542 w 3713"/>
                  <a:gd name="T79" fmla="*/ 2952 h 3036"/>
                  <a:gd name="T80" fmla="*/ 422 w 3713"/>
                  <a:gd name="T81" fmla="*/ 2912 h 3036"/>
                  <a:gd name="T82" fmla="*/ 316 w 3713"/>
                  <a:gd name="T83" fmla="*/ 2861 h 3036"/>
                  <a:gd name="T84" fmla="*/ 224 w 3713"/>
                  <a:gd name="T85" fmla="*/ 2797 h 3036"/>
                  <a:gd name="T86" fmla="*/ 145 w 3713"/>
                  <a:gd name="T87" fmla="*/ 2718 h 3036"/>
                  <a:gd name="T88" fmla="*/ 84 w 3713"/>
                  <a:gd name="T89" fmla="*/ 2625 h 3036"/>
                  <a:gd name="T90" fmla="*/ 38 w 3713"/>
                  <a:gd name="T91" fmla="*/ 2516 h 3036"/>
                  <a:gd name="T92" fmla="*/ 9 w 3713"/>
                  <a:gd name="T93" fmla="*/ 2389 h 3036"/>
                  <a:gd name="T94" fmla="*/ 0 w 3713"/>
                  <a:gd name="T95" fmla="*/ 2243 h 3036"/>
                  <a:gd name="T96" fmla="*/ 10 w 3713"/>
                  <a:gd name="T97" fmla="*/ 2073 h 3036"/>
                  <a:gd name="T98" fmla="*/ 39 w 3713"/>
                  <a:gd name="T99" fmla="*/ 1892 h 3036"/>
                  <a:gd name="T100" fmla="*/ 89 w 3713"/>
                  <a:gd name="T101" fmla="*/ 1706 h 3036"/>
                  <a:gd name="T102" fmla="*/ 154 w 3713"/>
                  <a:gd name="T103" fmla="*/ 1513 h 3036"/>
                  <a:gd name="T104" fmla="*/ 238 w 3713"/>
                  <a:gd name="T105" fmla="*/ 1319 h 3036"/>
                  <a:gd name="T106" fmla="*/ 336 w 3713"/>
                  <a:gd name="T107" fmla="*/ 1128 h 3036"/>
                  <a:gd name="T108" fmla="*/ 448 w 3713"/>
                  <a:gd name="T109" fmla="*/ 941 h 3036"/>
                  <a:gd name="T110" fmla="*/ 575 w 3713"/>
                  <a:gd name="T111" fmla="*/ 762 h 3036"/>
                  <a:gd name="T112" fmla="*/ 715 w 3713"/>
                  <a:gd name="T113" fmla="*/ 595 h 3036"/>
                  <a:gd name="T114" fmla="*/ 865 w 3713"/>
                  <a:gd name="T115" fmla="*/ 442 h 3036"/>
                  <a:gd name="T116" fmla="*/ 1026 w 3713"/>
                  <a:gd name="T117" fmla="*/ 306 h 3036"/>
                  <a:gd name="T118" fmla="*/ 1197 w 3713"/>
                  <a:gd name="T119" fmla="*/ 192 h 3036"/>
                  <a:gd name="T120" fmla="*/ 1376 w 3713"/>
                  <a:gd name="T121" fmla="*/ 101 h 3036"/>
                  <a:gd name="T122" fmla="*/ 1565 w 3713"/>
                  <a:gd name="T123" fmla="*/ 38 h 3036"/>
                  <a:gd name="T124" fmla="*/ 1758 w 3713"/>
                  <a:gd name="T125" fmla="*/ 4 h 3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13" h="3036">
                    <a:moveTo>
                      <a:pt x="1856" y="0"/>
                    </a:moveTo>
                    <a:lnTo>
                      <a:pt x="1955" y="6"/>
                    </a:lnTo>
                    <a:lnTo>
                      <a:pt x="2052" y="19"/>
                    </a:lnTo>
                    <a:lnTo>
                      <a:pt x="2149" y="40"/>
                    </a:lnTo>
                    <a:lnTo>
                      <a:pt x="2243" y="68"/>
                    </a:lnTo>
                    <a:lnTo>
                      <a:pt x="2336" y="104"/>
                    </a:lnTo>
                    <a:lnTo>
                      <a:pt x="2426" y="147"/>
                    </a:lnTo>
                    <a:lnTo>
                      <a:pt x="2515" y="195"/>
                    </a:lnTo>
                    <a:lnTo>
                      <a:pt x="2601" y="250"/>
                    </a:lnTo>
                    <a:lnTo>
                      <a:pt x="2686" y="310"/>
                    </a:lnTo>
                    <a:lnTo>
                      <a:pt x="2768" y="377"/>
                    </a:lnTo>
                    <a:lnTo>
                      <a:pt x="2847" y="446"/>
                    </a:lnTo>
                    <a:lnTo>
                      <a:pt x="2924" y="520"/>
                    </a:lnTo>
                    <a:lnTo>
                      <a:pt x="2998" y="600"/>
                    </a:lnTo>
                    <a:lnTo>
                      <a:pt x="3069" y="682"/>
                    </a:lnTo>
                    <a:lnTo>
                      <a:pt x="3137" y="767"/>
                    </a:lnTo>
                    <a:lnTo>
                      <a:pt x="3202" y="855"/>
                    </a:lnTo>
                    <a:lnTo>
                      <a:pt x="3264" y="946"/>
                    </a:lnTo>
                    <a:lnTo>
                      <a:pt x="3323" y="1038"/>
                    </a:lnTo>
                    <a:lnTo>
                      <a:pt x="3378" y="1132"/>
                    </a:lnTo>
                    <a:lnTo>
                      <a:pt x="3429" y="1227"/>
                    </a:lnTo>
                    <a:lnTo>
                      <a:pt x="3476" y="1324"/>
                    </a:lnTo>
                    <a:lnTo>
                      <a:pt x="3519" y="1421"/>
                    </a:lnTo>
                    <a:lnTo>
                      <a:pt x="3558" y="1517"/>
                    </a:lnTo>
                    <a:lnTo>
                      <a:pt x="3593" y="1613"/>
                    </a:lnTo>
                    <a:lnTo>
                      <a:pt x="3625" y="1708"/>
                    </a:lnTo>
                    <a:lnTo>
                      <a:pt x="3651" y="1802"/>
                    </a:lnTo>
                    <a:lnTo>
                      <a:pt x="3673" y="1895"/>
                    </a:lnTo>
                    <a:lnTo>
                      <a:pt x="3690" y="1986"/>
                    </a:lnTo>
                    <a:lnTo>
                      <a:pt x="3703" y="2074"/>
                    </a:lnTo>
                    <a:lnTo>
                      <a:pt x="3711" y="2160"/>
                    </a:lnTo>
                    <a:lnTo>
                      <a:pt x="3713" y="2243"/>
                    </a:lnTo>
                    <a:lnTo>
                      <a:pt x="3711" y="2318"/>
                    </a:lnTo>
                    <a:lnTo>
                      <a:pt x="3703" y="2390"/>
                    </a:lnTo>
                    <a:lnTo>
                      <a:pt x="3691" y="2457"/>
                    </a:lnTo>
                    <a:lnTo>
                      <a:pt x="3676" y="2518"/>
                    </a:lnTo>
                    <a:lnTo>
                      <a:pt x="3655" y="2576"/>
                    </a:lnTo>
                    <a:lnTo>
                      <a:pt x="3630" y="2628"/>
                    </a:lnTo>
                    <a:lnTo>
                      <a:pt x="3601" y="2676"/>
                    </a:lnTo>
                    <a:lnTo>
                      <a:pt x="3567" y="2722"/>
                    </a:lnTo>
                    <a:lnTo>
                      <a:pt x="3530" y="2763"/>
                    </a:lnTo>
                    <a:lnTo>
                      <a:pt x="3490" y="2799"/>
                    </a:lnTo>
                    <a:lnTo>
                      <a:pt x="3444" y="2833"/>
                    </a:lnTo>
                    <a:lnTo>
                      <a:pt x="3397" y="2863"/>
                    </a:lnTo>
                    <a:lnTo>
                      <a:pt x="3345" y="2891"/>
                    </a:lnTo>
                    <a:lnTo>
                      <a:pt x="3290" y="2914"/>
                    </a:lnTo>
                    <a:lnTo>
                      <a:pt x="3231" y="2936"/>
                    </a:lnTo>
                    <a:lnTo>
                      <a:pt x="3170" y="2955"/>
                    </a:lnTo>
                    <a:lnTo>
                      <a:pt x="3106" y="2970"/>
                    </a:lnTo>
                    <a:lnTo>
                      <a:pt x="3039" y="2985"/>
                    </a:lnTo>
                    <a:lnTo>
                      <a:pt x="2968" y="2997"/>
                    </a:lnTo>
                    <a:lnTo>
                      <a:pt x="2895" y="3007"/>
                    </a:lnTo>
                    <a:lnTo>
                      <a:pt x="2821" y="3015"/>
                    </a:lnTo>
                    <a:lnTo>
                      <a:pt x="2742" y="3021"/>
                    </a:lnTo>
                    <a:lnTo>
                      <a:pt x="2663" y="3027"/>
                    </a:lnTo>
                    <a:lnTo>
                      <a:pt x="2580" y="3030"/>
                    </a:lnTo>
                    <a:lnTo>
                      <a:pt x="2495" y="3033"/>
                    </a:lnTo>
                    <a:lnTo>
                      <a:pt x="2409" y="3034"/>
                    </a:lnTo>
                    <a:lnTo>
                      <a:pt x="2321" y="3036"/>
                    </a:lnTo>
                    <a:lnTo>
                      <a:pt x="2231" y="3036"/>
                    </a:lnTo>
                    <a:lnTo>
                      <a:pt x="2140" y="3036"/>
                    </a:lnTo>
                    <a:lnTo>
                      <a:pt x="2047" y="3036"/>
                    </a:lnTo>
                    <a:lnTo>
                      <a:pt x="1951" y="3036"/>
                    </a:lnTo>
                    <a:lnTo>
                      <a:pt x="1856" y="3036"/>
                    </a:lnTo>
                    <a:lnTo>
                      <a:pt x="1761" y="3036"/>
                    </a:lnTo>
                    <a:lnTo>
                      <a:pt x="1667" y="3036"/>
                    </a:lnTo>
                    <a:lnTo>
                      <a:pt x="1572" y="3036"/>
                    </a:lnTo>
                    <a:lnTo>
                      <a:pt x="1481" y="3036"/>
                    </a:lnTo>
                    <a:lnTo>
                      <a:pt x="1391" y="3036"/>
                    </a:lnTo>
                    <a:lnTo>
                      <a:pt x="1303" y="3034"/>
                    </a:lnTo>
                    <a:lnTo>
                      <a:pt x="1217" y="3032"/>
                    </a:lnTo>
                    <a:lnTo>
                      <a:pt x="1132" y="3029"/>
                    </a:lnTo>
                    <a:lnTo>
                      <a:pt x="1050" y="3025"/>
                    </a:lnTo>
                    <a:lnTo>
                      <a:pt x="970" y="3020"/>
                    </a:lnTo>
                    <a:lnTo>
                      <a:pt x="893" y="3013"/>
                    </a:lnTo>
                    <a:lnTo>
                      <a:pt x="817" y="3004"/>
                    </a:lnTo>
                    <a:lnTo>
                      <a:pt x="744" y="2995"/>
                    </a:lnTo>
                    <a:lnTo>
                      <a:pt x="674" y="2982"/>
                    </a:lnTo>
                    <a:lnTo>
                      <a:pt x="606" y="2969"/>
                    </a:lnTo>
                    <a:lnTo>
                      <a:pt x="542" y="2952"/>
                    </a:lnTo>
                    <a:lnTo>
                      <a:pt x="481" y="2934"/>
                    </a:lnTo>
                    <a:lnTo>
                      <a:pt x="422" y="2912"/>
                    </a:lnTo>
                    <a:lnTo>
                      <a:pt x="367" y="2888"/>
                    </a:lnTo>
                    <a:lnTo>
                      <a:pt x="316" y="2861"/>
                    </a:lnTo>
                    <a:lnTo>
                      <a:pt x="268" y="2831"/>
                    </a:lnTo>
                    <a:lnTo>
                      <a:pt x="224" y="2797"/>
                    </a:lnTo>
                    <a:lnTo>
                      <a:pt x="183" y="2759"/>
                    </a:lnTo>
                    <a:lnTo>
                      <a:pt x="145" y="2718"/>
                    </a:lnTo>
                    <a:lnTo>
                      <a:pt x="112" y="2674"/>
                    </a:lnTo>
                    <a:lnTo>
                      <a:pt x="84" y="2625"/>
                    </a:lnTo>
                    <a:lnTo>
                      <a:pt x="58" y="2573"/>
                    </a:lnTo>
                    <a:lnTo>
                      <a:pt x="38" y="2516"/>
                    </a:lnTo>
                    <a:lnTo>
                      <a:pt x="21" y="2454"/>
                    </a:lnTo>
                    <a:lnTo>
                      <a:pt x="9" y="2389"/>
                    </a:lnTo>
                    <a:lnTo>
                      <a:pt x="3" y="2318"/>
                    </a:lnTo>
                    <a:lnTo>
                      <a:pt x="0" y="2243"/>
                    </a:lnTo>
                    <a:lnTo>
                      <a:pt x="3" y="2159"/>
                    </a:lnTo>
                    <a:lnTo>
                      <a:pt x="10" y="2073"/>
                    </a:lnTo>
                    <a:lnTo>
                      <a:pt x="22" y="1984"/>
                    </a:lnTo>
                    <a:lnTo>
                      <a:pt x="39" y="1892"/>
                    </a:lnTo>
                    <a:lnTo>
                      <a:pt x="61" y="1800"/>
                    </a:lnTo>
                    <a:lnTo>
                      <a:pt x="89" y="1706"/>
                    </a:lnTo>
                    <a:lnTo>
                      <a:pt x="119" y="1609"/>
                    </a:lnTo>
                    <a:lnTo>
                      <a:pt x="154" y="1513"/>
                    </a:lnTo>
                    <a:lnTo>
                      <a:pt x="193" y="1415"/>
                    </a:lnTo>
                    <a:lnTo>
                      <a:pt x="238" y="1319"/>
                    </a:lnTo>
                    <a:lnTo>
                      <a:pt x="285" y="1223"/>
                    </a:lnTo>
                    <a:lnTo>
                      <a:pt x="336" y="1128"/>
                    </a:lnTo>
                    <a:lnTo>
                      <a:pt x="391" y="1033"/>
                    </a:lnTo>
                    <a:lnTo>
                      <a:pt x="448" y="941"/>
                    </a:lnTo>
                    <a:lnTo>
                      <a:pt x="510" y="850"/>
                    </a:lnTo>
                    <a:lnTo>
                      <a:pt x="575" y="762"/>
                    </a:lnTo>
                    <a:lnTo>
                      <a:pt x="643" y="677"/>
                    </a:lnTo>
                    <a:lnTo>
                      <a:pt x="715" y="595"/>
                    </a:lnTo>
                    <a:lnTo>
                      <a:pt x="788" y="516"/>
                    </a:lnTo>
                    <a:lnTo>
                      <a:pt x="865" y="442"/>
                    </a:lnTo>
                    <a:lnTo>
                      <a:pt x="945" y="371"/>
                    </a:lnTo>
                    <a:lnTo>
                      <a:pt x="1026" y="306"/>
                    </a:lnTo>
                    <a:lnTo>
                      <a:pt x="1111" y="246"/>
                    </a:lnTo>
                    <a:lnTo>
                      <a:pt x="1197" y="192"/>
                    </a:lnTo>
                    <a:lnTo>
                      <a:pt x="1286" y="143"/>
                    </a:lnTo>
                    <a:lnTo>
                      <a:pt x="1376" y="101"/>
                    </a:lnTo>
                    <a:lnTo>
                      <a:pt x="1469" y="66"/>
                    </a:lnTo>
                    <a:lnTo>
                      <a:pt x="1565" y="38"/>
                    </a:lnTo>
                    <a:lnTo>
                      <a:pt x="1660" y="17"/>
                    </a:lnTo>
                    <a:lnTo>
                      <a:pt x="1758" y="4"/>
                    </a:lnTo>
                    <a:lnTo>
                      <a:pt x="1856" y="0"/>
                    </a:lnTo>
                    <a:close/>
                  </a:path>
                </a:pathLst>
              </a:custGeom>
              <a:solidFill>
                <a:srgbClr val="F2B233"/>
              </a:solidFill>
              <a:ln w="0">
                <a:solidFill>
                  <a:srgbClr val="F2B233"/>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5" name="Freeform 46"/>
              <p:cNvSpPr>
                <a:spLocks/>
              </p:cNvSpPr>
              <p:nvPr/>
            </p:nvSpPr>
            <p:spPr bwMode="auto">
              <a:xfrm>
                <a:off x="6021" y="1311"/>
                <a:ext cx="464" cy="759"/>
              </a:xfrm>
              <a:custGeom>
                <a:avLst/>
                <a:gdLst>
                  <a:gd name="T0" fmla="*/ 99 w 1857"/>
                  <a:gd name="T1" fmla="*/ 4 h 3037"/>
                  <a:gd name="T2" fmla="*/ 293 w 1857"/>
                  <a:gd name="T3" fmla="*/ 38 h 3037"/>
                  <a:gd name="T4" fmla="*/ 480 w 1857"/>
                  <a:gd name="T5" fmla="*/ 102 h 3037"/>
                  <a:gd name="T6" fmla="*/ 659 w 1857"/>
                  <a:gd name="T7" fmla="*/ 192 h 3037"/>
                  <a:gd name="T8" fmla="*/ 830 w 1857"/>
                  <a:gd name="T9" fmla="*/ 306 h 3037"/>
                  <a:gd name="T10" fmla="*/ 991 w 1857"/>
                  <a:gd name="T11" fmla="*/ 442 h 3037"/>
                  <a:gd name="T12" fmla="*/ 1142 w 1857"/>
                  <a:gd name="T13" fmla="*/ 594 h 3037"/>
                  <a:gd name="T14" fmla="*/ 1281 w 1857"/>
                  <a:gd name="T15" fmla="*/ 762 h 3037"/>
                  <a:gd name="T16" fmla="*/ 1408 w 1857"/>
                  <a:gd name="T17" fmla="*/ 941 h 3037"/>
                  <a:gd name="T18" fmla="*/ 1522 w 1857"/>
                  <a:gd name="T19" fmla="*/ 1128 h 3037"/>
                  <a:gd name="T20" fmla="*/ 1620 w 1857"/>
                  <a:gd name="T21" fmla="*/ 1320 h 3037"/>
                  <a:gd name="T22" fmla="*/ 1702 w 1857"/>
                  <a:gd name="T23" fmla="*/ 1513 h 3037"/>
                  <a:gd name="T24" fmla="*/ 1769 w 1857"/>
                  <a:gd name="T25" fmla="*/ 1705 h 3037"/>
                  <a:gd name="T26" fmla="*/ 1817 w 1857"/>
                  <a:gd name="T27" fmla="*/ 1893 h 3037"/>
                  <a:gd name="T28" fmla="*/ 1847 w 1857"/>
                  <a:gd name="T29" fmla="*/ 2074 h 3037"/>
                  <a:gd name="T30" fmla="*/ 1857 w 1857"/>
                  <a:gd name="T31" fmla="*/ 2242 h 3037"/>
                  <a:gd name="T32" fmla="*/ 1847 w 1857"/>
                  <a:gd name="T33" fmla="*/ 2390 h 3037"/>
                  <a:gd name="T34" fmla="*/ 1820 w 1857"/>
                  <a:gd name="T35" fmla="*/ 2518 h 3037"/>
                  <a:gd name="T36" fmla="*/ 1774 w 1857"/>
                  <a:gd name="T37" fmla="*/ 2628 h 3037"/>
                  <a:gd name="T38" fmla="*/ 1711 w 1857"/>
                  <a:gd name="T39" fmla="*/ 2722 h 3037"/>
                  <a:gd name="T40" fmla="*/ 1634 w 1857"/>
                  <a:gd name="T41" fmla="*/ 2799 h 3037"/>
                  <a:gd name="T42" fmla="*/ 1541 w 1857"/>
                  <a:gd name="T43" fmla="*/ 2863 h 3037"/>
                  <a:gd name="T44" fmla="*/ 1434 w 1857"/>
                  <a:gd name="T45" fmla="*/ 2915 h 3037"/>
                  <a:gd name="T46" fmla="*/ 1314 w 1857"/>
                  <a:gd name="T47" fmla="*/ 2954 h 3037"/>
                  <a:gd name="T48" fmla="*/ 1183 w 1857"/>
                  <a:gd name="T49" fmla="*/ 2984 h 3037"/>
                  <a:gd name="T50" fmla="*/ 1039 w 1857"/>
                  <a:gd name="T51" fmla="*/ 3006 h 3037"/>
                  <a:gd name="T52" fmla="*/ 886 w 1857"/>
                  <a:gd name="T53" fmla="*/ 3021 h 3037"/>
                  <a:gd name="T54" fmla="*/ 724 w 1857"/>
                  <a:gd name="T55" fmla="*/ 3030 h 3037"/>
                  <a:gd name="T56" fmla="*/ 553 w 1857"/>
                  <a:gd name="T57" fmla="*/ 3035 h 3037"/>
                  <a:gd name="T58" fmla="*/ 375 w 1857"/>
                  <a:gd name="T59" fmla="*/ 3037 h 3037"/>
                  <a:gd name="T60" fmla="*/ 191 w 1857"/>
                  <a:gd name="T61" fmla="*/ 3037 h 3037"/>
                  <a:gd name="T62" fmla="*/ 0 w 1857"/>
                  <a:gd name="T63" fmla="*/ 3035 h 3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57" h="3037">
                    <a:moveTo>
                      <a:pt x="0" y="0"/>
                    </a:moveTo>
                    <a:lnTo>
                      <a:pt x="99" y="4"/>
                    </a:lnTo>
                    <a:lnTo>
                      <a:pt x="196" y="17"/>
                    </a:lnTo>
                    <a:lnTo>
                      <a:pt x="293" y="38"/>
                    </a:lnTo>
                    <a:lnTo>
                      <a:pt x="387" y="65"/>
                    </a:lnTo>
                    <a:lnTo>
                      <a:pt x="480" y="102"/>
                    </a:lnTo>
                    <a:lnTo>
                      <a:pt x="570" y="144"/>
                    </a:lnTo>
                    <a:lnTo>
                      <a:pt x="659" y="192"/>
                    </a:lnTo>
                    <a:lnTo>
                      <a:pt x="745" y="247"/>
                    </a:lnTo>
                    <a:lnTo>
                      <a:pt x="830" y="306"/>
                    </a:lnTo>
                    <a:lnTo>
                      <a:pt x="912" y="371"/>
                    </a:lnTo>
                    <a:lnTo>
                      <a:pt x="991" y="442"/>
                    </a:lnTo>
                    <a:lnTo>
                      <a:pt x="1068" y="516"/>
                    </a:lnTo>
                    <a:lnTo>
                      <a:pt x="1142" y="594"/>
                    </a:lnTo>
                    <a:lnTo>
                      <a:pt x="1213" y="677"/>
                    </a:lnTo>
                    <a:lnTo>
                      <a:pt x="1281" y="762"/>
                    </a:lnTo>
                    <a:lnTo>
                      <a:pt x="1346" y="850"/>
                    </a:lnTo>
                    <a:lnTo>
                      <a:pt x="1408" y="941"/>
                    </a:lnTo>
                    <a:lnTo>
                      <a:pt x="1467" y="1033"/>
                    </a:lnTo>
                    <a:lnTo>
                      <a:pt x="1522" y="1128"/>
                    </a:lnTo>
                    <a:lnTo>
                      <a:pt x="1573" y="1223"/>
                    </a:lnTo>
                    <a:lnTo>
                      <a:pt x="1620" y="1320"/>
                    </a:lnTo>
                    <a:lnTo>
                      <a:pt x="1663" y="1416"/>
                    </a:lnTo>
                    <a:lnTo>
                      <a:pt x="1702" y="1513"/>
                    </a:lnTo>
                    <a:lnTo>
                      <a:pt x="1737" y="1610"/>
                    </a:lnTo>
                    <a:lnTo>
                      <a:pt x="1769" y="1705"/>
                    </a:lnTo>
                    <a:lnTo>
                      <a:pt x="1795" y="1799"/>
                    </a:lnTo>
                    <a:lnTo>
                      <a:pt x="1817" y="1893"/>
                    </a:lnTo>
                    <a:lnTo>
                      <a:pt x="1834" y="1983"/>
                    </a:lnTo>
                    <a:lnTo>
                      <a:pt x="1847" y="2074"/>
                    </a:lnTo>
                    <a:lnTo>
                      <a:pt x="1855" y="2160"/>
                    </a:lnTo>
                    <a:lnTo>
                      <a:pt x="1857" y="2242"/>
                    </a:lnTo>
                    <a:lnTo>
                      <a:pt x="1855" y="2319"/>
                    </a:lnTo>
                    <a:lnTo>
                      <a:pt x="1847" y="2390"/>
                    </a:lnTo>
                    <a:lnTo>
                      <a:pt x="1835" y="2456"/>
                    </a:lnTo>
                    <a:lnTo>
                      <a:pt x="1820" y="2518"/>
                    </a:lnTo>
                    <a:lnTo>
                      <a:pt x="1799" y="2575"/>
                    </a:lnTo>
                    <a:lnTo>
                      <a:pt x="1774" y="2628"/>
                    </a:lnTo>
                    <a:lnTo>
                      <a:pt x="1745" y="2677"/>
                    </a:lnTo>
                    <a:lnTo>
                      <a:pt x="1711" y="2722"/>
                    </a:lnTo>
                    <a:lnTo>
                      <a:pt x="1674" y="2762"/>
                    </a:lnTo>
                    <a:lnTo>
                      <a:pt x="1634" y="2799"/>
                    </a:lnTo>
                    <a:lnTo>
                      <a:pt x="1588" y="2833"/>
                    </a:lnTo>
                    <a:lnTo>
                      <a:pt x="1541" y="2863"/>
                    </a:lnTo>
                    <a:lnTo>
                      <a:pt x="1489" y="2890"/>
                    </a:lnTo>
                    <a:lnTo>
                      <a:pt x="1434" y="2915"/>
                    </a:lnTo>
                    <a:lnTo>
                      <a:pt x="1375" y="2936"/>
                    </a:lnTo>
                    <a:lnTo>
                      <a:pt x="1314" y="2954"/>
                    </a:lnTo>
                    <a:lnTo>
                      <a:pt x="1250" y="2971"/>
                    </a:lnTo>
                    <a:lnTo>
                      <a:pt x="1183" y="2984"/>
                    </a:lnTo>
                    <a:lnTo>
                      <a:pt x="1112" y="2997"/>
                    </a:lnTo>
                    <a:lnTo>
                      <a:pt x="1039" y="3006"/>
                    </a:lnTo>
                    <a:lnTo>
                      <a:pt x="965" y="3014"/>
                    </a:lnTo>
                    <a:lnTo>
                      <a:pt x="886" y="3021"/>
                    </a:lnTo>
                    <a:lnTo>
                      <a:pt x="807" y="3026"/>
                    </a:lnTo>
                    <a:lnTo>
                      <a:pt x="724" y="3030"/>
                    </a:lnTo>
                    <a:lnTo>
                      <a:pt x="639" y="3033"/>
                    </a:lnTo>
                    <a:lnTo>
                      <a:pt x="553" y="3035"/>
                    </a:lnTo>
                    <a:lnTo>
                      <a:pt x="465" y="3035"/>
                    </a:lnTo>
                    <a:lnTo>
                      <a:pt x="375" y="3037"/>
                    </a:lnTo>
                    <a:lnTo>
                      <a:pt x="284" y="3037"/>
                    </a:lnTo>
                    <a:lnTo>
                      <a:pt x="191" y="3037"/>
                    </a:lnTo>
                    <a:lnTo>
                      <a:pt x="95" y="3035"/>
                    </a:lnTo>
                    <a:lnTo>
                      <a:pt x="0" y="3035"/>
                    </a:lnTo>
                    <a:lnTo>
                      <a:pt x="0" y="0"/>
                    </a:lnTo>
                    <a:close/>
                  </a:path>
                </a:pathLst>
              </a:custGeom>
              <a:solidFill>
                <a:srgbClr val="DD981D"/>
              </a:solidFill>
              <a:ln w="0">
                <a:solidFill>
                  <a:srgbClr val="DD981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6" name="Freeform 47"/>
              <p:cNvSpPr>
                <a:spLocks/>
              </p:cNvSpPr>
              <p:nvPr/>
            </p:nvSpPr>
            <p:spPr bwMode="auto">
              <a:xfrm>
                <a:off x="5795" y="997"/>
                <a:ext cx="452" cy="369"/>
              </a:xfrm>
              <a:custGeom>
                <a:avLst/>
                <a:gdLst>
                  <a:gd name="T0" fmla="*/ 836 w 1808"/>
                  <a:gd name="T1" fmla="*/ 0 h 1477"/>
                  <a:gd name="T2" fmla="*/ 971 w 1808"/>
                  <a:gd name="T3" fmla="*/ 0 h 1477"/>
                  <a:gd name="T4" fmla="*/ 1100 w 1808"/>
                  <a:gd name="T5" fmla="*/ 0 h 1477"/>
                  <a:gd name="T6" fmla="*/ 1225 w 1808"/>
                  <a:gd name="T7" fmla="*/ 3 h 1477"/>
                  <a:gd name="T8" fmla="*/ 1340 w 1808"/>
                  <a:gd name="T9" fmla="*/ 8 h 1477"/>
                  <a:gd name="T10" fmla="*/ 1447 w 1808"/>
                  <a:gd name="T11" fmla="*/ 21 h 1477"/>
                  <a:gd name="T12" fmla="*/ 1542 w 1808"/>
                  <a:gd name="T13" fmla="*/ 41 h 1477"/>
                  <a:gd name="T14" fmla="*/ 1625 w 1808"/>
                  <a:gd name="T15" fmla="*/ 71 h 1477"/>
                  <a:gd name="T16" fmla="*/ 1694 w 1808"/>
                  <a:gd name="T17" fmla="*/ 114 h 1477"/>
                  <a:gd name="T18" fmla="*/ 1747 w 1808"/>
                  <a:gd name="T19" fmla="*/ 170 h 1477"/>
                  <a:gd name="T20" fmla="*/ 1785 w 1808"/>
                  <a:gd name="T21" fmla="*/ 243 h 1477"/>
                  <a:gd name="T22" fmla="*/ 1805 w 1808"/>
                  <a:gd name="T23" fmla="*/ 333 h 1477"/>
                  <a:gd name="T24" fmla="*/ 1805 w 1808"/>
                  <a:gd name="T25" fmla="*/ 444 h 1477"/>
                  <a:gd name="T26" fmla="*/ 1785 w 1808"/>
                  <a:gd name="T27" fmla="*/ 566 h 1477"/>
                  <a:gd name="T28" fmla="*/ 1747 w 1808"/>
                  <a:gd name="T29" fmla="*/ 695 h 1477"/>
                  <a:gd name="T30" fmla="*/ 1694 w 1808"/>
                  <a:gd name="T31" fmla="*/ 829 h 1477"/>
                  <a:gd name="T32" fmla="*/ 1625 w 1808"/>
                  <a:gd name="T33" fmla="*/ 959 h 1477"/>
                  <a:gd name="T34" fmla="*/ 1542 w 1808"/>
                  <a:gd name="T35" fmla="*/ 1085 h 1477"/>
                  <a:gd name="T36" fmla="*/ 1447 w 1808"/>
                  <a:gd name="T37" fmla="*/ 1200 h 1477"/>
                  <a:gd name="T38" fmla="*/ 1340 w 1808"/>
                  <a:gd name="T39" fmla="*/ 1300 h 1477"/>
                  <a:gd name="T40" fmla="*/ 1225 w 1808"/>
                  <a:gd name="T41" fmla="*/ 1383 h 1477"/>
                  <a:gd name="T42" fmla="*/ 1100 w 1808"/>
                  <a:gd name="T43" fmla="*/ 1441 h 1477"/>
                  <a:gd name="T44" fmla="*/ 971 w 1808"/>
                  <a:gd name="T45" fmla="*/ 1473 h 1477"/>
                  <a:gd name="T46" fmla="*/ 836 w 1808"/>
                  <a:gd name="T47" fmla="*/ 1473 h 1477"/>
                  <a:gd name="T48" fmla="*/ 706 w 1808"/>
                  <a:gd name="T49" fmla="*/ 1441 h 1477"/>
                  <a:gd name="T50" fmla="*/ 582 w 1808"/>
                  <a:gd name="T51" fmla="*/ 1383 h 1477"/>
                  <a:gd name="T52" fmla="*/ 467 w 1808"/>
                  <a:gd name="T53" fmla="*/ 1300 h 1477"/>
                  <a:gd name="T54" fmla="*/ 361 w 1808"/>
                  <a:gd name="T55" fmla="*/ 1200 h 1477"/>
                  <a:gd name="T56" fmla="*/ 265 w 1808"/>
                  <a:gd name="T57" fmla="*/ 1085 h 1477"/>
                  <a:gd name="T58" fmla="*/ 182 w 1808"/>
                  <a:gd name="T59" fmla="*/ 959 h 1477"/>
                  <a:gd name="T60" fmla="*/ 112 w 1808"/>
                  <a:gd name="T61" fmla="*/ 829 h 1477"/>
                  <a:gd name="T62" fmla="*/ 59 w 1808"/>
                  <a:gd name="T63" fmla="*/ 695 h 1477"/>
                  <a:gd name="T64" fmla="*/ 21 w 1808"/>
                  <a:gd name="T65" fmla="*/ 566 h 1477"/>
                  <a:gd name="T66" fmla="*/ 1 w 1808"/>
                  <a:gd name="T67" fmla="*/ 444 h 1477"/>
                  <a:gd name="T68" fmla="*/ 1 w 1808"/>
                  <a:gd name="T69" fmla="*/ 333 h 1477"/>
                  <a:gd name="T70" fmla="*/ 21 w 1808"/>
                  <a:gd name="T71" fmla="*/ 243 h 1477"/>
                  <a:gd name="T72" fmla="*/ 59 w 1808"/>
                  <a:gd name="T73" fmla="*/ 170 h 1477"/>
                  <a:gd name="T74" fmla="*/ 112 w 1808"/>
                  <a:gd name="T75" fmla="*/ 114 h 1477"/>
                  <a:gd name="T76" fmla="*/ 182 w 1808"/>
                  <a:gd name="T77" fmla="*/ 71 h 1477"/>
                  <a:gd name="T78" fmla="*/ 265 w 1808"/>
                  <a:gd name="T79" fmla="*/ 41 h 1477"/>
                  <a:gd name="T80" fmla="*/ 361 w 1808"/>
                  <a:gd name="T81" fmla="*/ 21 h 1477"/>
                  <a:gd name="T82" fmla="*/ 467 w 1808"/>
                  <a:gd name="T83" fmla="*/ 8 h 1477"/>
                  <a:gd name="T84" fmla="*/ 582 w 1808"/>
                  <a:gd name="T85" fmla="*/ 3 h 1477"/>
                  <a:gd name="T86" fmla="*/ 706 w 1808"/>
                  <a:gd name="T87" fmla="*/ 0 h 1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08" h="1477">
                    <a:moveTo>
                      <a:pt x="770" y="0"/>
                    </a:moveTo>
                    <a:lnTo>
                      <a:pt x="836" y="0"/>
                    </a:lnTo>
                    <a:lnTo>
                      <a:pt x="903" y="0"/>
                    </a:lnTo>
                    <a:lnTo>
                      <a:pt x="971" y="0"/>
                    </a:lnTo>
                    <a:lnTo>
                      <a:pt x="1036" y="0"/>
                    </a:lnTo>
                    <a:lnTo>
                      <a:pt x="1100" y="0"/>
                    </a:lnTo>
                    <a:lnTo>
                      <a:pt x="1163" y="1"/>
                    </a:lnTo>
                    <a:lnTo>
                      <a:pt x="1225" y="3"/>
                    </a:lnTo>
                    <a:lnTo>
                      <a:pt x="1283" y="5"/>
                    </a:lnTo>
                    <a:lnTo>
                      <a:pt x="1340" y="8"/>
                    </a:lnTo>
                    <a:lnTo>
                      <a:pt x="1395" y="13"/>
                    </a:lnTo>
                    <a:lnTo>
                      <a:pt x="1447" y="21"/>
                    </a:lnTo>
                    <a:lnTo>
                      <a:pt x="1495" y="30"/>
                    </a:lnTo>
                    <a:lnTo>
                      <a:pt x="1542" y="41"/>
                    </a:lnTo>
                    <a:lnTo>
                      <a:pt x="1585" y="55"/>
                    </a:lnTo>
                    <a:lnTo>
                      <a:pt x="1625" y="71"/>
                    </a:lnTo>
                    <a:lnTo>
                      <a:pt x="1661" y="90"/>
                    </a:lnTo>
                    <a:lnTo>
                      <a:pt x="1694" y="114"/>
                    </a:lnTo>
                    <a:lnTo>
                      <a:pt x="1723" y="140"/>
                    </a:lnTo>
                    <a:lnTo>
                      <a:pt x="1747" y="170"/>
                    </a:lnTo>
                    <a:lnTo>
                      <a:pt x="1768" y="204"/>
                    </a:lnTo>
                    <a:lnTo>
                      <a:pt x="1785" y="243"/>
                    </a:lnTo>
                    <a:lnTo>
                      <a:pt x="1797" y="286"/>
                    </a:lnTo>
                    <a:lnTo>
                      <a:pt x="1805" y="333"/>
                    </a:lnTo>
                    <a:lnTo>
                      <a:pt x="1808" y="387"/>
                    </a:lnTo>
                    <a:lnTo>
                      <a:pt x="1805" y="444"/>
                    </a:lnTo>
                    <a:lnTo>
                      <a:pt x="1797" y="505"/>
                    </a:lnTo>
                    <a:lnTo>
                      <a:pt x="1785" y="566"/>
                    </a:lnTo>
                    <a:lnTo>
                      <a:pt x="1768" y="630"/>
                    </a:lnTo>
                    <a:lnTo>
                      <a:pt x="1747" y="695"/>
                    </a:lnTo>
                    <a:lnTo>
                      <a:pt x="1723" y="762"/>
                    </a:lnTo>
                    <a:lnTo>
                      <a:pt x="1694" y="829"/>
                    </a:lnTo>
                    <a:lnTo>
                      <a:pt x="1661" y="894"/>
                    </a:lnTo>
                    <a:lnTo>
                      <a:pt x="1625" y="959"/>
                    </a:lnTo>
                    <a:lnTo>
                      <a:pt x="1585" y="1023"/>
                    </a:lnTo>
                    <a:lnTo>
                      <a:pt x="1542" y="1085"/>
                    </a:lnTo>
                    <a:lnTo>
                      <a:pt x="1495" y="1143"/>
                    </a:lnTo>
                    <a:lnTo>
                      <a:pt x="1447" y="1200"/>
                    </a:lnTo>
                    <a:lnTo>
                      <a:pt x="1395" y="1252"/>
                    </a:lnTo>
                    <a:lnTo>
                      <a:pt x="1340" y="1300"/>
                    </a:lnTo>
                    <a:lnTo>
                      <a:pt x="1283" y="1343"/>
                    </a:lnTo>
                    <a:lnTo>
                      <a:pt x="1225" y="1383"/>
                    </a:lnTo>
                    <a:lnTo>
                      <a:pt x="1163" y="1415"/>
                    </a:lnTo>
                    <a:lnTo>
                      <a:pt x="1100" y="1441"/>
                    </a:lnTo>
                    <a:lnTo>
                      <a:pt x="1036" y="1461"/>
                    </a:lnTo>
                    <a:lnTo>
                      <a:pt x="971" y="1473"/>
                    </a:lnTo>
                    <a:lnTo>
                      <a:pt x="903" y="1477"/>
                    </a:lnTo>
                    <a:lnTo>
                      <a:pt x="836" y="1473"/>
                    </a:lnTo>
                    <a:lnTo>
                      <a:pt x="770" y="1461"/>
                    </a:lnTo>
                    <a:lnTo>
                      <a:pt x="706" y="1441"/>
                    </a:lnTo>
                    <a:lnTo>
                      <a:pt x="643" y="1415"/>
                    </a:lnTo>
                    <a:lnTo>
                      <a:pt x="582" y="1383"/>
                    </a:lnTo>
                    <a:lnTo>
                      <a:pt x="523" y="1343"/>
                    </a:lnTo>
                    <a:lnTo>
                      <a:pt x="467" y="1300"/>
                    </a:lnTo>
                    <a:lnTo>
                      <a:pt x="412" y="1252"/>
                    </a:lnTo>
                    <a:lnTo>
                      <a:pt x="361" y="1200"/>
                    </a:lnTo>
                    <a:lnTo>
                      <a:pt x="311" y="1143"/>
                    </a:lnTo>
                    <a:lnTo>
                      <a:pt x="265" y="1085"/>
                    </a:lnTo>
                    <a:lnTo>
                      <a:pt x="222" y="1023"/>
                    </a:lnTo>
                    <a:lnTo>
                      <a:pt x="182" y="959"/>
                    </a:lnTo>
                    <a:lnTo>
                      <a:pt x="145" y="894"/>
                    </a:lnTo>
                    <a:lnTo>
                      <a:pt x="112" y="829"/>
                    </a:lnTo>
                    <a:lnTo>
                      <a:pt x="84" y="762"/>
                    </a:lnTo>
                    <a:lnTo>
                      <a:pt x="59" y="695"/>
                    </a:lnTo>
                    <a:lnTo>
                      <a:pt x="38" y="630"/>
                    </a:lnTo>
                    <a:lnTo>
                      <a:pt x="21" y="566"/>
                    </a:lnTo>
                    <a:lnTo>
                      <a:pt x="9" y="505"/>
                    </a:lnTo>
                    <a:lnTo>
                      <a:pt x="1" y="444"/>
                    </a:lnTo>
                    <a:lnTo>
                      <a:pt x="0" y="387"/>
                    </a:lnTo>
                    <a:lnTo>
                      <a:pt x="1" y="333"/>
                    </a:lnTo>
                    <a:lnTo>
                      <a:pt x="9" y="286"/>
                    </a:lnTo>
                    <a:lnTo>
                      <a:pt x="21" y="243"/>
                    </a:lnTo>
                    <a:lnTo>
                      <a:pt x="38" y="204"/>
                    </a:lnTo>
                    <a:lnTo>
                      <a:pt x="59" y="170"/>
                    </a:lnTo>
                    <a:lnTo>
                      <a:pt x="84" y="140"/>
                    </a:lnTo>
                    <a:lnTo>
                      <a:pt x="112" y="114"/>
                    </a:lnTo>
                    <a:lnTo>
                      <a:pt x="145" y="90"/>
                    </a:lnTo>
                    <a:lnTo>
                      <a:pt x="182" y="71"/>
                    </a:lnTo>
                    <a:lnTo>
                      <a:pt x="222" y="55"/>
                    </a:lnTo>
                    <a:lnTo>
                      <a:pt x="265" y="41"/>
                    </a:lnTo>
                    <a:lnTo>
                      <a:pt x="311" y="30"/>
                    </a:lnTo>
                    <a:lnTo>
                      <a:pt x="361" y="21"/>
                    </a:lnTo>
                    <a:lnTo>
                      <a:pt x="412" y="13"/>
                    </a:lnTo>
                    <a:lnTo>
                      <a:pt x="467" y="8"/>
                    </a:lnTo>
                    <a:lnTo>
                      <a:pt x="523" y="5"/>
                    </a:lnTo>
                    <a:lnTo>
                      <a:pt x="582" y="3"/>
                    </a:lnTo>
                    <a:lnTo>
                      <a:pt x="643" y="1"/>
                    </a:lnTo>
                    <a:lnTo>
                      <a:pt x="706" y="0"/>
                    </a:lnTo>
                    <a:lnTo>
                      <a:pt x="770" y="0"/>
                    </a:lnTo>
                    <a:close/>
                  </a:path>
                </a:pathLst>
              </a:custGeom>
              <a:solidFill>
                <a:srgbClr val="F2B233"/>
              </a:solidFill>
              <a:ln w="0">
                <a:solidFill>
                  <a:srgbClr val="F2B233"/>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7" name="Freeform 48"/>
              <p:cNvSpPr>
                <a:spLocks/>
              </p:cNvSpPr>
              <p:nvPr/>
            </p:nvSpPr>
            <p:spPr bwMode="auto">
              <a:xfrm>
                <a:off x="6021" y="997"/>
                <a:ext cx="226" cy="369"/>
              </a:xfrm>
              <a:custGeom>
                <a:avLst/>
                <a:gdLst>
                  <a:gd name="T0" fmla="*/ 133 w 905"/>
                  <a:gd name="T1" fmla="*/ 0 h 1477"/>
                  <a:gd name="T2" fmla="*/ 197 w 905"/>
                  <a:gd name="T3" fmla="*/ 0 h 1477"/>
                  <a:gd name="T4" fmla="*/ 260 w 905"/>
                  <a:gd name="T5" fmla="*/ 1 h 1477"/>
                  <a:gd name="T6" fmla="*/ 322 w 905"/>
                  <a:gd name="T7" fmla="*/ 3 h 1477"/>
                  <a:gd name="T8" fmla="*/ 380 w 905"/>
                  <a:gd name="T9" fmla="*/ 5 h 1477"/>
                  <a:gd name="T10" fmla="*/ 437 w 905"/>
                  <a:gd name="T11" fmla="*/ 8 h 1477"/>
                  <a:gd name="T12" fmla="*/ 492 w 905"/>
                  <a:gd name="T13" fmla="*/ 13 h 1477"/>
                  <a:gd name="T14" fmla="*/ 544 w 905"/>
                  <a:gd name="T15" fmla="*/ 21 h 1477"/>
                  <a:gd name="T16" fmla="*/ 592 w 905"/>
                  <a:gd name="T17" fmla="*/ 30 h 1477"/>
                  <a:gd name="T18" fmla="*/ 639 w 905"/>
                  <a:gd name="T19" fmla="*/ 41 h 1477"/>
                  <a:gd name="T20" fmla="*/ 682 w 905"/>
                  <a:gd name="T21" fmla="*/ 55 h 1477"/>
                  <a:gd name="T22" fmla="*/ 722 w 905"/>
                  <a:gd name="T23" fmla="*/ 71 h 1477"/>
                  <a:gd name="T24" fmla="*/ 758 w 905"/>
                  <a:gd name="T25" fmla="*/ 90 h 1477"/>
                  <a:gd name="T26" fmla="*/ 791 w 905"/>
                  <a:gd name="T27" fmla="*/ 114 h 1477"/>
                  <a:gd name="T28" fmla="*/ 820 w 905"/>
                  <a:gd name="T29" fmla="*/ 140 h 1477"/>
                  <a:gd name="T30" fmla="*/ 844 w 905"/>
                  <a:gd name="T31" fmla="*/ 170 h 1477"/>
                  <a:gd name="T32" fmla="*/ 865 w 905"/>
                  <a:gd name="T33" fmla="*/ 204 h 1477"/>
                  <a:gd name="T34" fmla="*/ 882 w 905"/>
                  <a:gd name="T35" fmla="*/ 243 h 1477"/>
                  <a:gd name="T36" fmla="*/ 894 w 905"/>
                  <a:gd name="T37" fmla="*/ 286 h 1477"/>
                  <a:gd name="T38" fmla="*/ 902 w 905"/>
                  <a:gd name="T39" fmla="*/ 333 h 1477"/>
                  <a:gd name="T40" fmla="*/ 905 w 905"/>
                  <a:gd name="T41" fmla="*/ 387 h 1477"/>
                  <a:gd name="T42" fmla="*/ 902 w 905"/>
                  <a:gd name="T43" fmla="*/ 444 h 1477"/>
                  <a:gd name="T44" fmla="*/ 894 w 905"/>
                  <a:gd name="T45" fmla="*/ 505 h 1477"/>
                  <a:gd name="T46" fmla="*/ 882 w 905"/>
                  <a:gd name="T47" fmla="*/ 566 h 1477"/>
                  <a:gd name="T48" fmla="*/ 865 w 905"/>
                  <a:gd name="T49" fmla="*/ 630 h 1477"/>
                  <a:gd name="T50" fmla="*/ 844 w 905"/>
                  <a:gd name="T51" fmla="*/ 695 h 1477"/>
                  <a:gd name="T52" fmla="*/ 820 w 905"/>
                  <a:gd name="T53" fmla="*/ 762 h 1477"/>
                  <a:gd name="T54" fmla="*/ 791 w 905"/>
                  <a:gd name="T55" fmla="*/ 829 h 1477"/>
                  <a:gd name="T56" fmla="*/ 758 w 905"/>
                  <a:gd name="T57" fmla="*/ 894 h 1477"/>
                  <a:gd name="T58" fmla="*/ 722 w 905"/>
                  <a:gd name="T59" fmla="*/ 959 h 1477"/>
                  <a:gd name="T60" fmla="*/ 682 w 905"/>
                  <a:gd name="T61" fmla="*/ 1023 h 1477"/>
                  <a:gd name="T62" fmla="*/ 639 w 905"/>
                  <a:gd name="T63" fmla="*/ 1085 h 1477"/>
                  <a:gd name="T64" fmla="*/ 592 w 905"/>
                  <a:gd name="T65" fmla="*/ 1143 h 1477"/>
                  <a:gd name="T66" fmla="*/ 544 w 905"/>
                  <a:gd name="T67" fmla="*/ 1200 h 1477"/>
                  <a:gd name="T68" fmla="*/ 492 w 905"/>
                  <a:gd name="T69" fmla="*/ 1252 h 1477"/>
                  <a:gd name="T70" fmla="*/ 437 w 905"/>
                  <a:gd name="T71" fmla="*/ 1300 h 1477"/>
                  <a:gd name="T72" fmla="*/ 380 w 905"/>
                  <a:gd name="T73" fmla="*/ 1343 h 1477"/>
                  <a:gd name="T74" fmla="*/ 322 w 905"/>
                  <a:gd name="T75" fmla="*/ 1383 h 1477"/>
                  <a:gd name="T76" fmla="*/ 260 w 905"/>
                  <a:gd name="T77" fmla="*/ 1415 h 1477"/>
                  <a:gd name="T78" fmla="*/ 197 w 905"/>
                  <a:gd name="T79" fmla="*/ 1441 h 1477"/>
                  <a:gd name="T80" fmla="*/ 133 w 905"/>
                  <a:gd name="T81" fmla="*/ 1461 h 1477"/>
                  <a:gd name="T82" fmla="*/ 68 w 905"/>
                  <a:gd name="T83" fmla="*/ 1473 h 1477"/>
                  <a:gd name="T84" fmla="*/ 0 w 905"/>
                  <a:gd name="T85" fmla="*/ 1477 h 1477"/>
                  <a:gd name="T86" fmla="*/ 0 w 905"/>
                  <a:gd name="T87" fmla="*/ 0 h 1477"/>
                  <a:gd name="T88" fmla="*/ 68 w 905"/>
                  <a:gd name="T89" fmla="*/ 0 h 1477"/>
                  <a:gd name="T90" fmla="*/ 133 w 905"/>
                  <a:gd name="T91" fmla="*/ 0 h 1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5" h="1477">
                    <a:moveTo>
                      <a:pt x="133" y="0"/>
                    </a:moveTo>
                    <a:lnTo>
                      <a:pt x="197" y="0"/>
                    </a:lnTo>
                    <a:lnTo>
                      <a:pt x="260" y="1"/>
                    </a:lnTo>
                    <a:lnTo>
                      <a:pt x="322" y="3"/>
                    </a:lnTo>
                    <a:lnTo>
                      <a:pt x="380" y="5"/>
                    </a:lnTo>
                    <a:lnTo>
                      <a:pt x="437" y="8"/>
                    </a:lnTo>
                    <a:lnTo>
                      <a:pt x="492" y="13"/>
                    </a:lnTo>
                    <a:lnTo>
                      <a:pt x="544" y="21"/>
                    </a:lnTo>
                    <a:lnTo>
                      <a:pt x="592" y="30"/>
                    </a:lnTo>
                    <a:lnTo>
                      <a:pt x="639" y="41"/>
                    </a:lnTo>
                    <a:lnTo>
                      <a:pt x="682" y="55"/>
                    </a:lnTo>
                    <a:lnTo>
                      <a:pt x="722" y="71"/>
                    </a:lnTo>
                    <a:lnTo>
                      <a:pt x="758" y="90"/>
                    </a:lnTo>
                    <a:lnTo>
                      <a:pt x="791" y="114"/>
                    </a:lnTo>
                    <a:lnTo>
                      <a:pt x="820" y="140"/>
                    </a:lnTo>
                    <a:lnTo>
                      <a:pt x="844" y="170"/>
                    </a:lnTo>
                    <a:lnTo>
                      <a:pt x="865" y="204"/>
                    </a:lnTo>
                    <a:lnTo>
                      <a:pt x="882" y="243"/>
                    </a:lnTo>
                    <a:lnTo>
                      <a:pt x="894" y="286"/>
                    </a:lnTo>
                    <a:lnTo>
                      <a:pt x="902" y="333"/>
                    </a:lnTo>
                    <a:lnTo>
                      <a:pt x="905" y="387"/>
                    </a:lnTo>
                    <a:lnTo>
                      <a:pt x="902" y="444"/>
                    </a:lnTo>
                    <a:lnTo>
                      <a:pt x="894" y="505"/>
                    </a:lnTo>
                    <a:lnTo>
                      <a:pt x="882" y="566"/>
                    </a:lnTo>
                    <a:lnTo>
                      <a:pt x="865" y="630"/>
                    </a:lnTo>
                    <a:lnTo>
                      <a:pt x="844" y="695"/>
                    </a:lnTo>
                    <a:lnTo>
                      <a:pt x="820" y="762"/>
                    </a:lnTo>
                    <a:lnTo>
                      <a:pt x="791" y="829"/>
                    </a:lnTo>
                    <a:lnTo>
                      <a:pt x="758" y="894"/>
                    </a:lnTo>
                    <a:lnTo>
                      <a:pt x="722" y="959"/>
                    </a:lnTo>
                    <a:lnTo>
                      <a:pt x="682" y="1023"/>
                    </a:lnTo>
                    <a:lnTo>
                      <a:pt x="639" y="1085"/>
                    </a:lnTo>
                    <a:lnTo>
                      <a:pt x="592" y="1143"/>
                    </a:lnTo>
                    <a:lnTo>
                      <a:pt x="544" y="1200"/>
                    </a:lnTo>
                    <a:lnTo>
                      <a:pt x="492" y="1252"/>
                    </a:lnTo>
                    <a:lnTo>
                      <a:pt x="437" y="1300"/>
                    </a:lnTo>
                    <a:lnTo>
                      <a:pt x="380" y="1343"/>
                    </a:lnTo>
                    <a:lnTo>
                      <a:pt x="322" y="1383"/>
                    </a:lnTo>
                    <a:lnTo>
                      <a:pt x="260" y="1415"/>
                    </a:lnTo>
                    <a:lnTo>
                      <a:pt x="197" y="1441"/>
                    </a:lnTo>
                    <a:lnTo>
                      <a:pt x="133" y="1461"/>
                    </a:lnTo>
                    <a:lnTo>
                      <a:pt x="68" y="1473"/>
                    </a:lnTo>
                    <a:lnTo>
                      <a:pt x="0" y="1477"/>
                    </a:lnTo>
                    <a:lnTo>
                      <a:pt x="0" y="0"/>
                    </a:lnTo>
                    <a:lnTo>
                      <a:pt x="68" y="0"/>
                    </a:lnTo>
                    <a:lnTo>
                      <a:pt x="133" y="0"/>
                    </a:lnTo>
                    <a:close/>
                  </a:path>
                </a:pathLst>
              </a:custGeom>
              <a:solidFill>
                <a:srgbClr val="DD981D"/>
              </a:solidFill>
              <a:ln w="0">
                <a:solidFill>
                  <a:srgbClr val="DD981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8" name="Freeform 49"/>
              <p:cNvSpPr>
                <a:spLocks/>
              </p:cNvSpPr>
              <p:nvPr/>
            </p:nvSpPr>
            <p:spPr bwMode="auto">
              <a:xfrm>
                <a:off x="5823" y="1291"/>
                <a:ext cx="398" cy="70"/>
              </a:xfrm>
              <a:custGeom>
                <a:avLst/>
                <a:gdLst>
                  <a:gd name="T0" fmla="*/ 124 w 1594"/>
                  <a:gd name="T1" fmla="*/ 0 h 282"/>
                  <a:gd name="T2" fmla="*/ 1470 w 1594"/>
                  <a:gd name="T3" fmla="*/ 0 h 282"/>
                  <a:gd name="T4" fmla="*/ 1499 w 1594"/>
                  <a:gd name="T5" fmla="*/ 2 h 282"/>
                  <a:gd name="T6" fmla="*/ 1525 w 1594"/>
                  <a:gd name="T7" fmla="*/ 11 h 282"/>
                  <a:gd name="T8" fmla="*/ 1547 w 1594"/>
                  <a:gd name="T9" fmla="*/ 27 h 282"/>
                  <a:gd name="T10" fmla="*/ 1567 w 1594"/>
                  <a:gd name="T11" fmla="*/ 45 h 282"/>
                  <a:gd name="T12" fmla="*/ 1581 w 1594"/>
                  <a:gd name="T13" fmla="*/ 69 h 282"/>
                  <a:gd name="T14" fmla="*/ 1590 w 1594"/>
                  <a:gd name="T15" fmla="*/ 95 h 282"/>
                  <a:gd name="T16" fmla="*/ 1594 w 1594"/>
                  <a:gd name="T17" fmla="*/ 124 h 282"/>
                  <a:gd name="T18" fmla="*/ 1594 w 1594"/>
                  <a:gd name="T19" fmla="*/ 158 h 282"/>
                  <a:gd name="T20" fmla="*/ 1586 w 1594"/>
                  <a:gd name="T21" fmla="*/ 158 h 282"/>
                  <a:gd name="T22" fmla="*/ 1584 w 1594"/>
                  <a:gd name="T23" fmla="*/ 186 h 282"/>
                  <a:gd name="T24" fmla="*/ 1575 w 1594"/>
                  <a:gd name="T25" fmla="*/ 213 h 282"/>
                  <a:gd name="T26" fmla="*/ 1560 w 1594"/>
                  <a:gd name="T27" fmla="*/ 236 h 282"/>
                  <a:gd name="T28" fmla="*/ 1541 w 1594"/>
                  <a:gd name="T29" fmla="*/ 254 h 282"/>
                  <a:gd name="T30" fmla="*/ 1517 w 1594"/>
                  <a:gd name="T31" fmla="*/ 270 h 282"/>
                  <a:gd name="T32" fmla="*/ 1491 w 1594"/>
                  <a:gd name="T33" fmla="*/ 279 h 282"/>
                  <a:gd name="T34" fmla="*/ 1462 w 1594"/>
                  <a:gd name="T35" fmla="*/ 282 h 282"/>
                  <a:gd name="T36" fmla="*/ 124 w 1594"/>
                  <a:gd name="T37" fmla="*/ 282 h 282"/>
                  <a:gd name="T38" fmla="*/ 95 w 1594"/>
                  <a:gd name="T39" fmla="*/ 279 h 282"/>
                  <a:gd name="T40" fmla="*/ 69 w 1594"/>
                  <a:gd name="T41" fmla="*/ 270 h 282"/>
                  <a:gd name="T42" fmla="*/ 45 w 1594"/>
                  <a:gd name="T43" fmla="*/ 254 h 282"/>
                  <a:gd name="T44" fmla="*/ 27 w 1594"/>
                  <a:gd name="T45" fmla="*/ 236 h 282"/>
                  <a:gd name="T46" fmla="*/ 13 w 1594"/>
                  <a:gd name="T47" fmla="*/ 213 h 282"/>
                  <a:gd name="T48" fmla="*/ 2 w 1594"/>
                  <a:gd name="T49" fmla="*/ 186 h 282"/>
                  <a:gd name="T50" fmla="*/ 0 w 1594"/>
                  <a:gd name="T51" fmla="*/ 158 h 282"/>
                  <a:gd name="T52" fmla="*/ 0 w 1594"/>
                  <a:gd name="T53" fmla="*/ 124 h 282"/>
                  <a:gd name="T54" fmla="*/ 2 w 1594"/>
                  <a:gd name="T55" fmla="*/ 95 h 282"/>
                  <a:gd name="T56" fmla="*/ 13 w 1594"/>
                  <a:gd name="T57" fmla="*/ 69 h 282"/>
                  <a:gd name="T58" fmla="*/ 27 w 1594"/>
                  <a:gd name="T59" fmla="*/ 45 h 282"/>
                  <a:gd name="T60" fmla="*/ 45 w 1594"/>
                  <a:gd name="T61" fmla="*/ 27 h 282"/>
                  <a:gd name="T62" fmla="*/ 69 w 1594"/>
                  <a:gd name="T63" fmla="*/ 11 h 282"/>
                  <a:gd name="T64" fmla="*/ 95 w 1594"/>
                  <a:gd name="T65" fmla="*/ 2 h 282"/>
                  <a:gd name="T66" fmla="*/ 124 w 1594"/>
                  <a:gd name="T67"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94" h="282">
                    <a:moveTo>
                      <a:pt x="124" y="0"/>
                    </a:moveTo>
                    <a:lnTo>
                      <a:pt x="1470" y="0"/>
                    </a:lnTo>
                    <a:lnTo>
                      <a:pt x="1499" y="2"/>
                    </a:lnTo>
                    <a:lnTo>
                      <a:pt x="1525" y="11"/>
                    </a:lnTo>
                    <a:lnTo>
                      <a:pt x="1547" y="27"/>
                    </a:lnTo>
                    <a:lnTo>
                      <a:pt x="1567" y="45"/>
                    </a:lnTo>
                    <a:lnTo>
                      <a:pt x="1581" y="69"/>
                    </a:lnTo>
                    <a:lnTo>
                      <a:pt x="1590" y="95"/>
                    </a:lnTo>
                    <a:lnTo>
                      <a:pt x="1594" y="124"/>
                    </a:lnTo>
                    <a:lnTo>
                      <a:pt x="1594" y="158"/>
                    </a:lnTo>
                    <a:lnTo>
                      <a:pt x="1586" y="158"/>
                    </a:lnTo>
                    <a:lnTo>
                      <a:pt x="1584" y="186"/>
                    </a:lnTo>
                    <a:lnTo>
                      <a:pt x="1575" y="213"/>
                    </a:lnTo>
                    <a:lnTo>
                      <a:pt x="1560" y="236"/>
                    </a:lnTo>
                    <a:lnTo>
                      <a:pt x="1541" y="254"/>
                    </a:lnTo>
                    <a:lnTo>
                      <a:pt x="1517" y="270"/>
                    </a:lnTo>
                    <a:lnTo>
                      <a:pt x="1491" y="279"/>
                    </a:lnTo>
                    <a:lnTo>
                      <a:pt x="1462" y="282"/>
                    </a:lnTo>
                    <a:lnTo>
                      <a:pt x="124" y="282"/>
                    </a:lnTo>
                    <a:lnTo>
                      <a:pt x="95" y="279"/>
                    </a:lnTo>
                    <a:lnTo>
                      <a:pt x="69" y="270"/>
                    </a:lnTo>
                    <a:lnTo>
                      <a:pt x="45" y="254"/>
                    </a:lnTo>
                    <a:lnTo>
                      <a:pt x="27" y="236"/>
                    </a:lnTo>
                    <a:lnTo>
                      <a:pt x="13" y="213"/>
                    </a:lnTo>
                    <a:lnTo>
                      <a:pt x="2" y="186"/>
                    </a:lnTo>
                    <a:lnTo>
                      <a:pt x="0" y="158"/>
                    </a:lnTo>
                    <a:lnTo>
                      <a:pt x="0" y="124"/>
                    </a:lnTo>
                    <a:lnTo>
                      <a:pt x="2" y="95"/>
                    </a:lnTo>
                    <a:lnTo>
                      <a:pt x="13" y="69"/>
                    </a:lnTo>
                    <a:lnTo>
                      <a:pt x="27" y="45"/>
                    </a:lnTo>
                    <a:lnTo>
                      <a:pt x="45" y="27"/>
                    </a:lnTo>
                    <a:lnTo>
                      <a:pt x="69" y="11"/>
                    </a:lnTo>
                    <a:lnTo>
                      <a:pt x="95" y="2"/>
                    </a:lnTo>
                    <a:lnTo>
                      <a:pt x="124" y="0"/>
                    </a:lnTo>
                    <a:close/>
                  </a:path>
                </a:pathLst>
              </a:custGeom>
              <a:solidFill>
                <a:srgbClr val="04AF76"/>
              </a:solidFill>
              <a:ln w="0">
                <a:solidFill>
                  <a:srgbClr val="04AF7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9" name="Freeform 50"/>
              <p:cNvSpPr>
                <a:spLocks/>
              </p:cNvSpPr>
              <p:nvPr/>
            </p:nvSpPr>
            <p:spPr bwMode="auto">
              <a:xfrm>
                <a:off x="5848" y="1292"/>
                <a:ext cx="373" cy="71"/>
              </a:xfrm>
              <a:custGeom>
                <a:avLst/>
                <a:gdLst>
                  <a:gd name="T0" fmla="*/ 0 w 1491"/>
                  <a:gd name="T1" fmla="*/ 0 h 284"/>
                  <a:gd name="T2" fmla="*/ 1367 w 1491"/>
                  <a:gd name="T3" fmla="*/ 0 h 284"/>
                  <a:gd name="T4" fmla="*/ 1396 w 1491"/>
                  <a:gd name="T5" fmla="*/ 4 h 284"/>
                  <a:gd name="T6" fmla="*/ 1422 w 1491"/>
                  <a:gd name="T7" fmla="*/ 13 h 284"/>
                  <a:gd name="T8" fmla="*/ 1444 w 1491"/>
                  <a:gd name="T9" fmla="*/ 28 h 284"/>
                  <a:gd name="T10" fmla="*/ 1464 w 1491"/>
                  <a:gd name="T11" fmla="*/ 47 h 284"/>
                  <a:gd name="T12" fmla="*/ 1478 w 1491"/>
                  <a:gd name="T13" fmla="*/ 69 h 284"/>
                  <a:gd name="T14" fmla="*/ 1487 w 1491"/>
                  <a:gd name="T15" fmla="*/ 95 h 284"/>
                  <a:gd name="T16" fmla="*/ 1491 w 1491"/>
                  <a:gd name="T17" fmla="*/ 124 h 284"/>
                  <a:gd name="T18" fmla="*/ 1491 w 1491"/>
                  <a:gd name="T19" fmla="*/ 159 h 284"/>
                  <a:gd name="T20" fmla="*/ 1487 w 1491"/>
                  <a:gd name="T21" fmla="*/ 187 h 284"/>
                  <a:gd name="T22" fmla="*/ 1476 w 1491"/>
                  <a:gd name="T23" fmla="*/ 213 h 284"/>
                  <a:gd name="T24" fmla="*/ 1459 w 1491"/>
                  <a:gd name="T25" fmla="*/ 237 h 284"/>
                  <a:gd name="T26" fmla="*/ 1436 w 1491"/>
                  <a:gd name="T27" fmla="*/ 256 h 284"/>
                  <a:gd name="T28" fmla="*/ 1410 w 1491"/>
                  <a:gd name="T29" fmla="*/ 271 h 284"/>
                  <a:gd name="T30" fmla="*/ 1383 w 1491"/>
                  <a:gd name="T31" fmla="*/ 280 h 284"/>
                  <a:gd name="T32" fmla="*/ 1353 w 1491"/>
                  <a:gd name="T33" fmla="*/ 284 h 284"/>
                  <a:gd name="T34" fmla="*/ 0 w 1491"/>
                  <a:gd name="T35"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1" h="284">
                    <a:moveTo>
                      <a:pt x="0" y="0"/>
                    </a:moveTo>
                    <a:lnTo>
                      <a:pt x="1367" y="0"/>
                    </a:lnTo>
                    <a:lnTo>
                      <a:pt x="1396" y="4"/>
                    </a:lnTo>
                    <a:lnTo>
                      <a:pt x="1422" y="13"/>
                    </a:lnTo>
                    <a:lnTo>
                      <a:pt x="1444" y="28"/>
                    </a:lnTo>
                    <a:lnTo>
                      <a:pt x="1464" y="47"/>
                    </a:lnTo>
                    <a:lnTo>
                      <a:pt x="1478" y="69"/>
                    </a:lnTo>
                    <a:lnTo>
                      <a:pt x="1487" y="95"/>
                    </a:lnTo>
                    <a:lnTo>
                      <a:pt x="1491" y="124"/>
                    </a:lnTo>
                    <a:lnTo>
                      <a:pt x="1491" y="159"/>
                    </a:lnTo>
                    <a:lnTo>
                      <a:pt x="1487" y="187"/>
                    </a:lnTo>
                    <a:lnTo>
                      <a:pt x="1476" y="213"/>
                    </a:lnTo>
                    <a:lnTo>
                      <a:pt x="1459" y="237"/>
                    </a:lnTo>
                    <a:lnTo>
                      <a:pt x="1436" y="256"/>
                    </a:lnTo>
                    <a:lnTo>
                      <a:pt x="1410" y="271"/>
                    </a:lnTo>
                    <a:lnTo>
                      <a:pt x="1383" y="280"/>
                    </a:lnTo>
                    <a:lnTo>
                      <a:pt x="1353" y="284"/>
                    </a:lnTo>
                    <a:lnTo>
                      <a:pt x="0" y="0"/>
                    </a:lnTo>
                    <a:close/>
                  </a:path>
                </a:pathLst>
              </a:custGeom>
              <a:solidFill>
                <a:srgbClr val="008C61"/>
              </a:solidFill>
              <a:ln w="0">
                <a:solidFill>
                  <a:srgbClr val="008C6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0" name="Freeform 51"/>
              <p:cNvSpPr>
                <a:spLocks/>
              </p:cNvSpPr>
              <p:nvPr/>
            </p:nvSpPr>
            <p:spPr bwMode="auto">
              <a:xfrm>
                <a:off x="5814" y="1522"/>
                <a:ext cx="414" cy="414"/>
              </a:xfrm>
              <a:custGeom>
                <a:avLst/>
                <a:gdLst>
                  <a:gd name="T0" fmla="*/ 907 w 1656"/>
                  <a:gd name="T1" fmla="*/ 4 h 1657"/>
                  <a:gd name="T2" fmla="*/ 1060 w 1656"/>
                  <a:gd name="T3" fmla="*/ 34 h 1657"/>
                  <a:gd name="T4" fmla="*/ 1201 w 1656"/>
                  <a:gd name="T5" fmla="*/ 89 h 1657"/>
                  <a:gd name="T6" fmla="*/ 1329 w 1656"/>
                  <a:gd name="T7" fmla="*/ 169 h 1657"/>
                  <a:gd name="T8" fmla="*/ 1439 w 1656"/>
                  <a:gd name="T9" fmla="*/ 271 h 1657"/>
                  <a:gd name="T10" fmla="*/ 1529 w 1656"/>
                  <a:gd name="T11" fmla="*/ 390 h 1657"/>
                  <a:gd name="T12" fmla="*/ 1598 w 1656"/>
                  <a:gd name="T13" fmla="*/ 524 h 1657"/>
                  <a:gd name="T14" fmla="*/ 1640 w 1656"/>
                  <a:gd name="T15" fmla="*/ 672 h 1657"/>
                  <a:gd name="T16" fmla="*/ 1656 w 1656"/>
                  <a:gd name="T17" fmla="*/ 829 h 1657"/>
                  <a:gd name="T18" fmla="*/ 1640 w 1656"/>
                  <a:gd name="T19" fmla="*/ 986 h 1657"/>
                  <a:gd name="T20" fmla="*/ 1598 w 1656"/>
                  <a:gd name="T21" fmla="*/ 1133 h 1657"/>
                  <a:gd name="T22" fmla="*/ 1529 w 1656"/>
                  <a:gd name="T23" fmla="*/ 1268 h 1657"/>
                  <a:gd name="T24" fmla="*/ 1439 w 1656"/>
                  <a:gd name="T25" fmla="*/ 1387 h 1657"/>
                  <a:gd name="T26" fmla="*/ 1329 w 1656"/>
                  <a:gd name="T27" fmla="*/ 1487 h 1657"/>
                  <a:gd name="T28" fmla="*/ 1201 w 1656"/>
                  <a:gd name="T29" fmla="*/ 1567 h 1657"/>
                  <a:gd name="T30" fmla="*/ 1060 w 1656"/>
                  <a:gd name="T31" fmla="*/ 1623 h 1657"/>
                  <a:gd name="T32" fmla="*/ 907 w 1656"/>
                  <a:gd name="T33" fmla="*/ 1653 h 1657"/>
                  <a:gd name="T34" fmla="*/ 747 w 1656"/>
                  <a:gd name="T35" fmla="*/ 1653 h 1657"/>
                  <a:gd name="T36" fmla="*/ 594 w 1656"/>
                  <a:gd name="T37" fmla="*/ 1623 h 1657"/>
                  <a:gd name="T38" fmla="*/ 453 w 1656"/>
                  <a:gd name="T39" fmla="*/ 1567 h 1657"/>
                  <a:gd name="T40" fmla="*/ 326 w 1656"/>
                  <a:gd name="T41" fmla="*/ 1487 h 1657"/>
                  <a:gd name="T42" fmla="*/ 215 w 1656"/>
                  <a:gd name="T43" fmla="*/ 1387 h 1657"/>
                  <a:gd name="T44" fmla="*/ 125 w 1656"/>
                  <a:gd name="T45" fmla="*/ 1268 h 1657"/>
                  <a:gd name="T46" fmla="*/ 57 w 1656"/>
                  <a:gd name="T47" fmla="*/ 1133 h 1657"/>
                  <a:gd name="T48" fmla="*/ 14 w 1656"/>
                  <a:gd name="T49" fmla="*/ 986 h 1657"/>
                  <a:gd name="T50" fmla="*/ 0 w 1656"/>
                  <a:gd name="T51" fmla="*/ 829 h 1657"/>
                  <a:gd name="T52" fmla="*/ 14 w 1656"/>
                  <a:gd name="T53" fmla="*/ 672 h 1657"/>
                  <a:gd name="T54" fmla="*/ 57 w 1656"/>
                  <a:gd name="T55" fmla="*/ 524 h 1657"/>
                  <a:gd name="T56" fmla="*/ 125 w 1656"/>
                  <a:gd name="T57" fmla="*/ 390 h 1657"/>
                  <a:gd name="T58" fmla="*/ 215 w 1656"/>
                  <a:gd name="T59" fmla="*/ 271 h 1657"/>
                  <a:gd name="T60" fmla="*/ 326 w 1656"/>
                  <a:gd name="T61" fmla="*/ 169 h 1657"/>
                  <a:gd name="T62" fmla="*/ 453 w 1656"/>
                  <a:gd name="T63" fmla="*/ 89 h 1657"/>
                  <a:gd name="T64" fmla="*/ 594 w 1656"/>
                  <a:gd name="T65" fmla="*/ 34 h 1657"/>
                  <a:gd name="T66" fmla="*/ 747 w 1656"/>
                  <a:gd name="T67" fmla="*/ 4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56" h="1657">
                    <a:moveTo>
                      <a:pt x="827" y="0"/>
                    </a:moveTo>
                    <a:lnTo>
                      <a:pt x="907" y="4"/>
                    </a:lnTo>
                    <a:lnTo>
                      <a:pt x="985" y="16"/>
                    </a:lnTo>
                    <a:lnTo>
                      <a:pt x="1060" y="34"/>
                    </a:lnTo>
                    <a:lnTo>
                      <a:pt x="1132" y="59"/>
                    </a:lnTo>
                    <a:lnTo>
                      <a:pt x="1201" y="89"/>
                    </a:lnTo>
                    <a:lnTo>
                      <a:pt x="1266" y="127"/>
                    </a:lnTo>
                    <a:lnTo>
                      <a:pt x="1329" y="169"/>
                    </a:lnTo>
                    <a:lnTo>
                      <a:pt x="1387" y="217"/>
                    </a:lnTo>
                    <a:lnTo>
                      <a:pt x="1439" y="271"/>
                    </a:lnTo>
                    <a:lnTo>
                      <a:pt x="1487" y="328"/>
                    </a:lnTo>
                    <a:lnTo>
                      <a:pt x="1529" y="390"/>
                    </a:lnTo>
                    <a:lnTo>
                      <a:pt x="1567" y="455"/>
                    </a:lnTo>
                    <a:lnTo>
                      <a:pt x="1598" y="524"/>
                    </a:lnTo>
                    <a:lnTo>
                      <a:pt x="1622" y="596"/>
                    </a:lnTo>
                    <a:lnTo>
                      <a:pt x="1640" y="672"/>
                    </a:lnTo>
                    <a:lnTo>
                      <a:pt x="1652" y="749"/>
                    </a:lnTo>
                    <a:lnTo>
                      <a:pt x="1656" y="829"/>
                    </a:lnTo>
                    <a:lnTo>
                      <a:pt x="1652" y="908"/>
                    </a:lnTo>
                    <a:lnTo>
                      <a:pt x="1640" y="986"/>
                    </a:lnTo>
                    <a:lnTo>
                      <a:pt x="1622" y="1061"/>
                    </a:lnTo>
                    <a:lnTo>
                      <a:pt x="1598" y="1133"/>
                    </a:lnTo>
                    <a:lnTo>
                      <a:pt x="1567" y="1202"/>
                    </a:lnTo>
                    <a:lnTo>
                      <a:pt x="1529" y="1268"/>
                    </a:lnTo>
                    <a:lnTo>
                      <a:pt x="1487" y="1329"/>
                    </a:lnTo>
                    <a:lnTo>
                      <a:pt x="1439" y="1387"/>
                    </a:lnTo>
                    <a:lnTo>
                      <a:pt x="1387" y="1440"/>
                    </a:lnTo>
                    <a:lnTo>
                      <a:pt x="1329" y="1487"/>
                    </a:lnTo>
                    <a:lnTo>
                      <a:pt x="1266" y="1530"/>
                    </a:lnTo>
                    <a:lnTo>
                      <a:pt x="1201" y="1567"/>
                    </a:lnTo>
                    <a:lnTo>
                      <a:pt x="1132" y="1598"/>
                    </a:lnTo>
                    <a:lnTo>
                      <a:pt x="1060" y="1623"/>
                    </a:lnTo>
                    <a:lnTo>
                      <a:pt x="985" y="1642"/>
                    </a:lnTo>
                    <a:lnTo>
                      <a:pt x="907" y="1653"/>
                    </a:lnTo>
                    <a:lnTo>
                      <a:pt x="827" y="1657"/>
                    </a:lnTo>
                    <a:lnTo>
                      <a:pt x="747" y="1653"/>
                    </a:lnTo>
                    <a:lnTo>
                      <a:pt x="670" y="1642"/>
                    </a:lnTo>
                    <a:lnTo>
                      <a:pt x="594" y="1623"/>
                    </a:lnTo>
                    <a:lnTo>
                      <a:pt x="523" y="1598"/>
                    </a:lnTo>
                    <a:lnTo>
                      <a:pt x="453" y="1567"/>
                    </a:lnTo>
                    <a:lnTo>
                      <a:pt x="388" y="1530"/>
                    </a:lnTo>
                    <a:lnTo>
                      <a:pt x="326" y="1487"/>
                    </a:lnTo>
                    <a:lnTo>
                      <a:pt x="269" y="1440"/>
                    </a:lnTo>
                    <a:lnTo>
                      <a:pt x="215" y="1387"/>
                    </a:lnTo>
                    <a:lnTo>
                      <a:pt x="168" y="1329"/>
                    </a:lnTo>
                    <a:lnTo>
                      <a:pt x="125" y="1268"/>
                    </a:lnTo>
                    <a:lnTo>
                      <a:pt x="89" y="1202"/>
                    </a:lnTo>
                    <a:lnTo>
                      <a:pt x="57" y="1133"/>
                    </a:lnTo>
                    <a:lnTo>
                      <a:pt x="32" y="1061"/>
                    </a:lnTo>
                    <a:lnTo>
                      <a:pt x="14" y="986"/>
                    </a:lnTo>
                    <a:lnTo>
                      <a:pt x="2" y="908"/>
                    </a:lnTo>
                    <a:lnTo>
                      <a:pt x="0" y="829"/>
                    </a:lnTo>
                    <a:lnTo>
                      <a:pt x="2" y="749"/>
                    </a:lnTo>
                    <a:lnTo>
                      <a:pt x="14" y="672"/>
                    </a:lnTo>
                    <a:lnTo>
                      <a:pt x="32" y="596"/>
                    </a:lnTo>
                    <a:lnTo>
                      <a:pt x="57" y="524"/>
                    </a:lnTo>
                    <a:lnTo>
                      <a:pt x="89" y="455"/>
                    </a:lnTo>
                    <a:lnTo>
                      <a:pt x="125" y="390"/>
                    </a:lnTo>
                    <a:lnTo>
                      <a:pt x="168" y="328"/>
                    </a:lnTo>
                    <a:lnTo>
                      <a:pt x="215" y="271"/>
                    </a:lnTo>
                    <a:lnTo>
                      <a:pt x="269" y="217"/>
                    </a:lnTo>
                    <a:lnTo>
                      <a:pt x="326" y="169"/>
                    </a:lnTo>
                    <a:lnTo>
                      <a:pt x="388" y="127"/>
                    </a:lnTo>
                    <a:lnTo>
                      <a:pt x="453" y="89"/>
                    </a:lnTo>
                    <a:lnTo>
                      <a:pt x="523" y="59"/>
                    </a:lnTo>
                    <a:lnTo>
                      <a:pt x="594" y="34"/>
                    </a:lnTo>
                    <a:lnTo>
                      <a:pt x="670" y="16"/>
                    </a:lnTo>
                    <a:lnTo>
                      <a:pt x="747" y="4"/>
                    </a:lnTo>
                    <a:lnTo>
                      <a:pt x="827" y="0"/>
                    </a:lnTo>
                    <a:close/>
                  </a:path>
                </a:pathLst>
              </a:custGeom>
              <a:solidFill>
                <a:srgbClr val="04AF76"/>
              </a:solidFill>
              <a:ln w="0">
                <a:solidFill>
                  <a:srgbClr val="04AF7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1" name="Freeform 52"/>
              <p:cNvSpPr>
                <a:spLocks/>
              </p:cNvSpPr>
              <p:nvPr/>
            </p:nvSpPr>
            <p:spPr bwMode="auto">
              <a:xfrm>
                <a:off x="5874" y="1521"/>
                <a:ext cx="355" cy="354"/>
              </a:xfrm>
              <a:custGeom>
                <a:avLst/>
                <a:gdLst>
                  <a:gd name="T0" fmla="*/ 587 w 1417"/>
                  <a:gd name="T1" fmla="*/ 0 h 1416"/>
                  <a:gd name="T2" fmla="*/ 658 w 1417"/>
                  <a:gd name="T3" fmla="*/ 3 h 1416"/>
                  <a:gd name="T4" fmla="*/ 728 w 1417"/>
                  <a:gd name="T5" fmla="*/ 12 h 1416"/>
                  <a:gd name="T6" fmla="*/ 798 w 1417"/>
                  <a:gd name="T7" fmla="*/ 27 h 1416"/>
                  <a:gd name="T8" fmla="*/ 865 w 1417"/>
                  <a:gd name="T9" fmla="*/ 48 h 1416"/>
                  <a:gd name="T10" fmla="*/ 932 w 1417"/>
                  <a:gd name="T11" fmla="*/ 75 h 1416"/>
                  <a:gd name="T12" fmla="*/ 998 w 1417"/>
                  <a:gd name="T13" fmla="*/ 108 h 1416"/>
                  <a:gd name="T14" fmla="*/ 1059 w 1417"/>
                  <a:gd name="T15" fmla="*/ 148 h 1416"/>
                  <a:gd name="T16" fmla="*/ 1118 w 1417"/>
                  <a:gd name="T17" fmla="*/ 192 h 1416"/>
                  <a:gd name="T18" fmla="*/ 1174 w 1417"/>
                  <a:gd name="T19" fmla="*/ 243 h 1416"/>
                  <a:gd name="T20" fmla="*/ 1225 w 1417"/>
                  <a:gd name="T21" fmla="*/ 299 h 1416"/>
                  <a:gd name="T22" fmla="*/ 1271 w 1417"/>
                  <a:gd name="T23" fmla="*/ 358 h 1416"/>
                  <a:gd name="T24" fmla="*/ 1309 w 1417"/>
                  <a:gd name="T25" fmla="*/ 421 h 1416"/>
                  <a:gd name="T26" fmla="*/ 1343 w 1417"/>
                  <a:gd name="T27" fmla="*/ 485 h 1416"/>
                  <a:gd name="T28" fmla="*/ 1369 w 1417"/>
                  <a:gd name="T29" fmla="*/ 551 h 1416"/>
                  <a:gd name="T30" fmla="*/ 1390 w 1417"/>
                  <a:gd name="T31" fmla="*/ 619 h 1416"/>
                  <a:gd name="T32" fmla="*/ 1405 w 1417"/>
                  <a:gd name="T33" fmla="*/ 689 h 1416"/>
                  <a:gd name="T34" fmla="*/ 1414 w 1417"/>
                  <a:gd name="T35" fmla="*/ 759 h 1416"/>
                  <a:gd name="T36" fmla="*/ 1417 w 1417"/>
                  <a:gd name="T37" fmla="*/ 830 h 1416"/>
                  <a:gd name="T38" fmla="*/ 1414 w 1417"/>
                  <a:gd name="T39" fmla="*/ 900 h 1416"/>
                  <a:gd name="T40" fmla="*/ 1405 w 1417"/>
                  <a:gd name="T41" fmla="*/ 971 h 1416"/>
                  <a:gd name="T42" fmla="*/ 1390 w 1417"/>
                  <a:gd name="T43" fmla="*/ 1040 h 1416"/>
                  <a:gd name="T44" fmla="*/ 1369 w 1417"/>
                  <a:gd name="T45" fmla="*/ 1108 h 1416"/>
                  <a:gd name="T46" fmla="*/ 1343 w 1417"/>
                  <a:gd name="T47" fmla="*/ 1175 h 1416"/>
                  <a:gd name="T48" fmla="*/ 1309 w 1417"/>
                  <a:gd name="T49" fmla="*/ 1239 h 1416"/>
                  <a:gd name="T50" fmla="*/ 1271 w 1417"/>
                  <a:gd name="T51" fmla="*/ 1301 h 1416"/>
                  <a:gd name="T52" fmla="*/ 1225 w 1417"/>
                  <a:gd name="T53" fmla="*/ 1360 h 1416"/>
                  <a:gd name="T54" fmla="*/ 1174 w 1417"/>
                  <a:gd name="T55" fmla="*/ 1416 h 1416"/>
                  <a:gd name="T56" fmla="*/ 0 w 1417"/>
                  <a:gd name="T57" fmla="*/ 243 h 1416"/>
                  <a:gd name="T58" fmla="*/ 56 w 1417"/>
                  <a:gd name="T59" fmla="*/ 192 h 1416"/>
                  <a:gd name="T60" fmla="*/ 115 w 1417"/>
                  <a:gd name="T61" fmla="*/ 148 h 1416"/>
                  <a:gd name="T62" fmla="*/ 178 w 1417"/>
                  <a:gd name="T63" fmla="*/ 108 h 1416"/>
                  <a:gd name="T64" fmla="*/ 242 w 1417"/>
                  <a:gd name="T65" fmla="*/ 75 h 1416"/>
                  <a:gd name="T66" fmla="*/ 309 w 1417"/>
                  <a:gd name="T67" fmla="*/ 48 h 1416"/>
                  <a:gd name="T68" fmla="*/ 377 w 1417"/>
                  <a:gd name="T69" fmla="*/ 27 h 1416"/>
                  <a:gd name="T70" fmla="*/ 446 w 1417"/>
                  <a:gd name="T71" fmla="*/ 12 h 1416"/>
                  <a:gd name="T72" fmla="*/ 516 w 1417"/>
                  <a:gd name="T73" fmla="*/ 3 h 1416"/>
                  <a:gd name="T74" fmla="*/ 587 w 1417"/>
                  <a:gd name="T75" fmla="*/ 0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17" h="1416">
                    <a:moveTo>
                      <a:pt x="587" y="0"/>
                    </a:moveTo>
                    <a:lnTo>
                      <a:pt x="658" y="3"/>
                    </a:lnTo>
                    <a:lnTo>
                      <a:pt x="728" y="12"/>
                    </a:lnTo>
                    <a:lnTo>
                      <a:pt x="798" y="27"/>
                    </a:lnTo>
                    <a:lnTo>
                      <a:pt x="865" y="48"/>
                    </a:lnTo>
                    <a:lnTo>
                      <a:pt x="932" y="75"/>
                    </a:lnTo>
                    <a:lnTo>
                      <a:pt x="998" y="108"/>
                    </a:lnTo>
                    <a:lnTo>
                      <a:pt x="1059" y="148"/>
                    </a:lnTo>
                    <a:lnTo>
                      <a:pt x="1118" y="192"/>
                    </a:lnTo>
                    <a:lnTo>
                      <a:pt x="1174" y="243"/>
                    </a:lnTo>
                    <a:lnTo>
                      <a:pt x="1225" y="299"/>
                    </a:lnTo>
                    <a:lnTo>
                      <a:pt x="1271" y="358"/>
                    </a:lnTo>
                    <a:lnTo>
                      <a:pt x="1309" y="421"/>
                    </a:lnTo>
                    <a:lnTo>
                      <a:pt x="1343" y="485"/>
                    </a:lnTo>
                    <a:lnTo>
                      <a:pt x="1369" y="551"/>
                    </a:lnTo>
                    <a:lnTo>
                      <a:pt x="1390" y="619"/>
                    </a:lnTo>
                    <a:lnTo>
                      <a:pt x="1405" y="689"/>
                    </a:lnTo>
                    <a:lnTo>
                      <a:pt x="1414" y="759"/>
                    </a:lnTo>
                    <a:lnTo>
                      <a:pt x="1417" y="830"/>
                    </a:lnTo>
                    <a:lnTo>
                      <a:pt x="1414" y="900"/>
                    </a:lnTo>
                    <a:lnTo>
                      <a:pt x="1405" y="971"/>
                    </a:lnTo>
                    <a:lnTo>
                      <a:pt x="1390" y="1040"/>
                    </a:lnTo>
                    <a:lnTo>
                      <a:pt x="1369" y="1108"/>
                    </a:lnTo>
                    <a:lnTo>
                      <a:pt x="1343" y="1175"/>
                    </a:lnTo>
                    <a:lnTo>
                      <a:pt x="1309" y="1239"/>
                    </a:lnTo>
                    <a:lnTo>
                      <a:pt x="1271" y="1301"/>
                    </a:lnTo>
                    <a:lnTo>
                      <a:pt x="1225" y="1360"/>
                    </a:lnTo>
                    <a:lnTo>
                      <a:pt x="1174" y="1416"/>
                    </a:lnTo>
                    <a:lnTo>
                      <a:pt x="0" y="243"/>
                    </a:lnTo>
                    <a:lnTo>
                      <a:pt x="56" y="192"/>
                    </a:lnTo>
                    <a:lnTo>
                      <a:pt x="115" y="148"/>
                    </a:lnTo>
                    <a:lnTo>
                      <a:pt x="178" y="108"/>
                    </a:lnTo>
                    <a:lnTo>
                      <a:pt x="242" y="75"/>
                    </a:lnTo>
                    <a:lnTo>
                      <a:pt x="309" y="48"/>
                    </a:lnTo>
                    <a:lnTo>
                      <a:pt x="377" y="27"/>
                    </a:lnTo>
                    <a:lnTo>
                      <a:pt x="446" y="12"/>
                    </a:lnTo>
                    <a:lnTo>
                      <a:pt x="516" y="3"/>
                    </a:lnTo>
                    <a:lnTo>
                      <a:pt x="587" y="0"/>
                    </a:lnTo>
                    <a:close/>
                  </a:path>
                </a:pathLst>
              </a:custGeom>
              <a:solidFill>
                <a:srgbClr val="008C61"/>
              </a:solidFill>
              <a:ln w="0">
                <a:solidFill>
                  <a:srgbClr val="008C6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2" name="Freeform 53"/>
              <p:cNvSpPr>
                <a:spLocks/>
              </p:cNvSpPr>
              <p:nvPr/>
            </p:nvSpPr>
            <p:spPr bwMode="auto">
              <a:xfrm>
                <a:off x="5935" y="1568"/>
                <a:ext cx="172" cy="328"/>
              </a:xfrm>
              <a:custGeom>
                <a:avLst/>
                <a:gdLst>
                  <a:gd name="T0" fmla="*/ 408 w 690"/>
                  <a:gd name="T1" fmla="*/ 0 h 1311"/>
                  <a:gd name="T2" fmla="*/ 455 w 690"/>
                  <a:gd name="T3" fmla="*/ 141 h 1311"/>
                  <a:gd name="T4" fmla="*/ 529 w 690"/>
                  <a:gd name="T5" fmla="*/ 152 h 1311"/>
                  <a:gd name="T6" fmla="*/ 583 w 690"/>
                  <a:gd name="T7" fmla="*/ 165 h 1311"/>
                  <a:gd name="T8" fmla="*/ 623 w 690"/>
                  <a:gd name="T9" fmla="*/ 183 h 1311"/>
                  <a:gd name="T10" fmla="*/ 601 w 690"/>
                  <a:gd name="T11" fmla="*/ 373 h 1311"/>
                  <a:gd name="T12" fmla="*/ 558 w 690"/>
                  <a:gd name="T13" fmla="*/ 353 h 1311"/>
                  <a:gd name="T14" fmla="*/ 499 w 690"/>
                  <a:gd name="T15" fmla="*/ 332 h 1311"/>
                  <a:gd name="T16" fmla="*/ 421 w 690"/>
                  <a:gd name="T17" fmla="*/ 319 h 1311"/>
                  <a:gd name="T18" fmla="*/ 337 w 690"/>
                  <a:gd name="T19" fmla="*/ 319 h 1311"/>
                  <a:gd name="T20" fmla="*/ 284 w 690"/>
                  <a:gd name="T21" fmla="*/ 333 h 1311"/>
                  <a:gd name="T22" fmla="*/ 251 w 690"/>
                  <a:gd name="T23" fmla="*/ 357 h 1311"/>
                  <a:gd name="T24" fmla="*/ 237 w 690"/>
                  <a:gd name="T25" fmla="*/ 390 h 1311"/>
                  <a:gd name="T26" fmla="*/ 238 w 690"/>
                  <a:gd name="T27" fmla="*/ 426 h 1311"/>
                  <a:gd name="T28" fmla="*/ 260 w 690"/>
                  <a:gd name="T29" fmla="*/ 460 h 1311"/>
                  <a:gd name="T30" fmla="*/ 306 w 690"/>
                  <a:gd name="T31" fmla="*/ 492 h 1311"/>
                  <a:gd name="T32" fmla="*/ 380 w 690"/>
                  <a:gd name="T33" fmla="*/ 525 h 1311"/>
                  <a:gd name="T34" fmla="*/ 486 w 690"/>
                  <a:gd name="T35" fmla="*/ 569 h 1311"/>
                  <a:gd name="T36" fmla="*/ 579 w 690"/>
                  <a:gd name="T37" fmla="*/ 621 h 1311"/>
                  <a:gd name="T38" fmla="*/ 642 w 690"/>
                  <a:gd name="T39" fmla="*/ 681 h 1311"/>
                  <a:gd name="T40" fmla="*/ 678 w 690"/>
                  <a:gd name="T41" fmla="*/ 754 h 1311"/>
                  <a:gd name="T42" fmla="*/ 690 w 690"/>
                  <a:gd name="T43" fmla="*/ 842 h 1311"/>
                  <a:gd name="T44" fmla="*/ 684 w 690"/>
                  <a:gd name="T45" fmla="*/ 912 h 1311"/>
                  <a:gd name="T46" fmla="*/ 663 w 690"/>
                  <a:gd name="T47" fmla="*/ 975 h 1311"/>
                  <a:gd name="T48" fmla="*/ 626 w 690"/>
                  <a:gd name="T49" fmla="*/ 1031 h 1311"/>
                  <a:gd name="T50" fmla="*/ 573 w 690"/>
                  <a:gd name="T51" fmla="*/ 1078 h 1311"/>
                  <a:gd name="T52" fmla="*/ 501 w 690"/>
                  <a:gd name="T53" fmla="*/ 1115 h 1311"/>
                  <a:gd name="T54" fmla="*/ 408 w 690"/>
                  <a:gd name="T55" fmla="*/ 1138 h 1311"/>
                  <a:gd name="T56" fmla="*/ 276 w 690"/>
                  <a:gd name="T57" fmla="*/ 1311 h 1311"/>
                  <a:gd name="T58" fmla="*/ 221 w 690"/>
                  <a:gd name="T59" fmla="*/ 1134 h 1311"/>
                  <a:gd name="T60" fmla="*/ 129 w 690"/>
                  <a:gd name="T61" fmla="*/ 1119 h 1311"/>
                  <a:gd name="T62" fmla="*/ 58 w 690"/>
                  <a:gd name="T63" fmla="*/ 1096 h 1311"/>
                  <a:gd name="T64" fmla="*/ 0 w 690"/>
                  <a:gd name="T65" fmla="*/ 1069 h 1311"/>
                  <a:gd name="T66" fmla="*/ 78 w 690"/>
                  <a:gd name="T67" fmla="*/ 900 h 1311"/>
                  <a:gd name="T68" fmla="*/ 159 w 690"/>
                  <a:gd name="T69" fmla="*/ 931 h 1311"/>
                  <a:gd name="T70" fmla="*/ 254 w 690"/>
                  <a:gd name="T71" fmla="*/ 949 h 1311"/>
                  <a:gd name="T72" fmla="*/ 336 w 690"/>
                  <a:gd name="T73" fmla="*/ 950 h 1311"/>
                  <a:gd name="T74" fmla="*/ 391 w 690"/>
                  <a:gd name="T75" fmla="*/ 938 h 1311"/>
                  <a:gd name="T76" fmla="*/ 431 w 690"/>
                  <a:gd name="T77" fmla="*/ 914 h 1311"/>
                  <a:gd name="T78" fmla="*/ 452 w 690"/>
                  <a:gd name="T79" fmla="*/ 877 h 1311"/>
                  <a:gd name="T80" fmla="*/ 452 w 690"/>
                  <a:gd name="T81" fmla="*/ 830 h 1311"/>
                  <a:gd name="T82" fmla="*/ 427 w 690"/>
                  <a:gd name="T83" fmla="*/ 788 h 1311"/>
                  <a:gd name="T84" fmla="*/ 371 w 690"/>
                  <a:gd name="T85" fmla="*/ 752 h 1311"/>
                  <a:gd name="T86" fmla="*/ 284 w 690"/>
                  <a:gd name="T87" fmla="*/ 718 h 1311"/>
                  <a:gd name="T88" fmla="*/ 196 w 690"/>
                  <a:gd name="T89" fmla="*/ 685 h 1311"/>
                  <a:gd name="T90" fmla="*/ 122 w 690"/>
                  <a:gd name="T91" fmla="*/ 644 h 1311"/>
                  <a:gd name="T92" fmla="*/ 64 w 690"/>
                  <a:gd name="T93" fmla="*/ 596 h 1311"/>
                  <a:gd name="T94" fmla="*/ 24 w 690"/>
                  <a:gd name="T95" fmla="*/ 537 h 1311"/>
                  <a:gd name="T96" fmla="*/ 3 w 690"/>
                  <a:gd name="T97" fmla="*/ 468 h 1311"/>
                  <a:gd name="T98" fmla="*/ 1 w 690"/>
                  <a:gd name="T99" fmla="*/ 394 h 1311"/>
                  <a:gd name="T100" fmla="*/ 13 w 690"/>
                  <a:gd name="T101" fmla="*/ 331 h 1311"/>
                  <a:gd name="T102" fmla="*/ 39 w 690"/>
                  <a:gd name="T103" fmla="*/ 273 h 1311"/>
                  <a:gd name="T104" fmla="*/ 80 w 690"/>
                  <a:gd name="T105" fmla="*/ 224 h 1311"/>
                  <a:gd name="T106" fmla="*/ 140 w 690"/>
                  <a:gd name="T107" fmla="*/ 184 h 1311"/>
                  <a:gd name="T108" fmla="*/ 221 w 690"/>
                  <a:gd name="T109" fmla="*/ 156 h 1311"/>
                  <a:gd name="T110" fmla="*/ 269 w 690"/>
                  <a:gd name="T111" fmla="*/ 0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0" h="1311">
                    <a:moveTo>
                      <a:pt x="269" y="0"/>
                    </a:moveTo>
                    <a:lnTo>
                      <a:pt x="408" y="0"/>
                    </a:lnTo>
                    <a:lnTo>
                      <a:pt x="408" y="137"/>
                    </a:lnTo>
                    <a:lnTo>
                      <a:pt x="455" y="141"/>
                    </a:lnTo>
                    <a:lnTo>
                      <a:pt x="495" y="145"/>
                    </a:lnTo>
                    <a:lnTo>
                      <a:pt x="529" y="152"/>
                    </a:lnTo>
                    <a:lnTo>
                      <a:pt x="558" y="158"/>
                    </a:lnTo>
                    <a:lnTo>
                      <a:pt x="583" y="165"/>
                    </a:lnTo>
                    <a:lnTo>
                      <a:pt x="604" y="174"/>
                    </a:lnTo>
                    <a:lnTo>
                      <a:pt x="623" y="183"/>
                    </a:lnTo>
                    <a:lnTo>
                      <a:pt x="642" y="194"/>
                    </a:lnTo>
                    <a:lnTo>
                      <a:pt x="601" y="373"/>
                    </a:lnTo>
                    <a:lnTo>
                      <a:pt x="582" y="363"/>
                    </a:lnTo>
                    <a:lnTo>
                      <a:pt x="558" y="353"/>
                    </a:lnTo>
                    <a:lnTo>
                      <a:pt x="531" y="343"/>
                    </a:lnTo>
                    <a:lnTo>
                      <a:pt x="499" y="332"/>
                    </a:lnTo>
                    <a:lnTo>
                      <a:pt x="463" y="324"/>
                    </a:lnTo>
                    <a:lnTo>
                      <a:pt x="421" y="319"/>
                    </a:lnTo>
                    <a:lnTo>
                      <a:pt x="373" y="318"/>
                    </a:lnTo>
                    <a:lnTo>
                      <a:pt x="337" y="319"/>
                    </a:lnTo>
                    <a:lnTo>
                      <a:pt x="307" y="324"/>
                    </a:lnTo>
                    <a:lnTo>
                      <a:pt x="284" y="333"/>
                    </a:lnTo>
                    <a:lnTo>
                      <a:pt x="265" y="344"/>
                    </a:lnTo>
                    <a:lnTo>
                      <a:pt x="251" y="357"/>
                    </a:lnTo>
                    <a:lnTo>
                      <a:pt x="242" y="373"/>
                    </a:lnTo>
                    <a:lnTo>
                      <a:pt x="237" y="390"/>
                    </a:lnTo>
                    <a:lnTo>
                      <a:pt x="235" y="407"/>
                    </a:lnTo>
                    <a:lnTo>
                      <a:pt x="238" y="426"/>
                    </a:lnTo>
                    <a:lnTo>
                      <a:pt x="246" y="444"/>
                    </a:lnTo>
                    <a:lnTo>
                      <a:pt x="260" y="460"/>
                    </a:lnTo>
                    <a:lnTo>
                      <a:pt x="280" y="476"/>
                    </a:lnTo>
                    <a:lnTo>
                      <a:pt x="306" y="492"/>
                    </a:lnTo>
                    <a:lnTo>
                      <a:pt x="340" y="508"/>
                    </a:lnTo>
                    <a:lnTo>
                      <a:pt x="380" y="525"/>
                    </a:lnTo>
                    <a:lnTo>
                      <a:pt x="429" y="545"/>
                    </a:lnTo>
                    <a:lnTo>
                      <a:pt x="486" y="569"/>
                    </a:lnTo>
                    <a:lnTo>
                      <a:pt x="536" y="593"/>
                    </a:lnTo>
                    <a:lnTo>
                      <a:pt x="579" y="621"/>
                    </a:lnTo>
                    <a:lnTo>
                      <a:pt x="614" y="650"/>
                    </a:lnTo>
                    <a:lnTo>
                      <a:pt x="642" y="681"/>
                    </a:lnTo>
                    <a:lnTo>
                      <a:pt x="664" y="716"/>
                    </a:lnTo>
                    <a:lnTo>
                      <a:pt x="678" y="754"/>
                    </a:lnTo>
                    <a:lnTo>
                      <a:pt x="688" y="796"/>
                    </a:lnTo>
                    <a:lnTo>
                      <a:pt x="690" y="842"/>
                    </a:lnTo>
                    <a:lnTo>
                      <a:pt x="689" y="877"/>
                    </a:lnTo>
                    <a:lnTo>
                      <a:pt x="684" y="912"/>
                    </a:lnTo>
                    <a:lnTo>
                      <a:pt x="676" y="945"/>
                    </a:lnTo>
                    <a:lnTo>
                      <a:pt x="663" y="975"/>
                    </a:lnTo>
                    <a:lnTo>
                      <a:pt x="647" y="1005"/>
                    </a:lnTo>
                    <a:lnTo>
                      <a:pt x="626" y="1031"/>
                    </a:lnTo>
                    <a:lnTo>
                      <a:pt x="603" y="1056"/>
                    </a:lnTo>
                    <a:lnTo>
                      <a:pt x="573" y="1078"/>
                    </a:lnTo>
                    <a:lnTo>
                      <a:pt x="539" y="1098"/>
                    </a:lnTo>
                    <a:lnTo>
                      <a:pt x="501" y="1115"/>
                    </a:lnTo>
                    <a:lnTo>
                      <a:pt x="456" y="1128"/>
                    </a:lnTo>
                    <a:lnTo>
                      <a:pt x="408" y="1138"/>
                    </a:lnTo>
                    <a:lnTo>
                      <a:pt x="408" y="1311"/>
                    </a:lnTo>
                    <a:lnTo>
                      <a:pt x="276" y="1311"/>
                    </a:lnTo>
                    <a:lnTo>
                      <a:pt x="276" y="1138"/>
                    </a:lnTo>
                    <a:lnTo>
                      <a:pt x="221" y="1134"/>
                    </a:lnTo>
                    <a:lnTo>
                      <a:pt x="173" y="1128"/>
                    </a:lnTo>
                    <a:lnTo>
                      <a:pt x="129" y="1119"/>
                    </a:lnTo>
                    <a:lnTo>
                      <a:pt x="92" y="1108"/>
                    </a:lnTo>
                    <a:lnTo>
                      <a:pt x="58" y="1096"/>
                    </a:lnTo>
                    <a:lnTo>
                      <a:pt x="27" y="1083"/>
                    </a:lnTo>
                    <a:lnTo>
                      <a:pt x="0" y="1069"/>
                    </a:lnTo>
                    <a:lnTo>
                      <a:pt x="42" y="884"/>
                    </a:lnTo>
                    <a:lnTo>
                      <a:pt x="78" y="900"/>
                    </a:lnTo>
                    <a:lnTo>
                      <a:pt x="118" y="916"/>
                    </a:lnTo>
                    <a:lnTo>
                      <a:pt x="159" y="931"/>
                    </a:lnTo>
                    <a:lnTo>
                      <a:pt x="205" y="942"/>
                    </a:lnTo>
                    <a:lnTo>
                      <a:pt x="254" y="949"/>
                    </a:lnTo>
                    <a:lnTo>
                      <a:pt x="305" y="953"/>
                    </a:lnTo>
                    <a:lnTo>
                      <a:pt x="336" y="950"/>
                    </a:lnTo>
                    <a:lnTo>
                      <a:pt x="366" y="946"/>
                    </a:lnTo>
                    <a:lnTo>
                      <a:pt x="391" y="938"/>
                    </a:lnTo>
                    <a:lnTo>
                      <a:pt x="413" y="927"/>
                    </a:lnTo>
                    <a:lnTo>
                      <a:pt x="431" y="914"/>
                    </a:lnTo>
                    <a:lnTo>
                      <a:pt x="444" y="897"/>
                    </a:lnTo>
                    <a:lnTo>
                      <a:pt x="452" y="877"/>
                    </a:lnTo>
                    <a:lnTo>
                      <a:pt x="456" y="856"/>
                    </a:lnTo>
                    <a:lnTo>
                      <a:pt x="452" y="830"/>
                    </a:lnTo>
                    <a:lnTo>
                      <a:pt x="443" y="808"/>
                    </a:lnTo>
                    <a:lnTo>
                      <a:pt x="427" y="788"/>
                    </a:lnTo>
                    <a:lnTo>
                      <a:pt x="404" y="770"/>
                    </a:lnTo>
                    <a:lnTo>
                      <a:pt x="371" y="752"/>
                    </a:lnTo>
                    <a:lnTo>
                      <a:pt x="332" y="735"/>
                    </a:lnTo>
                    <a:lnTo>
                      <a:pt x="284" y="718"/>
                    </a:lnTo>
                    <a:lnTo>
                      <a:pt x="238" y="702"/>
                    </a:lnTo>
                    <a:lnTo>
                      <a:pt x="196" y="685"/>
                    </a:lnTo>
                    <a:lnTo>
                      <a:pt x="157" y="665"/>
                    </a:lnTo>
                    <a:lnTo>
                      <a:pt x="122" y="644"/>
                    </a:lnTo>
                    <a:lnTo>
                      <a:pt x="92" y="621"/>
                    </a:lnTo>
                    <a:lnTo>
                      <a:pt x="64" y="596"/>
                    </a:lnTo>
                    <a:lnTo>
                      <a:pt x="42" y="569"/>
                    </a:lnTo>
                    <a:lnTo>
                      <a:pt x="24" y="537"/>
                    </a:lnTo>
                    <a:lnTo>
                      <a:pt x="10" y="505"/>
                    </a:lnTo>
                    <a:lnTo>
                      <a:pt x="3" y="468"/>
                    </a:lnTo>
                    <a:lnTo>
                      <a:pt x="0" y="427"/>
                    </a:lnTo>
                    <a:lnTo>
                      <a:pt x="1" y="394"/>
                    </a:lnTo>
                    <a:lnTo>
                      <a:pt x="5" y="361"/>
                    </a:lnTo>
                    <a:lnTo>
                      <a:pt x="13" y="331"/>
                    </a:lnTo>
                    <a:lnTo>
                      <a:pt x="24" y="301"/>
                    </a:lnTo>
                    <a:lnTo>
                      <a:pt x="39" y="273"/>
                    </a:lnTo>
                    <a:lnTo>
                      <a:pt x="58" y="247"/>
                    </a:lnTo>
                    <a:lnTo>
                      <a:pt x="80" y="224"/>
                    </a:lnTo>
                    <a:lnTo>
                      <a:pt x="107" y="203"/>
                    </a:lnTo>
                    <a:lnTo>
                      <a:pt x="140" y="184"/>
                    </a:lnTo>
                    <a:lnTo>
                      <a:pt x="178" y="169"/>
                    </a:lnTo>
                    <a:lnTo>
                      <a:pt x="221" y="156"/>
                    </a:lnTo>
                    <a:lnTo>
                      <a:pt x="269" y="145"/>
                    </a:lnTo>
                    <a:lnTo>
                      <a:pt x="269" y="0"/>
                    </a:lnTo>
                    <a:close/>
                  </a:path>
                </a:pathLst>
              </a:custGeom>
              <a:solidFill>
                <a:srgbClr val="FFF6E1"/>
              </a:solidFill>
              <a:ln w="0">
                <a:solidFill>
                  <a:srgbClr val="FFF6E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3" name="Freeform 54"/>
              <p:cNvSpPr>
                <a:spLocks/>
              </p:cNvSpPr>
              <p:nvPr/>
            </p:nvSpPr>
            <p:spPr bwMode="auto">
              <a:xfrm>
                <a:off x="6021" y="1568"/>
                <a:ext cx="76" cy="93"/>
              </a:xfrm>
              <a:custGeom>
                <a:avLst/>
                <a:gdLst>
                  <a:gd name="T0" fmla="*/ 0 w 305"/>
                  <a:gd name="T1" fmla="*/ 0 h 373"/>
                  <a:gd name="T2" fmla="*/ 69 w 305"/>
                  <a:gd name="T3" fmla="*/ 0 h 373"/>
                  <a:gd name="T4" fmla="*/ 69 w 305"/>
                  <a:gd name="T5" fmla="*/ 137 h 373"/>
                  <a:gd name="T6" fmla="*/ 112 w 305"/>
                  <a:gd name="T7" fmla="*/ 139 h 373"/>
                  <a:gd name="T8" fmla="*/ 148 w 305"/>
                  <a:gd name="T9" fmla="*/ 141 h 373"/>
                  <a:gd name="T10" fmla="*/ 179 w 305"/>
                  <a:gd name="T11" fmla="*/ 147 h 373"/>
                  <a:gd name="T12" fmla="*/ 205 w 305"/>
                  <a:gd name="T13" fmla="*/ 152 h 373"/>
                  <a:gd name="T14" fmla="*/ 229 w 305"/>
                  <a:gd name="T15" fmla="*/ 158 h 373"/>
                  <a:gd name="T16" fmla="*/ 250 w 305"/>
                  <a:gd name="T17" fmla="*/ 166 h 373"/>
                  <a:gd name="T18" fmla="*/ 268 w 305"/>
                  <a:gd name="T19" fmla="*/ 175 h 373"/>
                  <a:gd name="T20" fmla="*/ 286 w 305"/>
                  <a:gd name="T21" fmla="*/ 184 h 373"/>
                  <a:gd name="T22" fmla="*/ 305 w 305"/>
                  <a:gd name="T23" fmla="*/ 194 h 373"/>
                  <a:gd name="T24" fmla="*/ 263 w 305"/>
                  <a:gd name="T25" fmla="*/ 373 h 373"/>
                  <a:gd name="T26" fmla="*/ 243 w 305"/>
                  <a:gd name="T27" fmla="*/ 363 h 373"/>
                  <a:gd name="T28" fmla="*/ 220 w 305"/>
                  <a:gd name="T29" fmla="*/ 353 h 373"/>
                  <a:gd name="T30" fmla="*/ 192 w 305"/>
                  <a:gd name="T31" fmla="*/ 343 h 373"/>
                  <a:gd name="T32" fmla="*/ 161 w 305"/>
                  <a:gd name="T33" fmla="*/ 332 h 373"/>
                  <a:gd name="T34" fmla="*/ 124 w 305"/>
                  <a:gd name="T35" fmla="*/ 324 h 373"/>
                  <a:gd name="T36" fmla="*/ 82 w 305"/>
                  <a:gd name="T37" fmla="*/ 319 h 373"/>
                  <a:gd name="T38" fmla="*/ 35 w 305"/>
                  <a:gd name="T39" fmla="*/ 318 h 373"/>
                  <a:gd name="T40" fmla="*/ 0 w 305"/>
                  <a:gd name="T41" fmla="*/ 318 h 373"/>
                  <a:gd name="T42" fmla="*/ 0 w 305"/>
                  <a:gd name="T43"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5" h="373">
                    <a:moveTo>
                      <a:pt x="0" y="0"/>
                    </a:moveTo>
                    <a:lnTo>
                      <a:pt x="69" y="0"/>
                    </a:lnTo>
                    <a:lnTo>
                      <a:pt x="69" y="137"/>
                    </a:lnTo>
                    <a:lnTo>
                      <a:pt x="112" y="139"/>
                    </a:lnTo>
                    <a:lnTo>
                      <a:pt x="148" y="141"/>
                    </a:lnTo>
                    <a:lnTo>
                      <a:pt x="179" y="147"/>
                    </a:lnTo>
                    <a:lnTo>
                      <a:pt x="205" y="152"/>
                    </a:lnTo>
                    <a:lnTo>
                      <a:pt x="229" y="158"/>
                    </a:lnTo>
                    <a:lnTo>
                      <a:pt x="250" y="166"/>
                    </a:lnTo>
                    <a:lnTo>
                      <a:pt x="268" y="175"/>
                    </a:lnTo>
                    <a:lnTo>
                      <a:pt x="286" y="184"/>
                    </a:lnTo>
                    <a:lnTo>
                      <a:pt x="305" y="194"/>
                    </a:lnTo>
                    <a:lnTo>
                      <a:pt x="263" y="373"/>
                    </a:lnTo>
                    <a:lnTo>
                      <a:pt x="243" y="363"/>
                    </a:lnTo>
                    <a:lnTo>
                      <a:pt x="220" y="353"/>
                    </a:lnTo>
                    <a:lnTo>
                      <a:pt x="192" y="343"/>
                    </a:lnTo>
                    <a:lnTo>
                      <a:pt x="161" y="332"/>
                    </a:lnTo>
                    <a:lnTo>
                      <a:pt x="124" y="324"/>
                    </a:lnTo>
                    <a:lnTo>
                      <a:pt x="82" y="319"/>
                    </a:lnTo>
                    <a:lnTo>
                      <a:pt x="35" y="318"/>
                    </a:lnTo>
                    <a:lnTo>
                      <a:pt x="0" y="318"/>
                    </a:lnTo>
                    <a:lnTo>
                      <a:pt x="0" y="0"/>
                    </a:lnTo>
                    <a:close/>
                  </a:path>
                </a:pathLst>
              </a:custGeom>
              <a:solidFill>
                <a:srgbClr val="FFEEBD"/>
              </a:solidFill>
              <a:ln w="0">
                <a:solidFill>
                  <a:srgbClr val="FFEEB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4" name="Freeform 55"/>
              <p:cNvSpPr>
                <a:spLocks/>
              </p:cNvSpPr>
              <p:nvPr/>
            </p:nvSpPr>
            <p:spPr bwMode="auto">
              <a:xfrm>
                <a:off x="6021" y="1694"/>
                <a:ext cx="88" cy="202"/>
              </a:xfrm>
              <a:custGeom>
                <a:avLst/>
                <a:gdLst>
                  <a:gd name="T0" fmla="*/ 0 w 352"/>
                  <a:gd name="T1" fmla="*/ 0 h 808"/>
                  <a:gd name="T2" fmla="*/ 18 w 352"/>
                  <a:gd name="T3" fmla="*/ 7 h 808"/>
                  <a:gd name="T4" fmla="*/ 41 w 352"/>
                  <a:gd name="T5" fmla="*/ 16 h 808"/>
                  <a:gd name="T6" fmla="*/ 64 w 352"/>
                  <a:gd name="T7" fmla="*/ 25 h 808"/>
                  <a:gd name="T8" fmla="*/ 90 w 352"/>
                  <a:gd name="T9" fmla="*/ 36 h 808"/>
                  <a:gd name="T10" fmla="*/ 148 w 352"/>
                  <a:gd name="T11" fmla="*/ 59 h 808"/>
                  <a:gd name="T12" fmla="*/ 199 w 352"/>
                  <a:gd name="T13" fmla="*/ 84 h 808"/>
                  <a:gd name="T14" fmla="*/ 241 w 352"/>
                  <a:gd name="T15" fmla="*/ 110 h 808"/>
                  <a:gd name="T16" fmla="*/ 276 w 352"/>
                  <a:gd name="T17" fmla="*/ 140 h 808"/>
                  <a:gd name="T18" fmla="*/ 305 w 352"/>
                  <a:gd name="T19" fmla="*/ 171 h 808"/>
                  <a:gd name="T20" fmla="*/ 326 w 352"/>
                  <a:gd name="T21" fmla="*/ 205 h 808"/>
                  <a:gd name="T22" fmla="*/ 341 w 352"/>
                  <a:gd name="T23" fmla="*/ 243 h 808"/>
                  <a:gd name="T24" fmla="*/ 349 w 352"/>
                  <a:gd name="T25" fmla="*/ 286 h 808"/>
                  <a:gd name="T26" fmla="*/ 352 w 352"/>
                  <a:gd name="T27" fmla="*/ 332 h 808"/>
                  <a:gd name="T28" fmla="*/ 350 w 352"/>
                  <a:gd name="T29" fmla="*/ 367 h 808"/>
                  <a:gd name="T30" fmla="*/ 345 w 352"/>
                  <a:gd name="T31" fmla="*/ 401 h 808"/>
                  <a:gd name="T32" fmla="*/ 337 w 352"/>
                  <a:gd name="T33" fmla="*/ 434 h 808"/>
                  <a:gd name="T34" fmla="*/ 326 w 352"/>
                  <a:gd name="T35" fmla="*/ 465 h 808"/>
                  <a:gd name="T36" fmla="*/ 309 w 352"/>
                  <a:gd name="T37" fmla="*/ 494 h 808"/>
                  <a:gd name="T38" fmla="*/ 289 w 352"/>
                  <a:gd name="T39" fmla="*/ 522 h 808"/>
                  <a:gd name="T40" fmla="*/ 264 w 352"/>
                  <a:gd name="T41" fmla="*/ 546 h 808"/>
                  <a:gd name="T42" fmla="*/ 235 w 352"/>
                  <a:gd name="T43" fmla="*/ 569 h 808"/>
                  <a:gd name="T44" fmla="*/ 201 w 352"/>
                  <a:gd name="T45" fmla="*/ 588 h 808"/>
                  <a:gd name="T46" fmla="*/ 162 w 352"/>
                  <a:gd name="T47" fmla="*/ 605 h 808"/>
                  <a:gd name="T48" fmla="*/ 119 w 352"/>
                  <a:gd name="T49" fmla="*/ 618 h 808"/>
                  <a:gd name="T50" fmla="*/ 69 w 352"/>
                  <a:gd name="T51" fmla="*/ 629 h 808"/>
                  <a:gd name="T52" fmla="*/ 69 w 352"/>
                  <a:gd name="T53" fmla="*/ 808 h 808"/>
                  <a:gd name="T54" fmla="*/ 0 w 352"/>
                  <a:gd name="T55" fmla="*/ 808 h 808"/>
                  <a:gd name="T56" fmla="*/ 0 w 352"/>
                  <a:gd name="T57" fmla="*/ 450 h 808"/>
                  <a:gd name="T58" fmla="*/ 28 w 352"/>
                  <a:gd name="T59" fmla="*/ 442 h 808"/>
                  <a:gd name="T60" fmla="*/ 52 w 352"/>
                  <a:gd name="T61" fmla="*/ 434 h 808"/>
                  <a:gd name="T62" fmla="*/ 73 w 352"/>
                  <a:gd name="T63" fmla="*/ 422 h 808"/>
                  <a:gd name="T64" fmla="*/ 89 w 352"/>
                  <a:gd name="T65" fmla="*/ 409 h 808"/>
                  <a:gd name="T66" fmla="*/ 101 w 352"/>
                  <a:gd name="T67" fmla="*/ 394 h 808"/>
                  <a:gd name="T68" fmla="*/ 109 w 352"/>
                  <a:gd name="T69" fmla="*/ 374 h 808"/>
                  <a:gd name="T70" fmla="*/ 111 w 352"/>
                  <a:gd name="T71" fmla="*/ 353 h 808"/>
                  <a:gd name="T72" fmla="*/ 107 w 352"/>
                  <a:gd name="T73" fmla="*/ 330 h 808"/>
                  <a:gd name="T74" fmla="*/ 97 w 352"/>
                  <a:gd name="T75" fmla="*/ 309 h 808"/>
                  <a:gd name="T76" fmla="*/ 81 w 352"/>
                  <a:gd name="T77" fmla="*/ 289 h 808"/>
                  <a:gd name="T78" fmla="*/ 60 w 352"/>
                  <a:gd name="T79" fmla="*/ 271 h 808"/>
                  <a:gd name="T80" fmla="*/ 33 w 352"/>
                  <a:gd name="T81" fmla="*/ 252 h 808"/>
                  <a:gd name="T82" fmla="*/ 0 w 352"/>
                  <a:gd name="T83" fmla="*/ 235 h 808"/>
                  <a:gd name="T84" fmla="*/ 0 w 352"/>
                  <a:gd name="T85"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2" h="808">
                    <a:moveTo>
                      <a:pt x="0" y="0"/>
                    </a:moveTo>
                    <a:lnTo>
                      <a:pt x="18" y="7"/>
                    </a:lnTo>
                    <a:lnTo>
                      <a:pt x="41" y="16"/>
                    </a:lnTo>
                    <a:lnTo>
                      <a:pt x="64" y="25"/>
                    </a:lnTo>
                    <a:lnTo>
                      <a:pt x="90" y="36"/>
                    </a:lnTo>
                    <a:lnTo>
                      <a:pt x="148" y="59"/>
                    </a:lnTo>
                    <a:lnTo>
                      <a:pt x="199" y="84"/>
                    </a:lnTo>
                    <a:lnTo>
                      <a:pt x="241" y="110"/>
                    </a:lnTo>
                    <a:lnTo>
                      <a:pt x="276" y="140"/>
                    </a:lnTo>
                    <a:lnTo>
                      <a:pt x="305" y="171"/>
                    </a:lnTo>
                    <a:lnTo>
                      <a:pt x="326" y="205"/>
                    </a:lnTo>
                    <a:lnTo>
                      <a:pt x="341" y="243"/>
                    </a:lnTo>
                    <a:lnTo>
                      <a:pt x="349" y="286"/>
                    </a:lnTo>
                    <a:lnTo>
                      <a:pt x="352" y="332"/>
                    </a:lnTo>
                    <a:lnTo>
                      <a:pt x="350" y="367"/>
                    </a:lnTo>
                    <a:lnTo>
                      <a:pt x="345" y="401"/>
                    </a:lnTo>
                    <a:lnTo>
                      <a:pt x="337" y="434"/>
                    </a:lnTo>
                    <a:lnTo>
                      <a:pt x="326" y="465"/>
                    </a:lnTo>
                    <a:lnTo>
                      <a:pt x="309" y="494"/>
                    </a:lnTo>
                    <a:lnTo>
                      <a:pt x="289" y="522"/>
                    </a:lnTo>
                    <a:lnTo>
                      <a:pt x="264" y="546"/>
                    </a:lnTo>
                    <a:lnTo>
                      <a:pt x="235" y="569"/>
                    </a:lnTo>
                    <a:lnTo>
                      <a:pt x="201" y="588"/>
                    </a:lnTo>
                    <a:lnTo>
                      <a:pt x="162" y="605"/>
                    </a:lnTo>
                    <a:lnTo>
                      <a:pt x="119" y="618"/>
                    </a:lnTo>
                    <a:lnTo>
                      <a:pt x="69" y="629"/>
                    </a:lnTo>
                    <a:lnTo>
                      <a:pt x="69" y="808"/>
                    </a:lnTo>
                    <a:lnTo>
                      <a:pt x="0" y="808"/>
                    </a:lnTo>
                    <a:lnTo>
                      <a:pt x="0" y="450"/>
                    </a:lnTo>
                    <a:lnTo>
                      <a:pt x="28" y="442"/>
                    </a:lnTo>
                    <a:lnTo>
                      <a:pt x="52" y="434"/>
                    </a:lnTo>
                    <a:lnTo>
                      <a:pt x="73" y="422"/>
                    </a:lnTo>
                    <a:lnTo>
                      <a:pt x="89" y="409"/>
                    </a:lnTo>
                    <a:lnTo>
                      <a:pt x="101" y="394"/>
                    </a:lnTo>
                    <a:lnTo>
                      <a:pt x="109" y="374"/>
                    </a:lnTo>
                    <a:lnTo>
                      <a:pt x="111" y="353"/>
                    </a:lnTo>
                    <a:lnTo>
                      <a:pt x="107" y="330"/>
                    </a:lnTo>
                    <a:lnTo>
                      <a:pt x="97" y="309"/>
                    </a:lnTo>
                    <a:lnTo>
                      <a:pt x="81" y="289"/>
                    </a:lnTo>
                    <a:lnTo>
                      <a:pt x="60" y="271"/>
                    </a:lnTo>
                    <a:lnTo>
                      <a:pt x="33" y="252"/>
                    </a:lnTo>
                    <a:lnTo>
                      <a:pt x="0" y="235"/>
                    </a:lnTo>
                    <a:lnTo>
                      <a:pt x="0" y="0"/>
                    </a:lnTo>
                    <a:close/>
                  </a:path>
                </a:pathLst>
              </a:custGeom>
              <a:solidFill>
                <a:srgbClr val="FFEEBD"/>
              </a:solidFill>
              <a:ln w="0">
                <a:solidFill>
                  <a:srgbClr val="FFEEB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7" name="文字方塊 106"/>
            <p:cNvSpPr txBox="1"/>
            <p:nvPr/>
          </p:nvSpPr>
          <p:spPr>
            <a:xfrm>
              <a:off x="8351766" y="3246989"/>
              <a:ext cx="2048435" cy="461665"/>
            </a:xfrm>
            <a:prstGeom prst="rect">
              <a:avLst/>
            </a:prstGeom>
            <a:noFill/>
          </p:spPr>
          <p:txBody>
            <a:bodyPr wrap="square" rtlCol="0">
              <a:spAutoFit/>
            </a:bodyPr>
            <a:lstStyle/>
            <a:p>
              <a:r>
                <a:rPr lang="zh-TW" altLang="en-US" sz="2400" b="1" dirty="0" smtClean="0">
                  <a:latin typeface="微軟正黑體" panose="020B0604030504040204" pitchFamily="34" charset="-120"/>
                  <a:ea typeface="微軟正黑體" panose="020B0604030504040204" pitchFamily="34" charset="-120"/>
                </a:rPr>
                <a:t>高額仲介費用</a:t>
              </a:r>
              <a:endParaRPr lang="zh-TW" altLang="en-US" sz="2400" b="1" dirty="0">
                <a:latin typeface="微軟正黑體" panose="020B0604030504040204" pitchFamily="34" charset="-120"/>
                <a:ea typeface="微軟正黑體" panose="020B0604030504040204" pitchFamily="34" charset="-120"/>
              </a:endParaRPr>
            </a:p>
          </p:txBody>
        </p:sp>
        <p:sp>
          <p:nvSpPr>
            <p:cNvPr id="124" name="向下箭號 123"/>
            <p:cNvSpPr/>
            <p:nvPr/>
          </p:nvSpPr>
          <p:spPr>
            <a:xfrm rot="16200000">
              <a:off x="7933554" y="2518192"/>
              <a:ext cx="402437" cy="338822"/>
            </a:xfrm>
            <a:prstGeom prst="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grpSp>
        <p:nvGrpSpPr>
          <p:cNvPr id="131" name="群組 130"/>
          <p:cNvGrpSpPr/>
          <p:nvPr/>
        </p:nvGrpSpPr>
        <p:grpSpPr>
          <a:xfrm>
            <a:off x="4008620" y="4487551"/>
            <a:ext cx="2525233" cy="2031515"/>
            <a:chOff x="4161020" y="4265878"/>
            <a:chExt cx="2525233" cy="2031515"/>
          </a:xfrm>
        </p:grpSpPr>
        <p:grpSp>
          <p:nvGrpSpPr>
            <p:cNvPr id="92" name="Group 76"/>
            <p:cNvGrpSpPr>
              <a:grpSpLocks noChangeAspect="1"/>
            </p:cNvGrpSpPr>
            <p:nvPr/>
          </p:nvGrpSpPr>
          <p:grpSpPr bwMode="auto">
            <a:xfrm>
              <a:off x="4849901" y="4265878"/>
              <a:ext cx="1610344" cy="1544616"/>
              <a:chOff x="237" y="3041"/>
              <a:chExt cx="1176" cy="1128"/>
            </a:xfrm>
          </p:grpSpPr>
          <p:sp>
            <p:nvSpPr>
              <p:cNvPr id="93" name="AutoShape 75"/>
              <p:cNvSpPr>
                <a:spLocks noChangeAspect="1" noChangeArrowheads="1" noTextEdit="1"/>
              </p:cNvSpPr>
              <p:nvPr/>
            </p:nvSpPr>
            <p:spPr bwMode="auto">
              <a:xfrm>
                <a:off x="237" y="3041"/>
                <a:ext cx="1176" cy="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95" name="Freeform 78"/>
              <p:cNvSpPr>
                <a:spLocks/>
              </p:cNvSpPr>
              <p:nvPr/>
            </p:nvSpPr>
            <p:spPr bwMode="auto">
              <a:xfrm>
                <a:off x="262" y="3869"/>
                <a:ext cx="657" cy="274"/>
              </a:xfrm>
              <a:custGeom>
                <a:avLst/>
                <a:gdLst>
                  <a:gd name="T0" fmla="*/ 411 w 1971"/>
                  <a:gd name="T1" fmla="*/ 0 h 823"/>
                  <a:gd name="T2" fmla="*/ 1971 w 1971"/>
                  <a:gd name="T3" fmla="*/ 0 h 823"/>
                  <a:gd name="T4" fmla="*/ 1858 w 1971"/>
                  <a:gd name="T5" fmla="*/ 128 h 823"/>
                  <a:gd name="T6" fmla="*/ 1827 w 1971"/>
                  <a:gd name="T7" fmla="*/ 163 h 823"/>
                  <a:gd name="T8" fmla="*/ 1800 w 1971"/>
                  <a:gd name="T9" fmla="*/ 201 h 823"/>
                  <a:gd name="T10" fmla="*/ 1779 w 1971"/>
                  <a:gd name="T11" fmla="*/ 241 h 823"/>
                  <a:gd name="T12" fmla="*/ 1762 w 1971"/>
                  <a:gd name="T13" fmla="*/ 282 h 823"/>
                  <a:gd name="T14" fmla="*/ 1750 w 1971"/>
                  <a:gd name="T15" fmla="*/ 326 h 823"/>
                  <a:gd name="T16" fmla="*/ 1743 w 1971"/>
                  <a:gd name="T17" fmla="*/ 370 h 823"/>
                  <a:gd name="T18" fmla="*/ 1740 w 1971"/>
                  <a:gd name="T19" fmla="*/ 415 h 823"/>
                  <a:gd name="T20" fmla="*/ 1743 w 1971"/>
                  <a:gd name="T21" fmla="*/ 460 h 823"/>
                  <a:gd name="T22" fmla="*/ 1750 w 1971"/>
                  <a:gd name="T23" fmla="*/ 505 h 823"/>
                  <a:gd name="T24" fmla="*/ 1762 w 1971"/>
                  <a:gd name="T25" fmla="*/ 547 h 823"/>
                  <a:gd name="T26" fmla="*/ 1779 w 1971"/>
                  <a:gd name="T27" fmla="*/ 589 h 823"/>
                  <a:gd name="T28" fmla="*/ 1800 w 1971"/>
                  <a:gd name="T29" fmla="*/ 630 h 823"/>
                  <a:gd name="T30" fmla="*/ 1827 w 1971"/>
                  <a:gd name="T31" fmla="*/ 667 h 823"/>
                  <a:gd name="T32" fmla="*/ 1858 w 1971"/>
                  <a:gd name="T33" fmla="*/ 702 h 823"/>
                  <a:gd name="T34" fmla="*/ 1971 w 1971"/>
                  <a:gd name="T35" fmla="*/ 823 h 823"/>
                  <a:gd name="T36" fmla="*/ 411 w 1971"/>
                  <a:gd name="T37" fmla="*/ 823 h 823"/>
                  <a:gd name="T38" fmla="*/ 359 w 1971"/>
                  <a:gd name="T39" fmla="*/ 820 h 823"/>
                  <a:gd name="T40" fmla="*/ 310 w 1971"/>
                  <a:gd name="T41" fmla="*/ 810 h 823"/>
                  <a:gd name="T42" fmla="*/ 263 w 1971"/>
                  <a:gd name="T43" fmla="*/ 795 h 823"/>
                  <a:gd name="T44" fmla="*/ 218 w 1971"/>
                  <a:gd name="T45" fmla="*/ 775 h 823"/>
                  <a:gd name="T46" fmla="*/ 176 w 1971"/>
                  <a:gd name="T47" fmla="*/ 749 h 823"/>
                  <a:gd name="T48" fmla="*/ 138 w 1971"/>
                  <a:gd name="T49" fmla="*/ 719 h 823"/>
                  <a:gd name="T50" fmla="*/ 103 w 1971"/>
                  <a:gd name="T51" fmla="*/ 684 h 823"/>
                  <a:gd name="T52" fmla="*/ 74 w 1971"/>
                  <a:gd name="T53" fmla="*/ 647 h 823"/>
                  <a:gd name="T54" fmla="*/ 48 w 1971"/>
                  <a:gd name="T55" fmla="*/ 605 h 823"/>
                  <a:gd name="T56" fmla="*/ 28 w 1971"/>
                  <a:gd name="T57" fmla="*/ 560 h 823"/>
                  <a:gd name="T58" fmla="*/ 13 w 1971"/>
                  <a:gd name="T59" fmla="*/ 513 h 823"/>
                  <a:gd name="T60" fmla="*/ 3 w 1971"/>
                  <a:gd name="T61" fmla="*/ 463 h 823"/>
                  <a:gd name="T62" fmla="*/ 0 w 1971"/>
                  <a:gd name="T63" fmla="*/ 412 h 823"/>
                  <a:gd name="T64" fmla="*/ 3 w 1971"/>
                  <a:gd name="T65" fmla="*/ 360 h 823"/>
                  <a:gd name="T66" fmla="*/ 13 w 1971"/>
                  <a:gd name="T67" fmla="*/ 310 h 823"/>
                  <a:gd name="T68" fmla="*/ 28 w 1971"/>
                  <a:gd name="T69" fmla="*/ 263 h 823"/>
                  <a:gd name="T70" fmla="*/ 48 w 1971"/>
                  <a:gd name="T71" fmla="*/ 218 h 823"/>
                  <a:gd name="T72" fmla="*/ 74 w 1971"/>
                  <a:gd name="T73" fmla="*/ 177 h 823"/>
                  <a:gd name="T74" fmla="*/ 103 w 1971"/>
                  <a:gd name="T75" fmla="*/ 139 h 823"/>
                  <a:gd name="T76" fmla="*/ 138 w 1971"/>
                  <a:gd name="T77" fmla="*/ 104 h 823"/>
                  <a:gd name="T78" fmla="*/ 176 w 1971"/>
                  <a:gd name="T79" fmla="*/ 74 h 823"/>
                  <a:gd name="T80" fmla="*/ 218 w 1971"/>
                  <a:gd name="T81" fmla="*/ 48 h 823"/>
                  <a:gd name="T82" fmla="*/ 263 w 1971"/>
                  <a:gd name="T83" fmla="*/ 28 h 823"/>
                  <a:gd name="T84" fmla="*/ 310 w 1971"/>
                  <a:gd name="T85" fmla="*/ 13 h 823"/>
                  <a:gd name="T86" fmla="*/ 359 w 1971"/>
                  <a:gd name="T87" fmla="*/ 3 h 823"/>
                  <a:gd name="T88" fmla="*/ 411 w 1971"/>
                  <a:gd name="T8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1" h="823">
                    <a:moveTo>
                      <a:pt x="411" y="0"/>
                    </a:moveTo>
                    <a:lnTo>
                      <a:pt x="1971" y="0"/>
                    </a:lnTo>
                    <a:lnTo>
                      <a:pt x="1858" y="128"/>
                    </a:lnTo>
                    <a:lnTo>
                      <a:pt x="1827" y="163"/>
                    </a:lnTo>
                    <a:lnTo>
                      <a:pt x="1800" y="201"/>
                    </a:lnTo>
                    <a:lnTo>
                      <a:pt x="1779" y="241"/>
                    </a:lnTo>
                    <a:lnTo>
                      <a:pt x="1762" y="282"/>
                    </a:lnTo>
                    <a:lnTo>
                      <a:pt x="1750" y="326"/>
                    </a:lnTo>
                    <a:lnTo>
                      <a:pt x="1743" y="370"/>
                    </a:lnTo>
                    <a:lnTo>
                      <a:pt x="1740" y="415"/>
                    </a:lnTo>
                    <a:lnTo>
                      <a:pt x="1743" y="460"/>
                    </a:lnTo>
                    <a:lnTo>
                      <a:pt x="1750" y="505"/>
                    </a:lnTo>
                    <a:lnTo>
                      <a:pt x="1762" y="547"/>
                    </a:lnTo>
                    <a:lnTo>
                      <a:pt x="1779" y="589"/>
                    </a:lnTo>
                    <a:lnTo>
                      <a:pt x="1800" y="630"/>
                    </a:lnTo>
                    <a:lnTo>
                      <a:pt x="1827" y="667"/>
                    </a:lnTo>
                    <a:lnTo>
                      <a:pt x="1858" y="702"/>
                    </a:lnTo>
                    <a:lnTo>
                      <a:pt x="1971" y="823"/>
                    </a:lnTo>
                    <a:lnTo>
                      <a:pt x="411" y="823"/>
                    </a:lnTo>
                    <a:lnTo>
                      <a:pt x="359" y="820"/>
                    </a:lnTo>
                    <a:lnTo>
                      <a:pt x="310" y="810"/>
                    </a:lnTo>
                    <a:lnTo>
                      <a:pt x="263" y="795"/>
                    </a:lnTo>
                    <a:lnTo>
                      <a:pt x="218" y="775"/>
                    </a:lnTo>
                    <a:lnTo>
                      <a:pt x="176" y="749"/>
                    </a:lnTo>
                    <a:lnTo>
                      <a:pt x="138" y="719"/>
                    </a:lnTo>
                    <a:lnTo>
                      <a:pt x="103" y="684"/>
                    </a:lnTo>
                    <a:lnTo>
                      <a:pt x="74" y="647"/>
                    </a:lnTo>
                    <a:lnTo>
                      <a:pt x="48" y="605"/>
                    </a:lnTo>
                    <a:lnTo>
                      <a:pt x="28" y="560"/>
                    </a:lnTo>
                    <a:lnTo>
                      <a:pt x="13" y="513"/>
                    </a:lnTo>
                    <a:lnTo>
                      <a:pt x="3" y="463"/>
                    </a:lnTo>
                    <a:lnTo>
                      <a:pt x="0" y="412"/>
                    </a:lnTo>
                    <a:lnTo>
                      <a:pt x="3" y="360"/>
                    </a:lnTo>
                    <a:lnTo>
                      <a:pt x="13" y="310"/>
                    </a:lnTo>
                    <a:lnTo>
                      <a:pt x="28" y="263"/>
                    </a:lnTo>
                    <a:lnTo>
                      <a:pt x="48" y="218"/>
                    </a:lnTo>
                    <a:lnTo>
                      <a:pt x="74" y="177"/>
                    </a:lnTo>
                    <a:lnTo>
                      <a:pt x="103" y="139"/>
                    </a:lnTo>
                    <a:lnTo>
                      <a:pt x="138" y="104"/>
                    </a:lnTo>
                    <a:lnTo>
                      <a:pt x="176" y="74"/>
                    </a:lnTo>
                    <a:lnTo>
                      <a:pt x="218" y="48"/>
                    </a:lnTo>
                    <a:lnTo>
                      <a:pt x="263" y="28"/>
                    </a:lnTo>
                    <a:lnTo>
                      <a:pt x="310" y="13"/>
                    </a:lnTo>
                    <a:lnTo>
                      <a:pt x="359" y="3"/>
                    </a:lnTo>
                    <a:lnTo>
                      <a:pt x="411" y="0"/>
                    </a:lnTo>
                    <a:close/>
                  </a:path>
                </a:pathLst>
              </a:custGeom>
              <a:solidFill>
                <a:srgbClr val="FF4E3D"/>
              </a:solidFill>
              <a:ln w="0">
                <a:solidFill>
                  <a:srgbClr val="FF4E3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6" name="Freeform 79"/>
              <p:cNvSpPr>
                <a:spLocks/>
              </p:cNvSpPr>
              <p:nvPr/>
            </p:nvSpPr>
            <p:spPr bwMode="auto">
              <a:xfrm>
                <a:off x="719" y="3871"/>
                <a:ext cx="202" cy="272"/>
              </a:xfrm>
              <a:custGeom>
                <a:avLst/>
                <a:gdLst>
                  <a:gd name="T0" fmla="*/ 245 w 608"/>
                  <a:gd name="T1" fmla="*/ 0 h 815"/>
                  <a:gd name="T2" fmla="*/ 608 w 608"/>
                  <a:gd name="T3" fmla="*/ 0 h 815"/>
                  <a:gd name="T4" fmla="*/ 487 w 608"/>
                  <a:gd name="T5" fmla="*/ 120 h 815"/>
                  <a:gd name="T6" fmla="*/ 456 w 608"/>
                  <a:gd name="T7" fmla="*/ 155 h 815"/>
                  <a:gd name="T8" fmla="*/ 429 w 608"/>
                  <a:gd name="T9" fmla="*/ 193 h 815"/>
                  <a:gd name="T10" fmla="*/ 407 w 608"/>
                  <a:gd name="T11" fmla="*/ 234 h 815"/>
                  <a:gd name="T12" fmla="*/ 388 w 608"/>
                  <a:gd name="T13" fmla="*/ 276 h 815"/>
                  <a:gd name="T14" fmla="*/ 377 w 608"/>
                  <a:gd name="T15" fmla="*/ 320 h 815"/>
                  <a:gd name="T16" fmla="*/ 368 w 608"/>
                  <a:gd name="T17" fmla="*/ 365 h 815"/>
                  <a:gd name="T18" fmla="*/ 366 w 608"/>
                  <a:gd name="T19" fmla="*/ 411 h 815"/>
                  <a:gd name="T20" fmla="*/ 369 w 608"/>
                  <a:gd name="T21" fmla="*/ 463 h 815"/>
                  <a:gd name="T22" fmla="*/ 380 w 608"/>
                  <a:gd name="T23" fmla="*/ 514 h 815"/>
                  <a:gd name="T24" fmla="*/ 396 w 608"/>
                  <a:gd name="T25" fmla="*/ 563 h 815"/>
                  <a:gd name="T26" fmla="*/ 418 w 608"/>
                  <a:gd name="T27" fmla="*/ 610 h 815"/>
                  <a:gd name="T28" fmla="*/ 446 w 608"/>
                  <a:gd name="T29" fmla="*/ 654 h 815"/>
                  <a:gd name="T30" fmla="*/ 479 w 608"/>
                  <a:gd name="T31" fmla="*/ 694 h 815"/>
                  <a:gd name="T32" fmla="*/ 600 w 608"/>
                  <a:gd name="T33" fmla="*/ 815 h 815"/>
                  <a:gd name="T34" fmla="*/ 239 w 608"/>
                  <a:gd name="T35" fmla="*/ 815 h 815"/>
                  <a:gd name="T36" fmla="*/ 118 w 608"/>
                  <a:gd name="T37" fmla="*/ 694 h 815"/>
                  <a:gd name="T38" fmla="*/ 87 w 608"/>
                  <a:gd name="T39" fmla="*/ 659 h 815"/>
                  <a:gd name="T40" fmla="*/ 60 w 608"/>
                  <a:gd name="T41" fmla="*/ 622 h 815"/>
                  <a:gd name="T42" fmla="*/ 39 w 608"/>
                  <a:gd name="T43" fmla="*/ 581 h 815"/>
                  <a:gd name="T44" fmla="*/ 23 w 608"/>
                  <a:gd name="T45" fmla="*/ 539 h 815"/>
                  <a:gd name="T46" fmla="*/ 10 w 608"/>
                  <a:gd name="T47" fmla="*/ 497 h 815"/>
                  <a:gd name="T48" fmla="*/ 4 w 608"/>
                  <a:gd name="T49" fmla="*/ 452 h 815"/>
                  <a:gd name="T50" fmla="*/ 0 w 608"/>
                  <a:gd name="T51" fmla="*/ 407 h 815"/>
                  <a:gd name="T52" fmla="*/ 4 w 608"/>
                  <a:gd name="T53" fmla="*/ 362 h 815"/>
                  <a:gd name="T54" fmla="*/ 10 w 608"/>
                  <a:gd name="T55" fmla="*/ 318 h 815"/>
                  <a:gd name="T56" fmla="*/ 23 w 608"/>
                  <a:gd name="T57" fmla="*/ 274 h 815"/>
                  <a:gd name="T58" fmla="*/ 39 w 608"/>
                  <a:gd name="T59" fmla="*/ 233 h 815"/>
                  <a:gd name="T60" fmla="*/ 60 w 608"/>
                  <a:gd name="T61" fmla="*/ 193 h 815"/>
                  <a:gd name="T62" fmla="*/ 87 w 608"/>
                  <a:gd name="T63" fmla="*/ 155 h 815"/>
                  <a:gd name="T64" fmla="*/ 118 w 608"/>
                  <a:gd name="T65" fmla="*/ 120 h 815"/>
                  <a:gd name="T66" fmla="*/ 245 w 608"/>
                  <a:gd name="T67" fmla="*/ 0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8" h="815">
                    <a:moveTo>
                      <a:pt x="245" y="0"/>
                    </a:moveTo>
                    <a:lnTo>
                      <a:pt x="608" y="0"/>
                    </a:lnTo>
                    <a:lnTo>
                      <a:pt x="487" y="120"/>
                    </a:lnTo>
                    <a:lnTo>
                      <a:pt x="456" y="155"/>
                    </a:lnTo>
                    <a:lnTo>
                      <a:pt x="429" y="193"/>
                    </a:lnTo>
                    <a:lnTo>
                      <a:pt x="407" y="234"/>
                    </a:lnTo>
                    <a:lnTo>
                      <a:pt x="388" y="276"/>
                    </a:lnTo>
                    <a:lnTo>
                      <a:pt x="377" y="320"/>
                    </a:lnTo>
                    <a:lnTo>
                      <a:pt x="368" y="365"/>
                    </a:lnTo>
                    <a:lnTo>
                      <a:pt x="366" y="411"/>
                    </a:lnTo>
                    <a:lnTo>
                      <a:pt x="369" y="463"/>
                    </a:lnTo>
                    <a:lnTo>
                      <a:pt x="380" y="514"/>
                    </a:lnTo>
                    <a:lnTo>
                      <a:pt x="396" y="563"/>
                    </a:lnTo>
                    <a:lnTo>
                      <a:pt x="418" y="610"/>
                    </a:lnTo>
                    <a:lnTo>
                      <a:pt x="446" y="654"/>
                    </a:lnTo>
                    <a:lnTo>
                      <a:pt x="479" y="694"/>
                    </a:lnTo>
                    <a:lnTo>
                      <a:pt x="600" y="815"/>
                    </a:lnTo>
                    <a:lnTo>
                      <a:pt x="239" y="815"/>
                    </a:lnTo>
                    <a:lnTo>
                      <a:pt x="118" y="694"/>
                    </a:lnTo>
                    <a:lnTo>
                      <a:pt x="87" y="659"/>
                    </a:lnTo>
                    <a:lnTo>
                      <a:pt x="60" y="622"/>
                    </a:lnTo>
                    <a:lnTo>
                      <a:pt x="39" y="581"/>
                    </a:lnTo>
                    <a:lnTo>
                      <a:pt x="23" y="539"/>
                    </a:lnTo>
                    <a:lnTo>
                      <a:pt x="10" y="497"/>
                    </a:lnTo>
                    <a:lnTo>
                      <a:pt x="4" y="452"/>
                    </a:lnTo>
                    <a:lnTo>
                      <a:pt x="0" y="407"/>
                    </a:lnTo>
                    <a:lnTo>
                      <a:pt x="4" y="362"/>
                    </a:lnTo>
                    <a:lnTo>
                      <a:pt x="10" y="318"/>
                    </a:lnTo>
                    <a:lnTo>
                      <a:pt x="23" y="274"/>
                    </a:lnTo>
                    <a:lnTo>
                      <a:pt x="39" y="233"/>
                    </a:lnTo>
                    <a:lnTo>
                      <a:pt x="60" y="193"/>
                    </a:lnTo>
                    <a:lnTo>
                      <a:pt x="87" y="155"/>
                    </a:lnTo>
                    <a:lnTo>
                      <a:pt x="118" y="120"/>
                    </a:lnTo>
                    <a:lnTo>
                      <a:pt x="245" y="0"/>
                    </a:lnTo>
                    <a:close/>
                  </a:path>
                </a:pathLst>
              </a:custGeom>
              <a:solidFill>
                <a:srgbClr val="FF2E39"/>
              </a:solidFill>
              <a:ln w="0">
                <a:solidFill>
                  <a:srgbClr val="FF2E3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7" name="Freeform 80"/>
              <p:cNvSpPr>
                <a:spLocks/>
              </p:cNvSpPr>
              <p:nvPr/>
            </p:nvSpPr>
            <p:spPr bwMode="auto">
              <a:xfrm>
                <a:off x="406" y="3063"/>
                <a:ext cx="787" cy="1080"/>
              </a:xfrm>
              <a:custGeom>
                <a:avLst/>
                <a:gdLst>
                  <a:gd name="T0" fmla="*/ 2360 w 2360"/>
                  <a:gd name="T1" fmla="*/ 0 h 3240"/>
                  <a:gd name="T2" fmla="*/ 2208 w 2360"/>
                  <a:gd name="T3" fmla="*/ 156 h 3240"/>
                  <a:gd name="T4" fmla="*/ 2160 w 2360"/>
                  <a:gd name="T5" fmla="*/ 232 h 3240"/>
                  <a:gd name="T6" fmla="*/ 2129 w 2360"/>
                  <a:gd name="T7" fmla="*/ 319 h 3240"/>
                  <a:gd name="T8" fmla="*/ 2120 w 2360"/>
                  <a:gd name="T9" fmla="*/ 412 h 3240"/>
                  <a:gd name="T10" fmla="*/ 2117 w 2360"/>
                  <a:gd name="T11" fmla="*/ 2880 h 3240"/>
                  <a:gd name="T12" fmla="*/ 2092 w 2360"/>
                  <a:gd name="T13" fmla="*/ 2977 h 3240"/>
                  <a:gd name="T14" fmla="*/ 2046 w 2360"/>
                  <a:gd name="T15" fmla="*/ 3064 h 3240"/>
                  <a:gd name="T16" fmla="*/ 1982 w 2360"/>
                  <a:gd name="T17" fmla="*/ 3136 h 3240"/>
                  <a:gd name="T18" fmla="*/ 1902 w 2360"/>
                  <a:gd name="T19" fmla="*/ 3192 h 3240"/>
                  <a:gd name="T20" fmla="*/ 1810 w 2360"/>
                  <a:gd name="T21" fmla="*/ 3227 h 3240"/>
                  <a:gd name="T22" fmla="*/ 1708 w 2360"/>
                  <a:gd name="T23" fmla="*/ 3240 h 3240"/>
                  <a:gd name="T24" fmla="*/ 1607 w 2360"/>
                  <a:gd name="T25" fmla="*/ 3227 h 3240"/>
                  <a:gd name="T26" fmla="*/ 1515 w 2360"/>
                  <a:gd name="T27" fmla="*/ 3192 h 3240"/>
                  <a:gd name="T28" fmla="*/ 1436 w 2360"/>
                  <a:gd name="T29" fmla="*/ 3136 h 3240"/>
                  <a:gd name="T30" fmla="*/ 1370 w 2360"/>
                  <a:gd name="T31" fmla="*/ 3064 h 3240"/>
                  <a:gd name="T32" fmla="*/ 1324 w 2360"/>
                  <a:gd name="T33" fmla="*/ 2977 h 3240"/>
                  <a:gd name="T34" fmla="*/ 1300 w 2360"/>
                  <a:gd name="T35" fmla="*/ 2880 h 3240"/>
                  <a:gd name="T36" fmla="*/ 1300 w 2360"/>
                  <a:gd name="T37" fmla="*/ 2777 h 3240"/>
                  <a:gd name="T38" fmla="*/ 1324 w 2360"/>
                  <a:gd name="T39" fmla="*/ 2680 h 3240"/>
                  <a:gd name="T40" fmla="*/ 1370 w 2360"/>
                  <a:gd name="T41" fmla="*/ 2594 h 3240"/>
                  <a:gd name="T42" fmla="*/ 1436 w 2360"/>
                  <a:gd name="T43" fmla="*/ 2521 h 3240"/>
                  <a:gd name="T44" fmla="*/ 1515 w 2360"/>
                  <a:gd name="T45" fmla="*/ 2465 h 3240"/>
                  <a:gd name="T46" fmla="*/ 1607 w 2360"/>
                  <a:gd name="T47" fmla="*/ 2430 h 3240"/>
                  <a:gd name="T48" fmla="*/ 1708 w 2360"/>
                  <a:gd name="T49" fmla="*/ 2417 h 3240"/>
                  <a:gd name="T50" fmla="*/ 0 w 2360"/>
                  <a:gd name="T51" fmla="*/ 412 h 3240"/>
                  <a:gd name="T52" fmla="*/ 12 w 2360"/>
                  <a:gd name="T53" fmla="*/ 311 h 3240"/>
                  <a:gd name="T54" fmla="*/ 47 w 2360"/>
                  <a:gd name="T55" fmla="*/ 220 h 3240"/>
                  <a:gd name="T56" fmla="*/ 102 w 2360"/>
                  <a:gd name="T57" fmla="*/ 141 h 3240"/>
                  <a:gd name="T58" fmla="*/ 174 w 2360"/>
                  <a:gd name="T59" fmla="*/ 77 h 3240"/>
                  <a:gd name="T60" fmla="*/ 258 w 2360"/>
                  <a:gd name="T61" fmla="*/ 31 h 3240"/>
                  <a:gd name="T62" fmla="*/ 354 w 2360"/>
                  <a:gd name="T63" fmla="*/ 6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0" h="3240">
                    <a:moveTo>
                      <a:pt x="404" y="0"/>
                    </a:moveTo>
                    <a:lnTo>
                      <a:pt x="2360" y="0"/>
                    </a:lnTo>
                    <a:lnTo>
                      <a:pt x="2241" y="121"/>
                    </a:lnTo>
                    <a:lnTo>
                      <a:pt x="2208" y="156"/>
                    </a:lnTo>
                    <a:lnTo>
                      <a:pt x="2182" y="193"/>
                    </a:lnTo>
                    <a:lnTo>
                      <a:pt x="2160" y="232"/>
                    </a:lnTo>
                    <a:lnTo>
                      <a:pt x="2142" y="274"/>
                    </a:lnTo>
                    <a:lnTo>
                      <a:pt x="2129" y="319"/>
                    </a:lnTo>
                    <a:lnTo>
                      <a:pt x="2122" y="364"/>
                    </a:lnTo>
                    <a:lnTo>
                      <a:pt x="2120" y="412"/>
                    </a:lnTo>
                    <a:lnTo>
                      <a:pt x="2120" y="2829"/>
                    </a:lnTo>
                    <a:lnTo>
                      <a:pt x="2117" y="2880"/>
                    </a:lnTo>
                    <a:lnTo>
                      <a:pt x="2107" y="2930"/>
                    </a:lnTo>
                    <a:lnTo>
                      <a:pt x="2092" y="2977"/>
                    </a:lnTo>
                    <a:lnTo>
                      <a:pt x="2072" y="3022"/>
                    </a:lnTo>
                    <a:lnTo>
                      <a:pt x="2046" y="3064"/>
                    </a:lnTo>
                    <a:lnTo>
                      <a:pt x="2016" y="3101"/>
                    </a:lnTo>
                    <a:lnTo>
                      <a:pt x="1982" y="3136"/>
                    </a:lnTo>
                    <a:lnTo>
                      <a:pt x="1943" y="3166"/>
                    </a:lnTo>
                    <a:lnTo>
                      <a:pt x="1902" y="3192"/>
                    </a:lnTo>
                    <a:lnTo>
                      <a:pt x="1857" y="3212"/>
                    </a:lnTo>
                    <a:lnTo>
                      <a:pt x="1810" y="3227"/>
                    </a:lnTo>
                    <a:lnTo>
                      <a:pt x="1759" y="3237"/>
                    </a:lnTo>
                    <a:lnTo>
                      <a:pt x="1708" y="3240"/>
                    </a:lnTo>
                    <a:lnTo>
                      <a:pt x="1657" y="3237"/>
                    </a:lnTo>
                    <a:lnTo>
                      <a:pt x="1607" y="3227"/>
                    </a:lnTo>
                    <a:lnTo>
                      <a:pt x="1560" y="3212"/>
                    </a:lnTo>
                    <a:lnTo>
                      <a:pt x="1515" y="3192"/>
                    </a:lnTo>
                    <a:lnTo>
                      <a:pt x="1473" y="3166"/>
                    </a:lnTo>
                    <a:lnTo>
                      <a:pt x="1436" y="3136"/>
                    </a:lnTo>
                    <a:lnTo>
                      <a:pt x="1401" y="3101"/>
                    </a:lnTo>
                    <a:lnTo>
                      <a:pt x="1370" y="3064"/>
                    </a:lnTo>
                    <a:lnTo>
                      <a:pt x="1346" y="3022"/>
                    </a:lnTo>
                    <a:lnTo>
                      <a:pt x="1324" y="2977"/>
                    </a:lnTo>
                    <a:lnTo>
                      <a:pt x="1309" y="2930"/>
                    </a:lnTo>
                    <a:lnTo>
                      <a:pt x="1300" y="2880"/>
                    </a:lnTo>
                    <a:lnTo>
                      <a:pt x="1297" y="2829"/>
                    </a:lnTo>
                    <a:lnTo>
                      <a:pt x="1300" y="2777"/>
                    </a:lnTo>
                    <a:lnTo>
                      <a:pt x="1309" y="2727"/>
                    </a:lnTo>
                    <a:lnTo>
                      <a:pt x="1324" y="2680"/>
                    </a:lnTo>
                    <a:lnTo>
                      <a:pt x="1346" y="2635"/>
                    </a:lnTo>
                    <a:lnTo>
                      <a:pt x="1370" y="2594"/>
                    </a:lnTo>
                    <a:lnTo>
                      <a:pt x="1401" y="2556"/>
                    </a:lnTo>
                    <a:lnTo>
                      <a:pt x="1436" y="2521"/>
                    </a:lnTo>
                    <a:lnTo>
                      <a:pt x="1473" y="2491"/>
                    </a:lnTo>
                    <a:lnTo>
                      <a:pt x="1515" y="2465"/>
                    </a:lnTo>
                    <a:lnTo>
                      <a:pt x="1560" y="2445"/>
                    </a:lnTo>
                    <a:lnTo>
                      <a:pt x="1607" y="2430"/>
                    </a:lnTo>
                    <a:lnTo>
                      <a:pt x="1657" y="2420"/>
                    </a:lnTo>
                    <a:lnTo>
                      <a:pt x="1708" y="2417"/>
                    </a:lnTo>
                    <a:lnTo>
                      <a:pt x="0" y="2417"/>
                    </a:lnTo>
                    <a:lnTo>
                      <a:pt x="0" y="412"/>
                    </a:lnTo>
                    <a:lnTo>
                      <a:pt x="3" y="360"/>
                    </a:lnTo>
                    <a:lnTo>
                      <a:pt x="12" y="311"/>
                    </a:lnTo>
                    <a:lnTo>
                      <a:pt x="26" y="264"/>
                    </a:lnTo>
                    <a:lnTo>
                      <a:pt x="47" y="220"/>
                    </a:lnTo>
                    <a:lnTo>
                      <a:pt x="72" y="179"/>
                    </a:lnTo>
                    <a:lnTo>
                      <a:pt x="102" y="141"/>
                    </a:lnTo>
                    <a:lnTo>
                      <a:pt x="137" y="107"/>
                    </a:lnTo>
                    <a:lnTo>
                      <a:pt x="174" y="77"/>
                    </a:lnTo>
                    <a:lnTo>
                      <a:pt x="215" y="52"/>
                    </a:lnTo>
                    <a:lnTo>
                      <a:pt x="258" y="31"/>
                    </a:lnTo>
                    <a:lnTo>
                      <a:pt x="306" y="15"/>
                    </a:lnTo>
                    <a:lnTo>
                      <a:pt x="354" y="6"/>
                    </a:lnTo>
                    <a:lnTo>
                      <a:pt x="40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8" name="Freeform 81"/>
              <p:cNvSpPr>
                <a:spLocks/>
              </p:cNvSpPr>
              <p:nvPr/>
            </p:nvSpPr>
            <p:spPr bwMode="auto">
              <a:xfrm>
                <a:off x="923" y="3063"/>
                <a:ext cx="270" cy="1081"/>
              </a:xfrm>
              <a:custGeom>
                <a:avLst/>
                <a:gdLst>
                  <a:gd name="T0" fmla="*/ 808 w 808"/>
                  <a:gd name="T1" fmla="*/ 0 h 3242"/>
                  <a:gd name="T2" fmla="*/ 689 w 808"/>
                  <a:gd name="T3" fmla="*/ 121 h 3242"/>
                  <a:gd name="T4" fmla="*/ 656 w 808"/>
                  <a:gd name="T5" fmla="*/ 156 h 3242"/>
                  <a:gd name="T6" fmla="*/ 630 w 808"/>
                  <a:gd name="T7" fmla="*/ 195 h 3242"/>
                  <a:gd name="T8" fmla="*/ 608 w 808"/>
                  <a:gd name="T9" fmla="*/ 234 h 3242"/>
                  <a:gd name="T10" fmla="*/ 590 w 808"/>
                  <a:gd name="T11" fmla="*/ 277 h 3242"/>
                  <a:gd name="T12" fmla="*/ 577 w 808"/>
                  <a:gd name="T13" fmla="*/ 321 h 3242"/>
                  <a:gd name="T14" fmla="*/ 570 w 808"/>
                  <a:gd name="T15" fmla="*/ 367 h 3242"/>
                  <a:gd name="T16" fmla="*/ 568 w 808"/>
                  <a:gd name="T17" fmla="*/ 412 h 3242"/>
                  <a:gd name="T18" fmla="*/ 568 w 808"/>
                  <a:gd name="T19" fmla="*/ 2829 h 3242"/>
                  <a:gd name="T20" fmla="*/ 565 w 808"/>
                  <a:gd name="T21" fmla="*/ 2871 h 3242"/>
                  <a:gd name="T22" fmla="*/ 558 w 808"/>
                  <a:gd name="T23" fmla="*/ 2913 h 3242"/>
                  <a:gd name="T24" fmla="*/ 546 w 808"/>
                  <a:gd name="T25" fmla="*/ 2954 h 3242"/>
                  <a:gd name="T26" fmla="*/ 532 w 808"/>
                  <a:gd name="T27" fmla="*/ 2992 h 3242"/>
                  <a:gd name="T28" fmla="*/ 511 w 808"/>
                  <a:gd name="T29" fmla="*/ 3035 h 3242"/>
                  <a:gd name="T30" fmla="*/ 487 w 808"/>
                  <a:gd name="T31" fmla="*/ 3075 h 3242"/>
                  <a:gd name="T32" fmla="*/ 458 w 808"/>
                  <a:gd name="T33" fmla="*/ 3111 h 3242"/>
                  <a:gd name="T34" fmla="*/ 426 w 808"/>
                  <a:gd name="T35" fmla="*/ 3143 h 3242"/>
                  <a:gd name="T36" fmla="*/ 390 w 808"/>
                  <a:gd name="T37" fmla="*/ 3171 h 3242"/>
                  <a:gd name="T38" fmla="*/ 352 w 808"/>
                  <a:gd name="T39" fmla="*/ 3194 h 3242"/>
                  <a:gd name="T40" fmla="*/ 311 w 808"/>
                  <a:gd name="T41" fmla="*/ 3213 h 3242"/>
                  <a:gd name="T42" fmla="*/ 269 w 808"/>
                  <a:gd name="T43" fmla="*/ 3227 h 3242"/>
                  <a:gd name="T44" fmla="*/ 226 w 808"/>
                  <a:gd name="T45" fmla="*/ 3237 h 3242"/>
                  <a:gd name="T46" fmla="*/ 181 w 808"/>
                  <a:gd name="T47" fmla="*/ 3242 h 3242"/>
                  <a:gd name="T48" fmla="*/ 136 w 808"/>
                  <a:gd name="T49" fmla="*/ 3242 h 3242"/>
                  <a:gd name="T50" fmla="*/ 90 w 808"/>
                  <a:gd name="T51" fmla="*/ 3237 h 3242"/>
                  <a:gd name="T52" fmla="*/ 45 w 808"/>
                  <a:gd name="T53" fmla="*/ 3227 h 3242"/>
                  <a:gd name="T54" fmla="*/ 0 w 808"/>
                  <a:gd name="T55" fmla="*/ 3211 h 3242"/>
                  <a:gd name="T56" fmla="*/ 45 w 808"/>
                  <a:gd name="T57" fmla="*/ 3190 h 3242"/>
                  <a:gd name="T58" fmla="*/ 87 w 808"/>
                  <a:gd name="T59" fmla="*/ 3163 h 3242"/>
                  <a:gd name="T60" fmla="*/ 124 w 808"/>
                  <a:gd name="T61" fmla="*/ 3133 h 3242"/>
                  <a:gd name="T62" fmla="*/ 157 w 808"/>
                  <a:gd name="T63" fmla="*/ 3099 h 3242"/>
                  <a:gd name="T64" fmla="*/ 186 w 808"/>
                  <a:gd name="T65" fmla="*/ 3060 h 3242"/>
                  <a:gd name="T66" fmla="*/ 211 w 808"/>
                  <a:gd name="T67" fmla="*/ 3020 h 3242"/>
                  <a:gd name="T68" fmla="*/ 230 w 808"/>
                  <a:gd name="T69" fmla="*/ 2977 h 3242"/>
                  <a:gd name="T70" fmla="*/ 244 w 808"/>
                  <a:gd name="T71" fmla="*/ 2931 h 3242"/>
                  <a:gd name="T72" fmla="*/ 252 w 808"/>
                  <a:gd name="T73" fmla="*/ 2884 h 3242"/>
                  <a:gd name="T74" fmla="*/ 256 w 808"/>
                  <a:gd name="T75" fmla="*/ 2836 h 3242"/>
                  <a:gd name="T76" fmla="*/ 256 w 808"/>
                  <a:gd name="T77" fmla="*/ 419 h 3242"/>
                  <a:gd name="T78" fmla="*/ 258 w 808"/>
                  <a:gd name="T79" fmla="*/ 371 h 3242"/>
                  <a:gd name="T80" fmla="*/ 266 w 808"/>
                  <a:gd name="T81" fmla="*/ 325 h 3242"/>
                  <a:gd name="T82" fmla="*/ 278 w 808"/>
                  <a:gd name="T83" fmla="*/ 281 h 3242"/>
                  <a:gd name="T84" fmla="*/ 296 w 808"/>
                  <a:gd name="T85" fmla="*/ 240 h 3242"/>
                  <a:gd name="T86" fmla="*/ 319 w 808"/>
                  <a:gd name="T87" fmla="*/ 200 h 3242"/>
                  <a:gd name="T88" fmla="*/ 345 w 808"/>
                  <a:gd name="T89" fmla="*/ 163 h 3242"/>
                  <a:gd name="T90" fmla="*/ 376 w 808"/>
                  <a:gd name="T91" fmla="*/ 128 h 3242"/>
                  <a:gd name="T92" fmla="*/ 497 w 808"/>
                  <a:gd name="T93" fmla="*/ 8 h 3242"/>
                  <a:gd name="T94" fmla="*/ 808 w 808"/>
                  <a:gd name="T95" fmla="*/ 0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8" h="3242">
                    <a:moveTo>
                      <a:pt x="808" y="0"/>
                    </a:moveTo>
                    <a:lnTo>
                      <a:pt x="689" y="121"/>
                    </a:lnTo>
                    <a:lnTo>
                      <a:pt x="656" y="156"/>
                    </a:lnTo>
                    <a:lnTo>
                      <a:pt x="630" y="195"/>
                    </a:lnTo>
                    <a:lnTo>
                      <a:pt x="608" y="234"/>
                    </a:lnTo>
                    <a:lnTo>
                      <a:pt x="590" y="277"/>
                    </a:lnTo>
                    <a:lnTo>
                      <a:pt x="577" y="321"/>
                    </a:lnTo>
                    <a:lnTo>
                      <a:pt x="570" y="367"/>
                    </a:lnTo>
                    <a:lnTo>
                      <a:pt x="568" y="412"/>
                    </a:lnTo>
                    <a:lnTo>
                      <a:pt x="568" y="2829"/>
                    </a:lnTo>
                    <a:lnTo>
                      <a:pt x="565" y="2871"/>
                    </a:lnTo>
                    <a:lnTo>
                      <a:pt x="558" y="2913"/>
                    </a:lnTo>
                    <a:lnTo>
                      <a:pt x="546" y="2954"/>
                    </a:lnTo>
                    <a:lnTo>
                      <a:pt x="532" y="2992"/>
                    </a:lnTo>
                    <a:lnTo>
                      <a:pt x="511" y="3035"/>
                    </a:lnTo>
                    <a:lnTo>
                      <a:pt x="487" y="3075"/>
                    </a:lnTo>
                    <a:lnTo>
                      <a:pt x="458" y="3111"/>
                    </a:lnTo>
                    <a:lnTo>
                      <a:pt x="426" y="3143"/>
                    </a:lnTo>
                    <a:lnTo>
                      <a:pt x="390" y="3171"/>
                    </a:lnTo>
                    <a:lnTo>
                      <a:pt x="352" y="3194"/>
                    </a:lnTo>
                    <a:lnTo>
                      <a:pt x="311" y="3213"/>
                    </a:lnTo>
                    <a:lnTo>
                      <a:pt x="269" y="3227"/>
                    </a:lnTo>
                    <a:lnTo>
                      <a:pt x="226" y="3237"/>
                    </a:lnTo>
                    <a:lnTo>
                      <a:pt x="181" y="3242"/>
                    </a:lnTo>
                    <a:lnTo>
                      <a:pt x="136" y="3242"/>
                    </a:lnTo>
                    <a:lnTo>
                      <a:pt x="90" y="3237"/>
                    </a:lnTo>
                    <a:lnTo>
                      <a:pt x="45" y="3227"/>
                    </a:lnTo>
                    <a:lnTo>
                      <a:pt x="0" y="3211"/>
                    </a:lnTo>
                    <a:lnTo>
                      <a:pt x="45" y="3190"/>
                    </a:lnTo>
                    <a:lnTo>
                      <a:pt x="87" y="3163"/>
                    </a:lnTo>
                    <a:lnTo>
                      <a:pt x="124" y="3133"/>
                    </a:lnTo>
                    <a:lnTo>
                      <a:pt x="157" y="3099"/>
                    </a:lnTo>
                    <a:lnTo>
                      <a:pt x="186" y="3060"/>
                    </a:lnTo>
                    <a:lnTo>
                      <a:pt x="211" y="3020"/>
                    </a:lnTo>
                    <a:lnTo>
                      <a:pt x="230" y="2977"/>
                    </a:lnTo>
                    <a:lnTo>
                      <a:pt x="244" y="2931"/>
                    </a:lnTo>
                    <a:lnTo>
                      <a:pt x="252" y="2884"/>
                    </a:lnTo>
                    <a:lnTo>
                      <a:pt x="256" y="2836"/>
                    </a:lnTo>
                    <a:lnTo>
                      <a:pt x="256" y="419"/>
                    </a:lnTo>
                    <a:lnTo>
                      <a:pt x="258" y="371"/>
                    </a:lnTo>
                    <a:lnTo>
                      <a:pt x="266" y="325"/>
                    </a:lnTo>
                    <a:lnTo>
                      <a:pt x="278" y="281"/>
                    </a:lnTo>
                    <a:lnTo>
                      <a:pt x="296" y="240"/>
                    </a:lnTo>
                    <a:lnTo>
                      <a:pt x="319" y="200"/>
                    </a:lnTo>
                    <a:lnTo>
                      <a:pt x="345" y="163"/>
                    </a:lnTo>
                    <a:lnTo>
                      <a:pt x="376" y="128"/>
                    </a:lnTo>
                    <a:lnTo>
                      <a:pt x="497" y="8"/>
                    </a:lnTo>
                    <a:lnTo>
                      <a:pt x="808" y="0"/>
                    </a:lnTo>
                    <a:close/>
                  </a:path>
                </a:pathLst>
              </a:custGeom>
              <a:solidFill>
                <a:srgbClr val="E0E5E4"/>
              </a:solidFill>
              <a:ln w="0">
                <a:solidFill>
                  <a:srgbClr val="E0E5E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9" name="Freeform 82"/>
              <p:cNvSpPr>
                <a:spLocks/>
              </p:cNvSpPr>
              <p:nvPr/>
            </p:nvSpPr>
            <p:spPr bwMode="auto">
              <a:xfrm>
                <a:off x="1113" y="3068"/>
                <a:ext cx="271" cy="271"/>
              </a:xfrm>
              <a:custGeom>
                <a:avLst/>
                <a:gdLst>
                  <a:gd name="T0" fmla="*/ 411 w 815"/>
                  <a:gd name="T1" fmla="*/ 0 h 814"/>
                  <a:gd name="T2" fmla="*/ 463 w 815"/>
                  <a:gd name="T3" fmla="*/ 3 h 814"/>
                  <a:gd name="T4" fmla="*/ 512 w 815"/>
                  <a:gd name="T5" fmla="*/ 12 h 814"/>
                  <a:gd name="T6" fmla="*/ 559 w 815"/>
                  <a:gd name="T7" fmla="*/ 28 h 814"/>
                  <a:gd name="T8" fmla="*/ 604 w 815"/>
                  <a:gd name="T9" fmla="*/ 48 h 814"/>
                  <a:gd name="T10" fmla="*/ 645 w 815"/>
                  <a:gd name="T11" fmla="*/ 74 h 814"/>
                  <a:gd name="T12" fmla="*/ 683 w 815"/>
                  <a:gd name="T13" fmla="*/ 104 h 814"/>
                  <a:gd name="T14" fmla="*/ 717 w 815"/>
                  <a:gd name="T15" fmla="*/ 138 h 814"/>
                  <a:gd name="T16" fmla="*/ 747 w 815"/>
                  <a:gd name="T17" fmla="*/ 177 h 814"/>
                  <a:gd name="T18" fmla="*/ 772 w 815"/>
                  <a:gd name="T19" fmla="*/ 218 h 814"/>
                  <a:gd name="T20" fmla="*/ 791 w 815"/>
                  <a:gd name="T21" fmla="*/ 262 h 814"/>
                  <a:gd name="T22" fmla="*/ 806 w 815"/>
                  <a:gd name="T23" fmla="*/ 310 h 814"/>
                  <a:gd name="T24" fmla="*/ 813 w 815"/>
                  <a:gd name="T25" fmla="*/ 359 h 814"/>
                  <a:gd name="T26" fmla="*/ 815 w 815"/>
                  <a:gd name="T27" fmla="*/ 411 h 814"/>
                  <a:gd name="T28" fmla="*/ 812 w 815"/>
                  <a:gd name="T29" fmla="*/ 462 h 814"/>
                  <a:gd name="T30" fmla="*/ 803 w 815"/>
                  <a:gd name="T31" fmla="*/ 512 h 814"/>
                  <a:gd name="T32" fmla="*/ 787 w 815"/>
                  <a:gd name="T33" fmla="*/ 559 h 814"/>
                  <a:gd name="T34" fmla="*/ 766 w 815"/>
                  <a:gd name="T35" fmla="*/ 604 h 814"/>
                  <a:gd name="T36" fmla="*/ 740 w 815"/>
                  <a:gd name="T37" fmla="*/ 646 h 814"/>
                  <a:gd name="T38" fmla="*/ 709 w 815"/>
                  <a:gd name="T39" fmla="*/ 684 h 814"/>
                  <a:gd name="T40" fmla="*/ 673 w 815"/>
                  <a:gd name="T41" fmla="*/ 718 h 814"/>
                  <a:gd name="T42" fmla="*/ 634 w 815"/>
                  <a:gd name="T43" fmla="*/ 748 h 814"/>
                  <a:gd name="T44" fmla="*/ 591 w 815"/>
                  <a:gd name="T45" fmla="*/ 773 h 814"/>
                  <a:gd name="T46" fmla="*/ 545 w 815"/>
                  <a:gd name="T47" fmla="*/ 793 h 814"/>
                  <a:gd name="T48" fmla="*/ 496 w 815"/>
                  <a:gd name="T49" fmla="*/ 808 h 814"/>
                  <a:gd name="T50" fmla="*/ 411 w 815"/>
                  <a:gd name="T51" fmla="*/ 814 h 814"/>
                  <a:gd name="T52" fmla="*/ 411 w 815"/>
                  <a:gd name="T53" fmla="*/ 553 h 814"/>
                  <a:gd name="T54" fmla="*/ 0 w 815"/>
                  <a:gd name="T55" fmla="*/ 553 h 814"/>
                  <a:gd name="T56" fmla="*/ 0 w 815"/>
                  <a:gd name="T57" fmla="*/ 404 h 814"/>
                  <a:gd name="T58" fmla="*/ 3 w 815"/>
                  <a:gd name="T59" fmla="*/ 352 h 814"/>
                  <a:gd name="T60" fmla="*/ 13 w 815"/>
                  <a:gd name="T61" fmla="*/ 303 h 814"/>
                  <a:gd name="T62" fmla="*/ 28 w 815"/>
                  <a:gd name="T63" fmla="*/ 256 h 814"/>
                  <a:gd name="T64" fmla="*/ 48 w 815"/>
                  <a:gd name="T65" fmla="*/ 211 h 814"/>
                  <a:gd name="T66" fmla="*/ 74 w 815"/>
                  <a:gd name="T67" fmla="*/ 169 h 814"/>
                  <a:gd name="T68" fmla="*/ 103 w 815"/>
                  <a:gd name="T69" fmla="*/ 132 h 814"/>
                  <a:gd name="T70" fmla="*/ 138 w 815"/>
                  <a:gd name="T71" fmla="*/ 97 h 814"/>
                  <a:gd name="T72" fmla="*/ 176 w 815"/>
                  <a:gd name="T73" fmla="*/ 69 h 814"/>
                  <a:gd name="T74" fmla="*/ 218 w 815"/>
                  <a:gd name="T75" fmla="*/ 43 h 814"/>
                  <a:gd name="T76" fmla="*/ 263 w 815"/>
                  <a:gd name="T77" fmla="*/ 24 h 814"/>
                  <a:gd name="T78" fmla="*/ 310 w 815"/>
                  <a:gd name="T79" fmla="*/ 10 h 814"/>
                  <a:gd name="T80" fmla="*/ 359 w 815"/>
                  <a:gd name="T81" fmla="*/ 1 h 814"/>
                  <a:gd name="T82" fmla="*/ 411 w 815"/>
                  <a:gd name="T83"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5" h="814">
                    <a:moveTo>
                      <a:pt x="411" y="0"/>
                    </a:moveTo>
                    <a:lnTo>
                      <a:pt x="463" y="3"/>
                    </a:lnTo>
                    <a:lnTo>
                      <a:pt x="512" y="12"/>
                    </a:lnTo>
                    <a:lnTo>
                      <a:pt x="559" y="28"/>
                    </a:lnTo>
                    <a:lnTo>
                      <a:pt x="604" y="48"/>
                    </a:lnTo>
                    <a:lnTo>
                      <a:pt x="645" y="74"/>
                    </a:lnTo>
                    <a:lnTo>
                      <a:pt x="683" y="104"/>
                    </a:lnTo>
                    <a:lnTo>
                      <a:pt x="717" y="138"/>
                    </a:lnTo>
                    <a:lnTo>
                      <a:pt x="747" y="177"/>
                    </a:lnTo>
                    <a:lnTo>
                      <a:pt x="772" y="218"/>
                    </a:lnTo>
                    <a:lnTo>
                      <a:pt x="791" y="262"/>
                    </a:lnTo>
                    <a:lnTo>
                      <a:pt x="806" y="310"/>
                    </a:lnTo>
                    <a:lnTo>
                      <a:pt x="813" y="359"/>
                    </a:lnTo>
                    <a:lnTo>
                      <a:pt x="815" y="411"/>
                    </a:lnTo>
                    <a:lnTo>
                      <a:pt x="812" y="462"/>
                    </a:lnTo>
                    <a:lnTo>
                      <a:pt x="803" y="512"/>
                    </a:lnTo>
                    <a:lnTo>
                      <a:pt x="787" y="559"/>
                    </a:lnTo>
                    <a:lnTo>
                      <a:pt x="766" y="604"/>
                    </a:lnTo>
                    <a:lnTo>
                      <a:pt x="740" y="646"/>
                    </a:lnTo>
                    <a:lnTo>
                      <a:pt x="709" y="684"/>
                    </a:lnTo>
                    <a:lnTo>
                      <a:pt x="673" y="718"/>
                    </a:lnTo>
                    <a:lnTo>
                      <a:pt x="634" y="748"/>
                    </a:lnTo>
                    <a:lnTo>
                      <a:pt x="591" y="773"/>
                    </a:lnTo>
                    <a:lnTo>
                      <a:pt x="545" y="793"/>
                    </a:lnTo>
                    <a:lnTo>
                      <a:pt x="496" y="808"/>
                    </a:lnTo>
                    <a:lnTo>
                      <a:pt x="411" y="814"/>
                    </a:lnTo>
                    <a:lnTo>
                      <a:pt x="411" y="553"/>
                    </a:lnTo>
                    <a:lnTo>
                      <a:pt x="0" y="553"/>
                    </a:lnTo>
                    <a:lnTo>
                      <a:pt x="0" y="404"/>
                    </a:lnTo>
                    <a:lnTo>
                      <a:pt x="3" y="352"/>
                    </a:lnTo>
                    <a:lnTo>
                      <a:pt x="13" y="303"/>
                    </a:lnTo>
                    <a:lnTo>
                      <a:pt x="28" y="256"/>
                    </a:lnTo>
                    <a:lnTo>
                      <a:pt x="48" y="211"/>
                    </a:lnTo>
                    <a:lnTo>
                      <a:pt x="74" y="169"/>
                    </a:lnTo>
                    <a:lnTo>
                      <a:pt x="103" y="132"/>
                    </a:lnTo>
                    <a:lnTo>
                      <a:pt x="138" y="97"/>
                    </a:lnTo>
                    <a:lnTo>
                      <a:pt x="176" y="69"/>
                    </a:lnTo>
                    <a:lnTo>
                      <a:pt x="218" y="43"/>
                    </a:lnTo>
                    <a:lnTo>
                      <a:pt x="263" y="24"/>
                    </a:lnTo>
                    <a:lnTo>
                      <a:pt x="310" y="10"/>
                    </a:lnTo>
                    <a:lnTo>
                      <a:pt x="359" y="1"/>
                    </a:lnTo>
                    <a:lnTo>
                      <a:pt x="411" y="0"/>
                    </a:lnTo>
                    <a:close/>
                  </a:path>
                </a:pathLst>
              </a:custGeom>
              <a:solidFill>
                <a:srgbClr val="E0E5E4"/>
              </a:solidFill>
              <a:ln w="0">
                <a:solidFill>
                  <a:srgbClr val="E0E5E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0" name="Rectangle 83"/>
              <p:cNvSpPr>
                <a:spLocks noChangeArrowheads="1"/>
              </p:cNvSpPr>
              <p:nvPr/>
            </p:nvSpPr>
            <p:spPr bwMode="auto">
              <a:xfrm>
                <a:off x="1113" y="3252"/>
                <a:ext cx="137" cy="85"/>
              </a:xfrm>
              <a:prstGeom prst="rect">
                <a:avLst/>
              </a:prstGeom>
              <a:solidFill>
                <a:srgbClr val="FF2E39"/>
              </a:solidFill>
              <a:ln w="0">
                <a:solidFill>
                  <a:srgbClr val="FF2E39"/>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1" name="Freeform 84"/>
              <p:cNvSpPr>
                <a:spLocks noEditPoints="1"/>
              </p:cNvSpPr>
              <p:nvPr/>
            </p:nvSpPr>
            <p:spPr bwMode="auto">
              <a:xfrm>
                <a:off x="237" y="3042"/>
                <a:ext cx="1174" cy="1127"/>
              </a:xfrm>
              <a:custGeom>
                <a:avLst/>
                <a:gdLst>
                  <a:gd name="T0" fmla="*/ 312 w 3521"/>
                  <a:gd name="T1" fmla="*/ 2597 h 3381"/>
                  <a:gd name="T2" fmla="*/ 171 w 3521"/>
                  <a:gd name="T3" fmla="*/ 2758 h 3381"/>
                  <a:gd name="T4" fmla="*/ 157 w 3521"/>
                  <a:gd name="T5" fmla="*/ 2984 h 3381"/>
                  <a:gd name="T6" fmla="*/ 279 w 3521"/>
                  <a:gd name="T7" fmla="*/ 3162 h 3381"/>
                  <a:gd name="T8" fmla="*/ 485 w 3521"/>
                  <a:gd name="T9" fmla="*/ 3231 h 3381"/>
                  <a:gd name="T10" fmla="*/ 1769 w 3521"/>
                  <a:gd name="T11" fmla="*/ 3063 h 3381"/>
                  <a:gd name="T12" fmla="*/ 1744 w 3521"/>
                  <a:gd name="T13" fmla="*/ 2820 h 3381"/>
                  <a:gd name="T14" fmla="*/ 1846 w 3521"/>
                  <a:gd name="T15" fmla="*/ 2591 h 3381"/>
                  <a:gd name="T16" fmla="*/ 2967 w 3521"/>
                  <a:gd name="T17" fmla="*/ 814 h 3381"/>
                  <a:gd name="T18" fmla="*/ 2953 w 3521"/>
                  <a:gd name="T19" fmla="*/ 156 h 3381"/>
                  <a:gd name="T20" fmla="*/ 2782 w 3521"/>
                  <a:gd name="T21" fmla="*/ 258 h 3381"/>
                  <a:gd name="T22" fmla="*/ 2701 w 3521"/>
                  <a:gd name="T23" fmla="*/ 439 h 3381"/>
                  <a:gd name="T24" fmla="*/ 3075 w 3521"/>
                  <a:gd name="T25" fmla="*/ 569 h 3381"/>
                  <a:gd name="T26" fmla="*/ 3109 w 3521"/>
                  <a:gd name="T27" fmla="*/ 808 h 3381"/>
                  <a:gd name="T28" fmla="*/ 3285 w 3521"/>
                  <a:gd name="T29" fmla="*/ 706 h 3381"/>
                  <a:gd name="T30" fmla="*/ 3369 w 3521"/>
                  <a:gd name="T31" fmla="*/ 529 h 3381"/>
                  <a:gd name="T32" fmla="*/ 3336 w 3521"/>
                  <a:gd name="T33" fmla="*/ 327 h 3381"/>
                  <a:gd name="T34" fmla="*/ 3197 w 3521"/>
                  <a:gd name="T35" fmla="*/ 188 h 3381"/>
                  <a:gd name="T36" fmla="*/ 911 w 3521"/>
                  <a:gd name="T37" fmla="*/ 135 h 3381"/>
                  <a:gd name="T38" fmla="*/ 707 w 3521"/>
                  <a:gd name="T39" fmla="*/ 210 h 3381"/>
                  <a:gd name="T40" fmla="*/ 589 w 3521"/>
                  <a:gd name="T41" fmla="*/ 386 h 3381"/>
                  <a:gd name="T42" fmla="*/ 2235 w 3521"/>
                  <a:gd name="T43" fmla="*/ 2412 h 3381"/>
                  <a:gd name="T44" fmla="*/ 2286 w 3521"/>
                  <a:gd name="T45" fmla="*/ 2480 h 3381"/>
                  <a:gd name="T46" fmla="*/ 2235 w 3521"/>
                  <a:gd name="T47" fmla="*/ 2549 h 3381"/>
                  <a:gd name="T48" fmla="*/ 2042 w 3521"/>
                  <a:gd name="T49" fmla="*/ 2597 h 3381"/>
                  <a:gd name="T50" fmla="*/ 1901 w 3521"/>
                  <a:gd name="T51" fmla="*/ 2758 h 3381"/>
                  <a:gd name="T52" fmla="*/ 1887 w 3521"/>
                  <a:gd name="T53" fmla="*/ 2984 h 3381"/>
                  <a:gd name="T54" fmla="*/ 2006 w 3521"/>
                  <a:gd name="T55" fmla="*/ 3162 h 3381"/>
                  <a:gd name="T56" fmla="*/ 2215 w 3521"/>
                  <a:gd name="T57" fmla="*/ 3231 h 3381"/>
                  <a:gd name="T58" fmla="*/ 2425 w 3521"/>
                  <a:gd name="T59" fmla="*/ 3160 h 3381"/>
                  <a:gd name="T60" fmla="*/ 2543 w 3521"/>
                  <a:gd name="T61" fmla="*/ 2980 h 3381"/>
                  <a:gd name="T62" fmla="*/ 2565 w 3521"/>
                  <a:gd name="T63" fmla="*/ 384 h 3381"/>
                  <a:gd name="T64" fmla="*/ 2665 w 3521"/>
                  <a:gd name="T65" fmla="*/ 170 h 3381"/>
                  <a:gd name="T66" fmla="*/ 3090 w 3521"/>
                  <a:gd name="T67" fmla="*/ 2 h 3381"/>
                  <a:gd name="T68" fmla="*/ 3321 w 3521"/>
                  <a:gd name="T69" fmla="*/ 89 h 3381"/>
                  <a:gd name="T70" fmla="*/ 3477 w 3521"/>
                  <a:gd name="T71" fmla="*/ 276 h 3381"/>
                  <a:gd name="T72" fmla="*/ 3517 w 3521"/>
                  <a:gd name="T73" fmla="*/ 531 h 3381"/>
                  <a:gd name="T74" fmla="*/ 3413 w 3521"/>
                  <a:gd name="T75" fmla="*/ 777 h 3381"/>
                  <a:gd name="T76" fmla="*/ 3199 w 3521"/>
                  <a:gd name="T77" fmla="*/ 929 h 3381"/>
                  <a:gd name="T78" fmla="*/ 2691 w 3521"/>
                  <a:gd name="T79" fmla="*/ 2899 h 3381"/>
                  <a:gd name="T80" fmla="*/ 2614 w 3521"/>
                  <a:gd name="T81" fmla="*/ 3159 h 3381"/>
                  <a:gd name="T82" fmla="*/ 2418 w 3521"/>
                  <a:gd name="T83" fmla="*/ 3332 h 3381"/>
                  <a:gd name="T84" fmla="*/ 478 w 3521"/>
                  <a:gd name="T85" fmla="*/ 3381 h 3381"/>
                  <a:gd name="T86" fmla="*/ 223 w 3521"/>
                  <a:gd name="T87" fmla="*/ 3306 h 3381"/>
                  <a:gd name="T88" fmla="*/ 49 w 3521"/>
                  <a:gd name="T89" fmla="*/ 3112 h 3381"/>
                  <a:gd name="T90" fmla="*/ 3 w 3521"/>
                  <a:gd name="T91" fmla="*/ 2842 h 3381"/>
                  <a:gd name="T92" fmla="*/ 107 w 3521"/>
                  <a:gd name="T93" fmla="*/ 2599 h 3381"/>
                  <a:gd name="T94" fmla="*/ 321 w 3521"/>
                  <a:gd name="T95" fmla="*/ 2448 h 3381"/>
                  <a:gd name="T96" fmla="*/ 442 w 3521"/>
                  <a:gd name="T97" fmla="*/ 370 h 3381"/>
                  <a:gd name="T98" fmla="*/ 571 w 3521"/>
                  <a:gd name="T99" fmla="*/ 140 h 3381"/>
                  <a:gd name="T100" fmla="*/ 801 w 3521"/>
                  <a:gd name="T101" fmla="*/ 12 h 3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21" h="3381">
                    <a:moveTo>
                      <a:pt x="485" y="2552"/>
                    </a:moveTo>
                    <a:lnTo>
                      <a:pt x="438" y="2554"/>
                    </a:lnTo>
                    <a:lnTo>
                      <a:pt x="393" y="2564"/>
                    </a:lnTo>
                    <a:lnTo>
                      <a:pt x="351" y="2577"/>
                    </a:lnTo>
                    <a:lnTo>
                      <a:pt x="312" y="2597"/>
                    </a:lnTo>
                    <a:lnTo>
                      <a:pt x="276" y="2621"/>
                    </a:lnTo>
                    <a:lnTo>
                      <a:pt x="243" y="2650"/>
                    </a:lnTo>
                    <a:lnTo>
                      <a:pt x="215" y="2682"/>
                    </a:lnTo>
                    <a:lnTo>
                      <a:pt x="190" y="2719"/>
                    </a:lnTo>
                    <a:lnTo>
                      <a:pt x="171" y="2758"/>
                    </a:lnTo>
                    <a:lnTo>
                      <a:pt x="156" y="2800"/>
                    </a:lnTo>
                    <a:lnTo>
                      <a:pt x="148" y="2845"/>
                    </a:lnTo>
                    <a:lnTo>
                      <a:pt x="144" y="2892"/>
                    </a:lnTo>
                    <a:lnTo>
                      <a:pt x="148" y="2939"/>
                    </a:lnTo>
                    <a:lnTo>
                      <a:pt x="157" y="2984"/>
                    </a:lnTo>
                    <a:lnTo>
                      <a:pt x="172" y="3025"/>
                    </a:lnTo>
                    <a:lnTo>
                      <a:pt x="191" y="3065"/>
                    </a:lnTo>
                    <a:lnTo>
                      <a:pt x="217" y="3101"/>
                    </a:lnTo>
                    <a:lnTo>
                      <a:pt x="246" y="3133"/>
                    </a:lnTo>
                    <a:lnTo>
                      <a:pt x="279" y="3162"/>
                    </a:lnTo>
                    <a:lnTo>
                      <a:pt x="314" y="3187"/>
                    </a:lnTo>
                    <a:lnTo>
                      <a:pt x="354" y="3206"/>
                    </a:lnTo>
                    <a:lnTo>
                      <a:pt x="396" y="3220"/>
                    </a:lnTo>
                    <a:lnTo>
                      <a:pt x="439" y="3229"/>
                    </a:lnTo>
                    <a:lnTo>
                      <a:pt x="485" y="3231"/>
                    </a:lnTo>
                    <a:lnTo>
                      <a:pt x="1882" y="3231"/>
                    </a:lnTo>
                    <a:lnTo>
                      <a:pt x="1846" y="3193"/>
                    </a:lnTo>
                    <a:lnTo>
                      <a:pt x="1815" y="3152"/>
                    </a:lnTo>
                    <a:lnTo>
                      <a:pt x="1790" y="3109"/>
                    </a:lnTo>
                    <a:lnTo>
                      <a:pt x="1769" y="3063"/>
                    </a:lnTo>
                    <a:lnTo>
                      <a:pt x="1754" y="3016"/>
                    </a:lnTo>
                    <a:lnTo>
                      <a:pt x="1744" y="2967"/>
                    </a:lnTo>
                    <a:lnTo>
                      <a:pt x="1739" y="2918"/>
                    </a:lnTo>
                    <a:lnTo>
                      <a:pt x="1739" y="2869"/>
                    </a:lnTo>
                    <a:lnTo>
                      <a:pt x="1744" y="2820"/>
                    </a:lnTo>
                    <a:lnTo>
                      <a:pt x="1754" y="2772"/>
                    </a:lnTo>
                    <a:lnTo>
                      <a:pt x="1769" y="2724"/>
                    </a:lnTo>
                    <a:lnTo>
                      <a:pt x="1790" y="2678"/>
                    </a:lnTo>
                    <a:lnTo>
                      <a:pt x="1815" y="2633"/>
                    </a:lnTo>
                    <a:lnTo>
                      <a:pt x="1846" y="2591"/>
                    </a:lnTo>
                    <a:lnTo>
                      <a:pt x="1882" y="2552"/>
                    </a:lnTo>
                    <a:lnTo>
                      <a:pt x="485" y="2552"/>
                    </a:lnTo>
                    <a:close/>
                    <a:moveTo>
                      <a:pt x="2697" y="701"/>
                    </a:moveTo>
                    <a:lnTo>
                      <a:pt x="2697" y="814"/>
                    </a:lnTo>
                    <a:lnTo>
                      <a:pt x="2967" y="814"/>
                    </a:lnTo>
                    <a:lnTo>
                      <a:pt x="2967" y="701"/>
                    </a:lnTo>
                    <a:lnTo>
                      <a:pt x="2697" y="701"/>
                    </a:lnTo>
                    <a:close/>
                    <a:moveTo>
                      <a:pt x="3038" y="149"/>
                    </a:moveTo>
                    <a:lnTo>
                      <a:pt x="2995" y="150"/>
                    </a:lnTo>
                    <a:lnTo>
                      <a:pt x="2953" y="156"/>
                    </a:lnTo>
                    <a:lnTo>
                      <a:pt x="2913" y="168"/>
                    </a:lnTo>
                    <a:lnTo>
                      <a:pt x="2876" y="184"/>
                    </a:lnTo>
                    <a:lnTo>
                      <a:pt x="2842" y="205"/>
                    </a:lnTo>
                    <a:lnTo>
                      <a:pt x="2811" y="230"/>
                    </a:lnTo>
                    <a:lnTo>
                      <a:pt x="2782" y="258"/>
                    </a:lnTo>
                    <a:lnTo>
                      <a:pt x="2757" y="290"/>
                    </a:lnTo>
                    <a:lnTo>
                      <a:pt x="2737" y="324"/>
                    </a:lnTo>
                    <a:lnTo>
                      <a:pt x="2720" y="360"/>
                    </a:lnTo>
                    <a:lnTo>
                      <a:pt x="2708" y="399"/>
                    </a:lnTo>
                    <a:lnTo>
                      <a:pt x="2701" y="439"/>
                    </a:lnTo>
                    <a:lnTo>
                      <a:pt x="2697" y="482"/>
                    </a:lnTo>
                    <a:lnTo>
                      <a:pt x="2697" y="560"/>
                    </a:lnTo>
                    <a:lnTo>
                      <a:pt x="3038" y="560"/>
                    </a:lnTo>
                    <a:lnTo>
                      <a:pt x="3058" y="562"/>
                    </a:lnTo>
                    <a:lnTo>
                      <a:pt x="3075" y="569"/>
                    </a:lnTo>
                    <a:lnTo>
                      <a:pt x="3090" y="579"/>
                    </a:lnTo>
                    <a:lnTo>
                      <a:pt x="3100" y="593"/>
                    </a:lnTo>
                    <a:lnTo>
                      <a:pt x="3107" y="610"/>
                    </a:lnTo>
                    <a:lnTo>
                      <a:pt x="3109" y="631"/>
                    </a:lnTo>
                    <a:lnTo>
                      <a:pt x="3109" y="808"/>
                    </a:lnTo>
                    <a:lnTo>
                      <a:pt x="3151" y="796"/>
                    </a:lnTo>
                    <a:lnTo>
                      <a:pt x="3189" y="779"/>
                    </a:lnTo>
                    <a:lnTo>
                      <a:pt x="3224" y="759"/>
                    </a:lnTo>
                    <a:lnTo>
                      <a:pt x="3256" y="734"/>
                    </a:lnTo>
                    <a:lnTo>
                      <a:pt x="3285" y="706"/>
                    </a:lnTo>
                    <a:lnTo>
                      <a:pt x="3311" y="676"/>
                    </a:lnTo>
                    <a:lnTo>
                      <a:pt x="3331" y="641"/>
                    </a:lnTo>
                    <a:lnTo>
                      <a:pt x="3348" y="606"/>
                    </a:lnTo>
                    <a:lnTo>
                      <a:pt x="3361" y="569"/>
                    </a:lnTo>
                    <a:lnTo>
                      <a:pt x="3369" y="529"/>
                    </a:lnTo>
                    <a:lnTo>
                      <a:pt x="3371" y="489"/>
                    </a:lnTo>
                    <a:lnTo>
                      <a:pt x="3370" y="446"/>
                    </a:lnTo>
                    <a:lnTo>
                      <a:pt x="3363" y="404"/>
                    </a:lnTo>
                    <a:lnTo>
                      <a:pt x="3352" y="365"/>
                    </a:lnTo>
                    <a:lnTo>
                      <a:pt x="3336" y="327"/>
                    </a:lnTo>
                    <a:lnTo>
                      <a:pt x="3314" y="293"/>
                    </a:lnTo>
                    <a:lnTo>
                      <a:pt x="3290" y="262"/>
                    </a:lnTo>
                    <a:lnTo>
                      <a:pt x="3262" y="233"/>
                    </a:lnTo>
                    <a:lnTo>
                      <a:pt x="3231" y="209"/>
                    </a:lnTo>
                    <a:lnTo>
                      <a:pt x="3197" y="188"/>
                    </a:lnTo>
                    <a:lnTo>
                      <a:pt x="3159" y="171"/>
                    </a:lnTo>
                    <a:lnTo>
                      <a:pt x="3121" y="158"/>
                    </a:lnTo>
                    <a:lnTo>
                      <a:pt x="3080" y="151"/>
                    </a:lnTo>
                    <a:lnTo>
                      <a:pt x="3038" y="149"/>
                    </a:lnTo>
                    <a:close/>
                    <a:moveTo>
                      <a:pt x="911" y="135"/>
                    </a:moveTo>
                    <a:lnTo>
                      <a:pt x="865" y="139"/>
                    </a:lnTo>
                    <a:lnTo>
                      <a:pt x="822" y="150"/>
                    </a:lnTo>
                    <a:lnTo>
                      <a:pt x="780" y="165"/>
                    </a:lnTo>
                    <a:lnTo>
                      <a:pt x="742" y="185"/>
                    </a:lnTo>
                    <a:lnTo>
                      <a:pt x="707" y="210"/>
                    </a:lnTo>
                    <a:lnTo>
                      <a:pt x="675" y="238"/>
                    </a:lnTo>
                    <a:lnTo>
                      <a:pt x="647" y="271"/>
                    </a:lnTo>
                    <a:lnTo>
                      <a:pt x="622" y="306"/>
                    </a:lnTo>
                    <a:lnTo>
                      <a:pt x="603" y="344"/>
                    </a:lnTo>
                    <a:lnTo>
                      <a:pt x="589" y="386"/>
                    </a:lnTo>
                    <a:lnTo>
                      <a:pt x="581" y="430"/>
                    </a:lnTo>
                    <a:lnTo>
                      <a:pt x="577" y="475"/>
                    </a:lnTo>
                    <a:lnTo>
                      <a:pt x="577" y="2410"/>
                    </a:lnTo>
                    <a:lnTo>
                      <a:pt x="2215" y="2410"/>
                    </a:lnTo>
                    <a:lnTo>
                      <a:pt x="2235" y="2412"/>
                    </a:lnTo>
                    <a:lnTo>
                      <a:pt x="2253" y="2418"/>
                    </a:lnTo>
                    <a:lnTo>
                      <a:pt x="2266" y="2429"/>
                    </a:lnTo>
                    <a:lnTo>
                      <a:pt x="2277" y="2443"/>
                    </a:lnTo>
                    <a:lnTo>
                      <a:pt x="2284" y="2461"/>
                    </a:lnTo>
                    <a:lnTo>
                      <a:pt x="2286" y="2480"/>
                    </a:lnTo>
                    <a:lnTo>
                      <a:pt x="2284" y="2501"/>
                    </a:lnTo>
                    <a:lnTo>
                      <a:pt x="2277" y="2518"/>
                    </a:lnTo>
                    <a:lnTo>
                      <a:pt x="2266" y="2532"/>
                    </a:lnTo>
                    <a:lnTo>
                      <a:pt x="2253" y="2542"/>
                    </a:lnTo>
                    <a:lnTo>
                      <a:pt x="2235" y="2549"/>
                    </a:lnTo>
                    <a:lnTo>
                      <a:pt x="2215" y="2552"/>
                    </a:lnTo>
                    <a:lnTo>
                      <a:pt x="2168" y="2554"/>
                    </a:lnTo>
                    <a:lnTo>
                      <a:pt x="2123" y="2564"/>
                    </a:lnTo>
                    <a:lnTo>
                      <a:pt x="2082" y="2577"/>
                    </a:lnTo>
                    <a:lnTo>
                      <a:pt x="2042" y="2597"/>
                    </a:lnTo>
                    <a:lnTo>
                      <a:pt x="2006" y="2621"/>
                    </a:lnTo>
                    <a:lnTo>
                      <a:pt x="1974" y="2650"/>
                    </a:lnTo>
                    <a:lnTo>
                      <a:pt x="1945" y="2682"/>
                    </a:lnTo>
                    <a:lnTo>
                      <a:pt x="1921" y="2719"/>
                    </a:lnTo>
                    <a:lnTo>
                      <a:pt x="1901" y="2758"/>
                    </a:lnTo>
                    <a:lnTo>
                      <a:pt x="1887" y="2800"/>
                    </a:lnTo>
                    <a:lnTo>
                      <a:pt x="1878" y="2845"/>
                    </a:lnTo>
                    <a:lnTo>
                      <a:pt x="1875" y="2892"/>
                    </a:lnTo>
                    <a:lnTo>
                      <a:pt x="1878" y="2939"/>
                    </a:lnTo>
                    <a:lnTo>
                      <a:pt x="1887" y="2984"/>
                    </a:lnTo>
                    <a:lnTo>
                      <a:pt x="1901" y="3025"/>
                    </a:lnTo>
                    <a:lnTo>
                      <a:pt x="1921" y="3065"/>
                    </a:lnTo>
                    <a:lnTo>
                      <a:pt x="1945" y="3101"/>
                    </a:lnTo>
                    <a:lnTo>
                      <a:pt x="1974" y="3133"/>
                    </a:lnTo>
                    <a:lnTo>
                      <a:pt x="2006" y="3162"/>
                    </a:lnTo>
                    <a:lnTo>
                      <a:pt x="2042" y="3187"/>
                    </a:lnTo>
                    <a:lnTo>
                      <a:pt x="2082" y="3206"/>
                    </a:lnTo>
                    <a:lnTo>
                      <a:pt x="2123" y="3220"/>
                    </a:lnTo>
                    <a:lnTo>
                      <a:pt x="2168" y="3229"/>
                    </a:lnTo>
                    <a:lnTo>
                      <a:pt x="2215" y="3231"/>
                    </a:lnTo>
                    <a:lnTo>
                      <a:pt x="2262" y="3228"/>
                    </a:lnTo>
                    <a:lnTo>
                      <a:pt x="2307" y="3220"/>
                    </a:lnTo>
                    <a:lnTo>
                      <a:pt x="2349" y="3205"/>
                    </a:lnTo>
                    <a:lnTo>
                      <a:pt x="2388" y="3184"/>
                    </a:lnTo>
                    <a:lnTo>
                      <a:pt x="2425" y="3160"/>
                    </a:lnTo>
                    <a:lnTo>
                      <a:pt x="2458" y="3131"/>
                    </a:lnTo>
                    <a:lnTo>
                      <a:pt x="2486" y="3098"/>
                    </a:lnTo>
                    <a:lnTo>
                      <a:pt x="2510" y="3062"/>
                    </a:lnTo>
                    <a:lnTo>
                      <a:pt x="2529" y="3022"/>
                    </a:lnTo>
                    <a:lnTo>
                      <a:pt x="2543" y="2980"/>
                    </a:lnTo>
                    <a:lnTo>
                      <a:pt x="2553" y="2936"/>
                    </a:lnTo>
                    <a:lnTo>
                      <a:pt x="2556" y="2892"/>
                    </a:lnTo>
                    <a:lnTo>
                      <a:pt x="2556" y="475"/>
                    </a:lnTo>
                    <a:lnTo>
                      <a:pt x="2558" y="430"/>
                    </a:lnTo>
                    <a:lnTo>
                      <a:pt x="2565" y="384"/>
                    </a:lnTo>
                    <a:lnTo>
                      <a:pt x="2577" y="339"/>
                    </a:lnTo>
                    <a:lnTo>
                      <a:pt x="2593" y="294"/>
                    </a:lnTo>
                    <a:lnTo>
                      <a:pt x="2612" y="251"/>
                    </a:lnTo>
                    <a:lnTo>
                      <a:pt x="2636" y="210"/>
                    </a:lnTo>
                    <a:lnTo>
                      <a:pt x="2665" y="170"/>
                    </a:lnTo>
                    <a:lnTo>
                      <a:pt x="2697" y="135"/>
                    </a:lnTo>
                    <a:lnTo>
                      <a:pt x="911" y="135"/>
                    </a:lnTo>
                    <a:close/>
                    <a:moveTo>
                      <a:pt x="911" y="0"/>
                    </a:moveTo>
                    <a:lnTo>
                      <a:pt x="3038" y="0"/>
                    </a:lnTo>
                    <a:lnTo>
                      <a:pt x="3090" y="2"/>
                    </a:lnTo>
                    <a:lnTo>
                      <a:pt x="3140" y="11"/>
                    </a:lnTo>
                    <a:lnTo>
                      <a:pt x="3189" y="24"/>
                    </a:lnTo>
                    <a:lnTo>
                      <a:pt x="3235" y="41"/>
                    </a:lnTo>
                    <a:lnTo>
                      <a:pt x="3280" y="63"/>
                    </a:lnTo>
                    <a:lnTo>
                      <a:pt x="3321" y="89"/>
                    </a:lnTo>
                    <a:lnTo>
                      <a:pt x="3359" y="120"/>
                    </a:lnTo>
                    <a:lnTo>
                      <a:pt x="3394" y="154"/>
                    </a:lnTo>
                    <a:lnTo>
                      <a:pt x="3426" y="191"/>
                    </a:lnTo>
                    <a:lnTo>
                      <a:pt x="3453" y="232"/>
                    </a:lnTo>
                    <a:lnTo>
                      <a:pt x="3477" y="276"/>
                    </a:lnTo>
                    <a:lnTo>
                      <a:pt x="3495" y="322"/>
                    </a:lnTo>
                    <a:lnTo>
                      <a:pt x="3509" y="371"/>
                    </a:lnTo>
                    <a:lnTo>
                      <a:pt x="3517" y="421"/>
                    </a:lnTo>
                    <a:lnTo>
                      <a:pt x="3521" y="475"/>
                    </a:lnTo>
                    <a:lnTo>
                      <a:pt x="3517" y="531"/>
                    </a:lnTo>
                    <a:lnTo>
                      <a:pt x="3508" y="586"/>
                    </a:lnTo>
                    <a:lnTo>
                      <a:pt x="3492" y="638"/>
                    </a:lnTo>
                    <a:lnTo>
                      <a:pt x="3470" y="688"/>
                    </a:lnTo>
                    <a:lnTo>
                      <a:pt x="3445" y="734"/>
                    </a:lnTo>
                    <a:lnTo>
                      <a:pt x="3413" y="777"/>
                    </a:lnTo>
                    <a:lnTo>
                      <a:pt x="3377" y="817"/>
                    </a:lnTo>
                    <a:lnTo>
                      <a:pt x="3338" y="852"/>
                    </a:lnTo>
                    <a:lnTo>
                      <a:pt x="3295" y="883"/>
                    </a:lnTo>
                    <a:lnTo>
                      <a:pt x="3248" y="908"/>
                    </a:lnTo>
                    <a:lnTo>
                      <a:pt x="3199" y="929"/>
                    </a:lnTo>
                    <a:lnTo>
                      <a:pt x="3147" y="944"/>
                    </a:lnTo>
                    <a:lnTo>
                      <a:pt x="3094" y="953"/>
                    </a:lnTo>
                    <a:lnTo>
                      <a:pt x="3038" y="957"/>
                    </a:lnTo>
                    <a:lnTo>
                      <a:pt x="2691" y="957"/>
                    </a:lnTo>
                    <a:lnTo>
                      <a:pt x="2691" y="2899"/>
                    </a:lnTo>
                    <a:lnTo>
                      <a:pt x="2687" y="2956"/>
                    </a:lnTo>
                    <a:lnTo>
                      <a:pt x="2677" y="3010"/>
                    </a:lnTo>
                    <a:lnTo>
                      <a:pt x="2662" y="3063"/>
                    </a:lnTo>
                    <a:lnTo>
                      <a:pt x="2641" y="3112"/>
                    </a:lnTo>
                    <a:lnTo>
                      <a:pt x="2614" y="3159"/>
                    </a:lnTo>
                    <a:lnTo>
                      <a:pt x="2583" y="3201"/>
                    </a:lnTo>
                    <a:lnTo>
                      <a:pt x="2548" y="3241"/>
                    </a:lnTo>
                    <a:lnTo>
                      <a:pt x="2508" y="3276"/>
                    </a:lnTo>
                    <a:lnTo>
                      <a:pt x="2465" y="3306"/>
                    </a:lnTo>
                    <a:lnTo>
                      <a:pt x="2418" y="3332"/>
                    </a:lnTo>
                    <a:lnTo>
                      <a:pt x="2369" y="3353"/>
                    </a:lnTo>
                    <a:lnTo>
                      <a:pt x="2318" y="3368"/>
                    </a:lnTo>
                    <a:lnTo>
                      <a:pt x="2263" y="3378"/>
                    </a:lnTo>
                    <a:lnTo>
                      <a:pt x="2209" y="3381"/>
                    </a:lnTo>
                    <a:lnTo>
                      <a:pt x="478" y="3381"/>
                    </a:lnTo>
                    <a:lnTo>
                      <a:pt x="423" y="3378"/>
                    </a:lnTo>
                    <a:lnTo>
                      <a:pt x="370" y="3368"/>
                    </a:lnTo>
                    <a:lnTo>
                      <a:pt x="319" y="3353"/>
                    </a:lnTo>
                    <a:lnTo>
                      <a:pt x="269" y="3332"/>
                    </a:lnTo>
                    <a:lnTo>
                      <a:pt x="223" y="3306"/>
                    </a:lnTo>
                    <a:lnTo>
                      <a:pt x="181" y="3275"/>
                    </a:lnTo>
                    <a:lnTo>
                      <a:pt x="141" y="3240"/>
                    </a:lnTo>
                    <a:lnTo>
                      <a:pt x="106" y="3201"/>
                    </a:lnTo>
                    <a:lnTo>
                      <a:pt x="75" y="3158"/>
                    </a:lnTo>
                    <a:lnTo>
                      <a:pt x="49" y="3112"/>
                    </a:lnTo>
                    <a:lnTo>
                      <a:pt x="28" y="3063"/>
                    </a:lnTo>
                    <a:lnTo>
                      <a:pt x="13" y="3010"/>
                    </a:lnTo>
                    <a:lnTo>
                      <a:pt x="3" y="2956"/>
                    </a:lnTo>
                    <a:lnTo>
                      <a:pt x="0" y="2898"/>
                    </a:lnTo>
                    <a:lnTo>
                      <a:pt x="3" y="2842"/>
                    </a:lnTo>
                    <a:lnTo>
                      <a:pt x="14" y="2789"/>
                    </a:lnTo>
                    <a:lnTo>
                      <a:pt x="29" y="2737"/>
                    </a:lnTo>
                    <a:lnTo>
                      <a:pt x="50" y="2689"/>
                    </a:lnTo>
                    <a:lnTo>
                      <a:pt x="76" y="2642"/>
                    </a:lnTo>
                    <a:lnTo>
                      <a:pt x="107" y="2599"/>
                    </a:lnTo>
                    <a:lnTo>
                      <a:pt x="142" y="2560"/>
                    </a:lnTo>
                    <a:lnTo>
                      <a:pt x="181" y="2525"/>
                    </a:lnTo>
                    <a:lnTo>
                      <a:pt x="225" y="2494"/>
                    </a:lnTo>
                    <a:lnTo>
                      <a:pt x="270" y="2468"/>
                    </a:lnTo>
                    <a:lnTo>
                      <a:pt x="321" y="2448"/>
                    </a:lnTo>
                    <a:lnTo>
                      <a:pt x="373" y="2433"/>
                    </a:lnTo>
                    <a:lnTo>
                      <a:pt x="429" y="2424"/>
                    </a:lnTo>
                    <a:lnTo>
                      <a:pt x="429" y="482"/>
                    </a:lnTo>
                    <a:lnTo>
                      <a:pt x="432" y="425"/>
                    </a:lnTo>
                    <a:lnTo>
                      <a:pt x="442" y="370"/>
                    </a:lnTo>
                    <a:lnTo>
                      <a:pt x="457" y="318"/>
                    </a:lnTo>
                    <a:lnTo>
                      <a:pt x="478" y="268"/>
                    </a:lnTo>
                    <a:lnTo>
                      <a:pt x="505" y="222"/>
                    </a:lnTo>
                    <a:lnTo>
                      <a:pt x="536" y="179"/>
                    </a:lnTo>
                    <a:lnTo>
                      <a:pt x="571" y="140"/>
                    </a:lnTo>
                    <a:lnTo>
                      <a:pt x="610" y="105"/>
                    </a:lnTo>
                    <a:lnTo>
                      <a:pt x="653" y="74"/>
                    </a:lnTo>
                    <a:lnTo>
                      <a:pt x="700" y="48"/>
                    </a:lnTo>
                    <a:lnTo>
                      <a:pt x="749" y="28"/>
                    </a:lnTo>
                    <a:lnTo>
                      <a:pt x="801" y="12"/>
                    </a:lnTo>
                    <a:lnTo>
                      <a:pt x="855" y="3"/>
                    </a:lnTo>
                    <a:lnTo>
                      <a:pt x="91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2" name="Freeform 85"/>
              <p:cNvSpPr>
                <a:spLocks/>
              </p:cNvSpPr>
              <p:nvPr/>
            </p:nvSpPr>
            <p:spPr bwMode="auto">
              <a:xfrm>
                <a:off x="560" y="3276"/>
                <a:ext cx="392" cy="47"/>
              </a:xfrm>
              <a:custGeom>
                <a:avLst/>
                <a:gdLst>
                  <a:gd name="T0" fmla="*/ 70 w 1177"/>
                  <a:gd name="T1" fmla="*/ 0 h 142"/>
                  <a:gd name="T2" fmla="*/ 1105 w 1177"/>
                  <a:gd name="T3" fmla="*/ 0 h 142"/>
                  <a:gd name="T4" fmla="*/ 1125 w 1177"/>
                  <a:gd name="T5" fmla="*/ 2 h 142"/>
                  <a:gd name="T6" fmla="*/ 1142 w 1177"/>
                  <a:gd name="T7" fmla="*/ 10 h 142"/>
                  <a:gd name="T8" fmla="*/ 1157 w 1177"/>
                  <a:gd name="T9" fmla="*/ 20 h 142"/>
                  <a:gd name="T10" fmla="*/ 1167 w 1177"/>
                  <a:gd name="T11" fmla="*/ 34 h 142"/>
                  <a:gd name="T12" fmla="*/ 1174 w 1177"/>
                  <a:gd name="T13" fmla="*/ 51 h 142"/>
                  <a:gd name="T14" fmla="*/ 1177 w 1177"/>
                  <a:gd name="T15" fmla="*/ 72 h 142"/>
                  <a:gd name="T16" fmla="*/ 1174 w 1177"/>
                  <a:gd name="T17" fmla="*/ 91 h 142"/>
                  <a:gd name="T18" fmla="*/ 1167 w 1177"/>
                  <a:gd name="T19" fmla="*/ 109 h 142"/>
                  <a:gd name="T20" fmla="*/ 1157 w 1177"/>
                  <a:gd name="T21" fmla="*/ 123 h 142"/>
                  <a:gd name="T22" fmla="*/ 1142 w 1177"/>
                  <a:gd name="T23" fmla="*/ 134 h 142"/>
                  <a:gd name="T24" fmla="*/ 1125 w 1177"/>
                  <a:gd name="T25" fmla="*/ 140 h 142"/>
                  <a:gd name="T26" fmla="*/ 1105 w 1177"/>
                  <a:gd name="T27" fmla="*/ 142 h 142"/>
                  <a:gd name="T28" fmla="*/ 70 w 1177"/>
                  <a:gd name="T29" fmla="*/ 142 h 142"/>
                  <a:gd name="T30" fmla="*/ 50 w 1177"/>
                  <a:gd name="T31" fmla="*/ 140 h 142"/>
                  <a:gd name="T32" fmla="*/ 33 w 1177"/>
                  <a:gd name="T33" fmla="*/ 134 h 142"/>
                  <a:gd name="T34" fmla="*/ 19 w 1177"/>
                  <a:gd name="T35" fmla="*/ 123 h 142"/>
                  <a:gd name="T36" fmla="*/ 8 w 1177"/>
                  <a:gd name="T37" fmla="*/ 109 h 142"/>
                  <a:gd name="T38" fmla="*/ 2 w 1177"/>
                  <a:gd name="T39" fmla="*/ 91 h 142"/>
                  <a:gd name="T40" fmla="*/ 0 w 1177"/>
                  <a:gd name="T41" fmla="*/ 72 h 142"/>
                  <a:gd name="T42" fmla="*/ 2 w 1177"/>
                  <a:gd name="T43" fmla="*/ 51 h 142"/>
                  <a:gd name="T44" fmla="*/ 8 w 1177"/>
                  <a:gd name="T45" fmla="*/ 34 h 142"/>
                  <a:gd name="T46" fmla="*/ 19 w 1177"/>
                  <a:gd name="T47" fmla="*/ 20 h 142"/>
                  <a:gd name="T48" fmla="*/ 33 w 1177"/>
                  <a:gd name="T49" fmla="*/ 10 h 142"/>
                  <a:gd name="T50" fmla="*/ 50 w 1177"/>
                  <a:gd name="T51" fmla="*/ 2 h 142"/>
                  <a:gd name="T52" fmla="*/ 70 w 1177"/>
                  <a:gd name="T5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7" h="142">
                    <a:moveTo>
                      <a:pt x="70" y="0"/>
                    </a:moveTo>
                    <a:lnTo>
                      <a:pt x="1105" y="0"/>
                    </a:lnTo>
                    <a:lnTo>
                      <a:pt x="1125" y="2"/>
                    </a:lnTo>
                    <a:lnTo>
                      <a:pt x="1142" y="10"/>
                    </a:lnTo>
                    <a:lnTo>
                      <a:pt x="1157" y="20"/>
                    </a:lnTo>
                    <a:lnTo>
                      <a:pt x="1167" y="34"/>
                    </a:lnTo>
                    <a:lnTo>
                      <a:pt x="1174" y="51"/>
                    </a:lnTo>
                    <a:lnTo>
                      <a:pt x="1177" y="72"/>
                    </a:lnTo>
                    <a:lnTo>
                      <a:pt x="1174" y="91"/>
                    </a:lnTo>
                    <a:lnTo>
                      <a:pt x="1167" y="109"/>
                    </a:lnTo>
                    <a:lnTo>
                      <a:pt x="1157" y="123"/>
                    </a:lnTo>
                    <a:lnTo>
                      <a:pt x="1142" y="134"/>
                    </a:lnTo>
                    <a:lnTo>
                      <a:pt x="1125" y="140"/>
                    </a:lnTo>
                    <a:lnTo>
                      <a:pt x="1105" y="142"/>
                    </a:lnTo>
                    <a:lnTo>
                      <a:pt x="70" y="142"/>
                    </a:lnTo>
                    <a:lnTo>
                      <a:pt x="50" y="140"/>
                    </a:lnTo>
                    <a:lnTo>
                      <a:pt x="33" y="134"/>
                    </a:lnTo>
                    <a:lnTo>
                      <a:pt x="19" y="123"/>
                    </a:lnTo>
                    <a:lnTo>
                      <a:pt x="8" y="109"/>
                    </a:lnTo>
                    <a:lnTo>
                      <a:pt x="2" y="91"/>
                    </a:lnTo>
                    <a:lnTo>
                      <a:pt x="0" y="72"/>
                    </a:lnTo>
                    <a:lnTo>
                      <a:pt x="2" y="51"/>
                    </a:lnTo>
                    <a:lnTo>
                      <a:pt x="8" y="34"/>
                    </a:lnTo>
                    <a:lnTo>
                      <a:pt x="19" y="20"/>
                    </a:lnTo>
                    <a:lnTo>
                      <a:pt x="33" y="10"/>
                    </a:lnTo>
                    <a:lnTo>
                      <a:pt x="50" y="2"/>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3" name="Freeform 86"/>
              <p:cNvSpPr>
                <a:spLocks/>
              </p:cNvSpPr>
              <p:nvPr/>
            </p:nvSpPr>
            <p:spPr bwMode="auto">
              <a:xfrm>
                <a:off x="560" y="3443"/>
                <a:ext cx="392" cy="48"/>
              </a:xfrm>
              <a:custGeom>
                <a:avLst/>
                <a:gdLst>
                  <a:gd name="T0" fmla="*/ 70 w 1177"/>
                  <a:gd name="T1" fmla="*/ 0 h 143"/>
                  <a:gd name="T2" fmla="*/ 1105 w 1177"/>
                  <a:gd name="T3" fmla="*/ 0 h 143"/>
                  <a:gd name="T4" fmla="*/ 1125 w 1177"/>
                  <a:gd name="T5" fmla="*/ 3 h 143"/>
                  <a:gd name="T6" fmla="*/ 1142 w 1177"/>
                  <a:gd name="T7" fmla="*/ 10 h 143"/>
                  <a:gd name="T8" fmla="*/ 1157 w 1177"/>
                  <a:gd name="T9" fmla="*/ 21 h 143"/>
                  <a:gd name="T10" fmla="*/ 1167 w 1177"/>
                  <a:gd name="T11" fmla="*/ 35 h 143"/>
                  <a:gd name="T12" fmla="*/ 1174 w 1177"/>
                  <a:gd name="T13" fmla="*/ 52 h 143"/>
                  <a:gd name="T14" fmla="*/ 1177 w 1177"/>
                  <a:gd name="T15" fmla="*/ 72 h 143"/>
                  <a:gd name="T16" fmla="*/ 1174 w 1177"/>
                  <a:gd name="T17" fmla="*/ 91 h 143"/>
                  <a:gd name="T18" fmla="*/ 1167 w 1177"/>
                  <a:gd name="T19" fmla="*/ 109 h 143"/>
                  <a:gd name="T20" fmla="*/ 1157 w 1177"/>
                  <a:gd name="T21" fmla="*/ 123 h 143"/>
                  <a:gd name="T22" fmla="*/ 1142 w 1177"/>
                  <a:gd name="T23" fmla="*/ 134 h 143"/>
                  <a:gd name="T24" fmla="*/ 1125 w 1177"/>
                  <a:gd name="T25" fmla="*/ 140 h 143"/>
                  <a:gd name="T26" fmla="*/ 1105 w 1177"/>
                  <a:gd name="T27" fmla="*/ 143 h 143"/>
                  <a:gd name="T28" fmla="*/ 70 w 1177"/>
                  <a:gd name="T29" fmla="*/ 143 h 143"/>
                  <a:gd name="T30" fmla="*/ 50 w 1177"/>
                  <a:gd name="T31" fmla="*/ 140 h 143"/>
                  <a:gd name="T32" fmla="*/ 33 w 1177"/>
                  <a:gd name="T33" fmla="*/ 134 h 143"/>
                  <a:gd name="T34" fmla="*/ 19 w 1177"/>
                  <a:gd name="T35" fmla="*/ 123 h 143"/>
                  <a:gd name="T36" fmla="*/ 8 w 1177"/>
                  <a:gd name="T37" fmla="*/ 109 h 143"/>
                  <a:gd name="T38" fmla="*/ 2 w 1177"/>
                  <a:gd name="T39" fmla="*/ 91 h 143"/>
                  <a:gd name="T40" fmla="*/ 0 w 1177"/>
                  <a:gd name="T41" fmla="*/ 72 h 143"/>
                  <a:gd name="T42" fmla="*/ 2 w 1177"/>
                  <a:gd name="T43" fmla="*/ 52 h 143"/>
                  <a:gd name="T44" fmla="*/ 8 w 1177"/>
                  <a:gd name="T45" fmla="*/ 35 h 143"/>
                  <a:gd name="T46" fmla="*/ 19 w 1177"/>
                  <a:gd name="T47" fmla="*/ 21 h 143"/>
                  <a:gd name="T48" fmla="*/ 33 w 1177"/>
                  <a:gd name="T49" fmla="*/ 10 h 143"/>
                  <a:gd name="T50" fmla="*/ 50 w 1177"/>
                  <a:gd name="T51" fmla="*/ 3 h 143"/>
                  <a:gd name="T52" fmla="*/ 70 w 1177"/>
                  <a:gd name="T5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7" h="143">
                    <a:moveTo>
                      <a:pt x="70" y="0"/>
                    </a:moveTo>
                    <a:lnTo>
                      <a:pt x="1105" y="0"/>
                    </a:lnTo>
                    <a:lnTo>
                      <a:pt x="1125" y="3"/>
                    </a:lnTo>
                    <a:lnTo>
                      <a:pt x="1142" y="10"/>
                    </a:lnTo>
                    <a:lnTo>
                      <a:pt x="1157" y="21"/>
                    </a:lnTo>
                    <a:lnTo>
                      <a:pt x="1167" y="35"/>
                    </a:lnTo>
                    <a:lnTo>
                      <a:pt x="1174" y="52"/>
                    </a:lnTo>
                    <a:lnTo>
                      <a:pt x="1177" y="72"/>
                    </a:lnTo>
                    <a:lnTo>
                      <a:pt x="1174" y="91"/>
                    </a:lnTo>
                    <a:lnTo>
                      <a:pt x="1167" y="109"/>
                    </a:lnTo>
                    <a:lnTo>
                      <a:pt x="1157" y="123"/>
                    </a:lnTo>
                    <a:lnTo>
                      <a:pt x="1142" y="134"/>
                    </a:lnTo>
                    <a:lnTo>
                      <a:pt x="1125" y="140"/>
                    </a:lnTo>
                    <a:lnTo>
                      <a:pt x="1105" y="143"/>
                    </a:lnTo>
                    <a:lnTo>
                      <a:pt x="70" y="143"/>
                    </a:lnTo>
                    <a:lnTo>
                      <a:pt x="50" y="140"/>
                    </a:lnTo>
                    <a:lnTo>
                      <a:pt x="33" y="134"/>
                    </a:lnTo>
                    <a:lnTo>
                      <a:pt x="19" y="123"/>
                    </a:lnTo>
                    <a:lnTo>
                      <a:pt x="8" y="109"/>
                    </a:lnTo>
                    <a:lnTo>
                      <a:pt x="2" y="91"/>
                    </a:lnTo>
                    <a:lnTo>
                      <a:pt x="0" y="72"/>
                    </a:lnTo>
                    <a:lnTo>
                      <a:pt x="2" y="52"/>
                    </a:lnTo>
                    <a:lnTo>
                      <a:pt x="8" y="35"/>
                    </a:lnTo>
                    <a:lnTo>
                      <a:pt x="19" y="21"/>
                    </a:lnTo>
                    <a:lnTo>
                      <a:pt x="33" y="10"/>
                    </a:lnTo>
                    <a:lnTo>
                      <a:pt x="50" y="3"/>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4" name="Freeform 87"/>
              <p:cNvSpPr>
                <a:spLocks/>
              </p:cNvSpPr>
              <p:nvPr/>
            </p:nvSpPr>
            <p:spPr bwMode="auto">
              <a:xfrm>
                <a:off x="560" y="3614"/>
                <a:ext cx="392" cy="47"/>
              </a:xfrm>
              <a:custGeom>
                <a:avLst/>
                <a:gdLst>
                  <a:gd name="T0" fmla="*/ 70 w 1177"/>
                  <a:gd name="T1" fmla="*/ 0 h 142"/>
                  <a:gd name="T2" fmla="*/ 1105 w 1177"/>
                  <a:gd name="T3" fmla="*/ 0 h 142"/>
                  <a:gd name="T4" fmla="*/ 1125 w 1177"/>
                  <a:gd name="T5" fmla="*/ 2 h 142"/>
                  <a:gd name="T6" fmla="*/ 1142 w 1177"/>
                  <a:gd name="T7" fmla="*/ 9 h 142"/>
                  <a:gd name="T8" fmla="*/ 1157 w 1177"/>
                  <a:gd name="T9" fmla="*/ 19 h 142"/>
                  <a:gd name="T10" fmla="*/ 1167 w 1177"/>
                  <a:gd name="T11" fmla="*/ 33 h 142"/>
                  <a:gd name="T12" fmla="*/ 1174 w 1177"/>
                  <a:gd name="T13" fmla="*/ 50 h 142"/>
                  <a:gd name="T14" fmla="*/ 1177 w 1177"/>
                  <a:gd name="T15" fmla="*/ 71 h 142"/>
                  <a:gd name="T16" fmla="*/ 1174 w 1177"/>
                  <a:gd name="T17" fmla="*/ 91 h 142"/>
                  <a:gd name="T18" fmla="*/ 1167 w 1177"/>
                  <a:gd name="T19" fmla="*/ 108 h 142"/>
                  <a:gd name="T20" fmla="*/ 1157 w 1177"/>
                  <a:gd name="T21" fmla="*/ 122 h 142"/>
                  <a:gd name="T22" fmla="*/ 1142 w 1177"/>
                  <a:gd name="T23" fmla="*/ 133 h 142"/>
                  <a:gd name="T24" fmla="*/ 1125 w 1177"/>
                  <a:gd name="T25" fmla="*/ 139 h 142"/>
                  <a:gd name="T26" fmla="*/ 1105 w 1177"/>
                  <a:gd name="T27" fmla="*/ 142 h 142"/>
                  <a:gd name="T28" fmla="*/ 70 w 1177"/>
                  <a:gd name="T29" fmla="*/ 142 h 142"/>
                  <a:gd name="T30" fmla="*/ 50 w 1177"/>
                  <a:gd name="T31" fmla="*/ 139 h 142"/>
                  <a:gd name="T32" fmla="*/ 33 w 1177"/>
                  <a:gd name="T33" fmla="*/ 133 h 142"/>
                  <a:gd name="T34" fmla="*/ 19 w 1177"/>
                  <a:gd name="T35" fmla="*/ 122 h 142"/>
                  <a:gd name="T36" fmla="*/ 8 w 1177"/>
                  <a:gd name="T37" fmla="*/ 108 h 142"/>
                  <a:gd name="T38" fmla="*/ 2 w 1177"/>
                  <a:gd name="T39" fmla="*/ 91 h 142"/>
                  <a:gd name="T40" fmla="*/ 0 w 1177"/>
                  <a:gd name="T41" fmla="*/ 71 h 142"/>
                  <a:gd name="T42" fmla="*/ 2 w 1177"/>
                  <a:gd name="T43" fmla="*/ 50 h 142"/>
                  <a:gd name="T44" fmla="*/ 8 w 1177"/>
                  <a:gd name="T45" fmla="*/ 33 h 142"/>
                  <a:gd name="T46" fmla="*/ 19 w 1177"/>
                  <a:gd name="T47" fmla="*/ 19 h 142"/>
                  <a:gd name="T48" fmla="*/ 33 w 1177"/>
                  <a:gd name="T49" fmla="*/ 9 h 142"/>
                  <a:gd name="T50" fmla="*/ 50 w 1177"/>
                  <a:gd name="T51" fmla="*/ 2 h 142"/>
                  <a:gd name="T52" fmla="*/ 70 w 1177"/>
                  <a:gd name="T5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7" h="142">
                    <a:moveTo>
                      <a:pt x="70" y="0"/>
                    </a:moveTo>
                    <a:lnTo>
                      <a:pt x="1105" y="0"/>
                    </a:lnTo>
                    <a:lnTo>
                      <a:pt x="1125" y="2"/>
                    </a:lnTo>
                    <a:lnTo>
                      <a:pt x="1142" y="9"/>
                    </a:lnTo>
                    <a:lnTo>
                      <a:pt x="1157" y="19"/>
                    </a:lnTo>
                    <a:lnTo>
                      <a:pt x="1167" y="33"/>
                    </a:lnTo>
                    <a:lnTo>
                      <a:pt x="1174" y="50"/>
                    </a:lnTo>
                    <a:lnTo>
                      <a:pt x="1177" y="71"/>
                    </a:lnTo>
                    <a:lnTo>
                      <a:pt x="1174" y="91"/>
                    </a:lnTo>
                    <a:lnTo>
                      <a:pt x="1167" y="108"/>
                    </a:lnTo>
                    <a:lnTo>
                      <a:pt x="1157" y="122"/>
                    </a:lnTo>
                    <a:lnTo>
                      <a:pt x="1142" y="133"/>
                    </a:lnTo>
                    <a:lnTo>
                      <a:pt x="1125" y="139"/>
                    </a:lnTo>
                    <a:lnTo>
                      <a:pt x="1105" y="142"/>
                    </a:lnTo>
                    <a:lnTo>
                      <a:pt x="70" y="142"/>
                    </a:lnTo>
                    <a:lnTo>
                      <a:pt x="50" y="139"/>
                    </a:lnTo>
                    <a:lnTo>
                      <a:pt x="33" y="133"/>
                    </a:lnTo>
                    <a:lnTo>
                      <a:pt x="19" y="122"/>
                    </a:lnTo>
                    <a:lnTo>
                      <a:pt x="8" y="108"/>
                    </a:lnTo>
                    <a:lnTo>
                      <a:pt x="2" y="91"/>
                    </a:lnTo>
                    <a:lnTo>
                      <a:pt x="0" y="71"/>
                    </a:lnTo>
                    <a:lnTo>
                      <a:pt x="2" y="50"/>
                    </a:lnTo>
                    <a:lnTo>
                      <a:pt x="8" y="33"/>
                    </a:lnTo>
                    <a:lnTo>
                      <a:pt x="19" y="19"/>
                    </a:lnTo>
                    <a:lnTo>
                      <a:pt x="33" y="9"/>
                    </a:lnTo>
                    <a:lnTo>
                      <a:pt x="50" y="2"/>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9" name="文字方塊 108"/>
            <p:cNvSpPr txBox="1"/>
            <p:nvPr/>
          </p:nvSpPr>
          <p:spPr>
            <a:xfrm>
              <a:off x="4554054" y="5835728"/>
              <a:ext cx="2132199" cy="461665"/>
            </a:xfrm>
            <a:prstGeom prst="rect">
              <a:avLst/>
            </a:prstGeom>
            <a:noFill/>
          </p:spPr>
          <p:txBody>
            <a:bodyPr wrap="square" rtlCol="0">
              <a:spAutoFit/>
            </a:bodyPr>
            <a:lstStyle/>
            <a:p>
              <a:r>
                <a:rPr lang="zh-TW" altLang="en-US" sz="2400" b="1" dirty="0" smtClean="0">
                  <a:latin typeface="微軟正黑體" panose="020B0604030504040204" pitchFamily="34" charset="-120"/>
                  <a:ea typeface="微軟正黑體" panose="020B0604030504040204" pitchFamily="34" charset="-120"/>
                </a:rPr>
                <a:t>不諳相關權益</a:t>
              </a:r>
              <a:endParaRPr lang="zh-TW" altLang="en-US" sz="2400" b="1" dirty="0">
                <a:latin typeface="微軟正黑體" panose="020B0604030504040204" pitchFamily="34" charset="-120"/>
                <a:ea typeface="微軟正黑體" panose="020B0604030504040204" pitchFamily="34" charset="-120"/>
              </a:endParaRPr>
            </a:p>
          </p:txBody>
        </p:sp>
        <p:sp>
          <p:nvSpPr>
            <p:cNvPr id="125" name="向下箭號 124"/>
            <p:cNvSpPr/>
            <p:nvPr/>
          </p:nvSpPr>
          <p:spPr>
            <a:xfrm rot="16200000">
              <a:off x="4129212" y="4939827"/>
              <a:ext cx="402437" cy="338822"/>
            </a:xfrm>
            <a:prstGeom prst="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grpSp>
        <p:nvGrpSpPr>
          <p:cNvPr id="132" name="群組 131"/>
          <p:cNvGrpSpPr/>
          <p:nvPr/>
        </p:nvGrpSpPr>
        <p:grpSpPr>
          <a:xfrm>
            <a:off x="6802176" y="4288033"/>
            <a:ext cx="4981326" cy="2112206"/>
            <a:chOff x="6864066" y="4055986"/>
            <a:chExt cx="4981326" cy="2112206"/>
          </a:xfrm>
        </p:grpSpPr>
        <p:grpSp>
          <p:nvGrpSpPr>
            <p:cNvPr id="110" name="Group 90"/>
            <p:cNvGrpSpPr>
              <a:grpSpLocks noChangeAspect="1"/>
            </p:cNvGrpSpPr>
            <p:nvPr/>
          </p:nvGrpSpPr>
          <p:grpSpPr bwMode="auto">
            <a:xfrm>
              <a:off x="7504142" y="4055986"/>
              <a:ext cx="1940582" cy="2112206"/>
              <a:chOff x="4896" y="2427"/>
              <a:chExt cx="1583" cy="1723"/>
            </a:xfrm>
          </p:grpSpPr>
          <p:sp>
            <p:nvSpPr>
              <p:cNvPr id="111" name="AutoShape 89"/>
              <p:cNvSpPr>
                <a:spLocks noChangeAspect="1" noChangeArrowheads="1" noTextEdit="1"/>
              </p:cNvSpPr>
              <p:nvPr/>
            </p:nvSpPr>
            <p:spPr bwMode="auto">
              <a:xfrm>
                <a:off x="4897" y="2427"/>
                <a:ext cx="1582" cy="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13" name="Freeform 92"/>
              <p:cNvSpPr>
                <a:spLocks/>
              </p:cNvSpPr>
              <p:nvPr/>
            </p:nvSpPr>
            <p:spPr bwMode="auto">
              <a:xfrm>
                <a:off x="4896" y="2427"/>
                <a:ext cx="1580" cy="1723"/>
              </a:xfrm>
              <a:custGeom>
                <a:avLst/>
                <a:gdLst>
                  <a:gd name="T0" fmla="*/ 1834 w 3160"/>
                  <a:gd name="T1" fmla="*/ 27 h 3446"/>
                  <a:gd name="T2" fmla="*/ 2095 w 3160"/>
                  <a:gd name="T3" fmla="*/ 174 h 3446"/>
                  <a:gd name="T4" fmla="*/ 2282 w 3160"/>
                  <a:gd name="T5" fmla="*/ 404 h 3446"/>
                  <a:gd name="T6" fmla="*/ 2368 w 3160"/>
                  <a:gd name="T7" fmla="*/ 666 h 3446"/>
                  <a:gd name="T8" fmla="*/ 2353 w 3160"/>
                  <a:gd name="T9" fmla="*/ 1313 h 3446"/>
                  <a:gd name="T10" fmla="*/ 2255 w 3160"/>
                  <a:gd name="T11" fmla="*/ 1589 h 3446"/>
                  <a:gd name="T12" fmla="*/ 2079 w 3160"/>
                  <a:gd name="T13" fmla="*/ 1821 h 3446"/>
                  <a:gd name="T14" fmla="*/ 1967 w 3160"/>
                  <a:gd name="T15" fmla="*/ 1972 h 3446"/>
                  <a:gd name="T16" fmla="*/ 2168 w 3160"/>
                  <a:gd name="T17" fmla="*/ 2050 h 3446"/>
                  <a:gd name="T18" fmla="*/ 2433 w 3160"/>
                  <a:gd name="T19" fmla="*/ 2156 h 3446"/>
                  <a:gd name="T20" fmla="*/ 2695 w 3160"/>
                  <a:gd name="T21" fmla="*/ 2269 h 3446"/>
                  <a:gd name="T22" fmla="*/ 2888 w 3160"/>
                  <a:gd name="T23" fmla="*/ 2366 h 3446"/>
                  <a:gd name="T24" fmla="*/ 3059 w 3160"/>
                  <a:gd name="T25" fmla="*/ 2519 h 3446"/>
                  <a:gd name="T26" fmla="*/ 3155 w 3160"/>
                  <a:gd name="T27" fmla="*/ 2749 h 3446"/>
                  <a:gd name="T28" fmla="*/ 3010 w 3160"/>
                  <a:gd name="T29" fmla="*/ 2755 h 3446"/>
                  <a:gd name="T30" fmla="*/ 2905 w 3160"/>
                  <a:gd name="T31" fmla="*/ 2557 h 3446"/>
                  <a:gd name="T32" fmla="*/ 2750 w 3160"/>
                  <a:gd name="T33" fmla="*/ 2455 h 3446"/>
                  <a:gd name="T34" fmla="*/ 2530 w 3160"/>
                  <a:gd name="T35" fmla="*/ 2354 h 3446"/>
                  <a:gd name="T36" fmla="*/ 2259 w 3160"/>
                  <a:gd name="T37" fmla="*/ 2241 h 3446"/>
                  <a:gd name="T38" fmla="*/ 2000 w 3160"/>
                  <a:gd name="T39" fmla="*/ 2138 h 3446"/>
                  <a:gd name="T40" fmla="*/ 1827 w 3160"/>
                  <a:gd name="T41" fmla="*/ 2069 h 3446"/>
                  <a:gd name="T42" fmla="*/ 1796 w 3160"/>
                  <a:gd name="T43" fmla="*/ 1866 h 3446"/>
                  <a:gd name="T44" fmla="*/ 1844 w 3160"/>
                  <a:gd name="T45" fmla="*/ 1799 h 3446"/>
                  <a:gd name="T46" fmla="*/ 2033 w 3160"/>
                  <a:gd name="T47" fmla="*/ 1661 h 3446"/>
                  <a:gd name="T48" fmla="*/ 2165 w 3160"/>
                  <a:gd name="T49" fmla="*/ 1440 h 3446"/>
                  <a:gd name="T50" fmla="*/ 2225 w 3160"/>
                  <a:gd name="T51" fmla="*/ 1196 h 3446"/>
                  <a:gd name="T52" fmla="*/ 2203 w 3160"/>
                  <a:gd name="T53" fmla="*/ 577 h 3446"/>
                  <a:gd name="T54" fmla="*/ 2073 w 3160"/>
                  <a:gd name="T55" fmla="*/ 354 h 3446"/>
                  <a:gd name="T56" fmla="*/ 1860 w 3160"/>
                  <a:gd name="T57" fmla="*/ 191 h 3446"/>
                  <a:gd name="T58" fmla="*/ 1508 w 3160"/>
                  <a:gd name="T59" fmla="*/ 143 h 3446"/>
                  <a:gd name="T60" fmla="*/ 1252 w 3160"/>
                  <a:gd name="T61" fmla="*/ 216 h 3446"/>
                  <a:gd name="T62" fmla="*/ 1053 w 3160"/>
                  <a:gd name="T63" fmla="*/ 396 h 3446"/>
                  <a:gd name="T64" fmla="*/ 944 w 3160"/>
                  <a:gd name="T65" fmla="*/ 624 h 3446"/>
                  <a:gd name="T66" fmla="*/ 941 w 3160"/>
                  <a:gd name="T67" fmla="*/ 1244 h 3446"/>
                  <a:gd name="T68" fmla="*/ 1016 w 3160"/>
                  <a:gd name="T69" fmla="*/ 1488 h 3446"/>
                  <a:gd name="T70" fmla="*/ 1162 w 3160"/>
                  <a:gd name="T71" fmla="*/ 1698 h 3446"/>
                  <a:gd name="T72" fmla="*/ 1333 w 3160"/>
                  <a:gd name="T73" fmla="*/ 1807 h 3446"/>
                  <a:gd name="T74" fmla="*/ 1365 w 3160"/>
                  <a:gd name="T75" fmla="*/ 2010 h 3446"/>
                  <a:gd name="T76" fmla="*/ 1318 w 3160"/>
                  <a:gd name="T77" fmla="*/ 2077 h 3446"/>
                  <a:gd name="T78" fmla="*/ 1077 w 3160"/>
                  <a:gd name="T79" fmla="*/ 2170 h 3446"/>
                  <a:gd name="T80" fmla="*/ 796 w 3160"/>
                  <a:gd name="T81" fmla="*/ 2284 h 3446"/>
                  <a:gd name="T82" fmla="*/ 534 w 3160"/>
                  <a:gd name="T83" fmla="*/ 2395 h 3446"/>
                  <a:gd name="T84" fmla="*/ 350 w 3160"/>
                  <a:gd name="T85" fmla="*/ 2487 h 3446"/>
                  <a:gd name="T86" fmla="*/ 201 w 3160"/>
                  <a:gd name="T87" fmla="*/ 2628 h 3446"/>
                  <a:gd name="T88" fmla="*/ 144 w 3160"/>
                  <a:gd name="T89" fmla="*/ 3446 h 3446"/>
                  <a:gd name="T90" fmla="*/ 31 w 3160"/>
                  <a:gd name="T91" fmla="*/ 2651 h 3446"/>
                  <a:gd name="T92" fmla="*/ 167 w 3160"/>
                  <a:gd name="T93" fmla="*/ 2444 h 3446"/>
                  <a:gd name="T94" fmla="*/ 337 w 3160"/>
                  <a:gd name="T95" fmla="*/ 2331 h 3446"/>
                  <a:gd name="T96" fmla="*/ 566 w 3160"/>
                  <a:gd name="T97" fmla="*/ 2224 h 3446"/>
                  <a:gd name="T98" fmla="*/ 837 w 3160"/>
                  <a:gd name="T99" fmla="*/ 2111 h 3446"/>
                  <a:gd name="T100" fmla="*/ 1084 w 3160"/>
                  <a:gd name="T101" fmla="*/ 2013 h 3446"/>
                  <a:gd name="T102" fmla="*/ 1221 w 3160"/>
                  <a:gd name="T103" fmla="*/ 1914 h 3446"/>
                  <a:gd name="T104" fmla="*/ 1003 w 3160"/>
                  <a:gd name="T105" fmla="*/ 1737 h 3446"/>
                  <a:gd name="T106" fmla="*/ 857 w 3160"/>
                  <a:gd name="T107" fmla="*/ 1481 h 3446"/>
                  <a:gd name="T108" fmla="*/ 792 w 3160"/>
                  <a:gd name="T109" fmla="*/ 1202 h 3446"/>
                  <a:gd name="T110" fmla="*/ 814 w 3160"/>
                  <a:gd name="T111" fmla="*/ 561 h 3446"/>
                  <a:gd name="T112" fmla="*/ 942 w 3160"/>
                  <a:gd name="T113" fmla="*/ 306 h 3446"/>
                  <a:gd name="T114" fmla="*/ 1163 w 3160"/>
                  <a:gd name="T115" fmla="*/ 103 h 3446"/>
                  <a:gd name="T116" fmla="*/ 1447 w 3160"/>
                  <a:gd name="T117" fmla="*/ 3 h 3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160" h="3446">
                    <a:moveTo>
                      <a:pt x="1508" y="0"/>
                    </a:moveTo>
                    <a:lnTo>
                      <a:pt x="1652" y="0"/>
                    </a:lnTo>
                    <a:lnTo>
                      <a:pt x="1714" y="3"/>
                    </a:lnTo>
                    <a:lnTo>
                      <a:pt x="1775" y="13"/>
                    </a:lnTo>
                    <a:lnTo>
                      <a:pt x="1834" y="27"/>
                    </a:lnTo>
                    <a:lnTo>
                      <a:pt x="1891" y="48"/>
                    </a:lnTo>
                    <a:lnTo>
                      <a:pt x="1946" y="73"/>
                    </a:lnTo>
                    <a:lnTo>
                      <a:pt x="1998" y="103"/>
                    </a:lnTo>
                    <a:lnTo>
                      <a:pt x="2048" y="137"/>
                    </a:lnTo>
                    <a:lnTo>
                      <a:pt x="2095" y="174"/>
                    </a:lnTo>
                    <a:lnTo>
                      <a:pt x="2139" y="215"/>
                    </a:lnTo>
                    <a:lnTo>
                      <a:pt x="2180" y="259"/>
                    </a:lnTo>
                    <a:lnTo>
                      <a:pt x="2218" y="306"/>
                    </a:lnTo>
                    <a:lnTo>
                      <a:pt x="2252" y="354"/>
                    </a:lnTo>
                    <a:lnTo>
                      <a:pt x="2282" y="404"/>
                    </a:lnTo>
                    <a:lnTo>
                      <a:pt x="2308" y="455"/>
                    </a:lnTo>
                    <a:lnTo>
                      <a:pt x="2329" y="508"/>
                    </a:lnTo>
                    <a:lnTo>
                      <a:pt x="2347" y="561"/>
                    </a:lnTo>
                    <a:lnTo>
                      <a:pt x="2360" y="614"/>
                    </a:lnTo>
                    <a:lnTo>
                      <a:pt x="2368" y="666"/>
                    </a:lnTo>
                    <a:lnTo>
                      <a:pt x="2370" y="718"/>
                    </a:lnTo>
                    <a:lnTo>
                      <a:pt x="2370" y="1149"/>
                    </a:lnTo>
                    <a:lnTo>
                      <a:pt x="2368" y="1202"/>
                    </a:lnTo>
                    <a:lnTo>
                      <a:pt x="2363" y="1257"/>
                    </a:lnTo>
                    <a:lnTo>
                      <a:pt x="2353" y="1313"/>
                    </a:lnTo>
                    <a:lnTo>
                      <a:pt x="2341" y="1369"/>
                    </a:lnTo>
                    <a:lnTo>
                      <a:pt x="2324" y="1424"/>
                    </a:lnTo>
                    <a:lnTo>
                      <a:pt x="2304" y="1481"/>
                    </a:lnTo>
                    <a:lnTo>
                      <a:pt x="2281" y="1535"/>
                    </a:lnTo>
                    <a:lnTo>
                      <a:pt x="2255" y="1589"/>
                    </a:lnTo>
                    <a:lnTo>
                      <a:pt x="2226" y="1641"/>
                    </a:lnTo>
                    <a:lnTo>
                      <a:pt x="2194" y="1691"/>
                    </a:lnTo>
                    <a:lnTo>
                      <a:pt x="2158" y="1737"/>
                    </a:lnTo>
                    <a:lnTo>
                      <a:pt x="2119" y="1780"/>
                    </a:lnTo>
                    <a:lnTo>
                      <a:pt x="2079" y="1821"/>
                    </a:lnTo>
                    <a:lnTo>
                      <a:pt x="2035" y="1857"/>
                    </a:lnTo>
                    <a:lnTo>
                      <a:pt x="1988" y="1888"/>
                    </a:lnTo>
                    <a:lnTo>
                      <a:pt x="1940" y="1914"/>
                    </a:lnTo>
                    <a:lnTo>
                      <a:pt x="1940" y="1961"/>
                    </a:lnTo>
                    <a:lnTo>
                      <a:pt x="1967" y="1972"/>
                    </a:lnTo>
                    <a:lnTo>
                      <a:pt x="1999" y="1983"/>
                    </a:lnTo>
                    <a:lnTo>
                      <a:pt x="2036" y="1998"/>
                    </a:lnTo>
                    <a:lnTo>
                      <a:pt x="2077" y="2013"/>
                    </a:lnTo>
                    <a:lnTo>
                      <a:pt x="2121" y="2031"/>
                    </a:lnTo>
                    <a:lnTo>
                      <a:pt x="2168" y="2050"/>
                    </a:lnTo>
                    <a:lnTo>
                      <a:pt x="2219" y="2070"/>
                    </a:lnTo>
                    <a:lnTo>
                      <a:pt x="2271" y="2091"/>
                    </a:lnTo>
                    <a:lnTo>
                      <a:pt x="2324" y="2111"/>
                    </a:lnTo>
                    <a:lnTo>
                      <a:pt x="2378" y="2133"/>
                    </a:lnTo>
                    <a:lnTo>
                      <a:pt x="2433" y="2156"/>
                    </a:lnTo>
                    <a:lnTo>
                      <a:pt x="2488" y="2179"/>
                    </a:lnTo>
                    <a:lnTo>
                      <a:pt x="2541" y="2202"/>
                    </a:lnTo>
                    <a:lnTo>
                      <a:pt x="2595" y="2224"/>
                    </a:lnTo>
                    <a:lnTo>
                      <a:pt x="2646" y="2247"/>
                    </a:lnTo>
                    <a:lnTo>
                      <a:pt x="2695" y="2269"/>
                    </a:lnTo>
                    <a:lnTo>
                      <a:pt x="2741" y="2290"/>
                    </a:lnTo>
                    <a:lnTo>
                      <a:pt x="2784" y="2311"/>
                    </a:lnTo>
                    <a:lnTo>
                      <a:pt x="2823" y="2331"/>
                    </a:lnTo>
                    <a:lnTo>
                      <a:pt x="2858" y="2349"/>
                    </a:lnTo>
                    <a:lnTo>
                      <a:pt x="2888" y="2366"/>
                    </a:lnTo>
                    <a:lnTo>
                      <a:pt x="2913" y="2381"/>
                    </a:lnTo>
                    <a:lnTo>
                      <a:pt x="2955" y="2410"/>
                    </a:lnTo>
                    <a:lnTo>
                      <a:pt x="2993" y="2444"/>
                    </a:lnTo>
                    <a:lnTo>
                      <a:pt x="3028" y="2480"/>
                    </a:lnTo>
                    <a:lnTo>
                      <a:pt x="3059" y="2519"/>
                    </a:lnTo>
                    <a:lnTo>
                      <a:pt x="3087" y="2560"/>
                    </a:lnTo>
                    <a:lnTo>
                      <a:pt x="3111" y="2605"/>
                    </a:lnTo>
                    <a:lnTo>
                      <a:pt x="3129" y="2651"/>
                    </a:lnTo>
                    <a:lnTo>
                      <a:pt x="3144" y="2699"/>
                    </a:lnTo>
                    <a:lnTo>
                      <a:pt x="3155" y="2749"/>
                    </a:lnTo>
                    <a:lnTo>
                      <a:pt x="3160" y="2800"/>
                    </a:lnTo>
                    <a:lnTo>
                      <a:pt x="3160" y="3446"/>
                    </a:lnTo>
                    <a:lnTo>
                      <a:pt x="3017" y="3446"/>
                    </a:lnTo>
                    <a:lnTo>
                      <a:pt x="3017" y="2800"/>
                    </a:lnTo>
                    <a:lnTo>
                      <a:pt x="3010" y="2755"/>
                    </a:lnTo>
                    <a:lnTo>
                      <a:pt x="2998" y="2711"/>
                    </a:lnTo>
                    <a:lnTo>
                      <a:pt x="2981" y="2668"/>
                    </a:lnTo>
                    <a:lnTo>
                      <a:pt x="2960" y="2628"/>
                    </a:lnTo>
                    <a:lnTo>
                      <a:pt x="2934" y="2592"/>
                    </a:lnTo>
                    <a:lnTo>
                      <a:pt x="2905" y="2557"/>
                    </a:lnTo>
                    <a:lnTo>
                      <a:pt x="2870" y="2527"/>
                    </a:lnTo>
                    <a:lnTo>
                      <a:pt x="2833" y="2501"/>
                    </a:lnTo>
                    <a:lnTo>
                      <a:pt x="2811" y="2487"/>
                    </a:lnTo>
                    <a:lnTo>
                      <a:pt x="2784" y="2472"/>
                    </a:lnTo>
                    <a:lnTo>
                      <a:pt x="2750" y="2455"/>
                    </a:lnTo>
                    <a:lnTo>
                      <a:pt x="2714" y="2436"/>
                    </a:lnTo>
                    <a:lnTo>
                      <a:pt x="2672" y="2416"/>
                    </a:lnTo>
                    <a:lnTo>
                      <a:pt x="2628" y="2397"/>
                    </a:lnTo>
                    <a:lnTo>
                      <a:pt x="2580" y="2376"/>
                    </a:lnTo>
                    <a:lnTo>
                      <a:pt x="2530" y="2354"/>
                    </a:lnTo>
                    <a:lnTo>
                      <a:pt x="2478" y="2331"/>
                    </a:lnTo>
                    <a:lnTo>
                      <a:pt x="2424" y="2309"/>
                    </a:lnTo>
                    <a:lnTo>
                      <a:pt x="2370" y="2286"/>
                    </a:lnTo>
                    <a:lnTo>
                      <a:pt x="2315" y="2263"/>
                    </a:lnTo>
                    <a:lnTo>
                      <a:pt x="2259" y="2241"/>
                    </a:lnTo>
                    <a:lnTo>
                      <a:pt x="2205" y="2219"/>
                    </a:lnTo>
                    <a:lnTo>
                      <a:pt x="2151" y="2197"/>
                    </a:lnTo>
                    <a:lnTo>
                      <a:pt x="2098" y="2176"/>
                    </a:lnTo>
                    <a:lnTo>
                      <a:pt x="2048" y="2156"/>
                    </a:lnTo>
                    <a:lnTo>
                      <a:pt x="2000" y="2138"/>
                    </a:lnTo>
                    <a:lnTo>
                      <a:pt x="1955" y="2120"/>
                    </a:lnTo>
                    <a:lnTo>
                      <a:pt x="1914" y="2104"/>
                    </a:lnTo>
                    <a:lnTo>
                      <a:pt x="1875" y="2090"/>
                    </a:lnTo>
                    <a:lnTo>
                      <a:pt x="1842" y="2077"/>
                    </a:lnTo>
                    <a:lnTo>
                      <a:pt x="1827" y="2069"/>
                    </a:lnTo>
                    <a:lnTo>
                      <a:pt x="1813" y="2057"/>
                    </a:lnTo>
                    <a:lnTo>
                      <a:pt x="1804" y="2044"/>
                    </a:lnTo>
                    <a:lnTo>
                      <a:pt x="1798" y="2028"/>
                    </a:lnTo>
                    <a:lnTo>
                      <a:pt x="1796" y="2010"/>
                    </a:lnTo>
                    <a:lnTo>
                      <a:pt x="1796" y="1866"/>
                    </a:lnTo>
                    <a:lnTo>
                      <a:pt x="1798" y="1849"/>
                    </a:lnTo>
                    <a:lnTo>
                      <a:pt x="1804" y="1833"/>
                    </a:lnTo>
                    <a:lnTo>
                      <a:pt x="1814" y="1818"/>
                    </a:lnTo>
                    <a:lnTo>
                      <a:pt x="1828" y="1807"/>
                    </a:lnTo>
                    <a:lnTo>
                      <a:pt x="1844" y="1799"/>
                    </a:lnTo>
                    <a:lnTo>
                      <a:pt x="1885" y="1781"/>
                    </a:lnTo>
                    <a:lnTo>
                      <a:pt x="1925" y="1759"/>
                    </a:lnTo>
                    <a:lnTo>
                      <a:pt x="1963" y="1730"/>
                    </a:lnTo>
                    <a:lnTo>
                      <a:pt x="1998" y="1698"/>
                    </a:lnTo>
                    <a:lnTo>
                      <a:pt x="2033" y="1661"/>
                    </a:lnTo>
                    <a:lnTo>
                      <a:pt x="2064" y="1622"/>
                    </a:lnTo>
                    <a:lnTo>
                      <a:pt x="2093" y="1580"/>
                    </a:lnTo>
                    <a:lnTo>
                      <a:pt x="2119" y="1535"/>
                    </a:lnTo>
                    <a:lnTo>
                      <a:pt x="2143" y="1488"/>
                    </a:lnTo>
                    <a:lnTo>
                      <a:pt x="2165" y="1440"/>
                    </a:lnTo>
                    <a:lnTo>
                      <a:pt x="2183" y="1391"/>
                    </a:lnTo>
                    <a:lnTo>
                      <a:pt x="2199" y="1342"/>
                    </a:lnTo>
                    <a:lnTo>
                      <a:pt x="2210" y="1292"/>
                    </a:lnTo>
                    <a:lnTo>
                      <a:pt x="2220" y="1244"/>
                    </a:lnTo>
                    <a:lnTo>
                      <a:pt x="2225" y="1196"/>
                    </a:lnTo>
                    <a:lnTo>
                      <a:pt x="2227" y="1149"/>
                    </a:lnTo>
                    <a:lnTo>
                      <a:pt x="2227" y="718"/>
                    </a:lnTo>
                    <a:lnTo>
                      <a:pt x="2224" y="671"/>
                    </a:lnTo>
                    <a:lnTo>
                      <a:pt x="2215" y="624"/>
                    </a:lnTo>
                    <a:lnTo>
                      <a:pt x="2203" y="577"/>
                    </a:lnTo>
                    <a:lnTo>
                      <a:pt x="2185" y="530"/>
                    </a:lnTo>
                    <a:lnTo>
                      <a:pt x="2163" y="485"/>
                    </a:lnTo>
                    <a:lnTo>
                      <a:pt x="2137" y="440"/>
                    </a:lnTo>
                    <a:lnTo>
                      <a:pt x="2107" y="396"/>
                    </a:lnTo>
                    <a:lnTo>
                      <a:pt x="2073" y="354"/>
                    </a:lnTo>
                    <a:lnTo>
                      <a:pt x="2037" y="314"/>
                    </a:lnTo>
                    <a:lnTo>
                      <a:pt x="1996" y="278"/>
                    </a:lnTo>
                    <a:lnTo>
                      <a:pt x="1953" y="245"/>
                    </a:lnTo>
                    <a:lnTo>
                      <a:pt x="1908" y="216"/>
                    </a:lnTo>
                    <a:lnTo>
                      <a:pt x="1860" y="191"/>
                    </a:lnTo>
                    <a:lnTo>
                      <a:pt x="1810" y="171"/>
                    </a:lnTo>
                    <a:lnTo>
                      <a:pt x="1759" y="156"/>
                    </a:lnTo>
                    <a:lnTo>
                      <a:pt x="1706" y="147"/>
                    </a:lnTo>
                    <a:lnTo>
                      <a:pt x="1652" y="143"/>
                    </a:lnTo>
                    <a:lnTo>
                      <a:pt x="1508" y="143"/>
                    </a:lnTo>
                    <a:lnTo>
                      <a:pt x="1454" y="147"/>
                    </a:lnTo>
                    <a:lnTo>
                      <a:pt x="1402" y="156"/>
                    </a:lnTo>
                    <a:lnTo>
                      <a:pt x="1350" y="171"/>
                    </a:lnTo>
                    <a:lnTo>
                      <a:pt x="1300" y="191"/>
                    </a:lnTo>
                    <a:lnTo>
                      <a:pt x="1252" y="216"/>
                    </a:lnTo>
                    <a:lnTo>
                      <a:pt x="1207" y="245"/>
                    </a:lnTo>
                    <a:lnTo>
                      <a:pt x="1165" y="278"/>
                    </a:lnTo>
                    <a:lnTo>
                      <a:pt x="1124" y="314"/>
                    </a:lnTo>
                    <a:lnTo>
                      <a:pt x="1087" y="354"/>
                    </a:lnTo>
                    <a:lnTo>
                      <a:pt x="1053" y="396"/>
                    </a:lnTo>
                    <a:lnTo>
                      <a:pt x="1024" y="440"/>
                    </a:lnTo>
                    <a:lnTo>
                      <a:pt x="998" y="485"/>
                    </a:lnTo>
                    <a:lnTo>
                      <a:pt x="975" y="530"/>
                    </a:lnTo>
                    <a:lnTo>
                      <a:pt x="958" y="577"/>
                    </a:lnTo>
                    <a:lnTo>
                      <a:pt x="944" y="624"/>
                    </a:lnTo>
                    <a:lnTo>
                      <a:pt x="937" y="671"/>
                    </a:lnTo>
                    <a:lnTo>
                      <a:pt x="934" y="718"/>
                    </a:lnTo>
                    <a:lnTo>
                      <a:pt x="934" y="1149"/>
                    </a:lnTo>
                    <a:lnTo>
                      <a:pt x="936" y="1196"/>
                    </a:lnTo>
                    <a:lnTo>
                      <a:pt x="941" y="1244"/>
                    </a:lnTo>
                    <a:lnTo>
                      <a:pt x="949" y="1292"/>
                    </a:lnTo>
                    <a:lnTo>
                      <a:pt x="962" y="1342"/>
                    </a:lnTo>
                    <a:lnTo>
                      <a:pt x="978" y="1391"/>
                    </a:lnTo>
                    <a:lnTo>
                      <a:pt x="995" y="1440"/>
                    </a:lnTo>
                    <a:lnTo>
                      <a:pt x="1016" y="1488"/>
                    </a:lnTo>
                    <a:lnTo>
                      <a:pt x="1040" y="1535"/>
                    </a:lnTo>
                    <a:lnTo>
                      <a:pt x="1068" y="1580"/>
                    </a:lnTo>
                    <a:lnTo>
                      <a:pt x="1097" y="1622"/>
                    </a:lnTo>
                    <a:lnTo>
                      <a:pt x="1128" y="1661"/>
                    </a:lnTo>
                    <a:lnTo>
                      <a:pt x="1162" y="1698"/>
                    </a:lnTo>
                    <a:lnTo>
                      <a:pt x="1198" y="1730"/>
                    </a:lnTo>
                    <a:lnTo>
                      <a:pt x="1236" y="1759"/>
                    </a:lnTo>
                    <a:lnTo>
                      <a:pt x="1275" y="1781"/>
                    </a:lnTo>
                    <a:lnTo>
                      <a:pt x="1317" y="1799"/>
                    </a:lnTo>
                    <a:lnTo>
                      <a:pt x="1333" y="1807"/>
                    </a:lnTo>
                    <a:lnTo>
                      <a:pt x="1346" y="1818"/>
                    </a:lnTo>
                    <a:lnTo>
                      <a:pt x="1356" y="1833"/>
                    </a:lnTo>
                    <a:lnTo>
                      <a:pt x="1362" y="1849"/>
                    </a:lnTo>
                    <a:lnTo>
                      <a:pt x="1365" y="1866"/>
                    </a:lnTo>
                    <a:lnTo>
                      <a:pt x="1365" y="2010"/>
                    </a:lnTo>
                    <a:lnTo>
                      <a:pt x="1363" y="2028"/>
                    </a:lnTo>
                    <a:lnTo>
                      <a:pt x="1357" y="2044"/>
                    </a:lnTo>
                    <a:lnTo>
                      <a:pt x="1346" y="2058"/>
                    </a:lnTo>
                    <a:lnTo>
                      <a:pt x="1334" y="2070"/>
                    </a:lnTo>
                    <a:lnTo>
                      <a:pt x="1318" y="2077"/>
                    </a:lnTo>
                    <a:lnTo>
                      <a:pt x="1276" y="2094"/>
                    </a:lnTo>
                    <a:lnTo>
                      <a:pt x="1230" y="2110"/>
                    </a:lnTo>
                    <a:lnTo>
                      <a:pt x="1181" y="2129"/>
                    </a:lnTo>
                    <a:lnTo>
                      <a:pt x="1130" y="2149"/>
                    </a:lnTo>
                    <a:lnTo>
                      <a:pt x="1077" y="2170"/>
                    </a:lnTo>
                    <a:lnTo>
                      <a:pt x="1022" y="2192"/>
                    </a:lnTo>
                    <a:lnTo>
                      <a:pt x="966" y="2214"/>
                    </a:lnTo>
                    <a:lnTo>
                      <a:pt x="909" y="2237"/>
                    </a:lnTo>
                    <a:lnTo>
                      <a:pt x="852" y="2260"/>
                    </a:lnTo>
                    <a:lnTo>
                      <a:pt x="796" y="2284"/>
                    </a:lnTo>
                    <a:lnTo>
                      <a:pt x="741" y="2307"/>
                    </a:lnTo>
                    <a:lnTo>
                      <a:pt x="685" y="2330"/>
                    </a:lnTo>
                    <a:lnTo>
                      <a:pt x="633" y="2353"/>
                    </a:lnTo>
                    <a:lnTo>
                      <a:pt x="582" y="2375"/>
                    </a:lnTo>
                    <a:lnTo>
                      <a:pt x="534" y="2395"/>
                    </a:lnTo>
                    <a:lnTo>
                      <a:pt x="489" y="2416"/>
                    </a:lnTo>
                    <a:lnTo>
                      <a:pt x="448" y="2436"/>
                    </a:lnTo>
                    <a:lnTo>
                      <a:pt x="410" y="2454"/>
                    </a:lnTo>
                    <a:lnTo>
                      <a:pt x="377" y="2472"/>
                    </a:lnTo>
                    <a:lnTo>
                      <a:pt x="350" y="2487"/>
                    </a:lnTo>
                    <a:lnTo>
                      <a:pt x="327" y="2501"/>
                    </a:lnTo>
                    <a:lnTo>
                      <a:pt x="289" y="2527"/>
                    </a:lnTo>
                    <a:lnTo>
                      <a:pt x="256" y="2557"/>
                    </a:lnTo>
                    <a:lnTo>
                      <a:pt x="226" y="2592"/>
                    </a:lnTo>
                    <a:lnTo>
                      <a:pt x="201" y="2628"/>
                    </a:lnTo>
                    <a:lnTo>
                      <a:pt x="179" y="2668"/>
                    </a:lnTo>
                    <a:lnTo>
                      <a:pt x="162" y="2711"/>
                    </a:lnTo>
                    <a:lnTo>
                      <a:pt x="150" y="2755"/>
                    </a:lnTo>
                    <a:lnTo>
                      <a:pt x="144" y="2800"/>
                    </a:lnTo>
                    <a:lnTo>
                      <a:pt x="144" y="3446"/>
                    </a:lnTo>
                    <a:lnTo>
                      <a:pt x="0" y="3446"/>
                    </a:lnTo>
                    <a:lnTo>
                      <a:pt x="0" y="2800"/>
                    </a:lnTo>
                    <a:lnTo>
                      <a:pt x="6" y="2749"/>
                    </a:lnTo>
                    <a:lnTo>
                      <a:pt x="17" y="2699"/>
                    </a:lnTo>
                    <a:lnTo>
                      <a:pt x="31" y="2651"/>
                    </a:lnTo>
                    <a:lnTo>
                      <a:pt x="50" y="2605"/>
                    </a:lnTo>
                    <a:lnTo>
                      <a:pt x="74" y="2560"/>
                    </a:lnTo>
                    <a:lnTo>
                      <a:pt x="101" y="2519"/>
                    </a:lnTo>
                    <a:lnTo>
                      <a:pt x="133" y="2480"/>
                    </a:lnTo>
                    <a:lnTo>
                      <a:pt x="167" y="2444"/>
                    </a:lnTo>
                    <a:lnTo>
                      <a:pt x="206" y="2410"/>
                    </a:lnTo>
                    <a:lnTo>
                      <a:pt x="248" y="2381"/>
                    </a:lnTo>
                    <a:lnTo>
                      <a:pt x="273" y="2366"/>
                    </a:lnTo>
                    <a:lnTo>
                      <a:pt x="303" y="2349"/>
                    </a:lnTo>
                    <a:lnTo>
                      <a:pt x="337" y="2331"/>
                    </a:lnTo>
                    <a:lnTo>
                      <a:pt x="377" y="2311"/>
                    </a:lnTo>
                    <a:lnTo>
                      <a:pt x="420" y="2290"/>
                    </a:lnTo>
                    <a:lnTo>
                      <a:pt x="466" y="2269"/>
                    </a:lnTo>
                    <a:lnTo>
                      <a:pt x="515" y="2247"/>
                    </a:lnTo>
                    <a:lnTo>
                      <a:pt x="566" y="2224"/>
                    </a:lnTo>
                    <a:lnTo>
                      <a:pt x="618" y="2202"/>
                    </a:lnTo>
                    <a:lnTo>
                      <a:pt x="673" y="2179"/>
                    </a:lnTo>
                    <a:lnTo>
                      <a:pt x="727" y="2156"/>
                    </a:lnTo>
                    <a:lnTo>
                      <a:pt x="782" y="2133"/>
                    </a:lnTo>
                    <a:lnTo>
                      <a:pt x="837" y="2111"/>
                    </a:lnTo>
                    <a:lnTo>
                      <a:pt x="890" y="2091"/>
                    </a:lnTo>
                    <a:lnTo>
                      <a:pt x="942" y="2070"/>
                    </a:lnTo>
                    <a:lnTo>
                      <a:pt x="992" y="2050"/>
                    </a:lnTo>
                    <a:lnTo>
                      <a:pt x="1039" y="2031"/>
                    </a:lnTo>
                    <a:lnTo>
                      <a:pt x="1084" y="2013"/>
                    </a:lnTo>
                    <a:lnTo>
                      <a:pt x="1125" y="1998"/>
                    </a:lnTo>
                    <a:lnTo>
                      <a:pt x="1162" y="1983"/>
                    </a:lnTo>
                    <a:lnTo>
                      <a:pt x="1194" y="1972"/>
                    </a:lnTo>
                    <a:lnTo>
                      <a:pt x="1221" y="1961"/>
                    </a:lnTo>
                    <a:lnTo>
                      <a:pt x="1221" y="1914"/>
                    </a:lnTo>
                    <a:lnTo>
                      <a:pt x="1172" y="1888"/>
                    </a:lnTo>
                    <a:lnTo>
                      <a:pt x="1126" y="1857"/>
                    </a:lnTo>
                    <a:lnTo>
                      <a:pt x="1082" y="1821"/>
                    </a:lnTo>
                    <a:lnTo>
                      <a:pt x="1041" y="1780"/>
                    </a:lnTo>
                    <a:lnTo>
                      <a:pt x="1003" y="1737"/>
                    </a:lnTo>
                    <a:lnTo>
                      <a:pt x="967" y="1691"/>
                    </a:lnTo>
                    <a:lnTo>
                      <a:pt x="935" y="1641"/>
                    </a:lnTo>
                    <a:lnTo>
                      <a:pt x="906" y="1589"/>
                    </a:lnTo>
                    <a:lnTo>
                      <a:pt x="879" y="1535"/>
                    </a:lnTo>
                    <a:lnTo>
                      <a:pt x="857" y="1481"/>
                    </a:lnTo>
                    <a:lnTo>
                      <a:pt x="837" y="1424"/>
                    </a:lnTo>
                    <a:lnTo>
                      <a:pt x="820" y="1369"/>
                    </a:lnTo>
                    <a:lnTo>
                      <a:pt x="807" y="1313"/>
                    </a:lnTo>
                    <a:lnTo>
                      <a:pt x="798" y="1257"/>
                    </a:lnTo>
                    <a:lnTo>
                      <a:pt x="792" y="1202"/>
                    </a:lnTo>
                    <a:lnTo>
                      <a:pt x="791" y="1149"/>
                    </a:lnTo>
                    <a:lnTo>
                      <a:pt x="791" y="718"/>
                    </a:lnTo>
                    <a:lnTo>
                      <a:pt x="793" y="666"/>
                    </a:lnTo>
                    <a:lnTo>
                      <a:pt x="801" y="614"/>
                    </a:lnTo>
                    <a:lnTo>
                      <a:pt x="814" y="561"/>
                    </a:lnTo>
                    <a:lnTo>
                      <a:pt x="830" y="508"/>
                    </a:lnTo>
                    <a:lnTo>
                      <a:pt x="852" y="455"/>
                    </a:lnTo>
                    <a:lnTo>
                      <a:pt x="878" y="404"/>
                    </a:lnTo>
                    <a:lnTo>
                      <a:pt x="909" y="354"/>
                    </a:lnTo>
                    <a:lnTo>
                      <a:pt x="942" y="306"/>
                    </a:lnTo>
                    <a:lnTo>
                      <a:pt x="980" y="259"/>
                    </a:lnTo>
                    <a:lnTo>
                      <a:pt x="1022" y="215"/>
                    </a:lnTo>
                    <a:lnTo>
                      <a:pt x="1065" y="174"/>
                    </a:lnTo>
                    <a:lnTo>
                      <a:pt x="1112" y="137"/>
                    </a:lnTo>
                    <a:lnTo>
                      <a:pt x="1163" y="103"/>
                    </a:lnTo>
                    <a:lnTo>
                      <a:pt x="1215" y="73"/>
                    </a:lnTo>
                    <a:lnTo>
                      <a:pt x="1270" y="48"/>
                    </a:lnTo>
                    <a:lnTo>
                      <a:pt x="1327" y="27"/>
                    </a:lnTo>
                    <a:lnTo>
                      <a:pt x="1386" y="13"/>
                    </a:lnTo>
                    <a:lnTo>
                      <a:pt x="1447" y="3"/>
                    </a:lnTo>
                    <a:lnTo>
                      <a:pt x="150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4" name="Rectangle 93"/>
              <p:cNvSpPr>
                <a:spLocks noChangeArrowheads="1"/>
              </p:cNvSpPr>
              <p:nvPr/>
            </p:nvSpPr>
            <p:spPr bwMode="auto">
              <a:xfrm>
                <a:off x="5184" y="3827"/>
                <a:ext cx="72" cy="323"/>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5" name="Rectangle 94"/>
              <p:cNvSpPr>
                <a:spLocks noChangeArrowheads="1"/>
              </p:cNvSpPr>
              <p:nvPr/>
            </p:nvSpPr>
            <p:spPr bwMode="auto">
              <a:xfrm>
                <a:off x="6118" y="3827"/>
                <a:ext cx="71" cy="323"/>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6" name="Freeform 95"/>
              <p:cNvSpPr>
                <a:spLocks/>
              </p:cNvSpPr>
              <p:nvPr/>
            </p:nvSpPr>
            <p:spPr bwMode="auto">
              <a:xfrm>
                <a:off x="5507" y="2643"/>
                <a:ext cx="359" cy="430"/>
              </a:xfrm>
              <a:custGeom>
                <a:avLst/>
                <a:gdLst>
                  <a:gd name="T0" fmla="*/ 408 w 719"/>
                  <a:gd name="T1" fmla="*/ 3 h 862"/>
                  <a:gd name="T2" fmla="*/ 499 w 719"/>
                  <a:gd name="T3" fmla="*/ 28 h 862"/>
                  <a:gd name="T4" fmla="*/ 579 w 719"/>
                  <a:gd name="T5" fmla="*/ 74 h 862"/>
                  <a:gd name="T6" fmla="*/ 644 w 719"/>
                  <a:gd name="T7" fmla="*/ 139 h 862"/>
                  <a:gd name="T8" fmla="*/ 691 w 719"/>
                  <a:gd name="T9" fmla="*/ 220 h 862"/>
                  <a:gd name="T10" fmla="*/ 715 w 719"/>
                  <a:gd name="T11" fmla="*/ 310 h 862"/>
                  <a:gd name="T12" fmla="*/ 716 w 719"/>
                  <a:gd name="T13" fmla="*/ 404 h 862"/>
                  <a:gd name="T14" fmla="*/ 693 w 719"/>
                  <a:gd name="T15" fmla="*/ 491 h 862"/>
                  <a:gd name="T16" fmla="*/ 651 w 719"/>
                  <a:gd name="T17" fmla="*/ 568 h 862"/>
                  <a:gd name="T18" fmla="*/ 591 w 719"/>
                  <a:gd name="T19" fmla="*/ 633 h 862"/>
                  <a:gd name="T20" fmla="*/ 517 w 719"/>
                  <a:gd name="T21" fmla="*/ 681 h 862"/>
                  <a:gd name="T22" fmla="*/ 431 w 719"/>
                  <a:gd name="T23" fmla="*/ 710 h 862"/>
                  <a:gd name="T24" fmla="*/ 287 w 719"/>
                  <a:gd name="T25" fmla="*/ 862 h 862"/>
                  <a:gd name="T26" fmla="*/ 290 w 719"/>
                  <a:gd name="T27" fmla="*/ 627 h 862"/>
                  <a:gd name="T28" fmla="*/ 308 w 719"/>
                  <a:gd name="T29" fmla="*/ 595 h 862"/>
                  <a:gd name="T30" fmla="*/ 341 w 719"/>
                  <a:gd name="T31" fmla="*/ 577 h 862"/>
                  <a:gd name="T32" fmla="*/ 394 w 719"/>
                  <a:gd name="T33" fmla="*/ 571 h 862"/>
                  <a:gd name="T34" fmla="*/ 459 w 719"/>
                  <a:gd name="T35" fmla="*/ 550 h 862"/>
                  <a:gd name="T36" fmla="*/ 512 w 719"/>
                  <a:gd name="T37" fmla="*/ 511 h 862"/>
                  <a:gd name="T38" fmla="*/ 551 w 719"/>
                  <a:gd name="T39" fmla="*/ 458 h 862"/>
                  <a:gd name="T40" fmla="*/ 571 w 719"/>
                  <a:gd name="T41" fmla="*/ 394 h 862"/>
                  <a:gd name="T42" fmla="*/ 571 w 719"/>
                  <a:gd name="T43" fmla="*/ 324 h 862"/>
                  <a:gd name="T44" fmla="*/ 551 w 719"/>
                  <a:gd name="T45" fmla="*/ 259 h 862"/>
                  <a:gd name="T46" fmla="*/ 512 w 719"/>
                  <a:gd name="T47" fmla="*/ 206 h 862"/>
                  <a:gd name="T48" fmla="*/ 459 w 719"/>
                  <a:gd name="T49" fmla="*/ 167 h 862"/>
                  <a:gd name="T50" fmla="*/ 394 w 719"/>
                  <a:gd name="T51" fmla="*/ 146 h 862"/>
                  <a:gd name="T52" fmla="*/ 324 w 719"/>
                  <a:gd name="T53" fmla="*/ 146 h 862"/>
                  <a:gd name="T54" fmla="*/ 260 w 719"/>
                  <a:gd name="T55" fmla="*/ 167 h 862"/>
                  <a:gd name="T56" fmla="*/ 207 w 719"/>
                  <a:gd name="T57" fmla="*/ 206 h 862"/>
                  <a:gd name="T58" fmla="*/ 168 w 719"/>
                  <a:gd name="T59" fmla="*/ 259 h 862"/>
                  <a:gd name="T60" fmla="*/ 146 w 719"/>
                  <a:gd name="T61" fmla="*/ 324 h 862"/>
                  <a:gd name="T62" fmla="*/ 0 w 719"/>
                  <a:gd name="T63" fmla="*/ 358 h 862"/>
                  <a:gd name="T64" fmla="*/ 13 w 719"/>
                  <a:gd name="T65" fmla="*/ 263 h 862"/>
                  <a:gd name="T66" fmla="*/ 49 w 719"/>
                  <a:gd name="T67" fmla="*/ 178 h 862"/>
                  <a:gd name="T68" fmla="*/ 106 w 719"/>
                  <a:gd name="T69" fmla="*/ 105 h 862"/>
                  <a:gd name="T70" fmla="*/ 178 w 719"/>
                  <a:gd name="T71" fmla="*/ 48 h 862"/>
                  <a:gd name="T72" fmla="*/ 264 w 719"/>
                  <a:gd name="T73" fmla="*/ 13 h 862"/>
                  <a:gd name="T74" fmla="*/ 359 w 719"/>
                  <a:gd name="T75" fmla="*/ 0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9" h="862">
                    <a:moveTo>
                      <a:pt x="359" y="0"/>
                    </a:moveTo>
                    <a:lnTo>
                      <a:pt x="408" y="3"/>
                    </a:lnTo>
                    <a:lnTo>
                      <a:pt x="454" y="13"/>
                    </a:lnTo>
                    <a:lnTo>
                      <a:pt x="499" y="28"/>
                    </a:lnTo>
                    <a:lnTo>
                      <a:pt x="540" y="49"/>
                    </a:lnTo>
                    <a:lnTo>
                      <a:pt x="579" y="74"/>
                    </a:lnTo>
                    <a:lnTo>
                      <a:pt x="613" y="105"/>
                    </a:lnTo>
                    <a:lnTo>
                      <a:pt x="644" y="139"/>
                    </a:lnTo>
                    <a:lnTo>
                      <a:pt x="670" y="178"/>
                    </a:lnTo>
                    <a:lnTo>
                      <a:pt x="691" y="220"/>
                    </a:lnTo>
                    <a:lnTo>
                      <a:pt x="705" y="263"/>
                    </a:lnTo>
                    <a:lnTo>
                      <a:pt x="715" y="310"/>
                    </a:lnTo>
                    <a:lnTo>
                      <a:pt x="719" y="358"/>
                    </a:lnTo>
                    <a:lnTo>
                      <a:pt x="716" y="404"/>
                    </a:lnTo>
                    <a:lnTo>
                      <a:pt x="707" y="449"/>
                    </a:lnTo>
                    <a:lnTo>
                      <a:pt x="693" y="491"/>
                    </a:lnTo>
                    <a:lnTo>
                      <a:pt x="674" y="531"/>
                    </a:lnTo>
                    <a:lnTo>
                      <a:pt x="651" y="568"/>
                    </a:lnTo>
                    <a:lnTo>
                      <a:pt x="623" y="603"/>
                    </a:lnTo>
                    <a:lnTo>
                      <a:pt x="591" y="633"/>
                    </a:lnTo>
                    <a:lnTo>
                      <a:pt x="556" y="659"/>
                    </a:lnTo>
                    <a:lnTo>
                      <a:pt x="517" y="681"/>
                    </a:lnTo>
                    <a:lnTo>
                      <a:pt x="475" y="699"/>
                    </a:lnTo>
                    <a:lnTo>
                      <a:pt x="431" y="710"/>
                    </a:lnTo>
                    <a:lnTo>
                      <a:pt x="431" y="862"/>
                    </a:lnTo>
                    <a:lnTo>
                      <a:pt x="287" y="862"/>
                    </a:lnTo>
                    <a:lnTo>
                      <a:pt x="287" y="646"/>
                    </a:lnTo>
                    <a:lnTo>
                      <a:pt x="290" y="627"/>
                    </a:lnTo>
                    <a:lnTo>
                      <a:pt x="297" y="610"/>
                    </a:lnTo>
                    <a:lnTo>
                      <a:pt x="308" y="595"/>
                    </a:lnTo>
                    <a:lnTo>
                      <a:pt x="323" y="584"/>
                    </a:lnTo>
                    <a:lnTo>
                      <a:pt x="341" y="577"/>
                    </a:lnTo>
                    <a:lnTo>
                      <a:pt x="359" y="574"/>
                    </a:lnTo>
                    <a:lnTo>
                      <a:pt x="394" y="571"/>
                    </a:lnTo>
                    <a:lnTo>
                      <a:pt x="427" y="563"/>
                    </a:lnTo>
                    <a:lnTo>
                      <a:pt x="459" y="550"/>
                    </a:lnTo>
                    <a:lnTo>
                      <a:pt x="487" y="533"/>
                    </a:lnTo>
                    <a:lnTo>
                      <a:pt x="512" y="511"/>
                    </a:lnTo>
                    <a:lnTo>
                      <a:pt x="533" y="486"/>
                    </a:lnTo>
                    <a:lnTo>
                      <a:pt x="551" y="458"/>
                    </a:lnTo>
                    <a:lnTo>
                      <a:pt x="564" y="426"/>
                    </a:lnTo>
                    <a:lnTo>
                      <a:pt x="571" y="394"/>
                    </a:lnTo>
                    <a:lnTo>
                      <a:pt x="575" y="358"/>
                    </a:lnTo>
                    <a:lnTo>
                      <a:pt x="571" y="324"/>
                    </a:lnTo>
                    <a:lnTo>
                      <a:pt x="564" y="291"/>
                    </a:lnTo>
                    <a:lnTo>
                      <a:pt x="551" y="259"/>
                    </a:lnTo>
                    <a:lnTo>
                      <a:pt x="533" y="231"/>
                    </a:lnTo>
                    <a:lnTo>
                      <a:pt x="512" y="206"/>
                    </a:lnTo>
                    <a:lnTo>
                      <a:pt x="487" y="185"/>
                    </a:lnTo>
                    <a:lnTo>
                      <a:pt x="459" y="167"/>
                    </a:lnTo>
                    <a:lnTo>
                      <a:pt x="427" y="155"/>
                    </a:lnTo>
                    <a:lnTo>
                      <a:pt x="394" y="146"/>
                    </a:lnTo>
                    <a:lnTo>
                      <a:pt x="359" y="143"/>
                    </a:lnTo>
                    <a:lnTo>
                      <a:pt x="324" y="146"/>
                    </a:lnTo>
                    <a:lnTo>
                      <a:pt x="291" y="155"/>
                    </a:lnTo>
                    <a:lnTo>
                      <a:pt x="260" y="167"/>
                    </a:lnTo>
                    <a:lnTo>
                      <a:pt x="232" y="185"/>
                    </a:lnTo>
                    <a:lnTo>
                      <a:pt x="207" y="206"/>
                    </a:lnTo>
                    <a:lnTo>
                      <a:pt x="185" y="231"/>
                    </a:lnTo>
                    <a:lnTo>
                      <a:pt x="168" y="259"/>
                    </a:lnTo>
                    <a:lnTo>
                      <a:pt x="155" y="291"/>
                    </a:lnTo>
                    <a:lnTo>
                      <a:pt x="146" y="324"/>
                    </a:lnTo>
                    <a:lnTo>
                      <a:pt x="144" y="358"/>
                    </a:lnTo>
                    <a:lnTo>
                      <a:pt x="0" y="358"/>
                    </a:lnTo>
                    <a:lnTo>
                      <a:pt x="3" y="310"/>
                    </a:lnTo>
                    <a:lnTo>
                      <a:pt x="13" y="263"/>
                    </a:lnTo>
                    <a:lnTo>
                      <a:pt x="28" y="219"/>
                    </a:lnTo>
                    <a:lnTo>
                      <a:pt x="49" y="178"/>
                    </a:lnTo>
                    <a:lnTo>
                      <a:pt x="75" y="139"/>
                    </a:lnTo>
                    <a:lnTo>
                      <a:pt x="106" y="105"/>
                    </a:lnTo>
                    <a:lnTo>
                      <a:pt x="140" y="74"/>
                    </a:lnTo>
                    <a:lnTo>
                      <a:pt x="178" y="48"/>
                    </a:lnTo>
                    <a:lnTo>
                      <a:pt x="219" y="28"/>
                    </a:lnTo>
                    <a:lnTo>
                      <a:pt x="264" y="13"/>
                    </a:lnTo>
                    <a:lnTo>
                      <a:pt x="310" y="3"/>
                    </a:lnTo>
                    <a:lnTo>
                      <a:pt x="35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7" name="Rectangle 96"/>
              <p:cNvSpPr>
                <a:spLocks noChangeArrowheads="1"/>
              </p:cNvSpPr>
              <p:nvPr/>
            </p:nvSpPr>
            <p:spPr bwMode="auto">
              <a:xfrm>
                <a:off x="5651" y="3145"/>
                <a:ext cx="72" cy="72"/>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8" name="Rectangle 97"/>
              <p:cNvSpPr>
                <a:spLocks noChangeArrowheads="1"/>
              </p:cNvSpPr>
              <p:nvPr/>
            </p:nvSpPr>
            <p:spPr bwMode="auto">
              <a:xfrm>
                <a:off x="5651" y="3827"/>
                <a:ext cx="72" cy="72"/>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9" name="Rectangle 98"/>
              <p:cNvSpPr>
                <a:spLocks noChangeArrowheads="1"/>
              </p:cNvSpPr>
              <p:nvPr/>
            </p:nvSpPr>
            <p:spPr bwMode="auto">
              <a:xfrm>
                <a:off x="5794" y="3827"/>
                <a:ext cx="72" cy="72"/>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20" name="Rectangle 99"/>
              <p:cNvSpPr>
                <a:spLocks noChangeArrowheads="1"/>
              </p:cNvSpPr>
              <p:nvPr/>
            </p:nvSpPr>
            <p:spPr bwMode="auto">
              <a:xfrm>
                <a:off x="5507" y="3827"/>
                <a:ext cx="72" cy="72"/>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21" name="文字方塊 120"/>
            <p:cNvSpPr txBox="1"/>
            <p:nvPr/>
          </p:nvSpPr>
          <p:spPr>
            <a:xfrm>
              <a:off x="9528043" y="4699700"/>
              <a:ext cx="2317349" cy="830997"/>
            </a:xfrm>
            <a:prstGeom prst="rect">
              <a:avLst/>
            </a:prstGeom>
            <a:noFill/>
          </p:spPr>
          <p:txBody>
            <a:bodyPr wrap="square" rtlCol="0">
              <a:spAutoFit/>
            </a:bodyPr>
            <a:lstStyle/>
            <a:p>
              <a:r>
                <a:rPr lang="zh-TW" altLang="en-US" sz="2400" b="1" dirty="0" smtClean="0">
                  <a:solidFill>
                    <a:srgbClr val="FF0000"/>
                  </a:solidFill>
                  <a:latin typeface="微軟正黑體" panose="020B0604030504040204" pitchFamily="34" charset="-120"/>
                  <a:ea typeface="微軟正黑體" panose="020B0604030504040204" pitchFamily="34" charset="-120"/>
                </a:rPr>
                <a:t>被迫選擇</a:t>
              </a:r>
              <a:endParaRPr lang="en-US" altLang="zh-TW" sz="2400" b="1" dirty="0" smtClean="0">
                <a:solidFill>
                  <a:srgbClr val="FF0000"/>
                </a:solidFill>
                <a:latin typeface="微軟正黑體" panose="020B0604030504040204" pitchFamily="34" charset="-120"/>
                <a:ea typeface="微軟正黑體" panose="020B0604030504040204" pitchFamily="34" charset="-120"/>
              </a:endParaRPr>
            </a:p>
            <a:p>
              <a:r>
                <a:rPr lang="zh-TW" altLang="en-US" sz="2400" b="1" dirty="0" smtClean="0">
                  <a:solidFill>
                    <a:srgbClr val="FF0000"/>
                  </a:solidFill>
                  <a:latin typeface="微軟正黑體" panose="020B0604030504040204" pitchFamily="34" charset="-120"/>
                  <a:ea typeface="微軟正黑體" panose="020B0604030504040204" pitchFamily="34" charset="-120"/>
                </a:rPr>
                <a:t>逃逸或遺棄子女</a:t>
              </a:r>
              <a:endParaRPr lang="zh-TW" altLang="en-US" sz="2400" b="1" dirty="0">
                <a:solidFill>
                  <a:srgbClr val="FF0000"/>
                </a:solidFill>
                <a:latin typeface="微軟正黑體" panose="020B0604030504040204" pitchFamily="34" charset="-120"/>
                <a:ea typeface="微軟正黑體" panose="020B0604030504040204" pitchFamily="34" charset="-120"/>
              </a:endParaRPr>
            </a:p>
          </p:txBody>
        </p:sp>
        <p:sp>
          <p:nvSpPr>
            <p:cNvPr id="126" name="向下箭號 125"/>
            <p:cNvSpPr/>
            <p:nvPr/>
          </p:nvSpPr>
          <p:spPr>
            <a:xfrm rot="16200000">
              <a:off x="6832258" y="4975107"/>
              <a:ext cx="402437" cy="338822"/>
            </a:xfrm>
            <a:prstGeom prst="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sp>
        <p:nvSpPr>
          <p:cNvPr id="112" name="橢圓 11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4</a:t>
            </a:r>
            <a:endParaRPr lang="zh-TW" altLang="en-US" dirty="0"/>
          </a:p>
        </p:txBody>
      </p:sp>
      <p:sp>
        <p:nvSpPr>
          <p:cNvPr id="5" name="文字方塊 4"/>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sp>
        <p:nvSpPr>
          <p:cNvPr id="133" name="文字方塊 132"/>
          <p:cNvSpPr txBox="1"/>
          <p:nvPr/>
        </p:nvSpPr>
        <p:spPr>
          <a:xfrm>
            <a:off x="316386" y="1296501"/>
            <a:ext cx="997583" cy="523220"/>
          </a:xfrm>
          <a:prstGeom prst="rect">
            <a:avLst/>
          </a:prstGeom>
          <a:noFill/>
          <a:ln>
            <a:solidFill>
              <a:srgbClr val="00B050"/>
            </a:solidFill>
          </a:ln>
        </p:spPr>
        <p:txBody>
          <a:bodyPr wrap="square" rtlCol="0">
            <a:spAutoFit/>
          </a:bodyPr>
          <a:lstStyle/>
          <a:p>
            <a:pPr algn="ctr"/>
            <a:r>
              <a:rPr lang="zh-TW" altLang="en-US" sz="2800" b="1" dirty="0" smtClean="0">
                <a:solidFill>
                  <a:srgbClr val="00B050"/>
                </a:solidFill>
                <a:latin typeface="微軟正黑體" panose="020B0604030504040204" pitchFamily="34" charset="-120"/>
                <a:ea typeface="微軟正黑體" panose="020B0604030504040204" pitchFamily="34" charset="-120"/>
              </a:rPr>
              <a:t>背景</a:t>
            </a:r>
            <a:endParaRPr lang="zh-TW" altLang="en-US" sz="2800" b="1" dirty="0">
              <a:solidFill>
                <a:srgbClr val="00B050"/>
              </a:solidFill>
              <a:latin typeface="微軟正黑體" panose="020B0604030504040204" pitchFamily="34" charset="-120"/>
              <a:ea typeface="微軟正黑體" panose="020B0604030504040204" pitchFamily="34" charset="-120"/>
            </a:endParaRPr>
          </a:p>
        </p:txBody>
      </p:sp>
      <p:pic>
        <p:nvPicPr>
          <p:cNvPr id="134" name="圖片 1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97392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500"/>
                                        <p:tgtEl>
                                          <p:spTgt spid="1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
                                        </p:tgtEl>
                                        <p:attrNameLst>
                                          <p:attrName>style.visibility</p:attrName>
                                        </p:attrNameLst>
                                      </p:cBhvr>
                                      <p:to>
                                        <p:strVal val="visible"/>
                                      </p:to>
                                    </p:set>
                                    <p:animEffect transition="in" filter="fade">
                                      <p:cBhvr>
                                        <p:cTn id="12" dur="500"/>
                                        <p:tgtEl>
                                          <p:spTgt spid="1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9"/>
                                        </p:tgtEl>
                                        <p:attrNameLst>
                                          <p:attrName>style.visibility</p:attrName>
                                        </p:attrNameLst>
                                      </p:cBhvr>
                                      <p:to>
                                        <p:strVal val="visible"/>
                                      </p:to>
                                    </p:set>
                                    <p:animEffect transition="in" filter="fade">
                                      <p:cBhvr>
                                        <p:cTn id="17" dur="500"/>
                                        <p:tgtEl>
                                          <p:spTgt spid="1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0"/>
                                        </p:tgtEl>
                                        <p:attrNameLst>
                                          <p:attrName>style.visibility</p:attrName>
                                        </p:attrNameLst>
                                      </p:cBhvr>
                                      <p:to>
                                        <p:strVal val="visible"/>
                                      </p:to>
                                    </p:set>
                                    <p:animEffect transition="in" filter="fade">
                                      <p:cBhvr>
                                        <p:cTn id="22" dur="500"/>
                                        <p:tgtEl>
                                          <p:spTgt spid="1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fade">
                                      <p:cBhvr>
                                        <p:cTn id="27" dur="500"/>
                                        <p:tgtEl>
                                          <p:spTgt spid="1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2"/>
                                        </p:tgtEl>
                                        <p:attrNameLst>
                                          <p:attrName>style.visibility</p:attrName>
                                        </p:attrNameLst>
                                      </p:cBhvr>
                                      <p:to>
                                        <p:strVal val="visible"/>
                                      </p:to>
                                    </p:set>
                                    <p:animEffect transition="in" filter="fade">
                                      <p:cBhvr>
                                        <p:cTn id="32"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問題確認</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1123990" y="4906913"/>
            <a:ext cx="2352749" cy="954107"/>
          </a:xfrm>
          <a:prstGeom prst="rect">
            <a:avLst/>
          </a:prstGeom>
          <a:noFill/>
        </p:spPr>
        <p:txBody>
          <a:bodyPr wrap="square" rtlCol="0">
            <a:spAutoFit/>
          </a:bodyPr>
          <a:lstStyle/>
          <a:p>
            <a:pPr algn="ctr"/>
            <a:r>
              <a:rPr lang="zh-TW" altLang="en-US" sz="2800" b="1" dirty="0" smtClean="0">
                <a:latin typeface="微軟正黑體" panose="020B0604030504040204" pitchFamily="34" charset="-120"/>
                <a:ea typeface="微軟正黑體" panose="020B0604030504040204" pitchFamily="34" charset="-120"/>
              </a:rPr>
              <a:t>提升移工寶寶議題關注度</a:t>
            </a:r>
            <a:endParaRPr lang="zh-TW" altLang="en-US" sz="2800" b="1" dirty="0">
              <a:latin typeface="微軟正黑體" panose="020B0604030504040204" pitchFamily="34" charset="-120"/>
              <a:ea typeface="微軟正黑體" panose="020B0604030504040204" pitchFamily="34" charset="-120"/>
            </a:endParaRPr>
          </a:p>
        </p:txBody>
      </p:sp>
      <p:sp>
        <p:nvSpPr>
          <p:cNvPr id="112" name="橢圓 11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5</a:t>
            </a:r>
            <a:endParaRPr lang="zh-TW" altLang="en-US" dirty="0"/>
          </a:p>
        </p:txBody>
      </p:sp>
      <p:sp>
        <p:nvSpPr>
          <p:cNvPr id="5" name="文字方塊 4"/>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grpSp>
        <p:nvGrpSpPr>
          <p:cNvPr id="8" name="Group 4"/>
          <p:cNvGrpSpPr>
            <a:grpSpLocks noChangeAspect="1"/>
          </p:cNvGrpSpPr>
          <p:nvPr/>
        </p:nvGrpSpPr>
        <p:grpSpPr bwMode="auto">
          <a:xfrm>
            <a:off x="1034401" y="2191436"/>
            <a:ext cx="2505406" cy="2500772"/>
            <a:chOff x="534" y="1092"/>
            <a:chExt cx="1622" cy="1619"/>
          </a:xfrm>
        </p:grpSpPr>
        <p:sp>
          <p:nvSpPr>
            <p:cNvPr id="9" name="AutoShape 3"/>
            <p:cNvSpPr>
              <a:spLocks noChangeAspect="1" noChangeArrowheads="1" noTextEdit="1"/>
            </p:cNvSpPr>
            <p:nvPr/>
          </p:nvSpPr>
          <p:spPr bwMode="auto">
            <a:xfrm>
              <a:off x="534" y="1092"/>
              <a:ext cx="1622" cy="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1" name="Freeform 6"/>
            <p:cNvSpPr>
              <a:spLocks/>
            </p:cNvSpPr>
            <p:nvPr/>
          </p:nvSpPr>
          <p:spPr bwMode="auto">
            <a:xfrm>
              <a:off x="576" y="1350"/>
              <a:ext cx="362" cy="274"/>
            </a:xfrm>
            <a:custGeom>
              <a:avLst/>
              <a:gdLst>
                <a:gd name="T0" fmla="*/ 542 w 1085"/>
                <a:gd name="T1" fmla="*/ 0 h 823"/>
                <a:gd name="T2" fmla="*/ 610 w 1085"/>
                <a:gd name="T3" fmla="*/ 4 h 823"/>
                <a:gd name="T4" fmla="*/ 675 w 1085"/>
                <a:gd name="T5" fmla="*/ 16 h 823"/>
                <a:gd name="T6" fmla="*/ 739 w 1085"/>
                <a:gd name="T7" fmla="*/ 37 h 823"/>
                <a:gd name="T8" fmla="*/ 798 w 1085"/>
                <a:gd name="T9" fmla="*/ 63 h 823"/>
                <a:gd name="T10" fmla="*/ 852 w 1085"/>
                <a:gd name="T11" fmla="*/ 97 h 823"/>
                <a:gd name="T12" fmla="*/ 902 w 1085"/>
                <a:gd name="T13" fmla="*/ 137 h 823"/>
                <a:gd name="T14" fmla="*/ 948 w 1085"/>
                <a:gd name="T15" fmla="*/ 181 h 823"/>
                <a:gd name="T16" fmla="*/ 988 w 1085"/>
                <a:gd name="T17" fmla="*/ 231 h 823"/>
                <a:gd name="T18" fmla="*/ 1020 w 1085"/>
                <a:gd name="T19" fmla="*/ 287 h 823"/>
                <a:gd name="T20" fmla="*/ 1048 w 1085"/>
                <a:gd name="T21" fmla="*/ 346 h 823"/>
                <a:gd name="T22" fmla="*/ 1067 w 1085"/>
                <a:gd name="T23" fmla="*/ 408 h 823"/>
                <a:gd name="T24" fmla="*/ 1081 w 1085"/>
                <a:gd name="T25" fmla="*/ 475 h 823"/>
                <a:gd name="T26" fmla="*/ 1085 w 1085"/>
                <a:gd name="T27" fmla="*/ 543 h 823"/>
                <a:gd name="T28" fmla="*/ 1085 w 1085"/>
                <a:gd name="T29" fmla="*/ 749 h 823"/>
                <a:gd name="T30" fmla="*/ 1081 w 1085"/>
                <a:gd name="T31" fmla="*/ 773 h 823"/>
                <a:gd name="T32" fmla="*/ 1070 w 1085"/>
                <a:gd name="T33" fmla="*/ 793 h 823"/>
                <a:gd name="T34" fmla="*/ 1054 w 1085"/>
                <a:gd name="T35" fmla="*/ 808 h 823"/>
                <a:gd name="T36" fmla="*/ 1033 w 1085"/>
                <a:gd name="T37" fmla="*/ 820 h 823"/>
                <a:gd name="T38" fmla="*/ 1011 w 1085"/>
                <a:gd name="T39" fmla="*/ 823 h 823"/>
                <a:gd name="T40" fmla="*/ 74 w 1085"/>
                <a:gd name="T41" fmla="*/ 823 h 823"/>
                <a:gd name="T42" fmla="*/ 50 w 1085"/>
                <a:gd name="T43" fmla="*/ 820 h 823"/>
                <a:gd name="T44" fmla="*/ 29 w 1085"/>
                <a:gd name="T45" fmla="*/ 808 h 823"/>
                <a:gd name="T46" fmla="*/ 13 w 1085"/>
                <a:gd name="T47" fmla="*/ 793 h 823"/>
                <a:gd name="T48" fmla="*/ 3 w 1085"/>
                <a:gd name="T49" fmla="*/ 773 h 823"/>
                <a:gd name="T50" fmla="*/ 0 w 1085"/>
                <a:gd name="T51" fmla="*/ 749 h 823"/>
                <a:gd name="T52" fmla="*/ 0 w 1085"/>
                <a:gd name="T53" fmla="*/ 543 h 823"/>
                <a:gd name="T54" fmla="*/ 4 w 1085"/>
                <a:gd name="T55" fmla="*/ 475 h 823"/>
                <a:gd name="T56" fmla="*/ 16 w 1085"/>
                <a:gd name="T57" fmla="*/ 408 h 823"/>
                <a:gd name="T58" fmla="*/ 35 w 1085"/>
                <a:gd name="T59" fmla="*/ 346 h 823"/>
                <a:gd name="T60" fmla="*/ 63 w 1085"/>
                <a:gd name="T61" fmla="*/ 287 h 823"/>
                <a:gd name="T62" fmla="*/ 97 w 1085"/>
                <a:gd name="T63" fmla="*/ 231 h 823"/>
                <a:gd name="T64" fmla="*/ 137 w 1085"/>
                <a:gd name="T65" fmla="*/ 181 h 823"/>
                <a:gd name="T66" fmla="*/ 181 w 1085"/>
                <a:gd name="T67" fmla="*/ 137 h 823"/>
                <a:gd name="T68" fmla="*/ 231 w 1085"/>
                <a:gd name="T69" fmla="*/ 97 h 823"/>
                <a:gd name="T70" fmla="*/ 287 w 1085"/>
                <a:gd name="T71" fmla="*/ 63 h 823"/>
                <a:gd name="T72" fmla="*/ 346 w 1085"/>
                <a:gd name="T73" fmla="*/ 37 h 823"/>
                <a:gd name="T74" fmla="*/ 408 w 1085"/>
                <a:gd name="T75" fmla="*/ 16 h 823"/>
                <a:gd name="T76" fmla="*/ 475 w 1085"/>
                <a:gd name="T77" fmla="*/ 4 h 823"/>
                <a:gd name="T78" fmla="*/ 542 w 1085"/>
                <a:gd name="T7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5" h="823">
                  <a:moveTo>
                    <a:pt x="542" y="0"/>
                  </a:moveTo>
                  <a:lnTo>
                    <a:pt x="610" y="4"/>
                  </a:lnTo>
                  <a:lnTo>
                    <a:pt x="675" y="16"/>
                  </a:lnTo>
                  <a:lnTo>
                    <a:pt x="739" y="37"/>
                  </a:lnTo>
                  <a:lnTo>
                    <a:pt x="798" y="63"/>
                  </a:lnTo>
                  <a:lnTo>
                    <a:pt x="852" y="97"/>
                  </a:lnTo>
                  <a:lnTo>
                    <a:pt x="902" y="137"/>
                  </a:lnTo>
                  <a:lnTo>
                    <a:pt x="948" y="181"/>
                  </a:lnTo>
                  <a:lnTo>
                    <a:pt x="988" y="231"/>
                  </a:lnTo>
                  <a:lnTo>
                    <a:pt x="1020" y="287"/>
                  </a:lnTo>
                  <a:lnTo>
                    <a:pt x="1048" y="346"/>
                  </a:lnTo>
                  <a:lnTo>
                    <a:pt x="1067" y="408"/>
                  </a:lnTo>
                  <a:lnTo>
                    <a:pt x="1081" y="475"/>
                  </a:lnTo>
                  <a:lnTo>
                    <a:pt x="1085" y="543"/>
                  </a:lnTo>
                  <a:lnTo>
                    <a:pt x="1085" y="749"/>
                  </a:lnTo>
                  <a:lnTo>
                    <a:pt x="1081" y="773"/>
                  </a:lnTo>
                  <a:lnTo>
                    <a:pt x="1070" y="793"/>
                  </a:lnTo>
                  <a:lnTo>
                    <a:pt x="1054" y="808"/>
                  </a:lnTo>
                  <a:lnTo>
                    <a:pt x="1033" y="820"/>
                  </a:lnTo>
                  <a:lnTo>
                    <a:pt x="1011" y="823"/>
                  </a:lnTo>
                  <a:lnTo>
                    <a:pt x="74" y="823"/>
                  </a:lnTo>
                  <a:lnTo>
                    <a:pt x="50" y="820"/>
                  </a:lnTo>
                  <a:lnTo>
                    <a:pt x="29" y="808"/>
                  </a:lnTo>
                  <a:lnTo>
                    <a:pt x="13" y="793"/>
                  </a:lnTo>
                  <a:lnTo>
                    <a:pt x="3" y="773"/>
                  </a:lnTo>
                  <a:lnTo>
                    <a:pt x="0" y="749"/>
                  </a:lnTo>
                  <a:lnTo>
                    <a:pt x="0" y="543"/>
                  </a:lnTo>
                  <a:lnTo>
                    <a:pt x="4" y="475"/>
                  </a:lnTo>
                  <a:lnTo>
                    <a:pt x="16" y="408"/>
                  </a:lnTo>
                  <a:lnTo>
                    <a:pt x="35" y="346"/>
                  </a:lnTo>
                  <a:lnTo>
                    <a:pt x="63" y="287"/>
                  </a:lnTo>
                  <a:lnTo>
                    <a:pt x="97" y="231"/>
                  </a:lnTo>
                  <a:lnTo>
                    <a:pt x="137" y="181"/>
                  </a:lnTo>
                  <a:lnTo>
                    <a:pt x="181" y="137"/>
                  </a:lnTo>
                  <a:lnTo>
                    <a:pt x="231" y="97"/>
                  </a:lnTo>
                  <a:lnTo>
                    <a:pt x="287" y="63"/>
                  </a:lnTo>
                  <a:lnTo>
                    <a:pt x="346" y="37"/>
                  </a:lnTo>
                  <a:lnTo>
                    <a:pt x="408" y="16"/>
                  </a:lnTo>
                  <a:lnTo>
                    <a:pt x="475" y="4"/>
                  </a:lnTo>
                  <a:lnTo>
                    <a:pt x="542" y="0"/>
                  </a:lnTo>
                  <a:close/>
                </a:path>
              </a:pathLst>
            </a:custGeom>
            <a:solidFill>
              <a:srgbClr val="9AFF14"/>
            </a:solidFill>
            <a:ln w="0">
              <a:solidFill>
                <a:srgbClr val="9AFF1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7"/>
            <p:cNvSpPr>
              <a:spLocks/>
            </p:cNvSpPr>
            <p:nvPr/>
          </p:nvSpPr>
          <p:spPr bwMode="auto">
            <a:xfrm>
              <a:off x="933" y="1847"/>
              <a:ext cx="512" cy="414"/>
            </a:xfrm>
            <a:custGeom>
              <a:avLst/>
              <a:gdLst>
                <a:gd name="T0" fmla="*/ 470 w 1538"/>
                <a:gd name="T1" fmla="*/ 0 h 1243"/>
                <a:gd name="T2" fmla="*/ 1067 w 1538"/>
                <a:gd name="T3" fmla="*/ 0 h 1243"/>
                <a:gd name="T4" fmla="*/ 1131 w 1538"/>
                <a:gd name="T5" fmla="*/ 4 h 1243"/>
                <a:gd name="T6" fmla="*/ 1193 w 1538"/>
                <a:gd name="T7" fmla="*/ 16 h 1243"/>
                <a:gd name="T8" fmla="*/ 1250 w 1538"/>
                <a:gd name="T9" fmla="*/ 38 h 1243"/>
                <a:gd name="T10" fmla="*/ 1305 w 1538"/>
                <a:gd name="T11" fmla="*/ 66 h 1243"/>
                <a:gd name="T12" fmla="*/ 1355 w 1538"/>
                <a:gd name="T13" fmla="*/ 100 h 1243"/>
                <a:gd name="T14" fmla="*/ 1399 w 1538"/>
                <a:gd name="T15" fmla="*/ 142 h 1243"/>
                <a:gd name="T16" fmla="*/ 1439 w 1538"/>
                <a:gd name="T17" fmla="*/ 189 h 1243"/>
                <a:gd name="T18" fmla="*/ 1473 w 1538"/>
                <a:gd name="T19" fmla="*/ 240 h 1243"/>
                <a:gd name="T20" fmla="*/ 1501 w 1538"/>
                <a:gd name="T21" fmla="*/ 297 h 1243"/>
                <a:gd name="T22" fmla="*/ 1520 w 1538"/>
                <a:gd name="T23" fmla="*/ 356 h 1243"/>
                <a:gd name="T24" fmla="*/ 1533 w 1538"/>
                <a:gd name="T25" fmla="*/ 419 h 1243"/>
                <a:gd name="T26" fmla="*/ 1538 w 1538"/>
                <a:gd name="T27" fmla="*/ 484 h 1243"/>
                <a:gd name="T28" fmla="*/ 1533 w 1538"/>
                <a:gd name="T29" fmla="*/ 550 h 1243"/>
                <a:gd name="T30" fmla="*/ 1520 w 1538"/>
                <a:gd name="T31" fmla="*/ 614 h 1243"/>
                <a:gd name="T32" fmla="*/ 1501 w 1538"/>
                <a:gd name="T33" fmla="*/ 673 h 1243"/>
                <a:gd name="T34" fmla="*/ 1473 w 1538"/>
                <a:gd name="T35" fmla="*/ 729 h 1243"/>
                <a:gd name="T36" fmla="*/ 1439 w 1538"/>
                <a:gd name="T37" fmla="*/ 780 h 1243"/>
                <a:gd name="T38" fmla="*/ 1399 w 1538"/>
                <a:gd name="T39" fmla="*/ 827 h 1243"/>
                <a:gd name="T40" fmla="*/ 1355 w 1538"/>
                <a:gd name="T41" fmla="*/ 869 h 1243"/>
                <a:gd name="T42" fmla="*/ 1305 w 1538"/>
                <a:gd name="T43" fmla="*/ 903 h 1243"/>
                <a:gd name="T44" fmla="*/ 1250 w 1538"/>
                <a:gd name="T45" fmla="*/ 931 h 1243"/>
                <a:gd name="T46" fmla="*/ 1193 w 1538"/>
                <a:gd name="T47" fmla="*/ 951 h 1243"/>
                <a:gd name="T48" fmla="*/ 1131 w 1538"/>
                <a:gd name="T49" fmla="*/ 965 h 1243"/>
                <a:gd name="T50" fmla="*/ 1067 w 1538"/>
                <a:gd name="T51" fmla="*/ 969 h 1243"/>
                <a:gd name="T52" fmla="*/ 604 w 1538"/>
                <a:gd name="T53" fmla="*/ 969 h 1243"/>
                <a:gd name="T54" fmla="*/ 603 w 1538"/>
                <a:gd name="T55" fmla="*/ 1031 h 1243"/>
                <a:gd name="T56" fmla="*/ 609 w 1538"/>
                <a:gd name="T57" fmla="*/ 1093 h 1243"/>
                <a:gd name="T58" fmla="*/ 631 w 1538"/>
                <a:gd name="T59" fmla="*/ 1220 h 1243"/>
                <a:gd name="T60" fmla="*/ 629 w 1538"/>
                <a:gd name="T61" fmla="*/ 1232 h 1243"/>
                <a:gd name="T62" fmla="*/ 622 w 1538"/>
                <a:gd name="T63" fmla="*/ 1240 h 1243"/>
                <a:gd name="T64" fmla="*/ 610 w 1538"/>
                <a:gd name="T65" fmla="*/ 1243 h 1243"/>
                <a:gd name="T66" fmla="*/ 599 w 1538"/>
                <a:gd name="T67" fmla="*/ 1240 h 1243"/>
                <a:gd name="T68" fmla="*/ 492 w 1538"/>
                <a:gd name="T69" fmla="*/ 1170 h 1243"/>
                <a:gd name="T70" fmla="*/ 433 w 1538"/>
                <a:gd name="T71" fmla="*/ 1127 h 1243"/>
                <a:gd name="T72" fmla="*/ 385 w 1538"/>
                <a:gd name="T73" fmla="*/ 1081 h 1243"/>
                <a:gd name="T74" fmla="*/ 343 w 1538"/>
                <a:gd name="T75" fmla="*/ 1034 h 1243"/>
                <a:gd name="T76" fmla="*/ 312 w 1538"/>
                <a:gd name="T77" fmla="*/ 985 h 1243"/>
                <a:gd name="T78" fmla="*/ 292 w 1538"/>
                <a:gd name="T79" fmla="*/ 934 h 1243"/>
                <a:gd name="T80" fmla="*/ 240 w 1538"/>
                <a:gd name="T81" fmla="*/ 907 h 1243"/>
                <a:gd name="T82" fmla="*/ 193 w 1538"/>
                <a:gd name="T83" fmla="*/ 876 h 1243"/>
                <a:gd name="T84" fmla="*/ 150 w 1538"/>
                <a:gd name="T85" fmla="*/ 841 h 1243"/>
                <a:gd name="T86" fmla="*/ 112 w 1538"/>
                <a:gd name="T87" fmla="*/ 799 h 1243"/>
                <a:gd name="T88" fmla="*/ 79 w 1538"/>
                <a:gd name="T89" fmla="*/ 755 h 1243"/>
                <a:gd name="T90" fmla="*/ 51 w 1538"/>
                <a:gd name="T91" fmla="*/ 707 h 1243"/>
                <a:gd name="T92" fmla="*/ 29 w 1538"/>
                <a:gd name="T93" fmla="*/ 655 h 1243"/>
                <a:gd name="T94" fmla="*/ 13 w 1538"/>
                <a:gd name="T95" fmla="*/ 600 h 1243"/>
                <a:gd name="T96" fmla="*/ 4 w 1538"/>
                <a:gd name="T97" fmla="*/ 543 h 1243"/>
                <a:gd name="T98" fmla="*/ 0 w 1538"/>
                <a:gd name="T99" fmla="*/ 484 h 1243"/>
                <a:gd name="T100" fmla="*/ 4 w 1538"/>
                <a:gd name="T101" fmla="*/ 419 h 1243"/>
                <a:gd name="T102" fmla="*/ 18 w 1538"/>
                <a:gd name="T103" fmla="*/ 356 h 1243"/>
                <a:gd name="T104" fmla="*/ 37 w 1538"/>
                <a:gd name="T105" fmla="*/ 297 h 1243"/>
                <a:gd name="T106" fmla="*/ 65 w 1538"/>
                <a:gd name="T107" fmla="*/ 240 h 1243"/>
                <a:gd name="T108" fmla="*/ 99 w 1538"/>
                <a:gd name="T109" fmla="*/ 189 h 1243"/>
                <a:gd name="T110" fmla="*/ 138 w 1538"/>
                <a:gd name="T111" fmla="*/ 142 h 1243"/>
                <a:gd name="T112" fmla="*/ 183 w 1538"/>
                <a:gd name="T113" fmla="*/ 100 h 1243"/>
                <a:gd name="T114" fmla="*/ 233 w 1538"/>
                <a:gd name="T115" fmla="*/ 66 h 1243"/>
                <a:gd name="T116" fmla="*/ 287 w 1538"/>
                <a:gd name="T117" fmla="*/ 38 h 1243"/>
                <a:gd name="T118" fmla="*/ 345 w 1538"/>
                <a:gd name="T119" fmla="*/ 16 h 1243"/>
                <a:gd name="T120" fmla="*/ 407 w 1538"/>
                <a:gd name="T121" fmla="*/ 4 h 1243"/>
                <a:gd name="T122" fmla="*/ 470 w 1538"/>
                <a:gd name="T123" fmla="*/ 0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8" h="1243">
                  <a:moveTo>
                    <a:pt x="470" y="0"/>
                  </a:moveTo>
                  <a:lnTo>
                    <a:pt x="1067" y="0"/>
                  </a:lnTo>
                  <a:lnTo>
                    <a:pt x="1131" y="4"/>
                  </a:lnTo>
                  <a:lnTo>
                    <a:pt x="1193" y="16"/>
                  </a:lnTo>
                  <a:lnTo>
                    <a:pt x="1250" y="38"/>
                  </a:lnTo>
                  <a:lnTo>
                    <a:pt x="1305" y="66"/>
                  </a:lnTo>
                  <a:lnTo>
                    <a:pt x="1355" y="100"/>
                  </a:lnTo>
                  <a:lnTo>
                    <a:pt x="1399" y="142"/>
                  </a:lnTo>
                  <a:lnTo>
                    <a:pt x="1439" y="189"/>
                  </a:lnTo>
                  <a:lnTo>
                    <a:pt x="1473" y="240"/>
                  </a:lnTo>
                  <a:lnTo>
                    <a:pt x="1501" y="297"/>
                  </a:lnTo>
                  <a:lnTo>
                    <a:pt x="1520" y="356"/>
                  </a:lnTo>
                  <a:lnTo>
                    <a:pt x="1533" y="419"/>
                  </a:lnTo>
                  <a:lnTo>
                    <a:pt x="1538" y="484"/>
                  </a:lnTo>
                  <a:lnTo>
                    <a:pt x="1533" y="550"/>
                  </a:lnTo>
                  <a:lnTo>
                    <a:pt x="1520" y="614"/>
                  </a:lnTo>
                  <a:lnTo>
                    <a:pt x="1501" y="673"/>
                  </a:lnTo>
                  <a:lnTo>
                    <a:pt x="1473" y="729"/>
                  </a:lnTo>
                  <a:lnTo>
                    <a:pt x="1439" y="780"/>
                  </a:lnTo>
                  <a:lnTo>
                    <a:pt x="1399" y="827"/>
                  </a:lnTo>
                  <a:lnTo>
                    <a:pt x="1355" y="869"/>
                  </a:lnTo>
                  <a:lnTo>
                    <a:pt x="1305" y="903"/>
                  </a:lnTo>
                  <a:lnTo>
                    <a:pt x="1250" y="931"/>
                  </a:lnTo>
                  <a:lnTo>
                    <a:pt x="1193" y="951"/>
                  </a:lnTo>
                  <a:lnTo>
                    <a:pt x="1131" y="965"/>
                  </a:lnTo>
                  <a:lnTo>
                    <a:pt x="1067" y="969"/>
                  </a:lnTo>
                  <a:lnTo>
                    <a:pt x="604" y="969"/>
                  </a:lnTo>
                  <a:lnTo>
                    <a:pt x="603" y="1031"/>
                  </a:lnTo>
                  <a:lnTo>
                    <a:pt x="609" y="1093"/>
                  </a:lnTo>
                  <a:lnTo>
                    <a:pt x="631" y="1220"/>
                  </a:lnTo>
                  <a:lnTo>
                    <a:pt x="629" y="1232"/>
                  </a:lnTo>
                  <a:lnTo>
                    <a:pt x="622" y="1240"/>
                  </a:lnTo>
                  <a:lnTo>
                    <a:pt x="610" y="1243"/>
                  </a:lnTo>
                  <a:lnTo>
                    <a:pt x="599" y="1240"/>
                  </a:lnTo>
                  <a:lnTo>
                    <a:pt x="492" y="1170"/>
                  </a:lnTo>
                  <a:lnTo>
                    <a:pt x="433" y="1127"/>
                  </a:lnTo>
                  <a:lnTo>
                    <a:pt x="385" y="1081"/>
                  </a:lnTo>
                  <a:lnTo>
                    <a:pt x="343" y="1034"/>
                  </a:lnTo>
                  <a:lnTo>
                    <a:pt x="312" y="985"/>
                  </a:lnTo>
                  <a:lnTo>
                    <a:pt x="292" y="934"/>
                  </a:lnTo>
                  <a:lnTo>
                    <a:pt x="240" y="907"/>
                  </a:lnTo>
                  <a:lnTo>
                    <a:pt x="193" y="876"/>
                  </a:lnTo>
                  <a:lnTo>
                    <a:pt x="150" y="841"/>
                  </a:lnTo>
                  <a:lnTo>
                    <a:pt x="112" y="799"/>
                  </a:lnTo>
                  <a:lnTo>
                    <a:pt x="79" y="755"/>
                  </a:lnTo>
                  <a:lnTo>
                    <a:pt x="51" y="707"/>
                  </a:lnTo>
                  <a:lnTo>
                    <a:pt x="29" y="655"/>
                  </a:lnTo>
                  <a:lnTo>
                    <a:pt x="13" y="600"/>
                  </a:lnTo>
                  <a:lnTo>
                    <a:pt x="4" y="543"/>
                  </a:lnTo>
                  <a:lnTo>
                    <a:pt x="0" y="484"/>
                  </a:lnTo>
                  <a:lnTo>
                    <a:pt x="4" y="419"/>
                  </a:lnTo>
                  <a:lnTo>
                    <a:pt x="18" y="356"/>
                  </a:lnTo>
                  <a:lnTo>
                    <a:pt x="37" y="297"/>
                  </a:lnTo>
                  <a:lnTo>
                    <a:pt x="65" y="240"/>
                  </a:lnTo>
                  <a:lnTo>
                    <a:pt x="99" y="189"/>
                  </a:lnTo>
                  <a:lnTo>
                    <a:pt x="138" y="142"/>
                  </a:lnTo>
                  <a:lnTo>
                    <a:pt x="183" y="100"/>
                  </a:lnTo>
                  <a:lnTo>
                    <a:pt x="233" y="66"/>
                  </a:lnTo>
                  <a:lnTo>
                    <a:pt x="287" y="38"/>
                  </a:lnTo>
                  <a:lnTo>
                    <a:pt x="345" y="16"/>
                  </a:lnTo>
                  <a:lnTo>
                    <a:pt x="407" y="4"/>
                  </a:lnTo>
                  <a:lnTo>
                    <a:pt x="470" y="0"/>
                  </a:lnTo>
                  <a:close/>
                </a:path>
              </a:pathLst>
            </a:custGeom>
            <a:solidFill>
              <a:srgbClr val="FF2CF2"/>
            </a:solidFill>
            <a:ln w="0">
              <a:solidFill>
                <a:srgbClr val="FF2CF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8"/>
            <p:cNvSpPr>
              <a:spLocks/>
            </p:cNvSpPr>
            <p:nvPr/>
          </p:nvSpPr>
          <p:spPr bwMode="auto">
            <a:xfrm>
              <a:off x="1026" y="1847"/>
              <a:ext cx="419" cy="252"/>
            </a:xfrm>
            <a:custGeom>
              <a:avLst/>
              <a:gdLst>
                <a:gd name="T0" fmla="*/ 190 w 1258"/>
                <a:gd name="T1" fmla="*/ 0 h 757"/>
                <a:gd name="T2" fmla="*/ 787 w 1258"/>
                <a:gd name="T3" fmla="*/ 0 h 757"/>
                <a:gd name="T4" fmla="*/ 851 w 1258"/>
                <a:gd name="T5" fmla="*/ 4 h 757"/>
                <a:gd name="T6" fmla="*/ 913 w 1258"/>
                <a:gd name="T7" fmla="*/ 16 h 757"/>
                <a:gd name="T8" fmla="*/ 970 w 1258"/>
                <a:gd name="T9" fmla="*/ 38 h 757"/>
                <a:gd name="T10" fmla="*/ 1025 w 1258"/>
                <a:gd name="T11" fmla="*/ 66 h 757"/>
                <a:gd name="T12" fmla="*/ 1075 w 1258"/>
                <a:gd name="T13" fmla="*/ 100 h 757"/>
                <a:gd name="T14" fmla="*/ 1119 w 1258"/>
                <a:gd name="T15" fmla="*/ 142 h 757"/>
                <a:gd name="T16" fmla="*/ 1159 w 1258"/>
                <a:gd name="T17" fmla="*/ 189 h 757"/>
                <a:gd name="T18" fmla="*/ 1193 w 1258"/>
                <a:gd name="T19" fmla="*/ 240 h 757"/>
                <a:gd name="T20" fmla="*/ 1221 w 1258"/>
                <a:gd name="T21" fmla="*/ 297 h 757"/>
                <a:gd name="T22" fmla="*/ 1240 w 1258"/>
                <a:gd name="T23" fmla="*/ 356 h 757"/>
                <a:gd name="T24" fmla="*/ 1253 w 1258"/>
                <a:gd name="T25" fmla="*/ 419 h 757"/>
                <a:gd name="T26" fmla="*/ 1258 w 1258"/>
                <a:gd name="T27" fmla="*/ 484 h 757"/>
                <a:gd name="T28" fmla="*/ 1253 w 1258"/>
                <a:gd name="T29" fmla="*/ 544 h 757"/>
                <a:gd name="T30" fmla="*/ 1243 w 1258"/>
                <a:gd name="T31" fmla="*/ 602 h 757"/>
                <a:gd name="T32" fmla="*/ 1227 w 1258"/>
                <a:gd name="T33" fmla="*/ 656 h 757"/>
                <a:gd name="T34" fmla="*/ 1205 w 1258"/>
                <a:gd name="T35" fmla="*/ 708 h 757"/>
                <a:gd name="T36" fmla="*/ 1177 w 1258"/>
                <a:gd name="T37" fmla="*/ 757 h 757"/>
                <a:gd name="T38" fmla="*/ 773 w 1258"/>
                <a:gd name="T39" fmla="*/ 757 h 757"/>
                <a:gd name="T40" fmla="*/ 693 w 1258"/>
                <a:gd name="T41" fmla="*/ 752 h 757"/>
                <a:gd name="T42" fmla="*/ 615 w 1258"/>
                <a:gd name="T43" fmla="*/ 740 h 757"/>
                <a:gd name="T44" fmla="*/ 538 w 1258"/>
                <a:gd name="T45" fmla="*/ 720 h 757"/>
                <a:gd name="T46" fmla="*/ 466 w 1258"/>
                <a:gd name="T47" fmla="*/ 693 h 757"/>
                <a:gd name="T48" fmla="*/ 397 w 1258"/>
                <a:gd name="T49" fmla="*/ 659 h 757"/>
                <a:gd name="T50" fmla="*/ 332 w 1258"/>
                <a:gd name="T51" fmla="*/ 620 h 757"/>
                <a:gd name="T52" fmla="*/ 271 w 1258"/>
                <a:gd name="T53" fmla="*/ 574 h 757"/>
                <a:gd name="T54" fmla="*/ 217 w 1258"/>
                <a:gd name="T55" fmla="*/ 522 h 757"/>
                <a:gd name="T56" fmla="*/ 167 w 1258"/>
                <a:gd name="T57" fmla="*/ 466 h 757"/>
                <a:gd name="T58" fmla="*/ 121 w 1258"/>
                <a:gd name="T59" fmla="*/ 404 h 757"/>
                <a:gd name="T60" fmla="*/ 83 w 1258"/>
                <a:gd name="T61" fmla="*/ 339 h 757"/>
                <a:gd name="T62" fmla="*/ 52 w 1258"/>
                <a:gd name="T63" fmla="*/ 270 h 757"/>
                <a:gd name="T64" fmla="*/ 27 w 1258"/>
                <a:gd name="T65" fmla="*/ 196 h 757"/>
                <a:gd name="T66" fmla="*/ 9 w 1258"/>
                <a:gd name="T67" fmla="*/ 120 h 757"/>
                <a:gd name="T68" fmla="*/ 0 w 1258"/>
                <a:gd name="T69" fmla="*/ 41 h 757"/>
                <a:gd name="T70" fmla="*/ 44 w 1258"/>
                <a:gd name="T71" fmla="*/ 24 h 757"/>
                <a:gd name="T72" fmla="*/ 91 w 1258"/>
                <a:gd name="T73" fmla="*/ 10 h 757"/>
                <a:gd name="T74" fmla="*/ 140 w 1258"/>
                <a:gd name="T75" fmla="*/ 2 h 757"/>
                <a:gd name="T76" fmla="*/ 190 w 1258"/>
                <a:gd name="T77"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58" h="757">
                  <a:moveTo>
                    <a:pt x="190" y="0"/>
                  </a:moveTo>
                  <a:lnTo>
                    <a:pt x="787" y="0"/>
                  </a:lnTo>
                  <a:lnTo>
                    <a:pt x="851" y="4"/>
                  </a:lnTo>
                  <a:lnTo>
                    <a:pt x="913" y="16"/>
                  </a:lnTo>
                  <a:lnTo>
                    <a:pt x="970" y="38"/>
                  </a:lnTo>
                  <a:lnTo>
                    <a:pt x="1025" y="66"/>
                  </a:lnTo>
                  <a:lnTo>
                    <a:pt x="1075" y="100"/>
                  </a:lnTo>
                  <a:lnTo>
                    <a:pt x="1119" y="142"/>
                  </a:lnTo>
                  <a:lnTo>
                    <a:pt x="1159" y="189"/>
                  </a:lnTo>
                  <a:lnTo>
                    <a:pt x="1193" y="240"/>
                  </a:lnTo>
                  <a:lnTo>
                    <a:pt x="1221" y="297"/>
                  </a:lnTo>
                  <a:lnTo>
                    <a:pt x="1240" y="356"/>
                  </a:lnTo>
                  <a:lnTo>
                    <a:pt x="1253" y="419"/>
                  </a:lnTo>
                  <a:lnTo>
                    <a:pt x="1258" y="484"/>
                  </a:lnTo>
                  <a:lnTo>
                    <a:pt x="1253" y="544"/>
                  </a:lnTo>
                  <a:lnTo>
                    <a:pt x="1243" y="602"/>
                  </a:lnTo>
                  <a:lnTo>
                    <a:pt x="1227" y="656"/>
                  </a:lnTo>
                  <a:lnTo>
                    <a:pt x="1205" y="708"/>
                  </a:lnTo>
                  <a:lnTo>
                    <a:pt x="1177" y="757"/>
                  </a:lnTo>
                  <a:lnTo>
                    <a:pt x="773" y="757"/>
                  </a:lnTo>
                  <a:lnTo>
                    <a:pt x="693" y="752"/>
                  </a:lnTo>
                  <a:lnTo>
                    <a:pt x="615" y="740"/>
                  </a:lnTo>
                  <a:lnTo>
                    <a:pt x="538" y="720"/>
                  </a:lnTo>
                  <a:lnTo>
                    <a:pt x="466" y="693"/>
                  </a:lnTo>
                  <a:lnTo>
                    <a:pt x="397" y="659"/>
                  </a:lnTo>
                  <a:lnTo>
                    <a:pt x="332" y="620"/>
                  </a:lnTo>
                  <a:lnTo>
                    <a:pt x="271" y="574"/>
                  </a:lnTo>
                  <a:lnTo>
                    <a:pt x="217" y="522"/>
                  </a:lnTo>
                  <a:lnTo>
                    <a:pt x="167" y="466"/>
                  </a:lnTo>
                  <a:lnTo>
                    <a:pt x="121" y="404"/>
                  </a:lnTo>
                  <a:lnTo>
                    <a:pt x="83" y="339"/>
                  </a:lnTo>
                  <a:lnTo>
                    <a:pt x="52" y="270"/>
                  </a:lnTo>
                  <a:lnTo>
                    <a:pt x="27" y="196"/>
                  </a:lnTo>
                  <a:lnTo>
                    <a:pt x="9" y="120"/>
                  </a:lnTo>
                  <a:lnTo>
                    <a:pt x="0" y="41"/>
                  </a:lnTo>
                  <a:lnTo>
                    <a:pt x="44" y="24"/>
                  </a:lnTo>
                  <a:lnTo>
                    <a:pt x="91" y="10"/>
                  </a:lnTo>
                  <a:lnTo>
                    <a:pt x="140" y="2"/>
                  </a:lnTo>
                  <a:lnTo>
                    <a:pt x="190" y="0"/>
                  </a:lnTo>
                  <a:close/>
                </a:path>
              </a:pathLst>
            </a:custGeom>
            <a:solidFill>
              <a:srgbClr val="FF22A9"/>
            </a:solidFill>
            <a:ln w="0">
              <a:solidFill>
                <a:srgbClr val="FF22A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9"/>
            <p:cNvSpPr>
              <a:spLocks/>
            </p:cNvSpPr>
            <p:nvPr/>
          </p:nvSpPr>
          <p:spPr bwMode="auto">
            <a:xfrm>
              <a:off x="1117" y="1662"/>
              <a:ext cx="649" cy="509"/>
            </a:xfrm>
            <a:custGeom>
              <a:avLst/>
              <a:gdLst>
                <a:gd name="T0" fmla="*/ 1345 w 1948"/>
                <a:gd name="T1" fmla="*/ 0 h 1527"/>
                <a:gd name="T2" fmla="*/ 1482 w 1948"/>
                <a:gd name="T3" fmla="*/ 15 h 1527"/>
                <a:gd name="T4" fmla="*/ 1607 w 1948"/>
                <a:gd name="T5" fmla="*/ 59 h 1527"/>
                <a:gd name="T6" fmla="*/ 1719 w 1948"/>
                <a:gd name="T7" fmla="*/ 128 h 1527"/>
                <a:gd name="T8" fmla="*/ 1812 w 1948"/>
                <a:gd name="T9" fmla="*/ 218 h 1527"/>
                <a:gd name="T10" fmla="*/ 1884 w 1948"/>
                <a:gd name="T11" fmla="*/ 327 h 1527"/>
                <a:gd name="T12" fmla="*/ 1930 w 1948"/>
                <a:gd name="T13" fmla="*/ 451 h 1527"/>
                <a:gd name="T14" fmla="*/ 1948 w 1948"/>
                <a:gd name="T15" fmla="*/ 587 h 1527"/>
                <a:gd name="T16" fmla="*/ 1936 w 1948"/>
                <a:gd name="T17" fmla="*/ 718 h 1527"/>
                <a:gd name="T18" fmla="*/ 1896 w 1948"/>
                <a:gd name="T19" fmla="*/ 839 h 1527"/>
                <a:gd name="T20" fmla="*/ 1831 w 1948"/>
                <a:gd name="T21" fmla="*/ 948 h 1527"/>
                <a:gd name="T22" fmla="*/ 1744 w 1948"/>
                <a:gd name="T23" fmla="*/ 1043 h 1527"/>
                <a:gd name="T24" fmla="*/ 1638 w 1948"/>
                <a:gd name="T25" fmla="*/ 1116 h 1527"/>
                <a:gd name="T26" fmla="*/ 1560 w 1948"/>
                <a:gd name="T27" fmla="*/ 1192 h 1527"/>
                <a:gd name="T28" fmla="*/ 1505 w 1948"/>
                <a:gd name="T29" fmla="*/ 1279 h 1527"/>
                <a:gd name="T30" fmla="*/ 1435 w 1948"/>
                <a:gd name="T31" fmla="*/ 1351 h 1527"/>
                <a:gd name="T32" fmla="*/ 1359 w 1948"/>
                <a:gd name="T33" fmla="*/ 1411 h 1527"/>
                <a:gd name="T34" fmla="*/ 1283 w 1948"/>
                <a:gd name="T35" fmla="*/ 1460 h 1527"/>
                <a:gd name="T36" fmla="*/ 1160 w 1948"/>
                <a:gd name="T37" fmla="*/ 1527 h 1527"/>
                <a:gd name="T38" fmla="*/ 1143 w 1948"/>
                <a:gd name="T39" fmla="*/ 1515 h 1527"/>
                <a:gd name="T40" fmla="*/ 1171 w 1948"/>
                <a:gd name="T41" fmla="*/ 1378 h 1527"/>
                <a:gd name="T42" fmla="*/ 1187 w 1948"/>
                <a:gd name="T43" fmla="*/ 1251 h 1527"/>
                <a:gd name="T44" fmla="*/ 604 w 1948"/>
                <a:gd name="T45" fmla="*/ 1189 h 1527"/>
                <a:gd name="T46" fmla="*/ 469 w 1948"/>
                <a:gd name="T47" fmla="*/ 1174 h 1527"/>
                <a:gd name="T48" fmla="*/ 342 w 1948"/>
                <a:gd name="T49" fmla="*/ 1130 h 1527"/>
                <a:gd name="T50" fmla="*/ 231 w 1948"/>
                <a:gd name="T51" fmla="*/ 1062 h 1527"/>
                <a:gd name="T52" fmla="*/ 137 w 1948"/>
                <a:gd name="T53" fmla="*/ 970 h 1527"/>
                <a:gd name="T54" fmla="*/ 65 w 1948"/>
                <a:gd name="T55" fmla="*/ 863 h 1527"/>
                <a:gd name="T56" fmla="*/ 18 w 1948"/>
                <a:gd name="T57" fmla="*/ 739 h 1527"/>
                <a:gd name="T58" fmla="*/ 0 w 1948"/>
                <a:gd name="T59" fmla="*/ 603 h 1527"/>
                <a:gd name="T60" fmla="*/ 15 w 1948"/>
                <a:gd name="T61" fmla="*/ 466 h 1527"/>
                <a:gd name="T62" fmla="*/ 59 w 1948"/>
                <a:gd name="T63" fmla="*/ 338 h 1527"/>
                <a:gd name="T64" fmla="*/ 128 w 1948"/>
                <a:gd name="T65" fmla="*/ 226 h 1527"/>
                <a:gd name="T66" fmla="*/ 221 w 1948"/>
                <a:gd name="T67" fmla="*/ 133 h 1527"/>
                <a:gd name="T68" fmla="*/ 332 w 1948"/>
                <a:gd name="T69" fmla="*/ 60 h 1527"/>
                <a:gd name="T70" fmla="*/ 457 w 1948"/>
                <a:gd name="T71" fmla="*/ 15 h 1527"/>
                <a:gd name="T72" fmla="*/ 596 w 1948"/>
                <a:gd name="T73" fmla="*/ 0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48" h="1527">
                  <a:moveTo>
                    <a:pt x="596" y="0"/>
                  </a:moveTo>
                  <a:lnTo>
                    <a:pt x="1345" y="0"/>
                  </a:lnTo>
                  <a:lnTo>
                    <a:pt x="1414" y="3"/>
                  </a:lnTo>
                  <a:lnTo>
                    <a:pt x="1482" y="15"/>
                  </a:lnTo>
                  <a:lnTo>
                    <a:pt x="1545" y="34"/>
                  </a:lnTo>
                  <a:lnTo>
                    <a:pt x="1607" y="59"/>
                  </a:lnTo>
                  <a:lnTo>
                    <a:pt x="1665" y="90"/>
                  </a:lnTo>
                  <a:lnTo>
                    <a:pt x="1719" y="128"/>
                  </a:lnTo>
                  <a:lnTo>
                    <a:pt x="1768" y="171"/>
                  </a:lnTo>
                  <a:lnTo>
                    <a:pt x="1812" y="218"/>
                  </a:lnTo>
                  <a:lnTo>
                    <a:pt x="1850" y="271"/>
                  </a:lnTo>
                  <a:lnTo>
                    <a:pt x="1884" y="327"/>
                  </a:lnTo>
                  <a:lnTo>
                    <a:pt x="1911" y="388"/>
                  </a:lnTo>
                  <a:lnTo>
                    <a:pt x="1930" y="451"/>
                  </a:lnTo>
                  <a:lnTo>
                    <a:pt x="1943" y="518"/>
                  </a:lnTo>
                  <a:lnTo>
                    <a:pt x="1948" y="587"/>
                  </a:lnTo>
                  <a:lnTo>
                    <a:pt x="1945" y="653"/>
                  </a:lnTo>
                  <a:lnTo>
                    <a:pt x="1936" y="718"/>
                  </a:lnTo>
                  <a:lnTo>
                    <a:pt x="1918" y="780"/>
                  </a:lnTo>
                  <a:lnTo>
                    <a:pt x="1896" y="839"/>
                  </a:lnTo>
                  <a:lnTo>
                    <a:pt x="1867" y="897"/>
                  </a:lnTo>
                  <a:lnTo>
                    <a:pt x="1831" y="948"/>
                  </a:lnTo>
                  <a:lnTo>
                    <a:pt x="1791" y="998"/>
                  </a:lnTo>
                  <a:lnTo>
                    <a:pt x="1744" y="1043"/>
                  </a:lnTo>
                  <a:lnTo>
                    <a:pt x="1694" y="1083"/>
                  </a:lnTo>
                  <a:lnTo>
                    <a:pt x="1638" y="1116"/>
                  </a:lnTo>
                  <a:lnTo>
                    <a:pt x="1579" y="1144"/>
                  </a:lnTo>
                  <a:lnTo>
                    <a:pt x="1560" y="1192"/>
                  </a:lnTo>
                  <a:lnTo>
                    <a:pt x="1535" y="1237"/>
                  </a:lnTo>
                  <a:lnTo>
                    <a:pt x="1505" y="1279"/>
                  </a:lnTo>
                  <a:lnTo>
                    <a:pt x="1471" y="1317"/>
                  </a:lnTo>
                  <a:lnTo>
                    <a:pt x="1435" y="1351"/>
                  </a:lnTo>
                  <a:lnTo>
                    <a:pt x="1398" y="1383"/>
                  </a:lnTo>
                  <a:lnTo>
                    <a:pt x="1359" y="1411"/>
                  </a:lnTo>
                  <a:lnTo>
                    <a:pt x="1321" y="1438"/>
                  </a:lnTo>
                  <a:lnTo>
                    <a:pt x="1283" y="1460"/>
                  </a:lnTo>
                  <a:lnTo>
                    <a:pt x="1172" y="1525"/>
                  </a:lnTo>
                  <a:lnTo>
                    <a:pt x="1160" y="1527"/>
                  </a:lnTo>
                  <a:lnTo>
                    <a:pt x="1150" y="1524"/>
                  </a:lnTo>
                  <a:lnTo>
                    <a:pt x="1143" y="1515"/>
                  </a:lnTo>
                  <a:lnTo>
                    <a:pt x="1143" y="1503"/>
                  </a:lnTo>
                  <a:lnTo>
                    <a:pt x="1171" y="1378"/>
                  </a:lnTo>
                  <a:lnTo>
                    <a:pt x="1182" y="1313"/>
                  </a:lnTo>
                  <a:lnTo>
                    <a:pt x="1187" y="1251"/>
                  </a:lnTo>
                  <a:lnTo>
                    <a:pt x="1184" y="1189"/>
                  </a:lnTo>
                  <a:lnTo>
                    <a:pt x="604" y="1189"/>
                  </a:lnTo>
                  <a:lnTo>
                    <a:pt x="535" y="1186"/>
                  </a:lnTo>
                  <a:lnTo>
                    <a:pt x="469" y="1174"/>
                  </a:lnTo>
                  <a:lnTo>
                    <a:pt x="404" y="1155"/>
                  </a:lnTo>
                  <a:lnTo>
                    <a:pt x="342" y="1130"/>
                  </a:lnTo>
                  <a:lnTo>
                    <a:pt x="284" y="1099"/>
                  </a:lnTo>
                  <a:lnTo>
                    <a:pt x="231" y="1062"/>
                  </a:lnTo>
                  <a:lnTo>
                    <a:pt x="181" y="1019"/>
                  </a:lnTo>
                  <a:lnTo>
                    <a:pt x="137" y="970"/>
                  </a:lnTo>
                  <a:lnTo>
                    <a:pt x="99" y="919"/>
                  </a:lnTo>
                  <a:lnTo>
                    <a:pt x="65" y="863"/>
                  </a:lnTo>
                  <a:lnTo>
                    <a:pt x="38" y="802"/>
                  </a:lnTo>
                  <a:lnTo>
                    <a:pt x="18" y="739"/>
                  </a:lnTo>
                  <a:lnTo>
                    <a:pt x="6" y="673"/>
                  </a:lnTo>
                  <a:lnTo>
                    <a:pt x="0" y="603"/>
                  </a:lnTo>
                  <a:lnTo>
                    <a:pt x="3" y="534"/>
                  </a:lnTo>
                  <a:lnTo>
                    <a:pt x="15" y="466"/>
                  </a:lnTo>
                  <a:lnTo>
                    <a:pt x="32" y="400"/>
                  </a:lnTo>
                  <a:lnTo>
                    <a:pt x="59" y="338"/>
                  </a:lnTo>
                  <a:lnTo>
                    <a:pt x="90" y="280"/>
                  </a:lnTo>
                  <a:lnTo>
                    <a:pt x="128" y="226"/>
                  </a:lnTo>
                  <a:lnTo>
                    <a:pt x="172" y="177"/>
                  </a:lnTo>
                  <a:lnTo>
                    <a:pt x="221" y="133"/>
                  </a:lnTo>
                  <a:lnTo>
                    <a:pt x="274" y="94"/>
                  </a:lnTo>
                  <a:lnTo>
                    <a:pt x="332" y="60"/>
                  </a:lnTo>
                  <a:lnTo>
                    <a:pt x="394" y="35"/>
                  </a:lnTo>
                  <a:lnTo>
                    <a:pt x="457" y="15"/>
                  </a:lnTo>
                  <a:lnTo>
                    <a:pt x="525" y="3"/>
                  </a:lnTo>
                  <a:lnTo>
                    <a:pt x="596" y="0"/>
                  </a:lnTo>
                  <a:close/>
                </a:path>
              </a:pathLst>
            </a:custGeom>
            <a:solidFill>
              <a:srgbClr val="21FFD1"/>
            </a:solidFill>
            <a:ln w="0">
              <a:solidFill>
                <a:srgbClr val="21FFD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0"/>
            <p:cNvSpPr>
              <a:spLocks/>
            </p:cNvSpPr>
            <p:nvPr/>
          </p:nvSpPr>
          <p:spPr bwMode="auto">
            <a:xfrm>
              <a:off x="1117" y="1662"/>
              <a:ext cx="586" cy="397"/>
            </a:xfrm>
            <a:custGeom>
              <a:avLst/>
              <a:gdLst>
                <a:gd name="T0" fmla="*/ 596 w 1757"/>
                <a:gd name="T1" fmla="*/ 0 h 1189"/>
                <a:gd name="T2" fmla="*/ 1345 w 1757"/>
                <a:gd name="T3" fmla="*/ 0 h 1189"/>
                <a:gd name="T4" fmla="*/ 1412 w 1757"/>
                <a:gd name="T5" fmla="*/ 3 h 1189"/>
                <a:gd name="T6" fmla="*/ 1477 w 1757"/>
                <a:gd name="T7" fmla="*/ 13 h 1189"/>
                <a:gd name="T8" fmla="*/ 1539 w 1757"/>
                <a:gd name="T9" fmla="*/ 31 h 1189"/>
                <a:gd name="T10" fmla="*/ 1600 w 1757"/>
                <a:gd name="T11" fmla="*/ 55 h 1189"/>
                <a:gd name="T12" fmla="*/ 1656 w 1757"/>
                <a:gd name="T13" fmla="*/ 85 h 1189"/>
                <a:gd name="T14" fmla="*/ 1709 w 1757"/>
                <a:gd name="T15" fmla="*/ 121 h 1189"/>
                <a:gd name="T16" fmla="*/ 1757 w 1757"/>
                <a:gd name="T17" fmla="*/ 161 h 1189"/>
                <a:gd name="T18" fmla="*/ 1081 w 1757"/>
                <a:gd name="T19" fmla="*/ 161 h 1189"/>
                <a:gd name="T20" fmla="*/ 1011 w 1757"/>
                <a:gd name="T21" fmla="*/ 165 h 1189"/>
                <a:gd name="T22" fmla="*/ 944 w 1757"/>
                <a:gd name="T23" fmla="*/ 177 h 1189"/>
                <a:gd name="T24" fmla="*/ 879 w 1757"/>
                <a:gd name="T25" fmla="*/ 196 h 1189"/>
                <a:gd name="T26" fmla="*/ 818 w 1757"/>
                <a:gd name="T27" fmla="*/ 223 h 1189"/>
                <a:gd name="T28" fmla="*/ 759 w 1757"/>
                <a:gd name="T29" fmla="*/ 255 h 1189"/>
                <a:gd name="T30" fmla="*/ 706 w 1757"/>
                <a:gd name="T31" fmla="*/ 293 h 1189"/>
                <a:gd name="T32" fmla="*/ 657 w 1757"/>
                <a:gd name="T33" fmla="*/ 338 h 1189"/>
                <a:gd name="T34" fmla="*/ 615 w 1757"/>
                <a:gd name="T35" fmla="*/ 388 h 1189"/>
                <a:gd name="T36" fmla="*/ 576 w 1757"/>
                <a:gd name="T37" fmla="*/ 442 h 1189"/>
                <a:gd name="T38" fmla="*/ 544 w 1757"/>
                <a:gd name="T39" fmla="*/ 500 h 1189"/>
                <a:gd name="T40" fmla="*/ 519 w 1757"/>
                <a:gd name="T41" fmla="*/ 562 h 1189"/>
                <a:gd name="T42" fmla="*/ 500 w 1757"/>
                <a:gd name="T43" fmla="*/ 627 h 1189"/>
                <a:gd name="T44" fmla="*/ 489 w 1757"/>
                <a:gd name="T45" fmla="*/ 695 h 1189"/>
                <a:gd name="T46" fmla="*/ 486 w 1757"/>
                <a:gd name="T47" fmla="*/ 765 h 1189"/>
                <a:gd name="T48" fmla="*/ 492 w 1757"/>
                <a:gd name="T49" fmla="*/ 836 h 1189"/>
                <a:gd name="T50" fmla="*/ 506 w 1757"/>
                <a:gd name="T51" fmla="*/ 904 h 1189"/>
                <a:gd name="T52" fmla="*/ 526 w 1757"/>
                <a:gd name="T53" fmla="*/ 969 h 1189"/>
                <a:gd name="T54" fmla="*/ 554 w 1757"/>
                <a:gd name="T55" fmla="*/ 1031 h 1189"/>
                <a:gd name="T56" fmla="*/ 590 w 1757"/>
                <a:gd name="T57" fmla="*/ 1088 h 1189"/>
                <a:gd name="T58" fmla="*/ 631 w 1757"/>
                <a:gd name="T59" fmla="*/ 1142 h 1189"/>
                <a:gd name="T60" fmla="*/ 677 w 1757"/>
                <a:gd name="T61" fmla="*/ 1189 h 1189"/>
                <a:gd name="T62" fmla="*/ 604 w 1757"/>
                <a:gd name="T63" fmla="*/ 1189 h 1189"/>
                <a:gd name="T64" fmla="*/ 535 w 1757"/>
                <a:gd name="T65" fmla="*/ 1186 h 1189"/>
                <a:gd name="T66" fmla="*/ 469 w 1757"/>
                <a:gd name="T67" fmla="*/ 1174 h 1189"/>
                <a:gd name="T68" fmla="*/ 404 w 1757"/>
                <a:gd name="T69" fmla="*/ 1155 h 1189"/>
                <a:gd name="T70" fmla="*/ 342 w 1757"/>
                <a:gd name="T71" fmla="*/ 1130 h 1189"/>
                <a:gd name="T72" fmla="*/ 284 w 1757"/>
                <a:gd name="T73" fmla="*/ 1099 h 1189"/>
                <a:gd name="T74" fmla="*/ 231 w 1757"/>
                <a:gd name="T75" fmla="*/ 1062 h 1189"/>
                <a:gd name="T76" fmla="*/ 181 w 1757"/>
                <a:gd name="T77" fmla="*/ 1019 h 1189"/>
                <a:gd name="T78" fmla="*/ 137 w 1757"/>
                <a:gd name="T79" fmla="*/ 970 h 1189"/>
                <a:gd name="T80" fmla="*/ 99 w 1757"/>
                <a:gd name="T81" fmla="*/ 919 h 1189"/>
                <a:gd name="T82" fmla="*/ 65 w 1757"/>
                <a:gd name="T83" fmla="*/ 863 h 1189"/>
                <a:gd name="T84" fmla="*/ 38 w 1757"/>
                <a:gd name="T85" fmla="*/ 802 h 1189"/>
                <a:gd name="T86" fmla="*/ 18 w 1757"/>
                <a:gd name="T87" fmla="*/ 739 h 1189"/>
                <a:gd name="T88" fmla="*/ 6 w 1757"/>
                <a:gd name="T89" fmla="*/ 673 h 1189"/>
                <a:gd name="T90" fmla="*/ 0 w 1757"/>
                <a:gd name="T91" fmla="*/ 603 h 1189"/>
                <a:gd name="T92" fmla="*/ 3 w 1757"/>
                <a:gd name="T93" fmla="*/ 534 h 1189"/>
                <a:gd name="T94" fmla="*/ 15 w 1757"/>
                <a:gd name="T95" fmla="*/ 466 h 1189"/>
                <a:gd name="T96" fmla="*/ 32 w 1757"/>
                <a:gd name="T97" fmla="*/ 400 h 1189"/>
                <a:gd name="T98" fmla="*/ 59 w 1757"/>
                <a:gd name="T99" fmla="*/ 338 h 1189"/>
                <a:gd name="T100" fmla="*/ 90 w 1757"/>
                <a:gd name="T101" fmla="*/ 280 h 1189"/>
                <a:gd name="T102" fmla="*/ 128 w 1757"/>
                <a:gd name="T103" fmla="*/ 226 h 1189"/>
                <a:gd name="T104" fmla="*/ 172 w 1757"/>
                <a:gd name="T105" fmla="*/ 177 h 1189"/>
                <a:gd name="T106" fmla="*/ 221 w 1757"/>
                <a:gd name="T107" fmla="*/ 133 h 1189"/>
                <a:gd name="T108" fmla="*/ 274 w 1757"/>
                <a:gd name="T109" fmla="*/ 94 h 1189"/>
                <a:gd name="T110" fmla="*/ 332 w 1757"/>
                <a:gd name="T111" fmla="*/ 60 h 1189"/>
                <a:gd name="T112" fmla="*/ 394 w 1757"/>
                <a:gd name="T113" fmla="*/ 35 h 1189"/>
                <a:gd name="T114" fmla="*/ 457 w 1757"/>
                <a:gd name="T115" fmla="*/ 15 h 1189"/>
                <a:gd name="T116" fmla="*/ 525 w 1757"/>
                <a:gd name="T117" fmla="*/ 3 h 1189"/>
                <a:gd name="T118" fmla="*/ 596 w 1757"/>
                <a:gd name="T119" fmla="*/ 0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57" h="1189">
                  <a:moveTo>
                    <a:pt x="596" y="0"/>
                  </a:moveTo>
                  <a:lnTo>
                    <a:pt x="1345" y="0"/>
                  </a:lnTo>
                  <a:lnTo>
                    <a:pt x="1412" y="3"/>
                  </a:lnTo>
                  <a:lnTo>
                    <a:pt x="1477" y="13"/>
                  </a:lnTo>
                  <a:lnTo>
                    <a:pt x="1539" y="31"/>
                  </a:lnTo>
                  <a:lnTo>
                    <a:pt x="1600" y="55"/>
                  </a:lnTo>
                  <a:lnTo>
                    <a:pt x="1656" y="85"/>
                  </a:lnTo>
                  <a:lnTo>
                    <a:pt x="1709" y="121"/>
                  </a:lnTo>
                  <a:lnTo>
                    <a:pt x="1757" y="161"/>
                  </a:lnTo>
                  <a:lnTo>
                    <a:pt x="1081" y="161"/>
                  </a:lnTo>
                  <a:lnTo>
                    <a:pt x="1011" y="165"/>
                  </a:lnTo>
                  <a:lnTo>
                    <a:pt x="944" y="177"/>
                  </a:lnTo>
                  <a:lnTo>
                    <a:pt x="879" y="196"/>
                  </a:lnTo>
                  <a:lnTo>
                    <a:pt x="818" y="223"/>
                  </a:lnTo>
                  <a:lnTo>
                    <a:pt x="759" y="255"/>
                  </a:lnTo>
                  <a:lnTo>
                    <a:pt x="706" y="293"/>
                  </a:lnTo>
                  <a:lnTo>
                    <a:pt x="657" y="338"/>
                  </a:lnTo>
                  <a:lnTo>
                    <a:pt x="615" y="388"/>
                  </a:lnTo>
                  <a:lnTo>
                    <a:pt x="576" y="442"/>
                  </a:lnTo>
                  <a:lnTo>
                    <a:pt x="544" y="500"/>
                  </a:lnTo>
                  <a:lnTo>
                    <a:pt x="519" y="562"/>
                  </a:lnTo>
                  <a:lnTo>
                    <a:pt x="500" y="627"/>
                  </a:lnTo>
                  <a:lnTo>
                    <a:pt x="489" y="695"/>
                  </a:lnTo>
                  <a:lnTo>
                    <a:pt x="486" y="765"/>
                  </a:lnTo>
                  <a:lnTo>
                    <a:pt x="492" y="836"/>
                  </a:lnTo>
                  <a:lnTo>
                    <a:pt x="506" y="904"/>
                  </a:lnTo>
                  <a:lnTo>
                    <a:pt x="526" y="969"/>
                  </a:lnTo>
                  <a:lnTo>
                    <a:pt x="554" y="1031"/>
                  </a:lnTo>
                  <a:lnTo>
                    <a:pt x="590" y="1088"/>
                  </a:lnTo>
                  <a:lnTo>
                    <a:pt x="631" y="1142"/>
                  </a:lnTo>
                  <a:lnTo>
                    <a:pt x="677" y="1189"/>
                  </a:lnTo>
                  <a:lnTo>
                    <a:pt x="604" y="1189"/>
                  </a:lnTo>
                  <a:lnTo>
                    <a:pt x="535" y="1186"/>
                  </a:lnTo>
                  <a:lnTo>
                    <a:pt x="469" y="1174"/>
                  </a:lnTo>
                  <a:lnTo>
                    <a:pt x="404" y="1155"/>
                  </a:lnTo>
                  <a:lnTo>
                    <a:pt x="342" y="1130"/>
                  </a:lnTo>
                  <a:lnTo>
                    <a:pt x="284" y="1099"/>
                  </a:lnTo>
                  <a:lnTo>
                    <a:pt x="231" y="1062"/>
                  </a:lnTo>
                  <a:lnTo>
                    <a:pt x="181" y="1019"/>
                  </a:lnTo>
                  <a:lnTo>
                    <a:pt x="137" y="970"/>
                  </a:lnTo>
                  <a:lnTo>
                    <a:pt x="99" y="919"/>
                  </a:lnTo>
                  <a:lnTo>
                    <a:pt x="65" y="863"/>
                  </a:lnTo>
                  <a:lnTo>
                    <a:pt x="38" y="802"/>
                  </a:lnTo>
                  <a:lnTo>
                    <a:pt x="18" y="739"/>
                  </a:lnTo>
                  <a:lnTo>
                    <a:pt x="6" y="673"/>
                  </a:lnTo>
                  <a:lnTo>
                    <a:pt x="0" y="603"/>
                  </a:lnTo>
                  <a:lnTo>
                    <a:pt x="3" y="534"/>
                  </a:lnTo>
                  <a:lnTo>
                    <a:pt x="15" y="466"/>
                  </a:lnTo>
                  <a:lnTo>
                    <a:pt x="32" y="400"/>
                  </a:lnTo>
                  <a:lnTo>
                    <a:pt x="59" y="338"/>
                  </a:lnTo>
                  <a:lnTo>
                    <a:pt x="90" y="280"/>
                  </a:lnTo>
                  <a:lnTo>
                    <a:pt x="128" y="226"/>
                  </a:lnTo>
                  <a:lnTo>
                    <a:pt x="172" y="177"/>
                  </a:lnTo>
                  <a:lnTo>
                    <a:pt x="221" y="133"/>
                  </a:lnTo>
                  <a:lnTo>
                    <a:pt x="274" y="94"/>
                  </a:lnTo>
                  <a:lnTo>
                    <a:pt x="332" y="60"/>
                  </a:lnTo>
                  <a:lnTo>
                    <a:pt x="394" y="35"/>
                  </a:lnTo>
                  <a:lnTo>
                    <a:pt x="457" y="15"/>
                  </a:lnTo>
                  <a:lnTo>
                    <a:pt x="525" y="3"/>
                  </a:lnTo>
                  <a:lnTo>
                    <a:pt x="596" y="0"/>
                  </a:lnTo>
                  <a:close/>
                </a:path>
              </a:pathLst>
            </a:custGeom>
            <a:solidFill>
              <a:srgbClr val="10F4EA"/>
            </a:solidFill>
            <a:ln w="0">
              <a:solidFill>
                <a:srgbClr val="10F4E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 name="Freeform 11"/>
            <p:cNvSpPr>
              <a:spLocks/>
            </p:cNvSpPr>
            <p:nvPr/>
          </p:nvSpPr>
          <p:spPr bwMode="auto">
            <a:xfrm>
              <a:off x="1748" y="1350"/>
              <a:ext cx="361" cy="274"/>
            </a:xfrm>
            <a:custGeom>
              <a:avLst/>
              <a:gdLst>
                <a:gd name="T0" fmla="*/ 542 w 1085"/>
                <a:gd name="T1" fmla="*/ 0 h 823"/>
                <a:gd name="T2" fmla="*/ 610 w 1085"/>
                <a:gd name="T3" fmla="*/ 4 h 823"/>
                <a:gd name="T4" fmla="*/ 675 w 1085"/>
                <a:gd name="T5" fmla="*/ 16 h 823"/>
                <a:gd name="T6" fmla="*/ 738 w 1085"/>
                <a:gd name="T7" fmla="*/ 37 h 823"/>
                <a:gd name="T8" fmla="*/ 797 w 1085"/>
                <a:gd name="T9" fmla="*/ 63 h 823"/>
                <a:gd name="T10" fmla="*/ 852 w 1085"/>
                <a:gd name="T11" fmla="*/ 97 h 823"/>
                <a:gd name="T12" fmla="*/ 902 w 1085"/>
                <a:gd name="T13" fmla="*/ 137 h 823"/>
                <a:gd name="T14" fmla="*/ 948 w 1085"/>
                <a:gd name="T15" fmla="*/ 181 h 823"/>
                <a:gd name="T16" fmla="*/ 988 w 1085"/>
                <a:gd name="T17" fmla="*/ 231 h 823"/>
                <a:gd name="T18" fmla="*/ 1022 w 1085"/>
                <a:gd name="T19" fmla="*/ 287 h 823"/>
                <a:gd name="T20" fmla="*/ 1048 w 1085"/>
                <a:gd name="T21" fmla="*/ 346 h 823"/>
                <a:gd name="T22" fmla="*/ 1069 w 1085"/>
                <a:gd name="T23" fmla="*/ 408 h 823"/>
                <a:gd name="T24" fmla="*/ 1080 w 1085"/>
                <a:gd name="T25" fmla="*/ 475 h 823"/>
                <a:gd name="T26" fmla="*/ 1085 w 1085"/>
                <a:gd name="T27" fmla="*/ 543 h 823"/>
                <a:gd name="T28" fmla="*/ 1085 w 1085"/>
                <a:gd name="T29" fmla="*/ 749 h 823"/>
                <a:gd name="T30" fmla="*/ 1080 w 1085"/>
                <a:gd name="T31" fmla="*/ 773 h 823"/>
                <a:gd name="T32" fmla="*/ 1070 w 1085"/>
                <a:gd name="T33" fmla="*/ 793 h 823"/>
                <a:gd name="T34" fmla="*/ 1054 w 1085"/>
                <a:gd name="T35" fmla="*/ 808 h 823"/>
                <a:gd name="T36" fmla="*/ 1035 w 1085"/>
                <a:gd name="T37" fmla="*/ 820 h 823"/>
                <a:gd name="T38" fmla="*/ 1011 w 1085"/>
                <a:gd name="T39" fmla="*/ 823 h 823"/>
                <a:gd name="T40" fmla="*/ 73 w 1085"/>
                <a:gd name="T41" fmla="*/ 823 h 823"/>
                <a:gd name="T42" fmla="*/ 50 w 1085"/>
                <a:gd name="T43" fmla="*/ 820 h 823"/>
                <a:gd name="T44" fmla="*/ 29 w 1085"/>
                <a:gd name="T45" fmla="*/ 808 h 823"/>
                <a:gd name="T46" fmla="*/ 14 w 1085"/>
                <a:gd name="T47" fmla="*/ 793 h 823"/>
                <a:gd name="T48" fmla="*/ 3 w 1085"/>
                <a:gd name="T49" fmla="*/ 773 h 823"/>
                <a:gd name="T50" fmla="*/ 0 w 1085"/>
                <a:gd name="T51" fmla="*/ 749 h 823"/>
                <a:gd name="T52" fmla="*/ 0 w 1085"/>
                <a:gd name="T53" fmla="*/ 543 h 823"/>
                <a:gd name="T54" fmla="*/ 4 w 1085"/>
                <a:gd name="T55" fmla="*/ 475 h 823"/>
                <a:gd name="T56" fmla="*/ 16 w 1085"/>
                <a:gd name="T57" fmla="*/ 408 h 823"/>
                <a:gd name="T58" fmla="*/ 37 w 1085"/>
                <a:gd name="T59" fmla="*/ 346 h 823"/>
                <a:gd name="T60" fmla="*/ 63 w 1085"/>
                <a:gd name="T61" fmla="*/ 287 h 823"/>
                <a:gd name="T62" fmla="*/ 97 w 1085"/>
                <a:gd name="T63" fmla="*/ 231 h 823"/>
                <a:gd name="T64" fmla="*/ 137 w 1085"/>
                <a:gd name="T65" fmla="*/ 181 h 823"/>
                <a:gd name="T66" fmla="*/ 182 w 1085"/>
                <a:gd name="T67" fmla="*/ 137 h 823"/>
                <a:gd name="T68" fmla="*/ 233 w 1085"/>
                <a:gd name="T69" fmla="*/ 97 h 823"/>
                <a:gd name="T70" fmla="*/ 287 w 1085"/>
                <a:gd name="T71" fmla="*/ 63 h 823"/>
                <a:gd name="T72" fmla="*/ 346 w 1085"/>
                <a:gd name="T73" fmla="*/ 37 h 823"/>
                <a:gd name="T74" fmla="*/ 408 w 1085"/>
                <a:gd name="T75" fmla="*/ 16 h 823"/>
                <a:gd name="T76" fmla="*/ 474 w 1085"/>
                <a:gd name="T77" fmla="*/ 4 h 823"/>
                <a:gd name="T78" fmla="*/ 542 w 1085"/>
                <a:gd name="T7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5" h="823">
                  <a:moveTo>
                    <a:pt x="542" y="0"/>
                  </a:moveTo>
                  <a:lnTo>
                    <a:pt x="610" y="4"/>
                  </a:lnTo>
                  <a:lnTo>
                    <a:pt x="675" y="16"/>
                  </a:lnTo>
                  <a:lnTo>
                    <a:pt x="738" y="37"/>
                  </a:lnTo>
                  <a:lnTo>
                    <a:pt x="797" y="63"/>
                  </a:lnTo>
                  <a:lnTo>
                    <a:pt x="852" y="97"/>
                  </a:lnTo>
                  <a:lnTo>
                    <a:pt x="902" y="137"/>
                  </a:lnTo>
                  <a:lnTo>
                    <a:pt x="948" y="181"/>
                  </a:lnTo>
                  <a:lnTo>
                    <a:pt x="988" y="231"/>
                  </a:lnTo>
                  <a:lnTo>
                    <a:pt x="1022" y="287"/>
                  </a:lnTo>
                  <a:lnTo>
                    <a:pt x="1048" y="346"/>
                  </a:lnTo>
                  <a:lnTo>
                    <a:pt x="1069" y="408"/>
                  </a:lnTo>
                  <a:lnTo>
                    <a:pt x="1080" y="475"/>
                  </a:lnTo>
                  <a:lnTo>
                    <a:pt x="1085" y="543"/>
                  </a:lnTo>
                  <a:lnTo>
                    <a:pt x="1085" y="749"/>
                  </a:lnTo>
                  <a:lnTo>
                    <a:pt x="1080" y="773"/>
                  </a:lnTo>
                  <a:lnTo>
                    <a:pt x="1070" y="793"/>
                  </a:lnTo>
                  <a:lnTo>
                    <a:pt x="1054" y="808"/>
                  </a:lnTo>
                  <a:lnTo>
                    <a:pt x="1035" y="820"/>
                  </a:lnTo>
                  <a:lnTo>
                    <a:pt x="1011" y="823"/>
                  </a:lnTo>
                  <a:lnTo>
                    <a:pt x="73" y="823"/>
                  </a:lnTo>
                  <a:lnTo>
                    <a:pt x="50" y="820"/>
                  </a:lnTo>
                  <a:lnTo>
                    <a:pt x="29" y="808"/>
                  </a:lnTo>
                  <a:lnTo>
                    <a:pt x="14" y="793"/>
                  </a:lnTo>
                  <a:lnTo>
                    <a:pt x="3" y="773"/>
                  </a:lnTo>
                  <a:lnTo>
                    <a:pt x="0" y="749"/>
                  </a:lnTo>
                  <a:lnTo>
                    <a:pt x="0" y="543"/>
                  </a:lnTo>
                  <a:lnTo>
                    <a:pt x="4" y="475"/>
                  </a:lnTo>
                  <a:lnTo>
                    <a:pt x="16" y="408"/>
                  </a:lnTo>
                  <a:lnTo>
                    <a:pt x="37" y="346"/>
                  </a:lnTo>
                  <a:lnTo>
                    <a:pt x="63" y="287"/>
                  </a:lnTo>
                  <a:lnTo>
                    <a:pt x="97" y="231"/>
                  </a:lnTo>
                  <a:lnTo>
                    <a:pt x="137" y="181"/>
                  </a:lnTo>
                  <a:lnTo>
                    <a:pt x="182" y="137"/>
                  </a:lnTo>
                  <a:lnTo>
                    <a:pt x="233" y="97"/>
                  </a:lnTo>
                  <a:lnTo>
                    <a:pt x="287" y="63"/>
                  </a:lnTo>
                  <a:lnTo>
                    <a:pt x="346" y="37"/>
                  </a:lnTo>
                  <a:lnTo>
                    <a:pt x="408" y="16"/>
                  </a:lnTo>
                  <a:lnTo>
                    <a:pt x="474" y="4"/>
                  </a:lnTo>
                  <a:lnTo>
                    <a:pt x="542" y="0"/>
                  </a:lnTo>
                  <a:close/>
                </a:path>
              </a:pathLst>
            </a:custGeom>
            <a:solidFill>
              <a:srgbClr val="FFBA3D"/>
            </a:solidFill>
            <a:ln w="0">
              <a:solidFill>
                <a:srgbClr val="FFBA3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 name="Freeform 12"/>
            <p:cNvSpPr>
              <a:spLocks/>
            </p:cNvSpPr>
            <p:nvPr/>
          </p:nvSpPr>
          <p:spPr bwMode="auto">
            <a:xfrm>
              <a:off x="576" y="2316"/>
              <a:ext cx="362" cy="274"/>
            </a:xfrm>
            <a:custGeom>
              <a:avLst/>
              <a:gdLst>
                <a:gd name="T0" fmla="*/ 542 w 1085"/>
                <a:gd name="T1" fmla="*/ 0 h 823"/>
                <a:gd name="T2" fmla="*/ 610 w 1085"/>
                <a:gd name="T3" fmla="*/ 5 h 823"/>
                <a:gd name="T4" fmla="*/ 675 w 1085"/>
                <a:gd name="T5" fmla="*/ 16 h 823"/>
                <a:gd name="T6" fmla="*/ 739 w 1085"/>
                <a:gd name="T7" fmla="*/ 37 h 823"/>
                <a:gd name="T8" fmla="*/ 798 w 1085"/>
                <a:gd name="T9" fmla="*/ 64 h 823"/>
                <a:gd name="T10" fmla="*/ 852 w 1085"/>
                <a:gd name="T11" fmla="*/ 97 h 823"/>
                <a:gd name="T12" fmla="*/ 902 w 1085"/>
                <a:gd name="T13" fmla="*/ 137 h 823"/>
                <a:gd name="T14" fmla="*/ 948 w 1085"/>
                <a:gd name="T15" fmla="*/ 183 h 823"/>
                <a:gd name="T16" fmla="*/ 988 w 1085"/>
                <a:gd name="T17" fmla="*/ 233 h 823"/>
                <a:gd name="T18" fmla="*/ 1020 w 1085"/>
                <a:gd name="T19" fmla="*/ 288 h 823"/>
                <a:gd name="T20" fmla="*/ 1048 w 1085"/>
                <a:gd name="T21" fmla="*/ 347 h 823"/>
                <a:gd name="T22" fmla="*/ 1067 w 1085"/>
                <a:gd name="T23" fmla="*/ 409 h 823"/>
                <a:gd name="T24" fmla="*/ 1081 w 1085"/>
                <a:gd name="T25" fmla="*/ 475 h 823"/>
                <a:gd name="T26" fmla="*/ 1085 w 1085"/>
                <a:gd name="T27" fmla="*/ 543 h 823"/>
                <a:gd name="T28" fmla="*/ 1085 w 1085"/>
                <a:gd name="T29" fmla="*/ 749 h 823"/>
                <a:gd name="T30" fmla="*/ 1081 w 1085"/>
                <a:gd name="T31" fmla="*/ 773 h 823"/>
                <a:gd name="T32" fmla="*/ 1070 w 1085"/>
                <a:gd name="T33" fmla="*/ 794 h 823"/>
                <a:gd name="T34" fmla="*/ 1054 w 1085"/>
                <a:gd name="T35" fmla="*/ 810 h 823"/>
                <a:gd name="T36" fmla="*/ 1033 w 1085"/>
                <a:gd name="T37" fmla="*/ 820 h 823"/>
                <a:gd name="T38" fmla="*/ 1011 w 1085"/>
                <a:gd name="T39" fmla="*/ 823 h 823"/>
                <a:gd name="T40" fmla="*/ 74 w 1085"/>
                <a:gd name="T41" fmla="*/ 823 h 823"/>
                <a:gd name="T42" fmla="*/ 50 w 1085"/>
                <a:gd name="T43" fmla="*/ 820 h 823"/>
                <a:gd name="T44" fmla="*/ 29 w 1085"/>
                <a:gd name="T45" fmla="*/ 810 h 823"/>
                <a:gd name="T46" fmla="*/ 13 w 1085"/>
                <a:gd name="T47" fmla="*/ 794 h 823"/>
                <a:gd name="T48" fmla="*/ 3 w 1085"/>
                <a:gd name="T49" fmla="*/ 773 h 823"/>
                <a:gd name="T50" fmla="*/ 0 w 1085"/>
                <a:gd name="T51" fmla="*/ 749 h 823"/>
                <a:gd name="T52" fmla="*/ 0 w 1085"/>
                <a:gd name="T53" fmla="*/ 543 h 823"/>
                <a:gd name="T54" fmla="*/ 4 w 1085"/>
                <a:gd name="T55" fmla="*/ 475 h 823"/>
                <a:gd name="T56" fmla="*/ 16 w 1085"/>
                <a:gd name="T57" fmla="*/ 409 h 823"/>
                <a:gd name="T58" fmla="*/ 35 w 1085"/>
                <a:gd name="T59" fmla="*/ 347 h 823"/>
                <a:gd name="T60" fmla="*/ 63 w 1085"/>
                <a:gd name="T61" fmla="*/ 288 h 823"/>
                <a:gd name="T62" fmla="*/ 97 w 1085"/>
                <a:gd name="T63" fmla="*/ 233 h 823"/>
                <a:gd name="T64" fmla="*/ 137 w 1085"/>
                <a:gd name="T65" fmla="*/ 183 h 823"/>
                <a:gd name="T66" fmla="*/ 181 w 1085"/>
                <a:gd name="T67" fmla="*/ 137 h 823"/>
                <a:gd name="T68" fmla="*/ 231 w 1085"/>
                <a:gd name="T69" fmla="*/ 97 h 823"/>
                <a:gd name="T70" fmla="*/ 287 w 1085"/>
                <a:gd name="T71" fmla="*/ 64 h 823"/>
                <a:gd name="T72" fmla="*/ 346 w 1085"/>
                <a:gd name="T73" fmla="*/ 37 h 823"/>
                <a:gd name="T74" fmla="*/ 408 w 1085"/>
                <a:gd name="T75" fmla="*/ 16 h 823"/>
                <a:gd name="T76" fmla="*/ 475 w 1085"/>
                <a:gd name="T77" fmla="*/ 5 h 823"/>
                <a:gd name="T78" fmla="*/ 542 w 1085"/>
                <a:gd name="T7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5" h="823">
                  <a:moveTo>
                    <a:pt x="542" y="0"/>
                  </a:moveTo>
                  <a:lnTo>
                    <a:pt x="610" y="5"/>
                  </a:lnTo>
                  <a:lnTo>
                    <a:pt x="675" y="16"/>
                  </a:lnTo>
                  <a:lnTo>
                    <a:pt x="739" y="37"/>
                  </a:lnTo>
                  <a:lnTo>
                    <a:pt x="798" y="64"/>
                  </a:lnTo>
                  <a:lnTo>
                    <a:pt x="852" y="97"/>
                  </a:lnTo>
                  <a:lnTo>
                    <a:pt x="902" y="137"/>
                  </a:lnTo>
                  <a:lnTo>
                    <a:pt x="948" y="183"/>
                  </a:lnTo>
                  <a:lnTo>
                    <a:pt x="988" y="233"/>
                  </a:lnTo>
                  <a:lnTo>
                    <a:pt x="1020" y="288"/>
                  </a:lnTo>
                  <a:lnTo>
                    <a:pt x="1048" y="347"/>
                  </a:lnTo>
                  <a:lnTo>
                    <a:pt x="1067" y="409"/>
                  </a:lnTo>
                  <a:lnTo>
                    <a:pt x="1081" y="475"/>
                  </a:lnTo>
                  <a:lnTo>
                    <a:pt x="1085" y="543"/>
                  </a:lnTo>
                  <a:lnTo>
                    <a:pt x="1085" y="749"/>
                  </a:lnTo>
                  <a:lnTo>
                    <a:pt x="1081" y="773"/>
                  </a:lnTo>
                  <a:lnTo>
                    <a:pt x="1070" y="794"/>
                  </a:lnTo>
                  <a:lnTo>
                    <a:pt x="1054" y="810"/>
                  </a:lnTo>
                  <a:lnTo>
                    <a:pt x="1033" y="820"/>
                  </a:lnTo>
                  <a:lnTo>
                    <a:pt x="1011" y="823"/>
                  </a:lnTo>
                  <a:lnTo>
                    <a:pt x="74" y="823"/>
                  </a:lnTo>
                  <a:lnTo>
                    <a:pt x="50" y="820"/>
                  </a:lnTo>
                  <a:lnTo>
                    <a:pt x="29" y="810"/>
                  </a:lnTo>
                  <a:lnTo>
                    <a:pt x="13" y="794"/>
                  </a:lnTo>
                  <a:lnTo>
                    <a:pt x="3" y="773"/>
                  </a:lnTo>
                  <a:lnTo>
                    <a:pt x="0" y="749"/>
                  </a:lnTo>
                  <a:lnTo>
                    <a:pt x="0" y="543"/>
                  </a:lnTo>
                  <a:lnTo>
                    <a:pt x="4" y="475"/>
                  </a:lnTo>
                  <a:lnTo>
                    <a:pt x="16" y="409"/>
                  </a:lnTo>
                  <a:lnTo>
                    <a:pt x="35" y="347"/>
                  </a:lnTo>
                  <a:lnTo>
                    <a:pt x="63" y="288"/>
                  </a:lnTo>
                  <a:lnTo>
                    <a:pt x="97" y="233"/>
                  </a:lnTo>
                  <a:lnTo>
                    <a:pt x="137" y="183"/>
                  </a:lnTo>
                  <a:lnTo>
                    <a:pt x="181" y="137"/>
                  </a:lnTo>
                  <a:lnTo>
                    <a:pt x="231" y="97"/>
                  </a:lnTo>
                  <a:lnTo>
                    <a:pt x="287" y="64"/>
                  </a:lnTo>
                  <a:lnTo>
                    <a:pt x="346" y="37"/>
                  </a:lnTo>
                  <a:lnTo>
                    <a:pt x="408" y="16"/>
                  </a:lnTo>
                  <a:lnTo>
                    <a:pt x="475" y="5"/>
                  </a:lnTo>
                  <a:lnTo>
                    <a:pt x="542" y="0"/>
                  </a:lnTo>
                  <a:close/>
                </a:path>
              </a:pathLst>
            </a:custGeom>
            <a:solidFill>
              <a:srgbClr val="FF2CF2"/>
            </a:solidFill>
            <a:ln w="0">
              <a:solidFill>
                <a:srgbClr val="FF2CF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 name="Freeform 13"/>
            <p:cNvSpPr>
              <a:spLocks/>
            </p:cNvSpPr>
            <p:nvPr/>
          </p:nvSpPr>
          <p:spPr bwMode="auto">
            <a:xfrm>
              <a:off x="1748" y="2316"/>
              <a:ext cx="361" cy="274"/>
            </a:xfrm>
            <a:custGeom>
              <a:avLst/>
              <a:gdLst>
                <a:gd name="T0" fmla="*/ 542 w 1085"/>
                <a:gd name="T1" fmla="*/ 0 h 823"/>
                <a:gd name="T2" fmla="*/ 610 w 1085"/>
                <a:gd name="T3" fmla="*/ 5 h 823"/>
                <a:gd name="T4" fmla="*/ 675 w 1085"/>
                <a:gd name="T5" fmla="*/ 16 h 823"/>
                <a:gd name="T6" fmla="*/ 738 w 1085"/>
                <a:gd name="T7" fmla="*/ 37 h 823"/>
                <a:gd name="T8" fmla="*/ 797 w 1085"/>
                <a:gd name="T9" fmla="*/ 64 h 823"/>
                <a:gd name="T10" fmla="*/ 852 w 1085"/>
                <a:gd name="T11" fmla="*/ 97 h 823"/>
                <a:gd name="T12" fmla="*/ 902 w 1085"/>
                <a:gd name="T13" fmla="*/ 137 h 823"/>
                <a:gd name="T14" fmla="*/ 948 w 1085"/>
                <a:gd name="T15" fmla="*/ 183 h 823"/>
                <a:gd name="T16" fmla="*/ 988 w 1085"/>
                <a:gd name="T17" fmla="*/ 233 h 823"/>
                <a:gd name="T18" fmla="*/ 1022 w 1085"/>
                <a:gd name="T19" fmla="*/ 288 h 823"/>
                <a:gd name="T20" fmla="*/ 1048 w 1085"/>
                <a:gd name="T21" fmla="*/ 347 h 823"/>
                <a:gd name="T22" fmla="*/ 1069 w 1085"/>
                <a:gd name="T23" fmla="*/ 409 h 823"/>
                <a:gd name="T24" fmla="*/ 1080 w 1085"/>
                <a:gd name="T25" fmla="*/ 475 h 823"/>
                <a:gd name="T26" fmla="*/ 1085 w 1085"/>
                <a:gd name="T27" fmla="*/ 543 h 823"/>
                <a:gd name="T28" fmla="*/ 1085 w 1085"/>
                <a:gd name="T29" fmla="*/ 749 h 823"/>
                <a:gd name="T30" fmla="*/ 1080 w 1085"/>
                <a:gd name="T31" fmla="*/ 773 h 823"/>
                <a:gd name="T32" fmla="*/ 1070 w 1085"/>
                <a:gd name="T33" fmla="*/ 794 h 823"/>
                <a:gd name="T34" fmla="*/ 1054 w 1085"/>
                <a:gd name="T35" fmla="*/ 810 h 823"/>
                <a:gd name="T36" fmla="*/ 1035 w 1085"/>
                <a:gd name="T37" fmla="*/ 820 h 823"/>
                <a:gd name="T38" fmla="*/ 1011 w 1085"/>
                <a:gd name="T39" fmla="*/ 823 h 823"/>
                <a:gd name="T40" fmla="*/ 73 w 1085"/>
                <a:gd name="T41" fmla="*/ 823 h 823"/>
                <a:gd name="T42" fmla="*/ 50 w 1085"/>
                <a:gd name="T43" fmla="*/ 820 h 823"/>
                <a:gd name="T44" fmla="*/ 29 w 1085"/>
                <a:gd name="T45" fmla="*/ 810 h 823"/>
                <a:gd name="T46" fmla="*/ 14 w 1085"/>
                <a:gd name="T47" fmla="*/ 794 h 823"/>
                <a:gd name="T48" fmla="*/ 3 w 1085"/>
                <a:gd name="T49" fmla="*/ 773 h 823"/>
                <a:gd name="T50" fmla="*/ 0 w 1085"/>
                <a:gd name="T51" fmla="*/ 749 h 823"/>
                <a:gd name="T52" fmla="*/ 0 w 1085"/>
                <a:gd name="T53" fmla="*/ 543 h 823"/>
                <a:gd name="T54" fmla="*/ 4 w 1085"/>
                <a:gd name="T55" fmla="*/ 475 h 823"/>
                <a:gd name="T56" fmla="*/ 16 w 1085"/>
                <a:gd name="T57" fmla="*/ 409 h 823"/>
                <a:gd name="T58" fmla="*/ 37 w 1085"/>
                <a:gd name="T59" fmla="*/ 347 h 823"/>
                <a:gd name="T60" fmla="*/ 63 w 1085"/>
                <a:gd name="T61" fmla="*/ 288 h 823"/>
                <a:gd name="T62" fmla="*/ 97 w 1085"/>
                <a:gd name="T63" fmla="*/ 233 h 823"/>
                <a:gd name="T64" fmla="*/ 137 w 1085"/>
                <a:gd name="T65" fmla="*/ 183 h 823"/>
                <a:gd name="T66" fmla="*/ 182 w 1085"/>
                <a:gd name="T67" fmla="*/ 137 h 823"/>
                <a:gd name="T68" fmla="*/ 233 w 1085"/>
                <a:gd name="T69" fmla="*/ 97 h 823"/>
                <a:gd name="T70" fmla="*/ 287 w 1085"/>
                <a:gd name="T71" fmla="*/ 64 h 823"/>
                <a:gd name="T72" fmla="*/ 346 w 1085"/>
                <a:gd name="T73" fmla="*/ 37 h 823"/>
                <a:gd name="T74" fmla="*/ 408 w 1085"/>
                <a:gd name="T75" fmla="*/ 16 h 823"/>
                <a:gd name="T76" fmla="*/ 474 w 1085"/>
                <a:gd name="T77" fmla="*/ 5 h 823"/>
                <a:gd name="T78" fmla="*/ 542 w 1085"/>
                <a:gd name="T79"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5" h="823">
                  <a:moveTo>
                    <a:pt x="542" y="0"/>
                  </a:moveTo>
                  <a:lnTo>
                    <a:pt x="610" y="5"/>
                  </a:lnTo>
                  <a:lnTo>
                    <a:pt x="675" y="16"/>
                  </a:lnTo>
                  <a:lnTo>
                    <a:pt x="738" y="37"/>
                  </a:lnTo>
                  <a:lnTo>
                    <a:pt x="797" y="64"/>
                  </a:lnTo>
                  <a:lnTo>
                    <a:pt x="852" y="97"/>
                  </a:lnTo>
                  <a:lnTo>
                    <a:pt x="902" y="137"/>
                  </a:lnTo>
                  <a:lnTo>
                    <a:pt x="948" y="183"/>
                  </a:lnTo>
                  <a:lnTo>
                    <a:pt x="988" y="233"/>
                  </a:lnTo>
                  <a:lnTo>
                    <a:pt x="1022" y="288"/>
                  </a:lnTo>
                  <a:lnTo>
                    <a:pt x="1048" y="347"/>
                  </a:lnTo>
                  <a:lnTo>
                    <a:pt x="1069" y="409"/>
                  </a:lnTo>
                  <a:lnTo>
                    <a:pt x="1080" y="475"/>
                  </a:lnTo>
                  <a:lnTo>
                    <a:pt x="1085" y="543"/>
                  </a:lnTo>
                  <a:lnTo>
                    <a:pt x="1085" y="749"/>
                  </a:lnTo>
                  <a:lnTo>
                    <a:pt x="1080" y="773"/>
                  </a:lnTo>
                  <a:lnTo>
                    <a:pt x="1070" y="794"/>
                  </a:lnTo>
                  <a:lnTo>
                    <a:pt x="1054" y="810"/>
                  </a:lnTo>
                  <a:lnTo>
                    <a:pt x="1035" y="820"/>
                  </a:lnTo>
                  <a:lnTo>
                    <a:pt x="1011" y="823"/>
                  </a:lnTo>
                  <a:lnTo>
                    <a:pt x="73" y="823"/>
                  </a:lnTo>
                  <a:lnTo>
                    <a:pt x="50" y="820"/>
                  </a:lnTo>
                  <a:lnTo>
                    <a:pt x="29" y="810"/>
                  </a:lnTo>
                  <a:lnTo>
                    <a:pt x="14" y="794"/>
                  </a:lnTo>
                  <a:lnTo>
                    <a:pt x="3" y="773"/>
                  </a:lnTo>
                  <a:lnTo>
                    <a:pt x="0" y="749"/>
                  </a:lnTo>
                  <a:lnTo>
                    <a:pt x="0" y="543"/>
                  </a:lnTo>
                  <a:lnTo>
                    <a:pt x="4" y="475"/>
                  </a:lnTo>
                  <a:lnTo>
                    <a:pt x="16" y="409"/>
                  </a:lnTo>
                  <a:lnTo>
                    <a:pt x="37" y="347"/>
                  </a:lnTo>
                  <a:lnTo>
                    <a:pt x="63" y="288"/>
                  </a:lnTo>
                  <a:lnTo>
                    <a:pt x="97" y="233"/>
                  </a:lnTo>
                  <a:lnTo>
                    <a:pt x="137" y="183"/>
                  </a:lnTo>
                  <a:lnTo>
                    <a:pt x="182" y="137"/>
                  </a:lnTo>
                  <a:lnTo>
                    <a:pt x="233" y="97"/>
                  </a:lnTo>
                  <a:lnTo>
                    <a:pt x="287" y="64"/>
                  </a:lnTo>
                  <a:lnTo>
                    <a:pt x="346" y="37"/>
                  </a:lnTo>
                  <a:lnTo>
                    <a:pt x="408" y="16"/>
                  </a:lnTo>
                  <a:lnTo>
                    <a:pt x="474" y="5"/>
                  </a:lnTo>
                  <a:lnTo>
                    <a:pt x="542" y="0"/>
                  </a:lnTo>
                  <a:close/>
                </a:path>
              </a:pathLst>
            </a:custGeom>
            <a:solidFill>
              <a:srgbClr val="21FFD1"/>
            </a:solidFill>
            <a:ln w="0">
              <a:solidFill>
                <a:srgbClr val="21FFD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9" name="Freeform 14"/>
            <p:cNvSpPr>
              <a:spLocks/>
            </p:cNvSpPr>
            <p:nvPr/>
          </p:nvSpPr>
          <p:spPr bwMode="auto">
            <a:xfrm>
              <a:off x="576" y="1350"/>
              <a:ext cx="250" cy="274"/>
            </a:xfrm>
            <a:custGeom>
              <a:avLst/>
              <a:gdLst>
                <a:gd name="T0" fmla="*/ 542 w 750"/>
                <a:gd name="T1" fmla="*/ 0 h 823"/>
                <a:gd name="T2" fmla="*/ 597 w 750"/>
                <a:gd name="T3" fmla="*/ 3 h 823"/>
                <a:gd name="T4" fmla="*/ 650 w 750"/>
                <a:gd name="T5" fmla="*/ 10 h 823"/>
                <a:gd name="T6" fmla="*/ 702 w 750"/>
                <a:gd name="T7" fmla="*/ 23 h 823"/>
                <a:gd name="T8" fmla="*/ 750 w 750"/>
                <a:gd name="T9" fmla="*/ 41 h 823"/>
                <a:gd name="T10" fmla="*/ 693 w 750"/>
                <a:gd name="T11" fmla="*/ 69 h 823"/>
                <a:gd name="T12" fmla="*/ 640 w 750"/>
                <a:gd name="T13" fmla="*/ 103 h 823"/>
                <a:gd name="T14" fmla="*/ 591 w 750"/>
                <a:gd name="T15" fmla="*/ 143 h 823"/>
                <a:gd name="T16" fmla="*/ 548 w 750"/>
                <a:gd name="T17" fmla="*/ 187 h 823"/>
                <a:gd name="T18" fmla="*/ 510 w 750"/>
                <a:gd name="T19" fmla="*/ 237 h 823"/>
                <a:gd name="T20" fmla="*/ 478 w 750"/>
                <a:gd name="T21" fmla="*/ 292 h 823"/>
                <a:gd name="T22" fmla="*/ 451 w 750"/>
                <a:gd name="T23" fmla="*/ 349 h 823"/>
                <a:gd name="T24" fmla="*/ 432 w 750"/>
                <a:gd name="T25" fmla="*/ 411 h 823"/>
                <a:gd name="T26" fmla="*/ 420 w 750"/>
                <a:gd name="T27" fmla="*/ 475 h 823"/>
                <a:gd name="T28" fmla="*/ 416 w 750"/>
                <a:gd name="T29" fmla="*/ 543 h 823"/>
                <a:gd name="T30" fmla="*/ 416 w 750"/>
                <a:gd name="T31" fmla="*/ 749 h 823"/>
                <a:gd name="T32" fmla="*/ 420 w 750"/>
                <a:gd name="T33" fmla="*/ 773 h 823"/>
                <a:gd name="T34" fmla="*/ 430 w 750"/>
                <a:gd name="T35" fmla="*/ 793 h 823"/>
                <a:gd name="T36" fmla="*/ 447 w 750"/>
                <a:gd name="T37" fmla="*/ 808 h 823"/>
                <a:gd name="T38" fmla="*/ 467 w 750"/>
                <a:gd name="T39" fmla="*/ 820 h 823"/>
                <a:gd name="T40" fmla="*/ 489 w 750"/>
                <a:gd name="T41" fmla="*/ 823 h 823"/>
                <a:gd name="T42" fmla="*/ 74 w 750"/>
                <a:gd name="T43" fmla="*/ 823 h 823"/>
                <a:gd name="T44" fmla="*/ 50 w 750"/>
                <a:gd name="T45" fmla="*/ 820 h 823"/>
                <a:gd name="T46" fmla="*/ 29 w 750"/>
                <a:gd name="T47" fmla="*/ 808 h 823"/>
                <a:gd name="T48" fmla="*/ 13 w 750"/>
                <a:gd name="T49" fmla="*/ 793 h 823"/>
                <a:gd name="T50" fmla="*/ 3 w 750"/>
                <a:gd name="T51" fmla="*/ 773 h 823"/>
                <a:gd name="T52" fmla="*/ 0 w 750"/>
                <a:gd name="T53" fmla="*/ 749 h 823"/>
                <a:gd name="T54" fmla="*/ 0 w 750"/>
                <a:gd name="T55" fmla="*/ 543 h 823"/>
                <a:gd name="T56" fmla="*/ 4 w 750"/>
                <a:gd name="T57" fmla="*/ 475 h 823"/>
                <a:gd name="T58" fmla="*/ 16 w 750"/>
                <a:gd name="T59" fmla="*/ 408 h 823"/>
                <a:gd name="T60" fmla="*/ 35 w 750"/>
                <a:gd name="T61" fmla="*/ 346 h 823"/>
                <a:gd name="T62" fmla="*/ 63 w 750"/>
                <a:gd name="T63" fmla="*/ 287 h 823"/>
                <a:gd name="T64" fmla="*/ 97 w 750"/>
                <a:gd name="T65" fmla="*/ 231 h 823"/>
                <a:gd name="T66" fmla="*/ 137 w 750"/>
                <a:gd name="T67" fmla="*/ 181 h 823"/>
                <a:gd name="T68" fmla="*/ 181 w 750"/>
                <a:gd name="T69" fmla="*/ 137 h 823"/>
                <a:gd name="T70" fmla="*/ 231 w 750"/>
                <a:gd name="T71" fmla="*/ 97 h 823"/>
                <a:gd name="T72" fmla="*/ 287 w 750"/>
                <a:gd name="T73" fmla="*/ 63 h 823"/>
                <a:gd name="T74" fmla="*/ 346 w 750"/>
                <a:gd name="T75" fmla="*/ 37 h 823"/>
                <a:gd name="T76" fmla="*/ 408 w 750"/>
                <a:gd name="T77" fmla="*/ 16 h 823"/>
                <a:gd name="T78" fmla="*/ 475 w 750"/>
                <a:gd name="T79" fmla="*/ 4 h 823"/>
                <a:gd name="T80" fmla="*/ 542 w 750"/>
                <a:gd name="T8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823">
                  <a:moveTo>
                    <a:pt x="542" y="0"/>
                  </a:moveTo>
                  <a:lnTo>
                    <a:pt x="597" y="3"/>
                  </a:lnTo>
                  <a:lnTo>
                    <a:pt x="650" y="10"/>
                  </a:lnTo>
                  <a:lnTo>
                    <a:pt x="702" y="23"/>
                  </a:lnTo>
                  <a:lnTo>
                    <a:pt x="750" y="41"/>
                  </a:lnTo>
                  <a:lnTo>
                    <a:pt x="693" y="69"/>
                  </a:lnTo>
                  <a:lnTo>
                    <a:pt x="640" y="103"/>
                  </a:lnTo>
                  <a:lnTo>
                    <a:pt x="591" y="143"/>
                  </a:lnTo>
                  <a:lnTo>
                    <a:pt x="548" y="187"/>
                  </a:lnTo>
                  <a:lnTo>
                    <a:pt x="510" y="237"/>
                  </a:lnTo>
                  <a:lnTo>
                    <a:pt x="478" y="292"/>
                  </a:lnTo>
                  <a:lnTo>
                    <a:pt x="451" y="349"/>
                  </a:lnTo>
                  <a:lnTo>
                    <a:pt x="432" y="411"/>
                  </a:lnTo>
                  <a:lnTo>
                    <a:pt x="420" y="475"/>
                  </a:lnTo>
                  <a:lnTo>
                    <a:pt x="416" y="543"/>
                  </a:lnTo>
                  <a:lnTo>
                    <a:pt x="416" y="749"/>
                  </a:lnTo>
                  <a:lnTo>
                    <a:pt x="420" y="773"/>
                  </a:lnTo>
                  <a:lnTo>
                    <a:pt x="430" y="793"/>
                  </a:lnTo>
                  <a:lnTo>
                    <a:pt x="447" y="808"/>
                  </a:lnTo>
                  <a:lnTo>
                    <a:pt x="467" y="820"/>
                  </a:lnTo>
                  <a:lnTo>
                    <a:pt x="489" y="823"/>
                  </a:lnTo>
                  <a:lnTo>
                    <a:pt x="74" y="823"/>
                  </a:lnTo>
                  <a:lnTo>
                    <a:pt x="50" y="820"/>
                  </a:lnTo>
                  <a:lnTo>
                    <a:pt x="29" y="808"/>
                  </a:lnTo>
                  <a:lnTo>
                    <a:pt x="13" y="793"/>
                  </a:lnTo>
                  <a:lnTo>
                    <a:pt x="3" y="773"/>
                  </a:lnTo>
                  <a:lnTo>
                    <a:pt x="0" y="749"/>
                  </a:lnTo>
                  <a:lnTo>
                    <a:pt x="0" y="543"/>
                  </a:lnTo>
                  <a:lnTo>
                    <a:pt x="4" y="475"/>
                  </a:lnTo>
                  <a:lnTo>
                    <a:pt x="16" y="408"/>
                  </a:lnTo>
                  <a:lnTo>
                    <a:pt x="35" y="346"/>
                  </a:lnTo>
                  <a:lnTo>
                    <a:pt x="63" y="287"/>
                  </a:lnTo>
                  <a:lnTo>
                    <a:pt x="97" y="231"/>
                  </a:lnTo>
                  <a:lnTo>
                    <a:pt x="137" y="181"/>
                  </a:lnTo>
                  <a:lnTo>
                    <a:pt x="181" y="137"/>
                  </a:lnTo>
                  <a:lnTo>
                    <a:pt x="231" y="97"/>
                  </a:lnTo>
                  <a:lnTo>
                    <a:pt x="287" y="63"/>
                  </a:lnTo>
                  <a:lnTo>
                    <a:pt x="346" y="37"/>
                  </a:lnTo>
                  <a:lnTo>
                    <a:pt x="408" y="16"/>
                  </a:lnTo>
                  <a:lnTo>
                    <a:pt x="475" y="4"/>
                  </a:lnTo>
                  <a:lnTo>
                    <a:pt x="542" y="0"/>
                  </a:lnTo>
                  <a:close/>
                </a:path>
              </a:pathLst>
            </a:custGeom>
            <a:solidFill>
              <a:srgbClr val="89DF00"/>
            </a:solidFill>
            <a:ln w="0">
              <a:solidFill>
                <a:srgbClr val="89DF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1" name="Freeform 15"/>
            <p:cNvSpPr>
              <a:spLocks/>
            </p:cNvSpPr>
            <p:nvPr/>
          </p:nvSpPr>
          <p:spPr bwMode="auto">
            <a:xfrm>
              <a:off x="1748" y="1350"/>
              <a:ext cx="250" cy="274"/>
            </a:xfrm>
            <a:custGeom>
              <a:avLst/>
              <a:gdLst>
                <a:gd name="T0" fmla="*/ 542 w 750"/>
                <a:gd name="T1" fmla="*/ 0 h 823"/>
                <a:gd name="T2" fmla="*/ 597 w 750"/>
                <a:gd name="T3" fmla="*/ 3 h 823"/>
                <a:gd name="T4" fmla="*/ 650 w 750"/>
                <a:gd name="T5" fmla="*/ 10 h 823"/>
                <a:gd name="T6" fmla="*/ 702 w 750"/>
                <a:gd name="T7" fmla="*/ 23 h 823"/>
                <a:gd name="T8" fmla="*/ 750 w 750"/>
                <a:gd name="T9" fmla="*/ 41 h 823"/>
                <a:gd name="T10" fmla="*/ 694 w 750"/>
                <a:gd name="T11" fmla="*/ 69 h 823"/>
                <a:gd name="T12" fmla="*/ 641 w 750"/>
                <a:gd name="T13" fmla="*/ 103 h 823"/>
                <a:gd name="T14" fmla="*/ 592 w 750"/>
                <a:gd name="T15" fmla="*/ 143 h 823"/>
                <a:gd name="T16" fmla="*/ 548 w 750"/>
                <a:gd name="T17" fmla="*/ 187 h 823"/>
                <a:gd name="T18" fmla="*/ 510 w 750"/>
                <a:gd name="T19" fmla="*/ 237 h 823"/>
                <a:gd name="T20" fmla="*/ 477 w 750"/>
                <a:gd name="T21" fmla="*/ 292 h 823"/>
                <a:gd name="T22" fmla="*/ 451 w 750"/>
                <a:gd name="T23" fmla="*/ 349 h 823"/>
                <a:gd name="T24" fmla="*/ 432 w 750"/>
                <a:gd name="T25" fmla="*/ 411 h 823"/>
                <a:gd name="T26" fmla="*/ 420 w 750"/>
                <a:gd name="T27" fmla="*/ 475 h 823"/>
                <a:gd name="T28" fmla="*/ 417 w 750"/>
                <a:gd name="T29" fmla="*/ 543 h 823"/>
                <a:gd name="T30" fmla="*/ 417 w 750"/>
                <a:gd name="T31" fmla="*/ 749 h 823"/>
                <a:gd name="T32" fmla="*/ 420 w 750"/>
                <a:gd name="T33" fmla="*/ 773 h 823"/>
                <a:gd name="T34" fmla="*/ 430 w 750"/>
                <a:gd name="T35" fmla="*/ 793 h 823"/>
                <a:gd name="T36" fmla="*/ 446 w 750"/>
                <a:gd name="T37" fmla="*/ 808 h 823"/>
                <a:gd name="T38" fmla="*/ 467 w 750"/>
                <a:gd name="T39" fmla="*/ 820 h 823"/>
                <a:gd name="T40" fmla="*/ 491 w 750"/>
                <a:gd name="T41" fmla="*/ 823 h 823"/>
                <a:gd name="T42" fmla="*/ 73 w 750"/>
                <a:gd name="T43" fmla="*/ 823 h 823"/>
                <a:gd name="T44" fmla="*/ 50 w 750"/>
                <a:gd name="T45" fmla="*/ 820 h 823"/>
                <a:gd name="T46" fmla="*/ 29 w 750"/>
                <a:gd name="T47" fmla="*/ 808 h 823"/>
                <a:gd name="T48" fmla="*/ 14 w 750"/>
                <a:gd name="T49" fmla="*/ 793 h 823"/>
                <a:gd name="T50" fmla="*/ 3 w 750"/>
                <a:gd name="T51" fmla="*/ 773 h 823"/>
                <a:gd name="T52" fmla="*/ 0 w 750"/>
                <a:gd name="T53" fmla="*/ 749 h 823"/>
                <a:gd name="T54" fmla="*/ 0 w 750"/>
                <a:gd name="T55" fmla="*/ 543 h 823"/>
                <a:gd name="T56" fmla="*/ 4 w 750"/>
                <a:gd name="T57" fmla="*/ 475 h 823"/>
                <a:gd name="T58" fmla="*/ 16 w 750"/>
                <a:gd name="T59" fmla="*/ 408 h 823"/>
                <a:gd name="T60" fmla="*/ 37 w 750"/>
                <a:gd name="T61" fmla="*/ 346 h 823"/>
                <a:gd name="T62" fmla="*/ 63 w 750"/>
                <a:gd name="T63" fmla="*/ 287 h 823"/>
                <a:gd name="T64" fmla="*/ 97 w 750"/>
                <a:gd name="T65" fmla="*/ 231 h 823"/>
                <a:gd name="T66" fmla="*/ 137 w 750"/>
                <a:gd name="T67" fmla="*/ 181 h 823"/>
                <a:gd name="T68" fmla="*/ 182 w 750"/>
                <a:gd name="T69" fmla="*/ 137 h 823"/>
                <a:gd name="T70" fmla="*/ 233 w 750"/>
                <a:gd name="T71" fmla="*/ 97 h 823"/>
                <a:gd name="T72" fmla="*/ 287 w 750"/>
                <a:gd name="T73" fmla="*/ 63 h 823"/>
                <a:gd name="T74" fmla="*/ 346 w 750"/>
                <a:gd name="T75" fmla="*/ 37 h 823"/>
                <a:gd name="T76" fmla="*/ 408 w 750"/>
                <a:gd name="T77" fmla="*/ 16 h 823"/>
                <a:gd name="T78" fmla="*/ 474 w 750"/>
                <a:gd name="T79" fmla="*/ 4 h 823"/>
                <a:gd name="T80" fmla="*/ 542 w 750"/>
                <a:gd name="T8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823">
                  <a:moveTo>
                    <a:pt x="542" y="0"/>
                  </a:moveTo>
                  <a:lnTo>
                    <a:pt x="597" y="3"/>
                  </a:lnTo>
                  <a:lnTo>
                    <a:pt x="650" y="10"/>
                  </a:lnTo>
                  <a:lnTo>
                    <a:pt x="702" y="23"/>
                  </a:lnTo>
                  <a:lnTo>
                    <a:pt x="750" y="41"/>
                  </a:lnTo>
                  <a:lnTo>
                    <a:pt x="694" y="69"/>
                  </a:lnTo>
                  <a:lnTo>
                    <a:pt x="641" y="103"/>
                  </a:lnTo>
                  <a:lnTo>
                    <a:pt x="592" y="143"/>
                  </a:lnTo>
                  <a:lnTo>
                    <a:pt x="548" y="187"/>
                  </a:lnTo>
                  <a:lnTo>
                    <a:pt x="510" y="237"/>
                  </a:lnTo>
                  <a:lnTo>
                    <a:pt x="477" y="292"/>
                  </a:lnTo>
                  <a:lnTo>
                    <a:pt x="451" y="349"/>
                  </a:lnTo>
                  <a:lnTo>
                    <a:pt x="432" y="411"/>
                  </a:lnTo>
                  <a:lnTo>
                    <a:pt x="420" y="475"/>
                  </a:lnTo>
                  <a:lnTo>
                    <a:pt x="417" y="543"/>
                  </a:lnTo>
                  <a:lnTo>
                    <a:pt x="417" y="749"/>
                  </a:lnTo>
                  <a:lnTo>
                    <a:pt x="420" y="773"/>
                  </a:lnTo>
                  <a:lnTo>
                    <a:pt x="430" y="793"/>
                  </a:lnTo>
                  <a:lnTo>
                    <a:pt x="446" y="808"/>
                  </a:lnTo>
                  <a:lnTo>
                    <a:pt x="467" y="820"/>
                  </a:lnTo>
                  <a:lnTo>
                    <a:pt x="491" y="823"/>
                  </a:lnTo>
                  <a:lnTo>
                    <a:pt x="73" y="823"/>
                  </a:lnTo>
                  <a:lnTo>
                    <a:pt x="50" y="820"/>
                  </a:lnTo>
                  <a:lnTo>
                    <a:pt x="29" y="808"/>
                  </a:lnTo>
                  <a:lnTo>
                    <a:pt x="14" y="793"/>
                  </a:lnTo>
                  <a:lnTo>
                    <a:pt x="3" y="773"/>
                  </a:lnTo>
                  <a:lnTo>
                    <a:pt x="0" y="749"/>
                  </a:lnTo>
                  <a:lnTo>
                    <a:pt x="0" y="543"/>
                  </a:lnTo>
                  <a:lnTo>
                    <a:pt x="4" y="475"/>
                  </a:lnTo>
                  <a:lnTo>
                    <a:pt x="16" y="408"/>
                  </a:lnTo>
                  <a:lnTo>
                    <a:pt x="37" y="346"/>
                  </a:lnTo>
                  <a:lnTo>
                    <a:pt x="63" y="287"/>
                  </a:lnTo>
                  <a:lnTo>
                    <a:pt x="97" y="231"/>
                  </a:lnTo>
                  <a:lnTo>
                    <a:pt x="137" y="181"/>
                  </a:lnTo>
                  <a:lnTo>
                    <a:pt x="182" y="137"/>
                  </a:lnTo>
                  <a:lnTo>
                    <a:pt x="233" y="97"/>
                  </a:lnTo>
                  <a:lnTo>
                    <a:pt x="287" y="63"/>
                  </a:lnTo>
                  <a:lnTo>
                    <a:pt x="346" y="37"/>
                  </a:lnTo>
                  <a:lnTo>
                    <a:pt x="408" y="16"/>
                  </a:lnTo>
                  <a:lnTo>
                    <a:pt x="474" y="4"/>
                  </a:lnTo>
                  <a:lnTo>
                    <a:pt x="542" y="0"/>
                  </a:lnTo>
                  <a:close/>
                </a:path>
              </a:pathLst>
            </a:custGeom>
            <a:solidFill>
              <a:srgbClr val="FF944B"/>
            </a:solidFill>
            <a:ln w="0">
              <a:solidFill>
                <a:srgbClr val="FF944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Freeform 16"/>
            <p:cNvSpPr>
              <a:spLocks/>
            </p:cNvSpPr>
            <p:nvPr/>
          </p:nvSpPr>
          <p:spPr bwMode="auto">
            <a:xfrm>
              <a:off x="576" y="2316"/>
              <a:ext cx="250" cy="274"/>
            </a:xfrm>
            <a:custGeom>
              <a:avLst/>
              <a:gdLst>
                <a:gd name="T0" fmla="*/ 542 w 750"/>
                <a:gd name="T1" fmla="*/ 0 h 823"/>
                <a:gd name="T2" fmla="*/ 597 w 750"/>
                <a:gd name="T3" fmla="*/ 3 h 823"/>
                <a:gd name="T4" fmla="*/ 650 w 750"/>
                <a:gd name="T5" fmla="*/ 10 h 823"/>
                <a:gd name="T6" fmla="*/ 702 w 750"/>
                <a:gd name="T7" fmla="*/ 24 h 823"/>
                <a:gd name="T8" fmla="*/ 750 w 750"/>
                <a:gd name="T9" fmla="*/ 41 h 823"/>
                <a:gd name="T10" fmla="*/ 693 w 750"/>
                <a:gd name="T11" fmla="*/ 69 h 823"/>
                <a:gd name="T12" fmla="*/ 640 w 750"/>
                <a:gd name="T13" fmla="*/ 103 h 823"/>
                <a:gd name="T14" fmla="*/ 591 w 750"/>
                <a:gd name="T15" fmla="*/ 143 h 823"/>
                <a:gd name="T16" fmla="*/ 548 w 750"/>
                <a:gd name="T17" fmla="*/ 189 h 823"/>
                <a:gd name="T18" fmla="*/ 510 w 750"/>
                <a:gd name="T19" fmla="*/ 239 h 823"/>
                <a:gd name="T20" fmla="*/ 478 w 750"/>
                <a:gd name="T21" fmla="*/ 292 h 823"/>
                <a:gd name="T22" fmla="*/ 451 w 750"/>
                <a:gd name="T23" fmla="*/ 351 h 823"/>
                <a:gd name="T24" fmla="*/ 432 w 750"/>
                <a:gd name="T25" fmla="*/ 412 h 823"/>
                <a:gd name="T26" fmla="*/ 420 w 750"/>
                <a:gd name="T27" fmla="*/ 477 h 823"/>
                <a:gd name="T28" fmla="*/ 416 w 750"/>
                <a:gd name="T29" fmla="*/ 543 h 823"/>
                <a:gd name="T30" fmla="*/ 416 w 750"/>
                <a:gd name="T31" fmla="*/ 749 h 823"/>
                <a:gd name="T32" fmla="*/ 420 w 750"/>
                <a:gd name="T33" fmla="*/ 773 h 823"/>
                <a:gd name="T34" fmla="*/ 430 w 750"/>
                <a:gd name="T35" fmla="*/ 794 h 823"/>
                <a:gd name="T36" fmla="*/ 447 w 750"/>
                <a:gd name="T37" fmla="*/ 810 h 823"/>
                <a:gd name="T38" fmla="*/ 467 w 750"/>
                <a:gd name="T39" fmla="*/ 820 h 823"/>
                <a:gd name="T40" fmla="*/ 489 w 750"/>
                <a:gd name="T41" fmla="*/ 823 h 823"/>
                <a:gd name="T42" fmla="*/ 74 w 750"/>
                <a:gd name="T43" fmla="*/ 823 h 823"/>
                <a:gd name="T44" fmla="*/ 50 w 750"/>
                <a:gd name="T45" fmla="*/ 820 h 823"/>
                <a:gd name="T46" fmla="*/ 29 w 750"/>
                <a:gd name="T47" fmla="*/ 810 h 823"/>
                <a:gd name="T48" fmla="*/ 13 w 750"/>
                <a:gd name="T49" fmla="*/ 794 h 823"/>
                <a:gd name="T50" fmla="*/ 3 w 750"/>
                <a:gd name="T51" fmla="*/ 773 h 823"/>
                <a:gd name="T52" fmla="*/ 0 w 750"/>
                <a:gd name="T53" fmla="*/ 749 h 823"/>
                <a:gd name="T54" fmla="*/ 0 w 750"/>
                <a:gd name="T55" fmla="*/ 543 h 823"/>
                <a:gd name="T56" fmla="*/ 4 w 750"/>
                <a:gd name="T57" fmla="*/ 475 h 823"/>
                <a:gd name="T58" fmla="*/ 16 w 750"/>
                <a:gd name="T59" fmla="*/ 409 h 823"/>
                <a:gd name="T60" fmla="*/ 35 w 750"/>
                <a:gd name="T61" fmla="*/ 347 h 823"/>
                <a:gd name="T62" fmla="*/ 63 w 750"/>
                <a:gd name="T63" fmla="*/ 288 h 823"/>
                <a:gd name="T64" fmla="*/ 97 w 750"/>
                <a:gd name="T65" fmla="*/ 233 h 823"/>
                <a:gd name="T66" fmla="*/ 137 w 750"/>
                <a:gd name="T67" fmla="*/ 183 h 823"/>
                <a:gd name="T68" fmla="*/ 181 w 750"/>
                <a:gd name="T69" fmla="*/ 137 h 823"/>
                <a:gd name="T70" fmla="*/ 231 w 750"/>
                <a:gd name="T71" fmla="*/ 97 h 823"/>
                <a:gd name="T72" fmla="*/ 287 w 750"/>
                <a:gd name="T73" fmla="*/ 64 h 823"/>
                <a:gd name="T74" fmla="*/ 346 w 750"/>
                <a:gd name="T75" fmla="*/ 37 h 823"/>
                <a:gd name="T76" fmla="*/ 408 w 750"/>
                <a:gd name="T77" fmla="*/ 16 h 823"/>
                <a:gd name="T78" fmla="*/ 475 w 750"/>
                <a:gd name="T79" fmla="*/ 5 h 823"/>
                <a:gd name="T80" fmla="*/ 542 w 750"/>
                <a:gd name="T8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823">
                  <a:moveTo>
                    <a:pt x="542" y="0"/>
                  </a:moveTo>
                  <a:lnTo>
                    <a:pt x="597" y="3"/>
                  </a:lnTo>
                  <a:lnTo>
                    <a:pt x="650" y="10"/>
                  </a:lnTo>
                  <a:lnTo>
                    <a:pt x="702" y="24"/>
                  </a:lnTo>
                  <a:lnTo>
                    <a:pt x="750" y="41"/>
                  </a:lnTo>
                  <a:lnTo>
                    <a:pt x="693" y="69"/>
                  </a:lnTo>
                  <a:lnTo>
                    <a:pt x="640" y="103"/>
                  </a:lnTo>
                  <a:lnTo>
                    <a:pt x="591" y="143"/>
                  </a:lnTo>
                  <a:lnTo>
                    <a:pt x="548" y="189"/>
                  </a:lnTo>
                  <a:lnTo>
                    <a:pt x="510" y="239"/>
                  </a:lnTo>
                  <a:lnTo>
                    <a:pt x="478" y="292"/>
                  </a:lnTo>
                  <a:lnTo>
                    <a:pt x="451" y="351"/>
                  </a:lnTo>
                  <a:lnTo>
                    <a:pt x="432" y="412"/>
                  </a:lnTo>
                  <a:lnTo>
                    <a:pt x="420" y="477"/>
                  </a:lnTo>
                  <a:lnTo>
                    <a:pt x="416" y="543"/>
                  </a:lnTo>
                  <a:lnTo>
                    <a:pt x="416" y="749"/>
                  </a:lnTo>
                  <a:lnTo>
                    <a:pt x="420" y="773"/>
                  </a:lnTo>
                  <a:lnTo>
                    <a:pt x="430" y="794"/>
                  </a:lnTo>
                  <a:lnTo>
                    <a:pt x="447" y="810"/>
                  </a:lnTo>
                  <a:lnTo>
                    <a:pt x="467" y="820"/>
                  </a:lnTo>
                  <a:lnTo>
                    <a:pt x="489" y="823"/>
                  </a:lnTo>
                  <a:lnTo>
                    <a:pt x="74" y="823"/>
                  </a:lnTo>
                  <a:lnTo>
                    <a:pt x="50" y="820"/>
                  </a:lnTo>
                  <a:lnTo>
                    <a:pt x="29" y="810"/>
                  </a:lnTo>
                  <a:lnTo>
                    <a:pt x="13" y="794"/>
                  </a:lnTo>
                  <a:lnTo>
                    <a:pt x="3" y="773"/>
                  </a:lnTo>
                  <a:lnTo>
                    <a:pt x="0" y="749"/>
                  </a:lnTo>
                  <a:lnTo>
                    <a:pt x="0" y="543"/>
                  </a:lnTo>
                  <a:lnTo>
                    <a:pt x="4" y="475"/>
                  </a:lnTo>
                  <a:lnTo>
                    <a:pt x="16" y="409"/>
                  </a:lnTo>
                  <a:lnTo>
                    <a:pt x="35" y="347"/>
                  </a:lnTo>
                  <a:lnTo>
                    <a:pt x="63" y="288"/>
                  </a:lnTo>
                  <a:lnTo>
                    <a:pt x="97" y="233"/>
                  </a:lnTo>
                  <a:lnTo>
                    <a:pt x="137" y="183"/>
                  </a:lnTo>
                  <a:lnTo>
                    <a:pt x="181" y="137"/>
                  </a:lnTo>
                  <a:lnTo>
                    <a:pt x="231" y="97"/>
                  </a:lnTo>
                  <a:lnTo>
                    <a:pt x="287" y="64"/>
                  </a:lnTo>
                  <a:lnTo>
                    <a:pt x="346" y="37"/>
                  </a:lnTo>
                  <a:lnTo>
                    <a:pt x="408" y="16"/>
                  </a:lnTo>
                  <a:lnTo>
                    <a:pt x="475" y="5"/>
                  </a:lnTo>
                  <a:lnTo>
                    <a:pt x="542" y="0"/>
                  </a:lnTo>
                  <a:close/>
                </a:path>
              </a:pathLst>
            </a:custGeom>
            <a:solidFill>
              <a:srgbClr val="FF22A9"/>
            </a:solidFill>
            <a:ln w="0">
              <a:solidFill>
                <a:srgbClr val="FF22A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Freeform 17"/>
            <p:cNvSpPr>
              <a:spLocks/>
            </p:cNvSpPr>
            <p:nvPr/>
          </p:nvSpPr>
          <p:spPr bwMode="auto">
            <a:xfrm>
              <a:off x="1748" y="2316"/>
              <a:ext cx="250" cy="274"/>
            </a:xfrm>
            <a:custGeom>
              <a:avLst/>
              <a:gdLst>
                <a:gd name="T0" fmla="*/ 542 w 750"/>
                <a:gd name="T1" fmla="*/ 0 h 823"/>
                <a:gd name="T2" fmla="*/ 597 w 750"/>
                <a:gd name="T3" fmla="*/ 3 h 823"/>
                <a:gd name="T4" fmla="*/ 650 w 750"/>
                <a:gd name="T5" fmla="*/ 10 h 823"/>
                <a:gd name="T6" fmla="*/ 702 w 750"/>
                <a:gd name="T7" fmla="*/ 24 h 823"/>
                <a:gd name="T8" fmla="*/ 750 w 750"/>
                <a:gd name="T9" fmla="*/ 41 h 823"/>
                <a:gd name="T10" fmla="*/ 694 w 750"/>
                <a:gd name="T11" fmla="*/ 69 h 823"/>
                <a:gd name="T12" fmla="*/ 641 w 750"/>
                <a:gd name="T13" fmla="*/ 103 h 823"/>
                <a:gd name="T14" fmla="*/ 592 w 750"/>
                <a:gd name="T15" fmla="*/ 143 h 823"/>
                <a:gd name="T16" fmla="*/ 548 w 750"/>
                <a:gd name="T17" fmla="*/ 189 h 823"/>
                <a:gd name="T18" fmla="*/ 510 w 750"/>
                <a:gd name="T19" fmla="*/ 239 h 823"/>
                <a:gd name="T20" fmla="*/ 477 w 750"/>
                <a:gd name="T21" fmla="*/ 292 h 823"/>
                <a:gd name="T22" fmla="*/ 451 w 750"/>
                <a:gd name="T23" fmla="*/ 351 h 823"/>
                <a:gd name="T24" fmla="*/ 432 w 750"/>
                <a:gd name="T25" fmla="*/ 412 h 823"/>
                <a:gd name="T26" fmla="*/ 420 w 750"/>
                <a:gd name="T27" fmla="*/ 477 h 823"/>
                <a:gd name="T28" fmla="*/ 417 w 750"/>
                <a:gd name="T29" fmla="*/ 543 h 823"/>
                <a:gd name="T30" fmla="*/ 417 w 750"/>
                <a:gd name="T31" fmla="*/ 749 h 823"/>
                <a:gd name="T32" fmla="*/ 420 w 750"/>
                <a:gd name="T33" fmla="*/ 773 h 823"/>
                <a:gd name="T34" fmla="*/ 430 w 750"/>
                <a:gd name="T35" fmla="*/ 794 h 823"/>
                <a:gd name="T36" fmla="*/ 446 w 750"/>
                <a:gd name="T37" fmla="*/ 810 h 823"/>
                <a:gd name="T38" fmla="*/ 467 w 750"/>
                <a:gd name="T39" fmla="*/ 820 h 823"/>
                <a:gd name="T40" fmla="*/ 491 w 750"/>
                <a:gd name="T41" fmla="*/ 823 h 823"/>
                <a:gd name="T42" fmla="*/ 73 w 750"/>
                <a:gd name="T43" fmla="*/ 823 h 823"/>
                <a:gd name="T44" fmla="*/ 50 w 750"/>
                <a:gd name="T45" fmla="*/ 820 h 823"/>
                <a:gd name="T46" fmla="*/ 29 w 750"/>
                <a:gd name="T47" fmla="*/ 810 h 823"/>
                <a:gd name="T48" fmla="*/ 14 w 750"/>
                <a:gd name="T49" fmla="*/ 794 h 823"/>
                <a:gd name="T50" fmla="*/ 3 w 750"/>
                <a:gd name="T51" fmla="*/ 773 h 823"/>
                <a:gd name="T52" fmla="*/ 0 w 750"/>
                <a:gd name="T53" fmla="*/ 749 h 823"/>
                <a:gd name="T54" fmla="*/ 0 w 750"/>
                <a:gd name="T55" fmla="*/ 543 h 823"/>
                <a:gd name="T56" fmla="*/ 4 w 750"/>
                <a:gd name="T57" fmla="*/ 475 h 823"/>
                <a:gd name="T58" fmla="*/ 16 w 750"/>
                <a:gd name="T59" fmla="*/ 409 h 823"/>
                <a:gd name="T60" fmla="*/ 37 w 750"/>
                <a:gd name="T61" fmla="*/ 347 h 823"/>
                <a:gd name="T62" fmla="*/ 63 w 750"/>
                <a:gd name="T63" fmla="*/ 288 h 823"/>
                <a:gd name="T64" fmla="*/ 97 w 750"/>
                <a:gd name="T65" fmla="*/ 233 h 823"/>
                <a:gd name="T66" fmla="*/ 137 w 750"/>
                <a:gd name="T67" fmla="*/ 183 h 823"/>
                <a:gd name="T68" fmla="*/ 182 w 750"/>
                <a:gd name="T69" fmla="*/ 137 h 823"/>
                <a:gd name="T70" fmla="*/ 233 w 750"/>
                <a:gd name="T71" fmla="*/ 97 h 823"/>
                <a:gd name="T72" fmla="*/ 287 w 750"/>
                <a:gd name="T73" fmla="*/ 64 h 823"/>
                <a:gd name="T74" fmla="*/ 346 w 750"/>
                <a:gd name="T75" fmla="*/ 37 h 823"/>
                <a:gd name="T76" fmla="*/ 408 w 750"/>
                <a:gd name="T77" fmla="*/ 16 h 823"/>
                <a:gd name="T78" fmla="*/ 474 w 750"/>
                <a:gd name="T79" fmla="*/ 5 h 823"/>
                <a:gd name="T80" fmla="*/ 542 w 750"/>
                <a:gd name="T8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823">
                  <a:moveTo>
                    <a:pt x="542" y="0"/>
                  </a:moveTo>
                  <a:lnTo>
                    <a:pt x="597" y="3"/>
                  </a:lnTo>
                  <a:lnTo>
                    <a:pt x="650" y="10"/>
                  </a:lnTo>
                  <a:lnTo>
                    <a:pt x="702" y="24"/>
                  </a:lnTo>
                  <a:lnTo>
                    <a:pt x="750" y="41"/>
                  </a:lnTo>
                  <a:lnTo>
                    <a:pt x="694" y="69"/>
                  </a:lnTo>
                  <a:lnTo>
                    <a:pt x="641" y="103"/>
                  </a:lnTo>
                  <a:lnTo>
                    <a:pt x="592" y="143"/>
                  </a:lnTo>
                  <a:lnTo>
                    <a:pt x="548" y="189"/>
                  </a:lnTo>
                  <a:lnTo>
                    <a:pt x="510" y="239"/>
                  </a:lnTo>
                  <a:lnTo>
                    <a:pt x="477" y="292"/>
                  </a:lnTo>
                  <a:lnTo>
                    <a:pt x="451" y="351"/>
                  </a:lnTo>
                  <a:lnTo>
                    <a:pt x="432" y="412"/>
                  </a:lnTo>
                  <a:lnTo>
                    <a:pt x="420" y="477"/>
                  </a:lnTo>
                  <a:lnTo>
                    <a:pt x="417" y="543"/>
                  </a:lnTo>
                  <a:lnTo>
                    <a:pt x="417" y="749"/>
                  </a:lnTo>
                  <a:lnTo>
                    <a:pt x="420" y="773"/>
                  </a:lnTo>
                  <a:lnTo>
                    <a:pt x="430" y="794"/>
                  </a:lnTo>
                  <a:lnTo>
                    <a:pt x="446" y="810"/>
                  </a:lnTo>
                  <a:lnTo>
                    <a:pt x="467" y="820"/>
                  </a:lnTo>
                  <a:lnTo>
                    <a:pt x="491" y="823"/>
                  </a:lnTo>
                  <a:lnTo>
                    <a:pt x="73" y="823"/>
                  </a:lnTo>
                  <a:lnTo>
                    <a:pt x="50" y="820"/>
                  </a:lnTo>
                  <a:lnTo>
                    <a:pt x="29" y="810"/>
                  </a:lnTo>
                  <a:lnTo>
                    <a:pt x="14" y="794"/>
                  </a:lnTo>
                  <a:lnTo>
                    <a:pt x="3" y="773"/>
                  </a:lnTo>
                  <a:lnTo>
                    <a:pt x="0" y="749"/>
                  </a:lnTo>
                  <a:lnTo>
                    <a:pt x="0" y="543"/>
                  </a:lnTo>
                  <a:lnTo>
                    <a:pt x="4" y="475"/>
                  </a:lnTo>
                  <a:lnTo>
                    <a:pt x="16" y="409"/>
                  </a:lnTo>
                  <a:lnTo>
                    <a:pt x="37" y="347"/>
                  </a:lnTo>
                  <a:lnTo>
                    <a:pt x="63" y="288"/>
                  </a:lnTo>
                  <a:lnTo>
                    <a:pt x="97" y="233"/>
                  </a:lnTo>
                  <a:lnTo>
                    <a:pt x="137" y="183"/>
                  </a:lnTo>
                  <a:lnTo>
                    <a:pt x="182" y="137"/>
                  </a:lnTo>
                  <a:lnTo>
                    <a:pt x="233" y="97"/>
                  </a:lnTo>
                  <a:lnTo>
                    <a:pt x="287" y="64"/>
                  </a:lnTo>
                  <a:lnTo>
                    <a:pt x="346" y="37"/>
                  </a:lnTo>
                  <a:lnTo>
                    <a:pt x="408" y="16"/>
                  </a:lnTo>
                  <a:lnTo>
                    <a:pt x="474" y="5"/>
                  </a:lnTo>
                  <a:lnTo>
                    <a:pt x="542" y="0"/>
                  </a:lnTo>
                  <a:close/>
                </a:path>
              </a:pathLst>
            </a:custGeom>
            <a:solidFill>
              <a:srgbClr val="10F4EA"/>
            </a:solidFill>
            <a:ln w="0">
              <a:solidFill>
                <a:srgbClr val="10F4E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6" name="Freeform 18"/>
            <p:cNvSpPr>
              <a:spLocks/>
            </p:cNvSpPr>
            <p:nvPr/>
          </p:nvSpPr>
          <p:spPr bwMode="auto">
            <a:xfrm>
              <a:off x="638" y="1218"/>
              <a:ext cx="235" cy="234"/>
            </a:xfrm>
            <a:custGeom>
              <a:avLst/>
              <a:gdLst>
                <a:gd name="T0" fmla="*/ 351 w 703"/>
                <a:gd name="T1" fmla="*/ 0 h 703"/>
                <a:gd name="T2" fmla="*/ 408 w 703"/>
                <a:gd name="T3" fmla="*/ 4 h 703"/>
                <a:gd name="T4" fmla="*/ 463 w 703"/>
                <a:gd name="T5" fmla="*/ 19 h 703"/>
                <a:gd name="T6" fmla="*/ 513 w 703"/>
                <a:gd name="T7" fmla="*/ 39 h 703"/>
                <a:gd name="T8" fmla="*/ 558 w 703"/>
                <a:gd name="T9" fmla="*/ 67 h 703"/>
                <a:gd name="T10" fmla="*/ 600 w 703"/>
                <a:gd name="T11" fmla="*/ 103 h 703"/>
                <a:gd name="T12" fmla="*/ 635 w 703"/>
                <a:gd name="T13" fmla="*/ 144 h 703"/>
                <a:gd name="T14" fmla="*/ 663 w 703"/>
                <a:gd name="T15" fmla="*/ 190 h 703"/>
                <a:gd name="T16" fmla="*/ 685 w 703"/>
                <a:gd name="T17" fmla="*/ 241 h 703"/>
                <a:gd name="T18" fmla="*/ 699 w 703"/>
                <a:gd name="T19" fmla="*/ 295 h 703"/>
                <a:gd name="T20" fmla="*/ 703 w 703"/>
                <a:gd name="T21" fmla="*/ 352 h 703"/>
                <a:gd name="T22" fmla="*/ 699 w 703"/>
                <a:gd name="T23" fmla="*/ 408 h 703"/>
                <a:gd name="T24" fmla="*/ 685 w 703"/>
                <a:gd name="T25" fmla="*/ 463 h 703"/>
                <a:gd name="T26" fmla="*/ 663 w 703"/>
                <a:gd name="T27" fmla="*/ 513 h 703"/>
                <a:gd name="T28" fmla="*/ 635 w 703"/>
                <a:gd name="T29" fmla="*/ 560 h 703"/>
                <a:gd name="T30" fmla="*/ 600 w 703"/>
                <a:gd name="T31" fmla="*/ 600 h 703"/>
                <a:gd name="T32" fmla="*/ 558 w 703"/>
                <a:gd name="T33" fmla="*/ 635 h 703"/>
                <a:gd name="T34" fmla="*/ 513 w 703"/>
                <a:gd name="T35" fmla="*/ 665 h 703"/>
                <a:gd name="T36" fmla="*/ 463 w 703"/>
                <a:gd name="T37" fmla="*/ 685 h 703"/>
                <a:gd name="T38" fmla="*/ 408 w 703"/>
                <a:gd name="T39" fmla="*/ 699 h 703"/>
                <a:gd name="T40" fmla="*/ 351 w 703"/>
                <a:gd name="T41" fmla="*/ 703 h 703"/>
                <a:gd name="T42" fmla="*/ 295 w 703"/>
                <a:gd name="T43" fmla="*/ 699 h 703"/>
                <a:gd name="T44" fmla="*/ 240 w 703"/>
                <a:gd name="T45" fmla="*/ 685 h 703"/>
                <a:gd name="T46" fmla="*/ 190 w 703"/>
                <a:gd name="T47" fmla="*/ 665 h 703"/>
                <a:gd name="T48" fmla="*/ 144 w 703"/>
                <a:gd name="T49" fmla="*/ 635 h 703"/>
                <a:gd name="T50" fmla="*/ 103 w 703"/>
                <a:gd name="T51" fmla="*/ 600 h 703"/>
                <a:gd name="T52" fmla="*/ 67 w 703"/>
                <a:gd name="T53" fmla="*/ 560 h 703"/>
                <a:gd name="T54" fmla="*/ 39 w 703"/>
                <a:gd name="T55" fmla="*/ 513 h 703"/>
                <a:gd name="T56" fmla="*/ 17 w 703"/>
                <a:gd name="T57" fmla="*/ 463 h 703"/>
                <a:gd name="T58" fmla="*/ 4 w 703"/>
                <a:gd name="T59" fmla="*/ 408 h 703"/>
                <a:gd name="T60" fmla="*/ 0 w 703"/>
                <a:gd name="T61" fmla="*/ 352 h 703"/>
                <a:gd name="T62" fmla="*/ 4 w 703"/>
                <a:gd name="T63" fmla="*/ 295 h 703"/>
                <a:gd name="T64" fmla="*/ 17 w 703"/>
                <a:gd name="T65" fmla="*/ 241 h 703"/>
                <a:gd name="T66" fmla="*/ 39 w 703"/>
                <a:gd name="T67" fmla="*/ 190 h 703"/>
                <a:gd name="T68" fmla="*/ 67 w 703"/>
                <a:gd name="T69" fmla="*/ 144 h 703"/>
                <a:gd name="T70" fmla="*/ 103 w 703"/>
                <a:gd name="T71" fmla="*/ 103 h 703"/>
                <a:gd name="T72" fmla="*/ 144 w 703"/>
                <a:gd name="T73" fmla="*/ 67 h 703"/>
                <a:gd name="T74" fmla="*/ 190 w 703"/>
                <a:gd name="T75" fmla="*/ 39 h 703"/>
                <a:gd name="T76" fmla="*/ 240 w 703"/>
                <a:gd name="T77" fmla="*/ 19 h 703"/>
                <a:gd name="T78" fmla="*/ 295 w 703"/>
                <a:gd name="T79" fmla="*/ 4 h 703"/>
                <a:gd name="T80" fmla="*/ 351 w 703"/>
                <a:gd name="T81"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703">
                  <a:moveTo>
                    <a:pt x="351" y="0"/>
                  </a:moveTo>
                  <a:lnTo>
                    <a:pt x="408" y="4"/>
                  </a:lnTo>
                  <a:lnTo>
                    <a:pt x="463" y="19"/>
                  </a:lnTo>
                  <a:lnTo>
                    <a:pt x="513" y="39"/>
                  </a:lnTo>
                  <a:lnTo>
                    <a:pt x="558" y="67"/>
                  </a:lnTo>
                  <a:lnTo>
                    <a:pt x="600" y="103"/>
                  </a:lnTo>
                  <a:lnTo>
                    <a:pt x="635" y="144"/>
                  </a:lnTo>
                  <a:lnTo>
                    <a:pt x="663" y="190"/>
                  </a:lnTo>
                  <a:lnTo>
                    <a:pt x="685" y="241"/>
                  </a:lnTo>
                  <a:lnTo>
                    <a:pt x="699" y="295"/>
                  </a:lnTo>
                  <a:lnTo>
                    <a:pt x="703" y="352"/>
                  </a:lnTo>
                  <a:lnTo>
                    <a:pt x="699" y="408"/>
                  </a:lnTo>
                  <a:lnTo>
                    <a:pt x="685" y="463"/>
                  </a:lnTo>
                  <a:lnTo>
                    <a:pt x="663" y="513"/>
                  </a:lnTo>
                  <a:lnTo>
                    <a:pt x="635" y="560"/>
                  </a:lnTo>
                  <a:lnTo>
                    <a:pt x="600" y="600"/>
                  </a:lnTo>
                  <a:lnTo>
                    <a:pt x="558" y="635"/>
                  </a:lnTo>
                  <a:lnTo>
                    <a:pt x="513" y="665"/>
                  </a:lnTo>
                  <a:lnTo>
                    <a:pt x="463" y="685"/>
                  </a:lnTo>
                  <a:lnTo>
                    <a:pt x="408" y="699"/>
                  </a:lnTo>
                  <a:lnTo>
                    <a:pt x="351" y="703"/>
                  </a:lnTo>
                  <a:lnTo>
                    <a:pt x="295" y="699"/>
                  </a:lnTo>
                  <a:lnTo>
                    <a:pt x="240" y="685"/>
                  </a:lnTo>
                  <a:lnTo>
                    <a:pt x="190" y="665"/>
                  </a:lnTo>
                  <a:lnTo>
                    <a:pt x="144" y="635"/>
                  </a:lnTo>
                  <a:lnTo>
                    <a:pt x="103" y="600"/>
                  </a:lnTo>
                  <a:lnTo>
                    <a:pt x="67" y="560"/>
                  </a:lnTo>
                  <a:lnTo>
                    <a:pt x="39" y="513"/>
                  </a:lnTo>
                  <a:lnTo>
                    <a:pt x="17" y="463"/>
                  </a:lnTo>
                  <a:lnTo>
                    <a:pt x="4" y="408"/>
                  </a:lnTo>
                  <a:lnTo>
                    <a:pt x="0" y="352"/>
                  </a:lnTo>
                  <a:lnTo>
                    <a:pt x="4" y="295"/>
                  </a:lnTo>
                  <a:lnTo>
                    <a:pt x="17" y="241"/>
                  </a:lnTo>
                  <a:lnTo>
                    <a:pt x="39" y="190"/>
                  </a:lnTo>
                  <a:lnTo>
                    <a:pt x="67" y="144"/>
                  </a:lnTo>
                  <a:lnTo>
                    <a:pt x="103" y="103"/>
                  </a:lnTo>
                  <a:lnTo>
                    <a:pt x="144" y="67"/>
                  </a:lnTo>
                  <a:lnTo>
                    <a:pt x="190" y="39"/>
                  </a:lnTo>
                  <a:lnTo>
                    <a:pt x="240" y="19"/>
                  </a:lnTo>
                  <a:lnTo>
                    <a:pt x="295" y="4"/>
                  </a:lnTo>
                  <a:lnTo>
                    <a:pt x="351" y="0"/>
                  </a:lnTo>
                  <a:close/>
                </a:path>
              </a:pathLst>
            </a:custGeom>
            <a:solidFill>
              <a:srgbClr val="FFBF84"/>
            </a:solidFill>
            <a:ln w="0">
              <a:solidFill>
                <a:srgbClr val="FFBF8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4" name="Freeform 19"/>
            <p:cNvSpPr>
              <a:spLocks/>
            </p:cNvSpPr>
            <p:nvPr/>
          </p:nvSpPr>
          <p:spPr bwMode="auto">
            <a:xfrm>
              <a:off x="1809" y="1218"/>
              <a:ext cx="235" cy="234"/>
            </a:xfrm>
            <a:custGeom>
              <a:avLst/>
              <a:gdLst>
                <a:gd name="T0" fmla="*/ 353 w 704"/>
                <a:gd name="T1" fmla="*/ 0 h 703"/>
                <a:gd name="T2" fmla="*/ 409 w 704"/>
                <a:gd name="T3" fmla="*/ 4 h 703"/>
                <a:gd name="T4" fmla="*/ 463 w 704"/>
                <a:gd name="T5" fmla="*/ 19 h 703"/>
                <a:gd name="T6" fmla="*/ 514 w 704"/>
                <a:gd name="T7" fmla="*/ 39 h 703"/>
                <a:gd name="T8" fmla="*/ 559 w 704"/>
                <a:gd name="T9" fmla="*/ 67 h 703"/>
                <a:gd name="T10" fmla="*/ 601 w 704"/>
                <a:gd name="T11" fmla="*/ 103 h 703"/>
                <a:gd name="T12" fmla="*/ 636 w 704"/>
                <a:gd name="T13" fmla="*/ 144 h 703"/>
                <a:gd name="T14" fmla="*/ 664 w 704"/>
                <a:gd name="T15" fmla="*/ 190 h 703"/>
                <a:gd name="T16" fmla="*/ 686 w 704"/>
                <a:gd name="T17" fmla="*/ 241 h 703"/>
                <a:gd name="T18" fmla="*/ 699 w 704"/>
                <a:gd name="T19" fmla="*/ 295 h 703"/>
                <a:gd name="T20" fmla="*/ 704 w 704"/>
                <a:gd name="T21" fmla="*/ 352 h 703"/>
                <a:gd name="T22" fmla="*/ 699 w 704"/>
                <a:gd name="T23" fmla="*/ 408 h 703"/>
                <a:gd name="T24" fmla="*/ 686 w 704"/>
                <a:gd name="T25" fmla="*/ 463 h 703"/>
                <a:gd name="T26" fmla="*/ 664 w 704"/>
                <a:gd name="T27" fmla="*/ 513 h 703"/>
                <a:gd name="T28" fmla="*/ 636 w 704"/>
                <a:gd name="T29" fmla="*/ 560 h 703"/>
                <a:gd name="T30" fmla="*/ 601 w 704"/>
                <a:gd name="T31" fmla="*/ 600 h 703"/>
                <a:gd name="T32" fmla="*/ 559 w 704"/>
                <a:gd name="T33" fmla="*/ 635 h 703"/>
                <a:gd name="T34" fmla="*/ 514 w 704"/>
                <a:gd name="T35" fmla="*/ 665 h 703"/>
                <a:gd name="T36" fmla="*/ 463 w 704"/>
                <a:gd name="T37" fmla="*/ 685 h 703"/>
                <a:gd name="T38" fmla="*/ 409 w 704"/>
                <a:gd name="T39" fmla="*/ 699 h 703"/>
                <a:gd name="T40" fmla="*/ 353 w 704"/>
                <a:gd name="T41" fmla="*/ 703 h 703"/>
                <a:gd name="T42" fmla="*/ 295 w 704"/>
                <a:gd name="T43" fmla="*/ 699 h 703"/>
                <a:gd name="T44" fmla="*/ 241 w 704"/>
                <a:gd name="T45" fmla="*/ 685 h 703"/>
                <a:gd name="T46" fmla="*/ 191 w 704"/>
                <a:gd name="T47" fmla="*/ 665 h 703"/>
                <a:gd name="T48" fmla="*/ 145 w 704"/>
                <a:gd name="T49" fmla="*/ 635 h 703"/>
                <a:gd name="T50" fmla="*/ 104 w 704"/>
                <a:gd name="T51" fmla="*/ 600 h 703"/>
                <a:gd name="T52" fmla="*/ 68 w 704"/>
                <a:gd name="T53" fmla="*/ 560 h 703"/>
                <a:gd name="T54" fmla="*/ 40 w 704"/>
                <a:gd name="T55" fmla="*/ 513 h 703"/>
                <a:gd name="T56" fmla="*/ 18 w 704"/>
                <a:gd name="T57" fmla="*/ 463 h 703"/>
                <a:gd name="T58" fmla="*/ 5 w 704"/>
                <a:gd name="T59" fmla="*/ 408 h 703"/>
                <a:gd name="T60" fmla="*/ 0 w 704"/>
                <a:gd name="T61" fmla="*/ 352 h 703"/>
                <a:gd name="T62" fmla="*/ 5 w 704"/>
                <a:gd name="T63" fmla="*/ 295 h 703"/>
                <a:gd name="T64" fmla="*/ 18 w 704"/>
                <a:gd name="T65" fmla="*/ 241 h 703"/>
                <a:gd name="T66" fmla="*/ 40 w 704"/>
                <a:gd name="T67" fmla="*/ 190 h 703"/>
                <a:gd name="T68" fmla="*/ 68 w 704"/>
                <a:gd name="T69" fmla="*/ 144 h 703"/>
                <a:gd name="T70" fmla="*/ 104 w 704"/>
                <a:gd name="T71" fmla="*/ 103 h 703"/>
                <a:gd name="T72" fmla="*/ 145 w 704"/>
                <a:gd name="T73" fmla="*/ 67 h 703"/>
                <a:gd name="T74" fmla="*/ 191 w 704"/>
                <a:gd name="T75" fmla="*/ 39 h 703"/>
                <a:gd name="T76" fmla="*/ 241 w 704"/>
                <a:gd name="T77" fmla="*/ 19 h 703"/>
                <a:gd name="T78" fmla="*/ 295 w 704"/>
                <a:gd name="T79" fmla="*/ 4 h 703"/>
                <a:gd name="T80" fmla="*/ 353 w 704"/>
                <a:gd name="T81"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4" h="703">
                  <a:moveTo>
                    <a:pt x="353" y="0"/>
                  </a:moveTo>
                  <a:lnTo>
                    <a:pt x="409" y="4"/>
                  </a:lnTo>
                  <a:lnTo>
                    <a:pt x="463" y="19"/>
                  </a:lnTo>
                  <a:lnTo>
                    <a:pt x="514" y="39"/>
                  </a:lnTo>
                  <a:lnTo>
                    <a:pt x="559" y="67"/>
                  </a:lnTo>
                  <a:lnTo>
                    <a:pt x="601" y="103"/>
                  </a:lnTo>
                  <a:lnTo>
                    <a:pt x="636" y="144"/>
                  </a:lnTo>
                  <a:lnTo>
                    <a:pt x="664" y="190"/>
                  </a:lnTo>
                  <a:lnTo>
                    <a:pt x="686" y="241"/>
                  </a:lnTo>
                  <a:lnTo>
                    <a:pt x="699" y="295"/>
                  </a:lnTo>
                  <a:lnTo>
                    <a:pt x="704" y="352"/>
                  </a:lnTo>
                  <a:lnTo>
                    <a:pt x="699" y="408"/>
                  </a:lnTo>
                  <a:lnTo>
                    <a:pt x="686" y="463"/>
                  </a:lnTo>
                  <a:lnTo>
                    <a:pt x="664" y="513"/>
                  </a:lnTo>
                  <a:lnTo>
                    <a:pt x="636" y="560"/>
                  </a:lnTo>
                  <a:lnTo>
                    <a:pt x="601" y="600"/>
                  </a:lnTo>
                  <a:lnTo>
                    <a:pt x="559" y="635"/>
                  </a:lnTo>
                  <a:lnTo>
                    <a:pt x="514" y="665"/>
                  </a:lnTo>
                  <a:lnTo>
                    <a:pt x="463" y="685"/>
                  </a:lnTo>
                  <a:lnTo>
                    <a:pt x="409" y="699"/>
                  </a:lnTo>
                  <a:lnTo>
                    <a:pt x="353" y="703"/>
                  </a:lnTo>
                  <a:lnTo>
                    <a:pt x="295" y="699"/>
                  </a:lnTo>
                  <a:lnTo>
                    <a:pt x="241" y="685"/>
                  </a:lnTo>
                  <a:lnTo>
                    <a:pt x="191" y="665"/>
                  </a:lnTo>
                  <a:lnTo>
                    <a:pt x="145" y="635"/>
                  </a:lnTo>
                  <a:lnTo>
                    <a:pt x="104" y="600"/>
                  </a:lnTo>
                  <a:lnTo>
                    <a:pt x="68" y="560"/>
                  </a:lnTo>
                  <a:lnTo>
                    <a:pt x="40" y="513"/>
                  </a:lnTo>
                  <a:lnTo>
                    <a:pt x="18" y="463"/>
                  </a:lnTo>
                  <a:lnTo>
                    <a:pt x="5" y="408"/>
                  </a:lnTo>
                  <a:lnTo>
                    <a:pt x="0" y="352"/>
                  </a:lnTo>
                  <a:lnTo>
                    <a:pt x="5" y="295"/>
                  </a:lnTo>
                  <a:lnTo>
                    <a:pt x="18" y="241"/>
                  </a:lnTo>
                  <a:lnTo>
                    <a:pt x="40" y="190"/>
                  </a:lnTo>
                  <a:lnTo>
                    <a:pt x="68" y="144"/>
                  </a:lnTo>
                  <a:lnTo>
                    <a:pt x="104" y="103"/>
                  </a:lnTo>
                  <a:lnTo>
                    <a:pt x="145" y="67"/>
                  </a:lnTo>
                  <a:lnTo>
                    <a:pt x="191" y="39"/>
                  </a:lnTo>
                  <a:lnTo>
                    <a:pt x="241" y="19"/>
                  </a:lnTo>
                  <a:lnTo>
                    <a:pt x="295" y="4"/>
                  </a:lnTo>
                  <a:lnTo>
                    <a:pt x="353" y="0"/>
                  </a:lnTo>
                  <a:close/>
                </a:path>
              </a:pathLst>
            </a:custGeom>
            <a:solidFill>
              <a:srgbClr val="FFBF84"/>
            </a:solidFill>
            <a:ln w="0">
              <a:solidFill>
                <a:srgbClr val="FFBF8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5" name="Freeform 20"/>
            <p:cNvSpPr>
              <a:spLocks/>
            </p:cNvSpPr>
            <p:nvPr/>
          </p:nvSpPr>
          <p:spPr bwMode="auto">
            <a:xfrm>
              <a:off x="638" y="2184"/>
              <a:ext cx="235" cy="235"/>
            </a:xfrm>
            <a:custGeom>
              <a:avLst/>
              <a:gdLst>
                <a:gd name="T0" fmla="*/ 351 w 703"/>
                <a:gd name="T1" fmla="*/ 0 h 704"/>
                <a:gd name="T2" fmla="*/ 408 w 703"/>
                <a:gd name="T3" fmla="*/ 5 h 704"/>
                <a:gd name="T4" fmla="*/ 463 w 703"/>
                <a:gd name="T5" fmla="*/ 18 h 704"/>
                <a:gd name="T6" fmla="*/ 513 w 703"/>
                <a:gd name="T7" fmla="*/ 39 h 704"/>
                <a:gd name="T8" fmla="*/ 558 w 703"/>
                <a:gd name="T9" fmla="*/ 68 h 704"/>
                <a:gd name="T10" fmla="*/ 600 w 703"/>
                <a:gd name="T11" fmla="*/ 104 h 704"/>
                <a:gd name="T12" fmla="*/ 635 w 703"/>
                <a:gd name="T13" fmla="*/ 143 h 704"/>
                <a:gd name="T14" fmla="*/ 663 w 703"/>
                <a:gd name="T15" fmla="*/ 191 h 704"/>
                <a:gd name="T16" fmla="*/ 685 w 703"/>
                <a:gd name="T17" fmla="*/ 241 h 704"/>
                <a:gd name="T18" fmla="*/ 699 w 703"/>
                <a:gd name="T19" fmla="*/ 295 h 704"/>
                <a:gd name="T20" fmla="*/ 703 w 703"/>
                <a:gd name="T21" fmla="*/ 351 h 704"/>
                <a:gd name="T22" fmla="*/ 699 w 703"/>
                <a:gd name="T23" fmla="*/ 409 h 704"/>
                <a:gd name="T24" fmla="*/ 685 w 703"/>
                <a:gd name="T25" fmla="*/ 462 h 704"/>
                <a:gd name="T26" fmla="*/ 663 w 703"/>
                <a:gd name="T27" fmla="*/ 514 h 704"/>
                <a:gd name="T28" fmla="*/ 635 w 703"/>
                <a:gd name="T29" fmla="*/ 559 h 704"/>
                <a:gd name="T30" fmla="*/ 600 w 703"/>
                <a:gd name="T31" fmla="*/ 601 h 704"/>
                <a:gd name="T32" fmla="*/ 558 w 703"/>
                <a:gd name="T33" fmla="*/ 636 h 704"/>
                <a:gd name="T34" fmla="*/ 513 w 703"/>
                <a:gd name="T35" fmla="*/ 664 h 704"/>
                <a:gd name="T36" fmla="*/ 463 w 703"/>
                <a:gd name="T37" fmla="*/ 685 h 704"/>
                <a:gd name="T38" fmla="*/ 408 w 703"/>
                <a:gd name="T39" fmla="*/ 699 h 704"/>
                <a:gd name="T40" fmla="*/ 351 w 703"/>
                <a:gd name="T41" fmla="*/ 704 h 704"/>
                <a:gd name="T42" fmla="*/ 295 w 703"/>
                <a:gd name="T43" fmla="*/ 699 h 704"/>
                <a:gd name="T44" fmla="*/ 240 w 703"/>
                <a:gd name="T45" fmla="*/ 685 h 704"/>
                <a:gd name="T46" fmla="*/ 190 w 703"/>
                <a:gd name="T47" fmla="*/ 664 h 704"/>
                <a:gd name="T48" fmla="*/ 144 w 703"/>
                <a:gd name="T49" fmla="*/ 636 h 704"/>
                <a:gd name="T50" fmla="*/ 103 w 703"/>
                <a:gd name="T51" fmla="*/ 601 h 704"/>
                <a:gd name="T52" fmla="*/ 67 w 703"/>
                <a:gd name="T53" fmla="*/ 559 h 704"/>
                <a:gd name="T54" fmla="*/ 39 w 703"/>
                <a:gd name="T55" fmla="*/ 514 h 704"/>
                <a:gd name="T56" fmla="*/ 17 w 703"/>
                <a:gd name="T57" fmla="*/ 462 h 704"/>
                <a:gd name="T58" fmla="*/ 4 w 703"/>
                <a:gd name="T59" fmla="*/ 409 h 704"/>
                <a:gd name="T60" fmla="*/ 0 w 703"/>
                <a:gd name="T61" fmla="*/ 351 h 704"/>
                <a:gd name="T62" fmla="*/ 4 w 703"/>
                <a:gd name="T63" fmla="*/ 295 h 704"/>
                <a:gd name="T64" fmla="*/ 17 w 703"/>
                <a:gd name="T65" fmla="*/ 241 h 704"/>
                <a:gd name="T66" fmla="*/ 39 w 703"/>
                <a:gd name="T67" fmla="*/ 191 h 704"/>
                <a:gd name="T68" fmla="*/ 67 w 703"/>
                <a:gd name="T69" fmla="*/ 143 h 704"/>
                <a:gd name="T70" fmla="*/ 103 w 703"/>
                <a:gd name="T71" fmla="*/ 104 h 704"/>
                <a:gd name="T72" fmla="*/ 144 w 703"/>
                <a:gd name="T73" fmla="*/ 68 h 704"/>
                <a:gd name="T74" fmla="*/ 190 w 703"/>
                <a:gd name="T75" fmla="*/ 39 h 704"/>
                <a:gd name="T76" fmla="*/ 240 w 703"/>
                <a:gd name="T77" fmla="*/ 18 h 704"/>
                <a:gd name="T78" fmla="*/ 295 w 703"/>
                <a:gd name="T79" fmla="*/ 5 h 704"/>
                <a:gd name="T80" fmla="*/ 351 w 703"/>
                <a:gd name="T8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704">
                  <a:moveTo>
                    <a:pt x="351" y="0"/>
                  </a:moveTo>
                  <a:lnTo>
                    <a:pt x="408" y="5"/>
                  </a:lnTo>
                  <a:lnTo>
                    <a:pt x="463" y="18"/>
                  </a:lnTo>
                  <a:lnTo>
                    <a:pt x="513" y="39"/>
                  </a:lnTo>
                  <a:lnTo>
                    <a:pt x="558" y="68"/>
                  </a:lnTo>
                  <a:lnTo>
                    <a:pt x="600" y="104"/>
                  </a:lnTo>
                  <a:lnTo>
                    <a:pt x="635" y="143"/>
                  </a:lnTo>
                  <a:lnTo>
                    <a:pt x="663" y="191"/>
                  </a:lnTo>
                  <a:lnTo>
                    <a:pt x="685" y="241"/>
                  </a:lnTo>
                  <a:lnTo>
                    <a:pt x="699" y="295"/>
                  </a:lnTo>
                  <a:lnTo>
                    <a:pt x="703" y="351"/>
                  </a:lnTo>
                  <a:lnTo>
                    <a:pt x="699" y="409"/>
                  </a:lnTo>
                  <a:lnTo>
                    <a:pt x="685" y="462"/>
                  </a:lnTo>
                  <a:lnTo>
                    <a:pt x="663" y="514"/>
                  </a:lnTo>
                  <a:lnTo>
                    <a:pt x="635" y="559"/>
                  </a:lnTo>
                  <a:lnTo>
                    <a:pt x="600" y="601"/>
                  </a:lnTo>
                  <a:lnTo>
                    <a:pt x="558" y="636"/>
                  </a:lnTo>
                  <a:lnTo>
                    <a:pt x="513" y="664"/>
                  </a:lnTo>
                  <a:lnTo>
                    <a:pt x="463" y="685"/>
                  </a:lnTo>
                  <a:lnTo>
                    <a:pt x="408" y="699"/>
                  </a:lnTo>
                  <a:lnTo>
                    <a:pt x="351" y="704"/>
                  </a:lnTo>
                  <a:lnTo>
                    <a:pt x="295" y="699"/>
                  </a:lnTo>
                  <a:lnTo>
                    <a:pt x="240" y="685"/>
                  </a:lnTo>
                  <a:lnTo>
                    <a:pt x="190" y="664"/>
                  </a:lnTo>
                  <a:lnTo>
                    <a:pt x="144" y="636"/>
                  </a:lnTo>
                  <a:lnTo>
                    <a:pt x="103" y="601"/>
                  </a:lnTo>
                  <a:lnTo>
                    <a:pt x="67" y="559"/>
                  </a:lnTo>
                  <a:lnTo>
                    <a:pt x="39" y="514"/>
                  </a:lnTo>
                  <a:lnTo>
                    <a:pt x="17" y="462"/>
                  </a:lnTo>
                  <a:lnTo>
                    <a:pt x="4" y="409"/>
                  </a:lnTo>
                  <a:lnTo>
                    <a:pt x="0" y="351"/>
                  </a:lnTo>
                  <a:lnTo>
                    <a:pt x="4" y="295"/>
                  </a:lnTo>
                  <a:lnTo>
                    <a:pt x="17" y="241"/>
                  </a:lnTo>
                  <a:lnTo>
                    <a:pt x="39" y="191"/>
                  </a:lnTo>
                  <a:lnTo>
                    <a:pt x="67" y="143"/>
                  </a:lnTo>
                  <a:lnTo>
                    <a:pt x="103" y="104"/>
                  </a:lnTo>
                  <a:lnTo>
                    <a:pt x="144" y="68"/>
                  </a:lnTo>
                  <a:lnTo>
                    <a:pt x="190" y="39"/>
                  </a:lnTo>
                  <a:lnTo>
                    <a:pt x="240" y="18"/>
                  </a:lnTo>
                  <a:lnTo>
                    <a:pt x="295" y="5"/>
                  </a:lnTo>
                  <a:lnTo>
                    <a:pt x="351" y="0"/>
                  </a:lnTo>
                  <a:close/>
                </a:path>
              </a:pathLst>
            </a:custGeom>
            <a:solidFill>
              <a:srgbClr val="FFBF84"/>
            </a:solidFill>
            <a:ln w="0">
              <a:solidFill>
                <a:srgbClr val="FFBF8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3" name="Freeform 21"/>
            <p:cNvSpPr>
              <a:spLocks/>
            </p:cNvSpPr>
            <p:nvPr/>
          </p:nvSpPr>
          <p:spPr bwMode="auto">
            <a:xfrm>
              <a:off x="1809" y="2184"/>
              <a:ext cx="235" cy="235"/>
            </a:xfrm>
            <a:custGeom>
              <a:avLst/>
              <a:gdLst>
                <a:gd name="T0" fmla="*/ 353 w 704"/>
                <a:gd name="T1" fmla="*/ 0 h 704"/>
                <a:gd name="T2" fmla="*/ 409 w 704"/>
                <a:gd name="T3" fmla="*/ 5 h 704"/>
                <a:gd name="T4" fmla="*/ 463 w 704"/>
                <a:gd name="T5" fmla="*/ 18 h 704"/>
                <a:gd name="T6" fmla="*/ 514 w 704"/>
                <a:gd name="T7" fmla="*/ 39 h 704"/>
                <a:gd name="T8" fmla="*/ 559 w 704"/>
                <a:gd name="T9" fmla="*/ 68 h 704"/>
                <a:gd name="T10" fmla="*/ 601 w 704"/>
                <a:gd name="T11" fmla="*/ 104 h 704"/>
                <a:gd name="T12" fmla="*/ 636 w 704"/>
                <a:gd name="T13" fmla="*/ 143 h 704"/>
                <a:gd name="T14" fmla="*/ 664 w 704"/>
                <a:gd name="T15" fmla="*/ 191 h 704"/>
                <a:gd name="T16" fmla="*/ 686 w 704"/>
                <a:gd name="T17" fmla="*/ 241 h 704"/>
                <a:gd name="T18" fmla="*/ 699 w 704"/>
                <a:gd name="T19" fmla="*/ 295 h 704"/>
                <a:gd name="T20" fmla="*/ 704 w 704"/>
                <a:gd name="T21" fmla="*/ 351 h 704"/>
                <a:gd name="T22" fmla="*/ 699 w 704"/>
                <a:gd name="T23" fmla="*/ 409 h 704"/>
                <a:gd name="T24" fmla="*/ 686 w 704"/>
                <a:gd name="T25" fmla="*/ 462 h 704"/>
                <a:gd name="T26" fmla="*/ 664 w 704"/>
                <a:gd name="T27" fmla="*/ 514 h 704"/>
                <a:gd name="T28" fmla="*/ 636 w 704"/>
                <a:gd name="T29" fmla="*/ 559 h 704"/>
                <a:gd name="T30" fmla="*/ 601 w 704"/>
                <a:gd name="T31" fmla="*/ 601 h 704"/>
                <a:gd name="T32" fmla="*/ 559 w 704"/>
                <a:gd name="T33" fmla="*/ 636 h 704"/>
                <a:gd name="T34" fmla="*/ 514 w 704"/>
                <a:gd name="T35" fmla="*/ 664 h 704"/>
                <a:gd name="T36" fmla="*/ 463 w 704"/>
                <a:gd name="T37" fmla="*/ 685 h 704"/>
                <a:gd name="T38" fmla="*/ 409 w 704"/>
                <a:gd name="T39" fmla="*/ 699 h 704"/>
                <a:gd name="T40" fmla="*/ 353 w 704"/>
                <a:gd name="T41" fmla="*/ 704 h 704"/>
                <a:gd name="T42" fmla="*/ 295 w 704"/>
                <a:gd name="T43" fmla="*/ 699 h 704"/>
                <a:gd name="T44" fmla="*/ 241 w 704"/>
                <a:gd name="T45" fmla="*/ 685 h 704"/>
                <a:gd name="T46" fmla="*/ 191 w 704"/>
                <a:gd name="T47" fmla="*/ 664 h 704"/>
                <a:gd name="T48" fmla="*/ 145 w 704"/>
                <a:gd name="T49" fmla="*/ 636 h 704"/>
                <a:gd name="T50" fmla="*/ 104 w 704"/>
                <a:gd name="T51" fmla="*/ 601 h 704"/>
                <a:gd name="T52" fmla="*/ 68 w 704"/>
                <a:gd name="T53" fmla="*/ 559 h 704"/>
                <a:gd name="T54" fmla="*/ 40 w 704"/>
                <a:gd name="T55" fmla="*/ 514 h 704"/>
                <a:gd name="T56" fmla="*/ 18 w 704"/>
                <a:gd name="T57" fmla="*/ 462 h 704"/>
                <a:gd name="T58" fmla="*/ 5 w 704"/>
                <a:gd name="T59" fmla="*/ 409 h 704"/>
                <a:gd name="T60" fmla="*/ 0 w 704"/>
                <a:gd name="T61" fmla="*/ 351 h 704"/>
                <a:gd name="T62" fmla="*/ 5 w 704"/>
                <a:gd name="T63" fmla="*/ 295 h 704"/>
                <a:gd name="T64" fmla="*/ 18 w 704"/>
                <a:gd name="T65" fmla="*/ 241 h 704"/>
                <a:gd name="T66" fmla="*/ 40 w 704"/>
                <a:gd name="T67" fmla="*/ 191 h 704"/>
                <a:gd name="T68" fmla="*/ 68 w 704"/>
                <a:gd name="T69" fmla="*/ 143 h 704"/>
                <a:gd name="T70" fmla="*/ 104 w 704"/>
                <a:gd name="T71" fmla="*/ 104 h 704"/>
                <a:gd name="T72" fmla="*/ 145 w 704"/>
                <a:gd name="T73" fmla="*/ 68 h 704"/>
                <a:gd name="T74" fmla="*/ 191 w 704"/>
                <a:gd name="T75" fmla="*/ 39 h 704"/>
                <a:gd name="T76" fmla="*/ 241 w 704"/>
                <a:gd name="T77" fmla="*/ 18 h 704"/>
                <a:gd name="T78" fmla="*/ 295 w 704"/>
                <a:gd name="T79" fmla="*/ 5 h 704"/>
                <a:gd name="T80" fmla="*/ 353 w 704"/>
                <a:gd name="T81"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4" h="704">
                  <a:moveTo>
                    <a:pt x="353" y="0"/>
                  </a:moveTo>
                  <a:lnTo>
                    <a:pt x="409" y="5"/>
                  </a:lnTo>
                  <a:lnTo>
                    <a:pt x="463" y="18"/>
                  </a:lnTo>
                  <a:lnTo>
                    <a:pt x="514" y="39"/>
                  </a:lnTo>
                  <a:lnTo>
                    <a:pt x="559" y="68"/>
                  </a:lnTo>
                  <a:lnTo>
                    <a:pt x="601" y="104"/>
                  </a:lnTo>
                  <a:lnTo>
                    <a:pt x="636" y="143"/>
                  </a:lnTo>
                  <a:lnTo>
                    <a:pt x="664" y="191"/>
                  </a:lnTo>
                  <a:lnTo>
                    <a:pt x="686" y="241"/>
                  </a:lnTo>
                  <a:lnTo>
                    <a:pt x="699" y="295"/>
                  </a:lnTo>
                  <a:lnTo>
                    <a:pt x="704" y="351"/>
                  </a:lnTo>
                  <a:lnTo>
                    <a:pt x="699" y="409"/>
                  </a:lnTo>
                  <a:lnTo>
                    <a:pt x="686" y="462"/>
                  </a:lnTo>
                  <a:lnTo>
                    <a:pt x="664" y="514"/>
                  </a:lnTo>
                  <a:lnTo>
                    <a:pt x="636" y="559"/>
                  </a:lnTo>
                  <a:lnTo>
                    <a:pt x="601" y="601"/>
                  </a:lnTo>
                  <a:lnTo>
                    <a:pt x="559" y="636"/>
                  </a:lnTo>
                  <a:lnTo>
                    <a:pt x="514" y="664"/>
                  </a:lnTo>
                  <a:lnTo>
                    <a:pt x="463" y="685"/>
                  </a:lnTo>
                  <a:lnTo>
                    <a:pt x="409" y="699"/>
                  </a:lnTo>
                  <a:lnTo>
                    <a:pt x="353" y="704"/>
                  </a:lnTo>
                  <a:lnTo>
                    <a:pt x="295" y="699"/>
                  </a:lnTo>
                  <a:lnTo>
                    <a:pt x="241" y="685"/>
                  </a:lnTo>
                  <a:lnTo>
                    <a:pt x="191" y="664"/>
                  </a:lnTo>
                  <a:lnTo>
                    <a:pt x="145" y="636"/>
                  </a:lnTo>
                  <a:lnTo>
                    <a:pt x="104" y="601"/>
                  </a:lnTo>
                  <a:lnTo>
                    <a:pt x="68" y="559"/>
                  </a:lnTo>
                  <a:lnTo>
                    <a:pt x="40" y="514"/>
                  </a:lnTo>
                  <a:lnTo>
                    <a:pt x="18" y="462"/>
                  </a:lnTo>
                  <a:lnTo>
                    <a:pt x="5" y="409"/>
                  </a:lnTo>
                  <a:lnTo>
                    <a:pt x="0" y="351"/>
                  </a:lnTo>
                  <a:lnTo>
                    <a:pt x="5" y="295"/>
                  </a:lnTo>
                  <a:lnTo>
                    <a:pt x="18" y="241"/>
                  </a:lnTo>
                  <a:lnTo>
                    <a:pt x="40" y="191"/>
                  </a:lnTo>
                  <a:lnTo>
                    <a:pt x="68" y="143"/>
                  </a:lnTo>
                  <a:lnTo>
                    <a:pt x="104" y="104"/>
                  </a:lnTo>
                  <a:lnTo>
                    <a:pt x="145" y="68"/>
                  </a:lnTo>
                  <a:lnTo>
                    <a:pt x="191" y="39"/>
                  </a:lnTo>
                  <a:lnTo>
                    <a:pt x="241" y="18"/>
                  </a:lnTo>
                  <a:lnTo>
                    <a:pt x="295" y="5"/>
                  </a:lnTo>
                  <a:lnTo>
                    <a:pt x="353" y="0"/>
                  </a:lnTo>
                  <a:close/>
                </a:path>
              </a:pathLst>
            </a:custGeom>
            <a:solidFill>
              <a:srgbClr val="FFBF84"/>
            </a:solidFill>
            <a:ln w="0">
              <a:solidFill>
                <a:srgbClr val="FFBF8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3" name="Freeform 22"/>
            <p:cNvSpPr>
              <a:spLocks/>
            </p:cNvSpPr>
            <p:nvPr/>
          </p:nvSpPr>
          <p:spPr bwMode="auto">
            <a:xfrm>
              <a:off x="638" y="1218"/>
              <a:ext cx="173" cy="234"/>
            </a:xfrm>
            <a:custGeom>
              <a:avLst/>
              <a:gdLst>
                <a:gd name="T0" fmla="*/ 351 w 517"/>
                <a:gd name="T1" fmla="*/ 0 h 703"/>
                <a:gd name="T2" fmla="*/ 396 w 517"/>
                <a:gd name="T3" fmla="*/ 3 h 703"/>
                <a:gd name="T4" fmla="*/ 438 w 517"/>
                <a:gd name="T5" fmla="*/ 11 h 703"/>
                <a:gd name="T6" fmla="*/ 479 w 517"/>
                <a:gd name="T7" fmla="*/ 25 h 703"/>
                <a:gd name="T8" fmla="*/ 517 w 517"/>
                <a:gd name="T9" fmla="*/ 42 h 703"/>
                <a:gd name="T10" fmla="*/ 473 w 517"/>
                <a:gd name="T11" fmla="*/ 70 h 703"/>
                <a:gd name="T12" fmla="*/ 432 w 517"/>
                <a:gd name="T13" fmla="*/ 106 h 703"/>
                <a:gd name="T14" fmla="*/ 398 w 517"/>
                <a:gd name="T15" fmla="*/ 147 h 703"/>
                <a:gd name="T16" fmla="*/ 370 w 517"/>
                <a:gd name="T17" fmla="*/ 193 h 703"/>
                <a:gd name="T18" fmla="*/ 349 w 517"/>
                <a:gd name="T19" fmla="*/ 241 h 703"/>
                <a:gd name="T20" fmla="*/ 336 w 517"/>
                <a:gd name="T21" fmla="*/ 296 h 703"/>
                <a:gd name="T22" fmla="*/ 331 w 517"/>
                <a:gd name="T23" fmla="*/ 352 h 703"/>
                <a:gd name="T24" fmla="*/ 336 w 517"/>
                <a:gd name="T25" fmla="*/ 408 h 703"/>
                <a:gd name="T26" fmla="*/ 349 w 517"/>
                <a:gd name="T27" fmla="*/ 461 h 703"/>
                <a:gd name="T28" fmla="*/ 370 w 517"/>
                <a:gd name="T29" fmla="*/ 511 h 703"/>
                <a:gd name="T30" fmla="*/ 398 w 517"/>
                <a:gd name="T31" fmla="*/ 557 h 703"/>
                <a:gd name="T32" fmla="*/ 432 w 517"/>
                <a:gd name="T33" fmla="*/ 598 h 703"/>
                <a:gd name="T34" fmla="*/ 473 w 517"/>
                <a:gd name="T35" fmla="*/ 632 h 703"/>
                <a:gd name="T36" fmla="*/ 517 w 517"/>
                <a:gd name="T37" fmla="*/ 662 h 703"/>
                <a:gd name="T38" fmla="*/ 479 w 517"/>
                <a:gd name="T39" fmla="*/ 680 h 703"/>
                <a:gd name="T40" fmla="*/ 438 w 517"/>
                <a:gd name="T41" fmla="*/ 693 h 703"/>
                <a:gd name="T42" fmla="*/ 396 w 517"/>
                <a:gd name="T43" fmla="*/ 700 h 703"/>
                <a:gd name="T44" fmla="*/ 351 w 517"/>
                <a:gd name="T45" fmla="*/ 703 h 703"/>
                <a:gd name="T46" fmla="*/ 295 w 517"/>
                <a:gd name="T47" fmla="*/ 699 h 703"/>
                <a:gd name="T48" fmla="*/ 240 w 517"/>
                <a:gd name="T49" fmla="*/ 685 h 703"/>
                <a:gd name="T50" fmla="*/ 190 w 517"/>
                <a:gd name="T51" fmla="*/ 665 h 703"/>
                <a:gd name="T52" fmla="*/ 144 w 517"/>
                <a:gd name="T53" fmla="*/ 635 h 703"/>
                <a:gd name="T54" fmla="*/ 103 w 517"/>
                <a:gd name="T55" fmla="*/ 600 h 703"/>
                <a:gd name="T56" fmla="*/ 67 w 517"/>
                <a:gd name="T57" fmla="*/ 560 h 703"/>
                <a:gd name="T58" fmla="*/ 39 w 517"/>
                <a:gd name="T59" fmla="*/ 513 h 703"/>
                <a:gd name="T60" fmla="*/ 17 w 517"/>
                <a:gd name="T61" fmla="*/ 463 h 703"/>
                <a:gd name="T62" fmla="*/ 4 w 517"/>
                <a:gd name="T63" fmla="*/ 408 h 703"/>
                <a:gd name="T64" fmla="*/ 0 w 517"/>
                <a:gd name="T65" fmla="*/ 352 h 703"/>
                <a:gd name="T66" fmla="*/ 4 w 517"/>
                <a:gd name="T67" fmla="*/ 295 h 703"/>
                <a:gd name="T68" fmla="*/ 17 w 517"/>
                <a:gd name="T69" fmla="*/ 241 h 703"/>
                <a:gd name="T70" fmla="*/ 39 w 517"/>
                <a:gd name="T71" fmla="*/ 190 h 703"/>
                <a:gd name="T72" fmla="*/ 67 w 517"/>
                <a:gd name="T73" fmla="*/ 144 h 703"/>
                <a:gd name="T74" fmla="*/ 103 w 517"/>
                <a:gd name="T75" fmla="*/ 103 h 703"/>
                <a:gd name="T76" fmla="*/ 144 w 517"/>
                <a:gd name="T77" fmla="*/ 67 h 703"/>
                <a:gd name="T78" fmla="*/ 190 w 517"/>
                <a:gd name="T79" fmla="*/ 39 h 703"/>
                <a:gd name="T80" fmla="*/ 240 w 517"/>
                <a:gd name="T81" fmla="*/ 19 h 703"/>
                <a:gd name="T82" fmla="*/ 295 w 517"/>
                <a:gd name="T83" fmla="*/ 4 h 703"/>
                <a:gd name="T84" fmla="*/ 351 w 517"/>
                <a:gd name="T85"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7" h="703">
                  <a:moveTo>
                    <a:pt x="351" y="0"/>
                  </a:moveTo>
                  <a:lnTo>
                    <a:pt x="396" y="3"/>
                  </a:lnTo>
                  <a:lnTo>
                    <a:pt x="438" y="11"/>
                  </a:lnTo>
                  <a:lnTo>
                    <a:pt x="479" y="25"/>
                  </a:lnTo>
                  <a:lnTo>
                    <a:pt x="517" y="42"/>
                  </a:lnTo>
                  <a:lnTo>
                    <a:pt x="473" y="70"/>
                  </a:lnTo>
                  <a:lnTo>
                    <a:pt x="432" y="106"/>
                  </a:lnTo>
                  <a:lnTo>
                    <a:pt x="398" y="147"/>
                  </a:lnTo>
                  <a:lnTo>
                    <a:pt x="370" y="193"/>
                  </a:lnTo>
                  <a:lnTo>
                    <a:pt x="349" y="241"/>
                  </a:lnTo>
                  <a:lnTo>
                    <a:pt x="336" y="296"/>
                  </a:lnTo>
                  <a:lnTo>
                    <a:pt x="331" y="352"/>
                  </a:lnTo>
                  <a:lnTo>
                    <a:pt x="336" y="408"/>
                  </a:lnTo>
                  <a:lnTo>
                    <a:pt x="349" y="461"/>
                  </a:lnTo>
                  <a:lnTo>
                    <a:pt x="370" y="511"/>
                  </a:lnTo>
                  <a:lnTo>
                    <a:pt x="398" y="557"/>
                  </a:lnTo>
                  <a:lnTo>
                    <a:pt x="432" y="598"/>
                  </a:lnTo>
                  <a:lnTo>
                    <a:pt x="473" y="632"/>
                  </a:lnTo>
                  <a:lnTo>
                    <a:pt x="517" y="662"/>
                  </a:lnTo>
                  <a:lnTo>
                    <a:pt x="479" y="680"/>
                  </a:lnTo>
                  <a:lnTo>
                    <a:pt x="438" y="693"/>
                  </a:lnTo>
                  <a:lnTo>
                    <a:pt x="396" y="700"/>
                  </a:lnTo>
                  <a:lnTo>
                    <a:pt x="351" y="703"/>
                  </a:lnTo>
                  <a:lnTo>
                    <a:pt x="295" y="699"/>
                  </a:lnTo>
                  <a:lnTo>
                    <a:pt x="240" y="685"/>
                  </a:lnTo>
                  <a:lnTo>
                    <a:pt x="190" y="665"/>
                  </a:lnTo>
                  <a:lnTo>
                    <a:pt x="144" y="635"/>
                  </a:lnTo>
                  <a:lnTo>
                    <a:pt x="103" y="600"/>
                  </a:lnTo>
                  <a:lnTo>
                    <a:pt x="67" y="560"/>
                  </a:lnTo>
                  <a:lnTo>
                    <a:pt x="39" y="513"/>
                  </a:lnTo>
                  <a:lnTo>
                    <a:pt x="17" y="463"/>
                  </a:lnTo>
                  <a:lnTo>
                    <a:pt x="4" y="408"/>
                  </a:lnTo>
                  <a:lnTo>
                    <a:pt x="0" y="352"/>
                  </a:lnTo>
                  <a:lnTo>
                    <a:pt x="4" y="295"/>
                  </a:lnTo>
                  <a:lnTo>
                    <a:pt x="17" y="241"/>
                  </a:lnTo>
                  <a:lnTo>
                    <a:pt x="39" y="190"/>
                  </a:lnTo>
                  <a:lnTo>
                    <a:pt x="67" y="144"/>
                  </a:lnTo>
                  <a:lnTo>
                    <a:pt x="103" y="103"/>
                  </a:lnTo>
                  <a:lnTo>
                    <a:pt x="144" y="67"/>
                  </a:lnTo>
                  <a:lnTo>
                    <a:pt x="190" y="39"/>
                  </a:lnTo>
                  <a:lnTo>
                    <a:pt x="240" y="19"/>
                  </a:lnTo>
                  <a:lnTo>
                    <a:pt x="295" y="4"/>
                  </a:lnTo>
                  <a:lnTo>
                    <a:pt x="351" y="0"/>
                  </a:lnTo>
                  <a:close/>
                </a:path>
              </a:pathLst>
            </a:custGeom>
            <a:solidFill>
              <a:srgbClr val="FF9F52"/>
            </a:solidFill>
            <a:ln w="0">
              <a:solidFill>
                <a:srgbClr val="FF9F5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7" name="Freeform 23"/>
            <p:cNvSpPr>
              <a:spLocks/>
            </p:cNvSpPr>
            <p:nvPr/>
          </p:nvSpPr>
          <p:spPr bwMode="auto">
            <a:xfrm>
              <a:off x="1809" y="1218"/>
              <a:ext cx="173" cy="234"/>
            </a:xfrm>
            <a:custGeom>
              <a:avLst/>
              <a:gdLst>
                <a:gd name="T0" fmla="*/ 353 w 518"/>
                <a:gd name="T1" fmla="*/ 0 h 703"/>
                <a:gd name="T2" fmla="*/ 397 w 518"/>
                <a:gd name="T3" fmla="*/ 3 h 703"/>
                <a:gd name="T4" fmla="*/ 440 w 518"/>
                <a:gd name="T5" fmla="*/ 11 h 703"/>
                <a:gd name="T6" fmla="*/ 480 w 518"/>
                <a:gd name="T7" fmla="*/ 25 h 703"/>
                <a:gd name="T8" fmla="*/ 518 w 518"/>
                <a:gd name="T9" fmla="*/ 42 h 703"/>
                <a:gd name="T10" fmla="*/ 474 w 518"/>
                <a:gd name="T11" fmla="*/ 70 h 703"/>
                <a:gd name="T12" fmla="*/ 434 w 518"/>
                <a:gd name="T13" fmla="*/ 106 h 703"/>
                <a:gd name="T14" fmla="*/ 399 w 518"/>
                <a:gd name="T15" fmla="*/ 147 h 703"/>
                <a:gd name="T16" fmla="*/ 371 w 518"/>
                <a:gd name="T17" fmla="*/ 193 h 703"/>
                <a:gd name="T18" fmla="*/ 350 w 518"/>
                <a:gd name="T19" fmla="*/ 241 h 703"/>
                <a:gd name="T20" fmla="*/ 338 w 518"/>
                <a:gd name="T21" fmla="*/ 296 h 703"/>
                <a:gd name="T22" fmla="*/ 332 w 518"/>
                <a:gd name="T23" fmla="*/ 352 h 703"/>
                <a:gd name="T24" fmla="*/ 338 w 518"/>
                <a:gd name="T25" fmla="*/ 408 h 703"/>
                <a:gd name="T26" fmla="*/ 350 w 518"/>
                <a:gd name="T27" fmla="*/ 461 h 703"/>
                <a:gd name="T28" fmla="*/ 371 w 518"/>
                <a:gd name="T29" fmla="*/ 511 h 703"/>
                <a:gd name="T30" fmla="*/ 399 w 518"/>
                <a:gd name="T31" fmla="*/ 557 h 703"/>
                <a:gd name="T32" fmla="*/ 434 w 518"/>
                <a:gd name="T33" fmla="*/ 598 h 703"/>
                <a:gd name="T34" fmla="*/ 474 w 518"/>
                <a:gd name="T35" fmla="*/ 632 h 703"/>
                <a:gd name="T36" fmla="*/ 518 w 518"/>
                <a:gd name="T37" fmla="*/ 662 h 703"/>
                <a:gd name="T38" fmla="*/ 480 w 518"/>
                <a:gd name="T39" fmla="*/ 680 h 703"/>
                <a:gd name="T40" fmla="*/ 440 w 518"/>
                <a:gd name="T41" fmla="*/ 693 h 703"/>
                <a:gd name="T42" fmla="*/ 397 w 518"/>
                <a:gd name="T43" fmla="*/ 700 h 703"/>
                <a:gd name="T44" fmla="*/ 353 w 518"/>
                <a:gd name="T45" fmla="*/ 703 h 703"/>
                <a:gd name="T46" fmla="*/ 295 w 518"/>
                <a:gd name="T47" fmla="*/ 699 h 703"/>
                <a:gd name="T48" fmla="*/ 241 w 518"/>
                <a:gd name="T49" fmla="*/ 685 h 703"/>
                <a:gd name="T50" fmla="*/ 191 w 518"/>
                <a:gd name="T51" fmla="*/ 665 h 703"/>
                <a:gd name="T52" fmla="*/ 145 w 518"/>
                <a:gd name="T53" fmla="*/ 635 h 703"/>
                <a:gd name="T54" fmla="*/ 104 w 518"/>
                <a:gd name="T55" fmla="*/ 600 h 703"/>
                <a:gd name="T56" fmla="*/ 68 w 518"/>
                <a:gd name="T57" fmla="*/ 560 h 703"/>
                <a:gd name="T58" fmla="*/ 40 w 518"/>
                <a:gd name="T59" fmla="*/ 513 h 703"/>
                <a:gd name="T60" fmla="*/ 18 w 518"/>
                <a:gd name="T61" fmla="*/ 463 h 703"/>
                <a:gd name="T62" fmla="*/ 5 w 518"/>
                <a:gd name="T63" fmla="*/ 408 h 703"/>
                <a:gd name="T64" fmla="*/ 0 w 518"/>
                <a:gd name="T65" fmla="*/ 352 h 703"/>
                <a:gd name="T66" fmla="*/ 5 w 518"/>
                <a:gd name="T67" fmla="*/ 295 h 703"/>
                <a:gd name="T68" fmla="*/ 18 w 518"/>
                <a:gd name="T69" fmla="*/ 241 h 703"/>
                <a:gd name="T70" fmla="*/ 40 w 518"/>
                <a:gd name="T71" fmla="*/ 190 h 703"/>
                <a:gd name="T72" fmla="*/ 68 w 518"/>
                <a:gd name="T73" fmla="*/ 144 h 703"/>
                <a:gd name="T74" fmla="*/ 104 w 518"/>
                <a:gd name="T75" fmla="*/ 103 h 703"/>
                <a:gd name="T76" fmla="*/ 145 w 518"/>
                <a:gd name="T77" fmla="*/ 67 h 703"/>
                <a:gd name="T78" fmla="*/ 191 w 518"/>
                <a:gd name="T79" fmla="*/ 39 h 703"/>
                <a:gd name="T80" fmla="*/ 241 w 518"/>
                <a:gd name="T81" fmla="*/ 19 h 703"/>
                <a:gd name="T82" fmla="*/ 295 w 518"/>
                <a:gd name="T83" fmla="*/ 4 h 703"/>
                <a:gd name="T84" fmla="*/ 353 w 518"/>
                <a:gd name="T85" fmla="*/ 0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8" h="703">
                  <a:moveTo>
                    <a:pt x="353" y="0"/>
                  </a:moveTo>
                  <a:lnTo>
                    <a:pt x="397" y="3"/>
                  </a:lnTo>
                  <a:lnTo>
                    <a:pt x="440" y="11"/>
                  </a:lnTo>
                  <a:lnTo>
                    <a:pt x="480" y="25"/>
                  </a:lnTo>
                  <a:lnTo>
                    <a:pt x="518" y="42"/>
                  </a:lnTo>
                  <a:lnTo>
                    <a:pt x="474" y="70"/>
                  </a:lnTo>
                  <a:lnTo>
                    <a:pt x="434" y="106"/>
                  </a:lnTo>
                  <a:lnTo>
                    <a:pt x="399" y="147"/>
                  </a:lnTo>
                  <a:lnTo>
                    <a:pt x="371" y="193"/>
                  </a:lnTo>
                  <a:lnTo>
                    <a:pt x="350" y="241"/>
                  </a:lnTo>
                  <a:lnTo>
                    <a:pt x="338" y="296"/>
                  </a:lnTo>
                  <a:lnTo>
                    <a:pt x="332" y="352"/>
                  </a:lnTo>
                  <a:lnTo>
                    <a:pt x="338" y="408"/>
                  </a:lnTo>
                  <a:lnTo>
                    <a:pt x="350" y="461"/>
                  </a:lnTo>
                  <a:lnTo>
                    <a:pt x="371" y="511"/>
                  </a:lnTo>
                  <a:lnTo>
                    <a:pt x="399" y="557"/>
                  </a:lnTo>
                  <a:lnTo>
                    <a:pt x="434" y="598"/>
                  </a:lnTo>
                  <a:lnTo>
                    <a:pt x="474" y="632"/>
                  </a:lnTo>
                  <a:lnTo>
                    <a:pt x="518" y="662"/>
                  </a:lnTo>
                  <a:lnTo>
                    <a:pt x="480" y="680"/>
                  </a:lnTo>
                  <a:lnTo>
                    <a:pt x="440" y="693"/>
                  </a:lnTo>
                  <a:lnTo>
                    <a:pt x="397" y="700"/>
                  </a:lnTo>
                  <a:lnTo>
                    <a:pt x="353" y="703"/>
                  </a:lnTo>
                  <a:lnTo>
                    <a:pt x="295" y="699"/>
                  </a:lnTo>
                  <a:lnTo>
                    <a:pt x="241" y="685"/>
                  </a:lnTo>
                  <a:lnTo>
                    <a:pt x="191" y="665"/>
                  </a:lnTo>
                  <a:lnTo>
                    <a:pt x="145" y="635"/>
                  </a:lnTo>
                  <a:lnTo>
                    <a:pt x="104" y="600"/>
                  </a:lnTo>
                  <a:lnTo>
                    <a:pt x="68" y="560"/>
                  </a:lnTo>
                  <a:lnTo>
                    <a:pt x="40" y="513"/>
                  </a:lnTo>
                  <a:lnTo>
                    <a:pt x="18" y="463"/>
                  </a:lnTo>
                  <a:lnTo>
                    <a:pt x="5" y="408"/>
                  </a:lnTo>
                  <a:lnTo>
                    <a:pt x="0" y="352"/>
                  </a:lnTo>
                  <a:lnTo>
                    <a:pt x="5" y="295"/>
                  </a:lnTo>
                  <a:lnTo>
                    <a:pt x="18" y="241"/>
                  </a:lnTo>
                  <a:lnTo>
                    <a:pt x="40" y="190"/>
                  </a:lnTo>
                  <a:lnTo>
                    <a:pt x="68" y="144"/>
                  </a:lnTo>
                  <a:lnTo>
                    <a:pt x="104" y="103"/>
                  </a:lnTo>
                  <a:lnTo>
                    <a:pt x="145" y="67"/>
                  </a:lnTo>
                  <a:lnTo>
                    <a:pt x="191" y="39"/>
                  </a:lnTo>
                  <a:lnTo>
                    <a:pt x="241" y="19"/>
                  </a:lnTo>
                  <a:lnTo>
                    <a:pt x="295" y="4"/>
                  </a:lnTo>
                  <a:lnTo>
                    <a:pt x="353" y="0"/>
                  </a:lnTo>
                  <a:close/>
                </a:path>
              </a:pathLst>
            </a:custGeom>
            <a:solidFill>
              <a:srgbClr val="FF9F52"/>
            </a:solidFill>
            <a:ln w="0">
              <a:solidFill>
                <a:srgbClr val="FF9F5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4" name="Freeform 24"/>
            <p:cNvSpPr>
              <a:spLocks/>
            </p:cNvSpPr>
            <p:nvPr/>
          </p:nvSpPr>
          <p:spPr bwMode="auto">
            <a:xfrm>
              <a:off x="638" y="2184"/>
              <a:ext cx="173" cy="235"/>
            </a:xfrm>
            <a:custGeom>
              <a:avLst/>
              <a:gdLst>
                <a:gd name="T0" fmla="*/ 351 w 517"/>
                <a:gd name="T1" fmla="*/ 0 h 704"/>
                <a:gd name="T2" fmla="*/ 396 w 517"/>
                <a:gd name="T3" fmla="*/ 3 h 704"/>
                <a:gd name="T4" fmla="*/ 438 w 517"/>
                <a:gd name="T5" fmla="*/ 11 h 704"/>
                <a:gd name="T6" fmla="*/ 479 w 517"/>
                <a:gd name="T7" fmla="*/ 24 h 704"/>
                <a:gd name="T8" fmla="*/ 517 w 517"/>
                <a:gd name="T9" fmla="*/ 42 h 704"/>
                <a:gd name="T10" fmla="*/ 473 w 517"/>
                <a:gd name="T11" fmla="*/ 71 h 704"/>
                <a:gd name="T12" fmla="*/ 432 w 517"/>
                <a:gd name="T13" fmla="*/ 105 h 704"/>
                <a:gd name="T14" fmla="*/ 398 w 517"/>
                <a:gd name="T15" fmla="*/ 146 h 704"/>
                <a:gd name="T16" fmla="*/ 370 w 517"/>
                <a:gd name="T17" fmla="*/ 192 h 704"/>
                <a:gd name="T18" fmla="*/ 349 w 517"/>
                <a:gd name="T19" fmla="*/ 242 h 704"/>
                <a:gd name="T20" fmla="*/ 336 w 517"/>
                <a:gd name="T21" fmla="*/ 295 h 704"/>
                <a:gd name="T22" fmla="*/ 331 w 517"/>
                <a:gd name="T23" fmla="*/ 351 h 704"/>
                <a:gd name="T24" fmla="*/ 336 w 517"/>
                <a:gd name="T25" fmla="*/ 407 h 704"/>
                <a:gd name="T26" fmla="*/ 349 w 517"/>
                <a:gd name="T27" fmla="*/ 461 h 704"/>
                <a:gd name="T28" fmla="*/ 370 w 517"/>
                <a:gd name="T29" fmla="*/ 511 h 704"/>
                <a:gd name="T30" fmla="*/ 398 w 517"/>
                <a:gd name="T31" fmla="*/ 556 h 704"/>
                <a:gd name="T32" fmla="*/ 432 w 517"/>
                <a:gd name="T33" fmla="*/ 598 h 704"/>
                <a:gd name="T34" fmla="*/ 473 w 517"/>
                <a:gd name="T35" fmla="*/ 633 h 704"/>
                <a:gd name="T36" fmla="*/ 517 w 517"/>
                <a:gd name="T37" fmla="*/ 661 h 704"/>
                <a:gd name="T38" fmla="*/ 479 w 517"/>
                <a:gd name="T39" fmla="*/ 679 h 704"/>
                <a:gd name="T40" fmla="*/ 438 w 517"/>
                <a:gd name="T41" fmla="*/ 692 h 704"/>
                <a:gd name="T42" fmla="*/ 396 w 517"/>
                <a:gd name="T43" fmla="*/ 701 h 704"/>
                <a:gd name="T44" fmla="*/ 351 w 517"/>
                <a:gd name="T45" fmla="*/ 704 h 704"/>
                <a:gd name="T46" fmla="*/ 295 w 517"/>
                <a:gd name="T47" fmla="*/ 699 h 704"/>
                <a:gd name="T48" fmla="*/ 240 w 517"/>
                <a:gd name="T49" fmla="*/ 685 h 704"/>
                <a:gd name="T50" fmla="*/ 190 w 517"/>
                <a:gd name="T51" fmla="*/ 664 h 704"/>
                <a:gd name="T52" fmla="*/ 144 w 517"/>
                <a:gd name="T53" fmla="*/ 636 h 704"/>
                <a:gd name="T54" fmla="*/ 103 w 517"/>
                <a:gd name="T55" fmla="*/ 601 h 704"/>
                <a:gd name="T56" fmla="*/ 67 w 517"/>
                <a:gd name="T57" fmla="*/ 559 h 704"/>
                <a:gd name="T58" fmla="*/ 39 w 517"/>
                <a:gd name="T59" fmla="*/ 514 h 704"/>
                <a:gd name="T60" fmla="*/ 17 w 517"/>
                <a:gd name="T61" fmla="*/ 462 h 704"/>
                <a:gd name="T62" fmla="*/ 4 w 517"/>
                <a:gd name="T63" fmla="*/ 409 h 704"/>
                <a:gd name="T64" fmla="*/ 0 w 517"/>
                <a:gd name="T65" fmla="*/ 351 h 704"/>
                <a:gd name="T66" fmla="*/ 4 w 517"/>
                <a:gd name="T67" fmla="*/ 295 h 704"/>
                <a:gd name="T68" fmla="*/ 17 w 517"/>
                <a:gd name="T69" fmla="*/ 241 h 704"/>
                <a:gd name="T70" fmla="*/ 39 w 517"/>
                <a:gd name="T71" fmla="*/ 191 h 704"/>
                <a:gd name="T72" fmla="*/ 67 w 517"/>
                <a:gd name="T73" fmla="*/ 143 h 704"/>
                <a:gd name="T74" fmla="*/ 103 w 517"/>
                <a:gd name="T75" fmla="*/ 104 h 704"/>
                <a:gd name="T76" fmla="*/ 144 w 517"/>
                <a:gd name="T77" fmla="*/ 68 h 704"/>
                <a:gd name="T78" fmla="*/ 190 w 517"/>
                <a:gd name="T79" fmla="*/ 39 h 704"/>
                <a:gd name="T80" fmla="*/ 240 w 517"/>
                <a:gd name="T81" fmla="*/ 18 h 704"/>
                <a:gd name="T82" fmla="*/ 295 w 517"/>
                <a:gd name="T83" fmla="*/ 5 h 704"/>
                <a:gd name="T84" fmla="*/ 351 w 517"/>
                <a:gd name="T8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7" h="704">
                  <a:moveTo>
                    <a:pt x="351" y="0"/>
                  </a:moveTo>
                  <a:lnTo>
                    <a:pt x="396" y="3"/>
                  </a:lnTo>
                  <a:lnTo>
                    <a:pt x="438" y="11"/>
                  </a:lnTo>
                  <a:lnTo>
                    <a:pt x="479" y="24"/>
                  </a:lnTo>
                  <a:lnTo>
                    <a:pt x="517" y="42"/>
                  </a:lnTo>
                  <a:lnTo>
                    <a:pt x="473" y="71"/>
                  </a:lnTo>
                  <a:lnTo>
                    <a:pt x="432" y="105"/>
                  </a:lnTo>
                  <a:lnTo>
                    <a:pt x="398" y="146"/>
                  </a:lnTo>
                  <a:lnTo>
                    <a:pt x="370" y="192"/>
                  </a:lnTo>
                  <a:lnTo>
                    <a:pt x="349" y="242"/>
                  </a:lnTo>
                  <a:lnTo>
                    <a:pt x="336" y="295"/>
                  </a:lnTo>
                  <a:lnTo>
                    <a:pt x="331" y="351"/>
                  </a:lnTo>
                  <a:lnTo>
                    <a:pt x="336" y="407"/>
                  </a:lnTo>
                  <a:lnTo>
                    <a:pt x="349" y="461"/>
                  </a:lnTo>
                  <a:lnTo>
                    <a:pt x="370" y="511"/>
                  </a:lnTo>
                  <a:lnTo>
                    <a:pt x="398" y="556"/>
                  </a:lnTo>
                  <a:lnTo>
                    <a:pt x="432" y="598"/>
                  </a:lnTo>
                  <a:lnTo>
                    <a:pt x="473" y="633"/>
                  </a:lnTo>
                  <a:lnTo>
                    <a:pt x="517" y="661"/>
                  </a:lnTo>
                  <a:lnTo>
                    <a:pt x="479" y="679"/>
                  </a:lnTo>
                  <a:lnTo>
                    <a:pt x="438" y="692"/>
                  </a:lnTo>
                  <a:lnTo>
                    <a:pt x="396" y="701"/>
                  </a:lnTo>
                  <a:lnTo>
                    <a:pt x="351" y="704"/>
                  </a:lnTo>
                  <a:lnTo>
                    <a:pt x="295" y="699"/>
                  </a:lnTo>
                  <a:lnTo>
                    <a:pt x="240" y="685"/>
                  </a:lnTo>
                  <a:lnTo>
                    <a:pt x="190" y="664"/>
                  </a:lnTo>
                  <a:lnTo>
                    <a:pt x="144" y="636"/>
                  </a:lnTo>
                  <a:lnTo>
                    <a:pt x="103" y="601"/>
                  </a:lnTo>
                  <a:lnTo>
                    <a:pt x="67" y="559"/>
                  </a:lnTo>
                  <a:lnTo>
                    <a:pt x="39" y="514"/>
                  </a:lnTo>
                  <a:lnTo>
                    <a:pt x="17" y="462"/>
                  </a:lnTo>
                  <a:lnTo>
                    <a:pt x="4" y="409"/>
                  </a:lnTo>
                  <a:lnTo>
                    <a:pt x="0" y="351"/>
                  </a:lnTo>
                  <a:lnTo>
                    <a:pt x="4" y="295"/>
                  </a:lnTo>
                  <a:lnTo>
                    <a:pt x="17" y="241"/>
                  </a:lnTo>
                  <a:lnTo>
                    <a:pt x="39" y="191"/>
                  </a:lnTo>
                  <a:lnTo>
                    <a:pt x="67" y="143"/>
                  </a:lnTo>
                  <a:lnTo>
                    <a:pt x="103" y="104"/>
                  </a:lnTo>
                  <a:lnTo>
                    <a:pt x="144" y="68"/>
                  </a:lnTo>
                  <a:lnTo>
                    <a:pt x="190" y="39"/>
                  </a:lnTo>
                  <a:lnTo>
                    <a:pt x="240" y="18"/>
                  </a:lnTo>
                  <a:lnTo>
                    <a:pt x="295" y="5"/>
                  </a:lnTo>
                  <a:lnTo>
                    <a:pt x="351" y="0"/>
                  </a:lnTo>
                  <a:close/>
                </a:path>
              </a:pathLst>
            </a:custGeom>
            <a:solidFill>
              <a:srgbClr val="FF9F52"/>
            </a:solidFill>
            <a:ln w="0">
              <a:solidFill>
                <a:srgbClr val="FF9F5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3" name="Freeform 25"/>
            <p:cNvSpPr>
              <a:spLocks/>
            </p:cNvSpPr>
            <p:nvPr/>
          </p:nvSpPr>
          <p:spPr bwMode="auto">
            <a:xfrm>
              <a:off x="1809" y="2184"/>
              <a:ext cx="173" cy="235"/>
            </a:xfrm>
            <a:custGeom>
              <a:avLst/>
              <a:gdLst>
                <a:gd name="T0" fmla="*/ 353 w 518"/>
                <a:gd name="T1" fmla="*/ 0 h 704"/>
                <a:gd name="T2" fmla="*/ 397 w 518"/>
                <a:gd name="T3" fmla="*/ 3 h 704"/>
                <a:gd name="T4" fmla="*/ 440 w 518"/>
                <a:gd name="T5" fmla="*/ 11 h 704"/>
                <a:gd name="T6" fmla="*/ 480 w 518"/>
                <a:gd name="T7" fmla="*/ 24 h 704"/>
                <a:gd name="T8" fmla="*/ 518 w 518"/>
                <a:gd name="T9" fmla="*/ 42 h 704"/>
                <a:gd name="T10" fmla="*/ 474 w 518"/>
                <a:gd name="T11" fmla="*/ 71 h 704"/>
                <a:gd name="T12" fmla="*/ 434 w 518"/>
                <a:gd name="T13" fmla="*/ 105 h 704"/>
                <a:gd name="T14" fmla="*/ 399 w 518"/>
                <a:gd name="T15" fmla="*/ 146 h 704"/>
                <a:gd name="T16" fmla="*/ 371 w 518"/>
                <a:gd name="T17" fmla="*/ 192 h 704"/>
                <a:gd name="T18" fmla="*/ 350 w 518"/>
                <a:gd name="T19" fmla="*/ 242 h 704"/>
                <a:gd name="T20" fmla="*/ 338 w 518"/>
                <a:gd name="T21" fmla="*/ 295 h 704"/>
                <a:gd name="T22" fmla="*/ 332 w 518"/>
                <a:gd name="T23" fmla="*/ 351 h 704"/>
                <a:gd name="T24" fmla="*/ 338 w 518"/>
                <a:gd name="T25" fmla="*/ 407 h 704"/>
                <a:gd name="T26" fmla="*/ 350 w 518"/>
                <a:gd name="T27" fmla="*/ 461 h 704"/>
                <a:gd name="T28" fmla="*/ 371 w 518"/>
                <a:gd name="T29" fmla="*/ 511 h 704"/>
                <a:gd name="T30" fmla="*/ 399 w 518"/>
                <a:gd name="T31" fmla="*/ 556 h 704"/>
                <a:gd name="T32" fmla="*/ 434 w 518"/>
                <a:gd name="T33" fmla="*/ 598 h 704"/>
                <a:gd name="T34" fmla="*/ 474 w 518"/>
                <a:gd name="T35" fmla="*/ 633 h 704"/>
                <a:gd name="T36" fmla="*/ 518 w 518"/>
                <a:gd name="T37" fmla="*/ 661 h 704"/>
                <a:gd name="T38" fmla="*/ 480 w 518"/>
                <a:gd name="T39" fmla="*/ 679 h 704"/>
                <a:gd name="T40" fmla="*/ 440 w 518"/>
                <a:gd name="T41" fmla="*/ 692 h 704"/>
                <a:gd name="T42" fmla="*/ 397 w 518"/>
                <a:gd name="T43" fmla="*/ 701 h 704"/>
                <a:gd name="T44" fmla="*/ 353 w 518"/>
                <a:gd name="T45" fmla="*/ 704 h 704"/>
                <a:gd name="T46" fmla="*/ 295 w 518"/>
                <a:gd name="T47" fmla="*/ 699 h 704"/>
                <a:gd name="T48" fmla="*/ 241 w 518"/>
                <a:gd name="T49" fmla="*/ 685 h 704"/>
                <a:gd name="T50" fmla="*/ 191 w 518"/>
                <a:gd name="T51" fmla="*/ 664 h 704"/>
                <a:gd name="T52" fmla="*/ 145 w 518"/>
                <a:gd name="T53" fmla="*/ 636 h 704"/>
                <a:gd name="T54" fmla="*/ 104 w 518"/>
                <a:gd name="T55" fmla="*/ 601 h 704"/>
                <a:gd name="T56" fmla="*/ 68 w 518"/>
                <a:gd name="T57" fmla="*/ 559 h 704"/>
                <a:gd name="T58" fmla="*/ 40 w 518"/>
                <a:gd name="T59" fmla="*/ 514 h 704"/>
                <a:gd name="T60" fmla="*/ 18 w 518"/>
                <a:gd name="T61" fmla="*/ 462 h 704"/>
                <a:gd name="T62" fmla="*/ 5 w 518"/>
                <a:gd name="T63" fmla="*/ 409 h 704"/>
                <a:gd name="T64" fmla="*/ 0 w 518"/>
                <a:gd name="T65" fmla="*/ 351 h 704"/>
                <a:gd name="T66" fmla="*/ 5 w 518"/>
                <a:gd name="T67" fmla="*/ 295 h 704"/>
                <a:gd name="T68" fmla="*/ 18 w 518"/>
                <a:gd name="T69" fmla="*/ 241 h 704"/>
                <a:gd name="T70" fmla="*/ 40 w 518"/>
                <a:gd name="T71" fmla="*/ 191 h 704"/>
                <a:gd name="T72" fmla="*/ 68 w 518"/>
                <a:gd name="T73" fmla="*/ 143 h 704"/>
                <a:gd name="T74" fmla="*/ 104 w 518"/>
                <a:gd name="T75" fmla="*/ 104 h 704"/>
                <a:gd name="T76" fmla="*/ 145 w 518"/>
                <a:gd name="T77" fmla="*/ 68 h 704"/>
                <a:gd name="T78" fmla="*/ 191 w 518"/>
                <a:gd name="T79" fmla="*/ 39 h 704"/>
                <a:gd name="T80" fmla="*/ 241 w 518"/>
                <a:gd name="T81" fmla="*/ 18 h 704"/>
                <a:gd name="T82" fmla="*/ 295 w 518"/>
                <a:gd name="T83" fmla="*/ 5 h 704"/>
                <a:gd name="T84" fmla="*/ 353 w 518"/>
                <a:gd name="T85"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8" h="704">
                  <a:moveTo>
                    <a:pt x="353" y="0"/>
                  </a:moveTo>
                  <a:lnTo>
                    <a:pt x="397" y="3"/>
                  </a:lnTo>
                  <a:lnTo>
                    <a:pt x="440" y="11"/>
                  </a:lnTo>
                  <a:lnTo>
                    <a:pt x="480" y="24"/>
                  </a:lnTo>
                  <a:lnTo>
                    <a:pt x="518" y="42"/>
                  </a:lnTo>
                  <a:lnTo>
                    <a:pt x="474" y="71"/>
                  </a:lnTo>
                  <a:lnTo>
                    <a:pt x="434" y="105"/>
                  </a:lnTo>
                  <a:lnTo>
                    <a:pt x="399" y="146"/>
                  </a:lnTo>
                  <a:lnTo>
                    <a:pt x="371" y="192"/>
                  </a:lnTo>
                  <a:lnTo>
                    <a:pt x="350" y="242"/>
                  </a:lnTo>
                  <a:lnTo>
                    <a:pt x="338" y="295"/>
                  </a:lnTo>
                  <a:lnTo>
                    <a:pt x="332" y="351"/>
                  </a:lnTo>
                  <a:lnTo>
                    <a:pt x="338" y="407"/>
                  </a:lnTo>
                  <a:lnTo>
                    <a:pt x="350" y="461"/>
                  </a:lnTo>
                  <a:lnTo>
                    <a:pt x="371" y="511"/>
                  </a:lnTo>
                  <a:lnTo>
                    <a:pt x="399" y="556"/>
                  </a:lnTo>
                  <a:lnTo>
                    <a:pt x="434" y="598"/>
                  </a:lnTo>
                  <a:lnTo>
                    <a:pt x="474" y="633"/>
                  </a:lnTo>
                  <a:lnTo>
                    <a:pt x="518" y="661"/>
                  </a:lnTo>
                  <a:lnTo>
                    <a:pt x="480" y="679"/>
                  </a:lnTo>
                  <a:lnTo>
                    <a:pt x="440" y="692"/>
                  </a:lnTo>
                  <a:lnTo>
                    <a:pt x="397" y="701"/>
                  </a:lnTo>
                  <a:lnTo>
                    <a:pt x="353" y="704"/>
                  </a:lnTo>
                  <a:lnTo>
                    <a:pt x="295" y="699"/>
                  </a:lnTo>
                  <a:lnTo>
                    <a:pt x="241" y="685"/>
                  </a:lnTo>
                  <a:lnTo>
                    <a:pt x="191" y="664"/>
                  </a:lnTo>
                  <a:lnTo>
                    <a:pt x="145" y="636"/>
                  </a:lnTo>
                  <a:lnTo>
                    <a:pt x="104" y="601"/>
                  </a:lnTo>
                  <a:lnTo>
                    <a:pt x="68" y="559"/>
                  </a:lnTo>
                  <a:lnTo>
                    <a:pt x="40" y="514"/>
                  </a:lnTo>
                  <a:lnTo>
                    <a:pt x="18" y="462"/>
                  </a:lnTo>
                  <a:lnTo>
                    <a:pt x="5" y="409"/>
                  </a:lnTo>
                  <a:lnTo>
                    <a:pt x="0" y="351"/>
                  </a:lnTo>
                  <a:lnTo>
                    <a:pt x="5" y="295"/>
                  </a:lnTo>
                  <a:lnTo>
                    <a:pt x="18" y="241"/>
                  </a:lnTo>
                  <a:lnTo>
                    <a:pt x="40" y="191"/>
                  </a:lnTo>
                  <a:lnTo>
                    <a:pt x="68" y="143"/>
                  </a:lnTo>
                  <a:lnTo>
                    <a:pt x="104" y="104"/>
                  </a:lnTo>
                  <a:lnTo>
                    <a:pt x="145" y="68"/>
                  </a:lnTo>
                  <a:lnTo>
                    <a:pt x="191" y="39"/>
                  </a:lnTo>
                  <a:lnTo>
                    <a:pt x="241" y="18"/>
                  </a:lnTo>
                  <a:lnTo>
                    <a:pt x="295" y="5"/>
                  </a:lnTo>
                  <a:lnTo>
                    <a:pt x="353" y="0"/>
                  </a:lnTo>
                  <a:close/>
                </a:path>
              </a:pathLst>
            </a:custGeom>
            <a:solidFill>
              <a:srgbClr val="FF9F52"/>
            </a:solidFill>
            <a:ln w="0">
              <a:solidFill>
                <a:srgbClr val="FF9F5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4" name="Freeform 26"/>
            <p:cNvSpPr>
              <a:spLocks/>
            </p:cNvSpPr>
            <p:nvPr/>
          </p:nvSpPr>
          <p:spPr bwMode="auto">
            <a:xfrm>
              <a:off x="925" y="1157"/>
              <a:ext cx="133" cy="94"/>
            </a:xfrm>
            <a:custGeom>
              <a:avLst/>
              <a:gdLst>
                <a:gd name="T0" fmla="*/ 332 w 401"/>
                <a:gd name="T1" fmla="*/ 0 h 280"/>
                <a:gd name="T2" fmla="*/ 351 w 401"/>
                <a:gd name="T3" fmla="*/ 5 h 280"/>
                <a:gd name="T4" fmla="*/ 369 w 401"/>
                <a:gd name="T5" fmla="*/ 15 h 280"/>
                <a:gd name="T6" fmla="*/ 384 w 401"/>
                <a:gd name="T7" fmla="*/ 30 h 280"/>
                <a:gd name="T8" fmla="*/ 395 w 401"/>
                <a:gd name="T9" fmla="*/ 47 h 280"/>
                <a:gd name="T10" fmla="*/ 401 w 401"/>
                <a:gd name="T11" fmla="*/ 68 h 280"/>
                <a:gd name="T12" fmla="*/ 401 w 401"/>
                <a:gd name="T13" fmla="*/ 89 h 280"/>
                <a:gd name="T14" fmla="*/ 395 w 401"/>
                <a:gd name="T15" fmla="*/ 108 h 280"/>
                <a:gd name="T16" fmla="*/ 387 w 401"/>
                <a:gd name="T17" fmla="*/ 126 h 280"/>
                <a:gd name="T18" fmla="*/ 372 w 401"/>
                <a:gd name="T19" fmla="*/ 140 h 280"/>
                <a:gd name="T20" fmla="*/ 354 w 401"/>
                <a:gd name="T21" fmla="*/ 151 h 280"/>
                <a:gd name="T22" fmla="*/ 235 w 401"/>
                <a:gd name="T23" fmla="*/ 207 h 280"/>
                <a:gd name="T24" fmla="*/ 118 w 401"/>
                <a:gd name="T25" fmla="*/ 270 h 280"/>
                <a:gd name="T26" fmla="*/ 99 w 401"/>
                <a:gd name="T27" fmla="*/ 277 h 280"/>
                <a:gd name="T28" fmla="*/ 78 w 401"/>
                <a:gd name="T29" fmla="*/ 280 h 280"/>
                <a:gd name="T30" fmla="*/ 59 w 401"/>
                <a:gd name="T31" fmla="*/ 277 h 280"/>
                <a:gd name="T32" fmla="*/ 40 w 401"/>
                <a:gd name="T33" fmla="*/ 270 h 280"/>
                <a:gd name="T34" fmla="*/ 24 w 401"/>
                <a:gd name="T35" fmla="*/ 258 h 280"/>
                <a:gd name="T36" fmla="*/ 11 w 401"/>
                <a:gd name="T37" fmla="*/ 242 h 280"/>
                <a:gd name="T38" fmla="*/ 2 w 401"/>
                <a:gd name="T39" fmla="*/ 221 h 280"/>
                <a:gd name="T40" fmla="*/ 0 w 401"/>
                <a:gd name="T41" fmla="*/ 201 h 280"/>
                <a:gd name="T42" fmla="*/ 2 w 401"/>
                <a:gd name="T43" fmla="*/ 182 h 280"/>
                <a:gd name="T44" fmla="*/ 11 w 401"/>
                <a:gd name="T45" fmla="*/ 162 h 280"/>
                <a:gd name="T46" fmla="*/ 22 w 401"/>
                <a:gd name="T47" fmla="*/ 146 h 280"/>
                <a:gd name="T48" fmla="*/ 39 w 401"/>
                <a:gd name="T49" fmla="*/ 133 h 280"/>
                <a:gd name="T50" fmla="*/ 121 w 401"/>
                <a:gd name="T51" fmla="*/ 87 h 280"/>
                <a:gd name="T52" fmla="*/ 205 w 401"/>
                <a:gd name="T53" fmla="*/ 46 h 280"/>
                <a:gd name="T54" fmla="*/ 291 w 401"/>
                <a:gd name="T55" fmla="*/ 6 h 280"/>
                <a:gd name="T56" fmla="*/ 311 w 401"/>
                <a:gd name="T57" fmla="*/ 0 h 280"/>
                <a:gd name="T58" fmla="*/ 332 w 401"/>
                <a:gd name="T5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1" h="280">
                  <a:moveTo>
                    <a:pt x="332" y="0"/>
                  </a:moveTo>
                  <a:lnTo>
                    <a:pt x="351" y="5"/>
                  </a:lnTo>
                  <a:lnTo>
                    <a:pt x="369" y="15"/>
                  </a:lnTo>
                  <a:lnTo>
                    <a:pt x="384" y="30"/>
                  </a:lnTo>
                  <a:lnTo>
                    <a:pt x="395" y="47"/>
                  </a:lnTo>
                  <a:lnTo>
                    <a:pt x="401" y="68"/>
                  </a:lnTo>
                  <a:lnTo>
                    <a:pt x="401" y="89"/>
                  </a:lnTo>
                  <a:lnTo>
                    <a:pt x="395" y="108"/>
                  </a:lnTo>
                  <a:lnTo>
                    <a:pt x="387" y="126"/>
                  </a:lnTo>
                  <a:lnTo>
                    <a:pt x="372" y="140"/>
                  </a:lnTo>
                  <a:lnTo>
                    <a:pt x="354" y="151"/>
                  </a:lnTo>
                  <a:lnTo>
                    <a:pt x="235" y="207"/>
                  </a:lnTo>
                  <a:lnTo>
                    <a:pt x="118" y="270"/>
                  </a:lnTo>
                  <a:lnTo>
                    <a:pt x="99" y="277"/>
                  </a:lnTo>
                  <a:lnTo>
                    <a:pt x="78" y="280"/>
                  </a:lnTo>
                  <a:lnTo>
                    <a:pt x="59" y="277"/>
                  </a:lnTo>
                  <a:lnTo>
                    <a:pt x="40" y="270"/>
                  </a:lnTo>
                  <a:lnTo>
                    <a:pt x="24" y="258"/>
                  </a:lnTo>
                  <a:lnTo>
                    <a:pt x="11" y="242"/>
                  </a:lnTo>
                  <a:lnTo>
                    <a:pt x="2" y="221"/>
                  </a:lnTo>
                  <a:lnTo>
                    <a:pt x="0" y="201"/>
                  </a:lnTo>
                  <a:lnTo>
                    <a:pt x="2" y="182"/>
                  </a:lnTo>
                  <a:lnTo>
                    <a:pt x="11" y="162"/>
                  </a:lnTo>
                  <a:lnTo>
                    <a:pt x="22" y="146"/>
                  </a:lnTo>
                  <a:lnTo>
                    <a:pt x="39" y="133"/>
                  </a:lnTo>
                  <a:lnTo>
                    <a:pt x="121" y="87"/>
                  </a:lnTo>
                  <a:lnTo>
                    <a:pt x="205" y="46"/>
                  </a:lnTo>
                  <a:lnTo>
                    <a:pt x="291" y="6"/>
                  </a:lnTo>
                  <a:lnTo>
                    <a:pt x="311" y="0"/>
                  </a:lnTo>
                  <a:lnTo>
                    <a:pt x="33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5" name="Freeform 27"/>
            <p:cNvSpPr>
              <a:spLocks/>
            </p:cNvSpPr>
            <p:nvPr/>
          </p:nvSpPr>
          <p:spPr bwMode="auto">
            <a:xfrm>
              <a:off x="1452" y="1105"/>
              <a:ext cx="141" cy="73"/>
            </a:xfrm>
            <a:custGeom>
              <a:avLst/>
              <a:gdLst>
                <a:gd name="T0" fmla="*/ 67 w 424"/>
                <a:gd name="T1" fmla="*/ 0 h 220"/>
                <a:gd name="T2" fmla="*/ 92 w 424"/>
                <a:gd name="T3" fmla="*/ 0 h 220"/>
                <a:gd name="T4" fmla="*/ 230 w 424"/>
                <a:gd name="T5" fmla="*/ 28 h 220"/>
                <a:gd name="T6" fmla="*/ 366 w 424"/>
                <a:gd name="T7" fmla="*/ 65 h 220"/>
                <a:gd name="T8" fmla="*/ 387 w 424"/>
                <a:gd name="T9" fmla="*/ 74 h 220"/>
                <a:gd name="T10" fmla="*/ 402 w 424"/>
                <a:gd name="T11" fmla="*/ 86 h 220"/>
                <a:gd name="T12" fmla="*/ 413 w 424"/>
                <a:gd name="T13" fmla="*/ 104 h 220"/>
                <a:gd name="T14" fmla="*/ 421 w 424"/>
                <a:gd name="T15" fmla="*/ 121 h 220"/>
                <a:gd name="T16" fmla="*/ 424 w 424"/>
                <a:gd name="T17" fmla="*/ 142 h 220"/>
                <a:gd name="T18" fmla="*/ 421 w 424"/>
                <a:gd name="T19" fmla="*/ 163 h 220"/>
                <a:gd name="T20" fmla="*/ 412 w 424"/>
                <a:gd name="T21" fmla="*/ 182 h 220"/>
                <a:gd name="T22" fmla="*/ 399 w 424"/>
                <a:gd name="T23" fmla="*/ 198 h 220"/>
                <a:gd name="T24" fmla="*/ 382 w 424"/>
                <a:gd name="T25" fmla="*/ 210 h 220"/>
                <a:gd name="T26" fmla="*/ 365 w 424"/>
                <a:gd name="T27" fmla="*/ 217 h 220"/>
                <a:gd name="T28" fmla="*/ 344 w 424"/>
                <a:gd name="T29" fmla="*/ 220 h 220"/>
                <a:gd name="T30" fmla="*/ 334 w 424"/>
                <a:gd name="T31" fmla="*/ 219 h 220"/>
                <a:gd name="T32" fmla="*/ 322 w 424"/>
                <a:gd name="T33" fmla="*/ 217 h 220"/>
                <a:gd name="T34" fmla="*/ 194 w 424"/>
                <a:gd name="T35" fmla="*/ 183 h 220"/>
                <a:gd name="T36" fmla="*/ 65 w 424"/>
                <a:gd name="T37" fmla="*/ 157 h 220"/>
                <a:gd name="T38" fmla="*/ 42 w 424"/>
                <a:gd name="T39" fmla="*/ 148 h 220"/>
                <a:gd name="T40" fmla="*/ 21 w 424"/>
                <a:gd name="T41" fmla="*/ 133 h 220"/>
                <a:gd name="T42" fmla="*/ 8 w 424"/>
                <a:gd name="T43" fmla="*/ 114 h 220"/>
                <a:gd name="T44" fmla="*/ 0 w 424"/>
                <a:gd name="T45" fmla="*/ 90 h 220"/>
                <a:gd name="T46" fmla="*/ 0 w 424"/>
                <a:gd name="T47" fmla="*/ 65 h 220"/>
                <a:gd name="T48" fmla="*/ 9 w 424"/>
                <a:gd name="T49" fmla="*/ 42 h 220"/>
                <a:gd name="T50" fmla="*/ 24 w 424"/>
                <a:gd name="T51" fmla="*/ 21 h 220"/>
                <a:gd name="T52" fmla="*/ 43 w 424"/>
                <a:gd name="T53" fmla="*/ 8 h 220"/>
                <a:gd name="T54" fmla="*/ 67 w 424"/>
                <a:gd name="T55"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4" h="220">
                  <a:moveTo>
                    <a:pt x="67" y="0"/>
                  </a:moveTo>
                  <a:lnTo>
                    <a:pt x="92" y="0"/>
                  </a:lnTo>
                  <a:lnTo>
                    <a:pt x="230" y="28"/>
                  </a:lnTo>
                  <a:lnTo>
                    <a:pt x="366" y="65"/>
                  </a:lnTo>
                  <a:lnTo>
                    <a:pt x="387" y="74"/>
                  </a:lnTo>
                  <a:lnTo>
                    <a:pt x="402" y="86"/>
                  </a:lnTo>
                  <a:lnTo>
                    <a:pt x="413" y="104"/>
                  </a:lnTo>
                  <a:lnTo>
                    <a:pt x="421" y="121"/>
                  </a:lnTo>
                  <a:lnTo>
                    <a:pt x="424" y="142"/>
                  </a:lnTo>
                  <a:lnTo>
                    <a:pt x="421" y="163"/>
                  </a:lnTo>
                  <a:lnTo>
                    <a:pt x="412" y="182"/>
                  </a:lnTo>
                  <a:lnTo>
                    <a:pt x="399" y="198"/>
                  </a:lnTo>
                  <a:lnTo>
                    <a:pt x="382" y="210"/>
                  </a:lnTo>
                  <a:lnTo>
                    <a:pt x="365" y="217"/>
                  </a:lnTo>
                  <a:lnTo>
                    <a:pt x="344" y="220"/>
                  </a:lnTo>
                  <a:lnTo>
                    <a:pt x="334" y="219"/>
                  </a:lnTo>
                  <a:lnTo>
                    <a:pt x="322" y="217"/>
                  </a:lnTo>
                  <a:lnTo>
                    <a:pt x="194" y="183"/>
                  </a:lnTo>
                  <a:lnTo>
                    <a:pt x="65" y="157"/>
                  </a:lnTo>
                  <a:lnTo>
                    <a:pt x="42" y="148"/>
                  </a:lnTo>
                  <a:lnTo>
                    <a:pt x="21" y="133"/>
                  </a:lnTo>
                  <a:lnTo>
                    <a:pt x="8" y="114"/>
                  </a:lnTo>
                  <a:lnTo>
                    <a:pt x="0" y="90"/>
                  </a:lnTo>
                  <a:lnTo>
                    <a:pt x="0" y="65"/>
                  </a:lnTo>
                  <a:lnTo>
                    <a:pt x="9" y="42"/>
                  </a:lnTo>
                  <a:lnTo>
                    <a:pt x="24" y="21"/>
                  </a:lnTo>
                  <a:lnTo>
                    <a:pt x="43" y="8"/>
                  </a:lnTo>
                  <a:lnTo>
                    <a:pt x="67"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6" name="Freeform 28"/>
            <p:cNvSpPr>
              <a:spLocks/>
            </p:cNvSpPr>
            <p:nvPr/>
          </p:nvSpPr>
          <p:spPr bwMode="auto">
            <a:xfrm>
              <a:off x="1270" y="1093"/>
              <a:ext cx="144" cy="54"/>
            </a:xfrm>
            <a:custGeom>
              <a:avLst/>
              <a:gdLst>
                <a:gd name="T0" fmla="*/ 220 w 430"/>
                <a:gd name="T1" fmla="*/ 0 h 162"/>
                <a:gd name="T2" fmla="*/ 220 w 430"/>
                <a:gd name="T3" fmla="*/ 0 h 162"/>
                <a:gd name="T4" fmla="*/ 287 w 430"/>
                <a:gd name="T5" fmla="*/ 0 h 162"/>
                <a:gd name="T6" fmla="*/ 357 w 430"/>
                <a:gd name="T7" fmla="*/ 3 h 162"/>
                <a:gd name="T8" fmla="*/ 382 w 430"/>
                <a:gd name="T9" fmla="*/ 9 h 162"/>
                <a:gd name="T10" fmla="*/ 402 w 430"/>
                <a:gd name="T11" fmla="*/ 21 h 162"/>
                <a:gd name="T12" fmla="*/ 419 w 430"/>
                <a:gd name="T13" fmla="*/ 40 h 162"/>
                <a:gd name="T14" fmla="*/ 429 w 430"/>
                <a:gd name="T15" fmla="*/ 62 h 162"/>
                <a:gd name="T16" fmla="*/ 430 w 430"/>
                <a:gd name="T17" fmla="*/ 87 h 162"/>
                <a:gd name="T18" fmla="*/ 426 w 430"/>
                <a:gd name="T19" fmla="*/ 112 h 162"/>
                <a:gd name="T20" fmla="*/ 413 w 430"/>
                <a:gd name="T21" fmla="*/ 133 h 162"/>
                <a:gd name="T22" fmla="*/ 395 w 430"/>
                <a:gd name="T23" fmla="*/ 149 h 162"/>
                <a:gd name="T24" fmla="*/ 373 w 430"/>
                <a:gd name="T25" fmla="*/ 159 h 162"/>
                <a:gd name="T26" fmla="*/ 348 w 430"/>
                <a:gd name="T27" fmla="*/ 161 h 162"/>
                <a:gd name="T28" fmla="*/ 220 w 430"/>
                <a:gd name="T29" fmla="*/ 158 h 162"/>
                <a:gd name="T30" fmla="*/ 220 w 430"/>
                <a:gd name="T31" fmla="*/ 158 h 162"/>
                <a:gd name="T32" fmla="*/ 152 w 430"/>
                <a:gd name="T33" fmla="*/ 159 h 162"/>
                <a:gd name="T34" fmla="*/ 84 w 430"/>
                <a:gd name="T35" fmla="*/ 162 h 162"/>
                <a:gd name="T36" fmla="*/ 79 w 430"/>
                <a:gd name="T37" fmla="*/ 162 h 162"/>
                <a:gd name="T38" fmla="*/ 54 w 430"/>
                <a:gd name="T39" fmla="*/ 158 h 162"/>
                <a:gd name="T40" fmla="*/ 34 w 430"/>
                <a:gd name="T41" fmla="*/ 147 h 162"/>
                <a:gd name="T42" fmla="*/ 18 w 430"/>
                <a:gd name="T43" fmla="*/ 131 h 162"/>
                <a:gd name="T44" fmla="*/ 6 w 430"/>
                <a:gd name="T45" fmla="*/ 112 h 162"/>
                <a:gd name="T46" fmla="*/ 0 w 430"/>
                <a:gd name="T47" fmla="*/ 87 h 162"/>
                <a:gd name="T48" fmla="*/ 3 w 430"/>
                <a:gd name="T49" fmla="*/ 62 h 162"/>
                <a:gd name="T50" fmla="*/ 13 w 430"/>
                <a:gd name="T51" fmla="*/ 40 h 162"/>
                <a:gd name="T52" fmla="*/ 29 w 430"/>
                <a:gd name="T53" fmla="*/ 22 h 162"/>
                <a:gd name="T54" fmla="*/ 50 w 430"/>
                <a:gd name="T55" fmla="*/ 9 h 162"/>
                <a:gd name="T56" fmla="*/ 74 w 430"/>
                <a:gd name="T57" fmla="*/ 4 h 162"/>
                <a:gd name="T58" fmla="*/ 147 w 430"/>
                <a:gd name="T59" fmla="*/ 1 h 162"/>
                <a:gd name="T60" fmla="*/ 220 w 430"/>
                <a:gd name="T6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0" h="162">
                  <a:moveTo>
                    <a:pt x="220" y="0"/>
                  </a:moveTo>
                  <a:lnTo>
                    <a:pt x="220" y="0"/>
                  </a:lnTo>
                  <a:lnTo>
                    <a:pt x="287" y="0"/>
                  </a:lnTo>
                  <a:lnTo>
                    <a:pt x="357" y="3"/>
                  </a:lnTo>
                  <a:lnTo>
                    <a:pt x="382" y="9"/>
                  </a:lnTo>
                  <a:lnTo>
                    <a:pt x="402" y="21"/>
                  </a:lnTo>
                  <a:lnTo>
                    <a:pt x="419" y="40"/>
                  </a:lnTo>
                  <a:lnTo>
                    <a:pt x="429" y="62"/>
                  </a:lnTo>
                  <a:lnTo>
                    <a:pt x="430" y="87"/>
                  </a:lnTo>
                  <a:lnTo>
                    <a:pt x="426" y="112"/>
                  </a:lnTo>
                  <a:lnTo>
                    <a:pt x="413" y="133"/>
                  </a:lnTo>
                  <a:lnTo>
                    <a:pt x="395" y="149"/>
                  </a:lnTo>
                  <a:lnTo>
                    <a:pt x="373" y="159"/>
                  </a:lnTo>
                  <a:lnTo>
                    <a:pt x="348" y="161"/>
                  </a:lnTo>
                  <a:lnTo>
                    <a:pt x="220" y="158"/>
                  </a:lnTo>
                  <a:lnTo>
                    <a:pt x="220" y="158"/>
                  </a:lnTo>
                  <a:lnTo>
                    <a:pt x="152" y="159"/>
                  </a:lnTo>
                  <a:lnTo>
                    <a:pt x="84" y="162"/>
                  </a:lnTo>
                  <a:lnTo>
                    <a:pt x="79" y="162"/>
                  </a:lnTo>
                  <a:lnTo>
                    <a:pt x="54" y="158"/>
                  </a:lnTo>
                  <a:lnTo>
                    <a:pt x="34" y="147"/>
                  </a:lnTo>
                  <a:lnTo>
                    <a:pt x="18" y="131"/>
                  </a:lnTo>
                  <a:lnTo>
                    <a:pt x="6" y="112"/>
                  </a:lnTo>
                  <a:lnTo>
                    <a:pt x="0" y="87"/>
                  </a:lnTo>
                  <a:lnTo>
                    <a:pt x="3" y="62"/>
                  </a:lnTo>
                  <a:lnTo>
                    <a:pt x="13" y="40"/>
                  </a:lnTo>
                  <a:lnTo>
                    <a:pt x="29" y="22"/>
                  </a:lnTo>
                  <a:lnTo>
                    <a:pt x="50" y="9"/>
                  </a:lnTo>
                  <a:lnTo>
                    <a:pt x="74" y="4"/>
                  </a:lnTo>
                  <a:lnTo>
                    <a:pt x="147" y="1"/>
                  </a:lnTo>
                  <a:lnTo>
                    <a:pt x="22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7" name="Freeform 29"/>
            <p:cNvSpPr>
              <a:spLocks/>
            </p:cNvSpPr>
            <p:nvPr/>
          </p:nvSpPr>
          <p:spPr bwMode="auto">
            <a:xfrm>
              <a:off x="2079" y="1694"/>
              <a:ext cx="68" cy="142"/>
            </a:xfrm>
            <a:custGeom>
              <a:avLst/>
              <a:gdLst>
                <a:gd name="T0" fmla="*/ 86 w 205"/>
                <a:gd name="T1" fmla="*/ 0 h 426"/>
                <a:gd name="T2" fmla="*/ 110 w 205"/>
                <a:gd name="T3" fmla="*/ 6 h 426"/>
                <a:gd name="T4" fmla="*/ 130 w 205"/>
                <a:gd name="T5" fmla="*/ 18 h 426"/>
                <a:gd name="T6" fmla="*/ 146 w 205"/>
                <a:gd name="T7" fmla="*/ 37 h 426"/>
                <a:gd name="T8" fmla="*/ 157 w 205"/>
                <a:gd name="T9" fmla="*/ 60 h 426"/>
                <a:gd name="T10" fmla="*/ 185 w 205"/>
                <a:gd name="T11" fmla="*/ 197 h 426"/>
                <a:gd name="T12" fmla="*/ 205 w 205"/>
                <a:gd name="T13" fmla="*/ 338 h 426"/>
                <a:gd name="T14" fmla="*/ 204 w 205"/>
                <a:gd name="T15" fmla="*/ 363 h 426"/>
                <a:gd name="T16" fmla="*/ 197 w 205"/>
                <a:gd name="T17" fmla="*/ 386 h 426"/>
                <a:gd name="T18" fmla="*/ 180 w 205"/>
                <a:gd name="T19" fmla="*/ 405 h 426"/>
                <a:gd name="T20" fmla="*/ 161 w 205"/>
                <a:gd name="T21" fmla="*/ 419 h 426"/>
                <a:gd name="T22" fmla="*/ 136 w 205"/>
                <a:gd name="T23" fmla="*/ 426 h 426"/>
                <a:gd name="T24" fmla="*/ 127 w 205"/>
                <a:gd name="T25" fmla="*/ 426 h 426"/>
                <a:gd name="T26" fmla="*/ 104 w 205"/>
                <a:gd name="T27" fmla="*/ 423 h 426"/>
                <a:gd name="T28" fmla="*/ 85 w 205"/>
                <a:gd name="T29" fmla="*/ 413 h 426"/>
                <a:gd name="T30" fmla="*/ 67 w 205"/>
                <a:gd name="T31" fmla="*/ 398 h 426"/>
                <a:gd name="T32" fmla="*/ 55 w 205"/>
                <a:gd name="T33" fmla="*/ 379 h 426"/>
                <a:gd name="T34" fmla="*/ 49 w 205"/>
                <a:gd name="T35" fmla="*/ 357 h 426"/>
                <a:gd name="T36" fmla="*/ 30 w 205"/>
                <a:gd name="T37" fmla="*/ 225 h 426"/>
                <a:gd name="T38" fmla="*/ 3 w 205"/>
                <a:gd name="T39" fmla="*/ 96 h 426"/>
                <a:gd name="T40" fmla="*/ 0 w 205"/>
                <a:gd name="T41" fmla="*/ 71 h 426"/>
                <a:gd name="T42" fmla="*/ 6 w 205"/>
                <a:gd name="T43" fmla="*/ 47 h 426"/>
                <a:gd name="T44" fmla="*/ 20 w 205"/>
                <a:gd name="T45" fmla="*/ 26 h 426"/>
                <a:gd name="T46" fmla="*/ 37 w 205"/>
                <a:gd name="T47" fmla="*/ 10 h 426"/>
                <a:gd name="T48" fmla="*/ 61 w 205"/>
                <a:gd name="T49" fmla="*/ 1 h 426"/>
                <a:gd name="T50" fmla="*/ 86 w 205"/>
                <a:gd name="T51"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5" h="426">
                  <a:moveTo>
                    <a:pt x="86" y="0"/>
                  </a:moveTo>
                  <a:lnTo>
                    <a:pt x="110" y="6"/>
                  </a:lnTo>
                  <a:lnTo>
                    <a:pt x="130" y="18"/>
                  </a:lnTo>
                  <a:lnTo>
                    <a:pt x="146" y="37"/>
                  </a:lnTo>
                  <a:lnTo>
                    <a:pt x="157" y="60"/>
                  </a:lnTo>
                  <a:lnTo>
                    <a:pt x="185" y="197"/>
                  </a:lnTo>
                  <a:lnTo>
                    <a:pt x="205" y="338"/>
                  </a:lnTo>
                  <a:lnTo>
                    <a:pt x="204" y="363"/>
                  </a:lnTo>
                  <a:lnTo>
                    <a:pt x="197" y="386"/>
                  </a:lnTo>
                  <a:lnTo>
                    <a:pt x="180" y="405"/>
                  </a:lnTo>
                  <a:lnTo>
                    <a:pt x="161" y="419"/>
                  </a:lnTo>
                  <a:lnTo>
                    <a:pt x="136" y="426"/>
                  </a:lnTo>
                  <a:lnTo>
                    <a:pt x="127" y="426"/>
                  </a:lnTo>
                  <a:lnTo>
                    <a:pt x="104" y="423"/>
                  </a:lnTo>
                  <a:lnTo>
                    <a:pt x="85" y="413"/>
                  </a:lnTo>
                  <a:lnTo>
                    <a:pt x="67" y="398"/>
                  </a:lnTo>
                  <a:lnTo>
                    <a:pt x="55" y="379"/>
                  </a:lnTo>
                  <a:lnTo>
                    <a:pt x="49" y="357"/>
                  </a:lnTo>
                  <a:lnTo>
                    <a:pt x="30" y="225"/>
                  </a:lnTo>
                  <a:lnTo>
                    <a:pt x="3" y="96"/>
                  </a:lnTo>
                  <a:lnTo>
                    <a:pt x="0" y="71"/>
                  </a:lnTo>
                  <a:lnTo>
                    <a:pt x="6" y="47"/>
                  </a:lnTo>
                  <a:lnTo>
                    <a:pt x="20" y="26"/>
                  </a:lnTo>
                  <a:lnTo>
                    <a:pt x="37" y="10"/>
                  </a:lnTo>
                  <a:lnTo>
                    <a:pt x="61" y="1"/>
                  </a:lnTo>
                  <a:lnTo>
                    <a:pt x="8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8" name="Freeform 30"/>
            <p:cNvSpPr>
              <a:spLocks/>
            </p:cNvSpPr>
            <p:nvPr/>
          </p:nvSpPr>
          <p:spPr bwMode="auto">
            <a:xfrm>
              <a:off x="2053" y="2057"/>
              <a:ext cx="79" cy="140"/>
            </a:xfrm>
            <a:custGeom>
              <a:avLst/>
              <a:gdLst>
                <a:gd name="T0" fmla="*/ 150 w 236"/>
                <a:gd name="T1" fmla="*/ 0 h 419"/>
                <a:gd name="T2" fmla="*/ 175 w 236"/>
                <a:gd name="T3" fmla="*/ 2 h 419"/>
                <a:gd name="T4" fmla="*/ 199 w 236"/>
                <a:gd name="T5" fmla="*/ 11 h 419"/>
                <a:gd name="T6" fmla="*/ 217 w 236"/>
                <a:gd name="T7" fmla="*/ 27 h 419"/>
                <a:gd name="T8" fmla="*/ 230 w 236"/>
                <a:gd name="T9" fmla="*/ 48 h 419"/>
                <a:gd name="T10" fmla="*/ 236 w 236"/>
                <a:gd name="T11" fmla="*/ 71 h 419"/>
                <a:gd name="T12" fmla="*/ 234 w 236"/>
                <a:gd name="T13" fmla="*/ 96 h 419"/>
                <a:gd name="T14" fmla="*/ 197 w 236"/>
                <a:gd name="T15" fmla="*/ 233 h 419"/>
                <a:gd name="T16" fmla="*/ 153 w 236"/>
                <a:gd name="T17" fmla="*/ 368 h 419"/>
                <a:gd name="T18" fmla="*/ 141 w 236"/>
                <a:gd name="T19" fmla="*/ 390 h 419"/>
                <a:gd name="T20" fmla="*/ 124 w 236"/>
                <a:gd name="T21" fmla="*/ 406 h 419"/>
                <a:gd name="T22" fmla="*/ 102 w 236"/>
                <a:gd name="T23" fmla="*/ 416 h 419"/>
                <a:gd name="T24" fmla="*/ 78 w 236"/>
                <a:gd name="T25" fmla="*/ 419 h 419"/>
                <a:gd name="T26" fmla="*/ 51 w 236"/>
                <a:gd name="T27" fmla="*/ 415 h 419"/>
                <a:gd name="T28" fmla="*/ 32 w 236"/>
                <a:gd name="T29" fmla="*/ 404 h 419"/>
                <a:gd name="T30" fmla="*/ 18 w 236"/>
                <a:gd name="T31" fmla="*/ 391 h 419"/>
                <a:gd name="T32" fmla="*/ 7 w 236"/>
                <a:gd name="T33" fmla="*/ 373 h 419"/>
                <a:gd name="T34" fmla="*/ 1 w 236"/>
                <a:gd name="T35" fmla="*/ 354 h 419"/>
                <a:gd name="T36" fmla="*/ 0 w 236"/>
                <a:gd name="T37" fmla="*/ 334 h 419"/>
                <a:gd name="T38" fmla="*/ 4 w 236"/>
                <a:gd name="T39" fmla="*/ 313 h 419"/>
                <a:gd name="T40" fmla="*/ 46 w 236"/>
                <a:gd name="T41" fmla="*/ 188 h 419"/>
                <a:gd name="T42" fmla="*/ 79 w 236"/>
                <a:gd name="T43" fmla="*/ 61 h 419"/>
                <a:gd name="T44" fmla="*/ 90 w 236"/>
                <a:gd name="T45" fmla="*/ 37 h 419"/>
                <a:gd name="T46" fmla="*/ 106 w 236"/>
                <a:gd name="T47" fmla="*/ 18 h 419"/>
                <a:gd name="T48" fmla="*/ 127 w 236"/>
                <a:gd name="T49" fmla="*/ 6 h 419"/>
                <a:gd name="T50" fmla="*/ 150 w 236"/>
                <a:gd name="T51"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419">
                  <a:moveTo>
                    <a:pt x="150" y="0"/>
                  </a:moveTo>
                  <a:lnTo>
                    <a:pt x="175" y="2"/>
                  </a:lnTo>
                  <a:lnTo>
                    <a:pt x="199" y="11"/>
                  </a:lnTo>
                  <a:lnTo>
                    <a:pt x="217" y="27"/>
                  </a:lnTo>
                  <a:lnTo>
                    <a:pt x="230" y="48"/>
                  </a:lnTo>
                  <a:lnTo>
                    <a:pt x="236" y="71"/>
                  </a:lnTo>
                  <a:lnTo>
                    <a:pt x="234" y="96"/>
                  </a:lnTo>
                  <a:lnTo>
                    <a:pt x="197" y="233"/>
                  </a:lnTo>
                  <a:lnTo>
                    <a:pt x="153" y="368"/>
                  </a:lnTo>
                  <a:lnTo>
                    <a:pt x="141" y="390"/>
                  </a:lnTo>
                  <a:lnTo>
                    <a:pt x="124" y="406"/>
                  </a:lnTo>
                  <a:lnTo>
                    <a:pt x="102" y="416"/>
                  </a:lnTo>
                  <a:lnTo>
                    <a:pt x="78" y="419"/>
                  </a:lnTo>
                  <a:lnTo>
                    <a:pt x="51" y="415"/>
                  </a:lnTo>
                  <a:lnTo>
                    <a:pt x="32" y="404"/>
                  </a:lnTo>
                  <a:lnTo>
                    <a:pt x="18" y="391"/>
                  </a:lnTo>
                  <a:lnTo>
                    <a:pt x="7" y="373"/>
                  </a:lnTo>
                  <a:lnTo>
                    <a:pt x="1" y="354"/>
                  </a:lnTo>
                  <a:lnTo>
                    <a:pt x="0" y="334"/>
                  </a:lnTo>
                  <a:lnTo>
                    <a:pt x="4" y="313"/>
                  </a:lnTo>
                  <a:lnTo>
                    <a:pt x="46" y="188"/>
                  </a:lnTo>
                  <a:lnTo>
                    <a:pt x="79" y="61"/>
                  </a:lnTo>
                  <a:lnTo>
                    <a:pt x="90" y="37"/>
                  </a:lnTo>
                  <a:lnTo>
                    <a:pt x="106" y="18"/>
                  </a:lnTo>
                  <a:lnTo>
                    <a:pt x="127" y="6"/>
                  </a:lnTo>
                  <a:lnTo>
                    <a:pt x="15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9" name="Freeform 31"/>
            <p:cNvSpPr>
              <a:spLocks/>
            </p:cNvSpPr>
            <p:nvPr/>
          </p:nvSpPr>
          <p:spPr bwMode="auto">
            <a:xfrm>
              <a:off x="1626" y="1156"/>
              <a:ext cx="134" cy="94"/>
            </a:xfrm>
            <a:custGeom>
              <a:avLst/>
              <a:gdLst>
                <a:gd name="T0" fmla="*/ 70 w 403"/>
                <a:gd name="T1" fmla="*/ 0 h 280"/>
                <a:gd name="T2" fmla="*/ 90 w 403"/>
                <a:gd name="T3" fmla="*/ 0 h 280"/>
                <a:gd name="T4" fmla="*/ 111 w 403"/>
                <a:gd name="T5" fmla="*/ 6 h 280"/>
                <a:gd name="T6" fmla="*/ 197 w 403"/>
                <a:gd name="T7" fmla="*/ 44 h 280"/>
                <a:gd name="T8" fmla="*/ 281 w 403"/>
                <a:gd name="T9" fmla="*/ 87 h 280"/>
                <a:gd name="T10" fmla="*/ 363 w 403"/>
                <a:gd name="T11" fmla="*/ 133 h 280"/>
                <a:gd name="T12" fmla="*/ 379 w 403"/>
                <a:gd name="T13" fmla="*/ 146 h 280"/>
                <a:gd name="T14" fmla="*/ 393 w 403"/>
                <a:gd name="T15" fmla="*/ 162 h 280"/>
                <a:gd name="T16" fmla="*/ 400 w 403"/>
                <a:gd name="T17" fmla="*/ 180 h 280"/>
                <a:gd name="T18" fmla="*/ 403 w 403"/>
                <a:gd name="T19" fmla="*/ 201 h 280"/>
                <a:gd name="T20" fmla="*/ 400 w 403"/>
                <a:gd name="T21" fmla="*/ 221 h 280"/>
                <a:gd name="T22" fmla="*/ 393 w 403"/>
                <a:gd name="T23" fmla="*/ 241 h 280"/>
                <a:gd name="T24" fmla="*/ 379 w 403"/>
                <a:gd name="T25" fmla="*/ 257 h 280"/>
                <a:gd name="T26" fmla="*/ 363 w 403"/>
                <a:gd name="T27" fmla="*/ 270 h 280"/>
                <a:gd name="T28" fmla="*/ 344 w 403"/>
                <a:gd name="T29" fmla="*/ 278 h 280"/>
                <a:gd name="T30" fmla="*/ 323 w 403"/>
                <a:gd name="T31" fmla="*/ 280 h 280"/>
                <a:gd name="T32" fmla="*/ 303 w 403"/>
                <a:gd name="T33" fmla="*/ 278 h 280"/>
                <a:gd name="T34" fmla="*/ 284 w 403"/>
                <a:gd name="T35" fmla="*/ 270 h 280"/>
                <a:gd name="T36" fmla="*/ 167 w 403"/>
                <a:gd name="T37" fmla="*/ 207 h 280"/>
                <a:gd name="T38" fmla="*/ 48 w 403"/>
                <a:gd name="T39" fmla="*/ 151 h 280"/>
                <a:gd name="T40" fmla="*/ 30 w 403"/>
                <a:gd name="T41" fmla="*/ 140 h 280"/>
                <a:gd name="T42" fmla="*/ 15 w 403"/>
                <a:gd name="T43" fmla="*/ 126 h 280"/>
                <a:gd name="T44" fmla="*/ 6 w 403"/>
                <a:gd name="T45" fmla="*/ 108 h 280"/>
                <a:gd name="T46" fmla="*/ 0 w 403"/>
                <a:gd name="T47" fmla="*/ 89 h 280"/>
                <a:gd name="T48" fmla="*/ 0 w 403"/>
                <a:gd name="T49" fmla="*/ 68 h 280"/>
                <a:gd name="T50" fmla="*/ 6 w 403"/>
                <a:gd name="T51" fmla="*/ 47 h 280"/>
                <a:gd name="T52" fmla="*/ 18 w 403"/>
                <a:gd name="T53" fmla="*/ 30 h 280"/>
                <a:gd name="T54" fmla="*/ 33 w 403"/>
                <a:gd name="T55" fmla="*/ 15 h 280"/>
                <a:gd name="T56" fmla="*/ 51 w 403"/>
                <a:gd name="T57" fmla="*/ 5 h 280"/>
                <a:gd name="T58" fmla="*/ 70 w 403"/>
                <a:gd name="T5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3" h="280">
                  <a:moveTo>
                    <a:pt x="70" y="0"/>
                  </a:moveTo>
                  <a:lnTo>
                    <a:pt x="90" y="0"/>
                  </a:lnTo>
                  <a:lnTo>
                    <a:pt x="111" y="6"/>
                  </a:lnTo>
                  <a:lnTo>
                    <a:pt x="197" y="44"/>
                  </a:lnTo>
                  <a:lnTo>
                    <a:pt x="281" y="87"/>
                  </a:lnTo>
                  <a:lnTo>
                    <a:pt x="363" y="133"/>
                  </a:lnTo>
                  <a:lnTo>
                    <a:pt x="379" y="146"/>
                  </a:lnTo>
                  <a:lnTo>
                    <a:pt x="393" y="162"/>
                  </a:lnTo>
                  <a:lnTo>
                    <a:pt x="400" y="180"/>
                  </a:lnTo>
                  <a:lnTo>
                    <a:pt x="403" y="201"/>
                  </a:lnTo>
                  <a:lnTo>
                    <a:pt x="400" y="221"/>
                  </a:lnTo>
                  <a:lnTo>
                    <a:pt x="393" y="241"/>
                  </a:lnTo>
                  <a:lnTo>
                    <a:pt x="379" y="257"/>
                  </a:lnTo>
                  <a:lnTo>
                    <a:pt x="363" y="270"/>
                  </a:lnTo>
                  <a:lnTo>
                    <a:pt x="344" y="278"/>
                  </a:lnTo>
                  <a:lnTo>
                    <a:pt x="323" y="280"/>
                  </a:lnTo>
                  <a:lnTo>
                    <a:pt x="303" y="278"/>
                  </a:lnTo>
                  <a:lnTo>
                    <a:pt x="284" y="270"/>
                  </a:lnTo>
                  <a:lnTo>
                    <a:pt x="167" y="207"/>
                  </a:lnTo>
                  <a:lnTo>
                    <a:pt x="48" y="151"/>
                  </a:lnTo>
                  <a:lnTo>
                    <a:pt x="30" y="140"/>
                  </a:lnTo>
                  <a:lnTo>
                    <a:pt x="15" y="126"/>
                  </a:lnTo>
                  <a:lnTo>
                    <a:pt x="6" y="108"/>
                  </a:lnTo>
                  <a:lnTo>
                    <a:pt x="0" y="89"/>
                  </a:lnTo>
                  <a:lnTo>
                    <a:pt x="0" y="68"/>
                  </a:lnTo>
                  <a:lnTo>
                    <a:pt x="6" y="47"/>
                  </a:lnTo>
                  <a:lnTo>
                    <a:pt x="18" y="30"/>
                  </a:lnTo>
                  <a:lnTo>
                    <a:pt x="33" y="15"/>
                  </a:lnTo>
                  <a:lnTo>
                    <a:pt x="51" y="5"/>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0" name="Freeform 32"/>
            <p:cNvSpPr>
              <a:spLocks/>
            </p:cNvSpPr>
            <p:nvPr/>
          </p:nvSpPr>
          <p:spPr bwMode="auto">
            <a:xfrm>
              <a:off x="555" y="2058"/>
              <a:ext cx="79" cy="140"/>
            </a:xfrm>
            <a:custGeom>
              <a:avLst/>
              <a:gdLst>
                <a:gd name="T0" fmla="*/ 86 w 236"/>
                <a:gd name="T1" fmla="*/ 0 h 420"/>
                <a:gd name="T2" fmla="*/ 110 w 236"/>
                <a:gd name="T3" fmla="*/ 6 h 420"/>
                <a:gd name="T4" fmla="*/ 130 w 236"/>
                <a:gd name="T5" fmla="*/ 19 h 420"/>
                <a:gd name="T6" fmla="*/ 146 w 236"/>
                <a:gd name="T7" fmla="*/ 37 h 420"/>
                <a:gd name="T8" fmla="*/ 157 w 236"/>
                <a:gd name="T9" fmla="*/ 60 h 420"/>
                <a:gd name="T10" fmla="*/ 191 w 236"/>
                <a:gd name="T11" fmla="*/ 189 h 420"/>
                <a:gd name="T12" fmla="*/ 232 w 236"/>
                <a:gd name="T13" fmla="*/ 314 h 420"/>
                <a:gd name="T14" fmla="*/ 236 w 236"/>
                <a:gd name="T15" fmla="*/ 335 h 420"/>
                <a:gd name="T16" fmla="*/ 235 w 236"/>
                <a:gd name="T17" fmla="*/ 355 h 420"/>
                <a:gd name="T18" fmla="*/ 229 w 236"/>
                <a:gd name="T19" fmla="*/ 374 h 420"/>
                <a:gd name="T20" fmla="*/ 219 w 236"/>
                <a:gd name="T21" fmla="*/ 391 h 420"/>
                <a:gd name="T22" fmla="*/ 204 w 236"/>
                <a:gd name="T23" fmla="*/ 405 h 420"/>
                <a:gd name="T24" fmla="*/ 185 w 236"/>
                <a:gd name="T25" fmla="*/ 414 h 420"/>
                <a:gd name="T26" fmla="*/ 158 w 236"/>
                <a:gd name="T27" fmla="*/ 420 h 420"/>
                <a:gd name="T28" fmla="*/ 135 w 236"/>
                <a:gd name="T29" fmla="*/ 416 h 420"/>
                <a:gd name="T30" fmla="*/ 112 w 236"/>
                <a:gd name="T31" fmla="*/ 405 h 420"/>
                <a:gd name="T32" fmla="*/ 96 w 236"/>
                <a:gd name="T33" fmla="*/ 389 h 420"/>
                <a:gd name="T34" fmla="*/ 83 w 236"/>
                <a:gd name="T35" fmla="*/ 367 h 420"/>
                <a:gd name="T36" fmla="*/ 39 w 236"/>
                <a:gd name="T37" fmla="*/ 233 h 420"/>
                <a:gd name="T38" fmla="*/ 2 w 236"/>
                <a:gd name="T39" fmla="*/ 97 h 420"/>
                <a:gd name="T40" fmla="*/ 0 w 236"/>
                <a:gd name="T41" fmla="*/ 72 h 420"/>
                <a:gd name="T42" fmla="*/ 6 w 236"/>
                <a:gd name="T43" fmla="*/ 48 h 420"/>
                <a:gd name="T44" fmla="*/ 20 w 236"/>
                <a:gd name="T45" fmla="*/ 28 h 420"/>
                <a:gd name="T46" fmla="*/ 37 w 236"/>
                <a:gd name="T47" fmla="*/ 12 h 420"/>
                <a:gd name="T48" fmla="*/ 61 w 236"/>
                <a:gd name="T49" fmla="*/ 1 h 420"/>
                <a:gd name="T50" fmla="*/ 86 w 236"/>
                <a:gd name="T51"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420">
                  <a:moveTo>
                    <a:pt x="86" y="0"/>
                  </a:moveTo>
                  <a:lnTo>
                    <a:pt x="110" y="6"/>
                  </a:lnTo>
                  <a:lnTo>
                    <a:pt x="130" y="19"/>
                  </a:lnTo>
                  <a:lnTo>
                    <a:pt x="146" y="37"/>
                  </a:lnTo>
                  <a:lnTo>
                    <a:pt x="157" y="60"/>
                  </a:lnTo>
                  <a:lnTo>
                    <a:pt x="191" y="189"/>
                  </a:lnTo>
                  <a:lnTo>
                    <a:pt x="232" y="314"/>
                  </a:lnTo>
                  <a:lnTo>
                    <a:pt x="236" y="335"/>
                  </a:lnTo>
                  <a:lnTo>
                    <a:pt x="235" y="355"/>
                  </a:lnTo>
                  <a:lnTo>
                    <a:pt x="229" y="374"/>
                  </a:lnTo>
                  <a:lnTo>
                    <a:pt x="219" y="391"/>
                  </a:lnTo>
                  <a:lnTo>
                    <a:pt x="204" y="405"/>
                  </a:lnTo>
                  <a:lnTo>
                    <a:pt x="185" y="414"/>
                  </a:lnTo>
                  <a:lnTo>
                    <a:pt x="158" y="420"/>
                  </a:lnTo>
                  <a:lnTo>
                    <a:pt x="135" y="416"/>
                  </a:lnTo>
                  <a:lnTo>
                    <a:pt x="112" y="405"/>
                  </a:lnTo>
                  <a:lnTo>
                    <a:pt x="96" y="389"/>
                  </a:lnTo>
                  <a:lnTo>
                    <a:pt x="83" y="367"/>
                  </a:lnTo>
                  <a:lnTo>
                    <a:pt x="39" y="233"/>
                  </a:lnTo>
                  <a:lnTo>
                    <a:pt x="2" y="97"/>
                  </a:lnTo>
                  <a:lnTo>
                    <a:pt x="0" y="72"/>
                  </a:lnTo>
                  <a:lnTo>
                    <a:pt x="6" y="48"/>
                  </a:lnTo>
                  <a:lnTo>
                    <a:pt x="20" y="28"/>
                  </a:lnTo>
                  <a:lnTo>
                    <a:pt x="37" y="12"/>
                  </a:lnTo>
                  <a:lnTo>
                    <a:pt x="61" y="1"/>
                  </a:lnTo>
                  <a:lnTo>
                    <a:pt x="8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1" name="Freeform 33"/>
            <p:cNvSpPr>
              <a:spLocks/>
            </p:cNvSpPr>
            <p:nvPr/>
          </p:nvSpPr>
          <p:spPr bwMode="auto">
            <a:xfrm>
              <a:off x="1091" y="1105"/>
              <a:ext cx="141" cy="74"/>
            </a:xfrm>
            <a:custGeom>
              <a:avLst/>
              <a:gdLst>
                <a:gd name="T0" fmla="*/ 357 w 423"/>
                <a:gd name="T1" fmla="*/ 0 h 220"/>
                <a:gd name="T2" fmla="*/ 379 w 423"/>
                <a:gd name="T3" fmla="*/ 7 h 220"/>
                <a:gd name="T4" fmla="*/ 400 w 423"/>
                <a:gd name="T5" fmla="*/ 20 h 220"/>
                <a:gd name="T6" fmla="*/ 414 w 423"/>
                <a:gd name="T7" fmla="*/ 40 h 220"/>
                <a:gd name="T8" fmla="*/ 422 w 423"/>
                <a:gd name="T9" fmla="*/ 63 h 220"/>
                <a:gd name="T10" fmla="*/ 423 w 423"/>
                <a:gd name="T11" fmla="*/ 90 h 220"/>
                <a:gd name="T12" fmla="*/ 416 w 423"/>
                <a:gd name="T13" fmla="*/ 112 h 220"/>
                <a:gd name="T14" fmla="*/ 401 w 423"/>
                <a:gd name="T15" fmla="*/ 133 h 220"/>
                <a:gd name="T16" fmla="*/ 382 w 423"/>
                <a:gd name="T17" fmla="*/ 147 h 220"/>
                <a:gd name="T18" fmla="*/ 358 w 423"/>
                <a:gd name="T19" fmla="*/ 156 h 220"/>
                <a:gd name="T20" fmla="*/ 229 w 423"/>
                <a:gd name="T21" fmla="*/ 183 h 220"/>
                <a:gd name="T22" fmla="*/ 102 w 423"/>
                <a:gd name="T23" fmla="*/ 217 h 220"/>
                <a:gd name="T24" fmla="*/ 90 w 423"/>
                <a:gd name="T25" fmla="*/ 220 h 220"/>
                <a:gd name="T26" fmla="*/ 78 w 423"/>
                <a:gd name="T27" fmla="*/ 220 h 220"/>
                <a:gd name="T28" fmla="*/ 59 w 423"/>
                <a:gd name="T29" fmla="*/ 217 h 220"/>
                <a:gd name="T30" fmla="*/ 40 w 423"/>
                <a:gd name="T31" fmla="*/ 209 h 220"/>
                <a:gd name="T32" fmla="*/ 25 w 423"/>
                <a:gd name="T33" fmla="*/ 197 h 220"/>
                <a:gd name="T34" fmla="*/ 12 w 423"/>
                <a:gd name="T35" fmla="*/ 183 h 220"/>
                <a:gd name="T36" fmla="*/ 3 w 423"/>
                <a:gd name="T37" fmla="*/ 164 h 220"/>
                <a:gd name="T38" fmla="*/ 0 w 423"/>
                <a:gd name="T39" fmla="*/ 143 h 220"/>
                <a:gd name="T40" fmla="*/ 2 w 423"/>
                <a:gd name="T41" fmla="*/ 122 h 220"/>
                <a:gd name="T42" fmla="*/ 9 w 423"/>
                <a:gd name="T43" fmla="*/ 103 h 220"/>
                <a:gd name="T44" fmla="*/ 21 w 423"/>
                <a:gd name="T45" fmla="*/ 87 h 220"/>
                <a:gd name="T46" fmla="*/ 37 w 423"/>
                <a:gd name="T47" fmla="*/ 74 h 220"/>
                <a:gd name="T48" fmla="*/ 56 w 423"/>
                <a:gd name="T49" fmla="*/ 65 h 220"/>
                <a:gd name="T50" fmla="*/ 193 w 423"/>
                <a:gd name="T51" fmla="*/ 28 h 220"/>
                <a:gd name="T52" fmla="*/ 330 w 423"/>
                <a:gd name="T53" fmla="*/ 0 h 220"/>
                <a:gd name="T54" fmla="*/ 357 w 423"/>
                <a:gd name="T55"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3" h="220">
                  <a:moveTo>
                    <a:pt x="357" y="0"/>
                  </a:moveTo>
                  <a:lnTo>
                    <a:pt x="379" y="7"/>
                  </a:lnTo>
                  <a:lnTo>
                    <a:pt x="400" y="20"/>
                  </a:lnTo>
                  <a:lnTo>
                    <a:pt x="414" y="40"/>
                  </a:lnTo>
                  <a:lnTo>
                    <a:pt x="422" y="63"/>
                  </a:lnTo>
                  <a:lnTo>
                    <a:pt x="423" y="90"/>
                  </a:lnTo>
                  <a:lnTo>
                    <a:pt x="416" y="112"/>
                  </a:lnTo>
                  <a:lnTo>
                    <a:pt x="401" y="133"/>
                  </a:lnTo>
                  <a:lnTo>
                    <a:pt x="382" y="147"/>
                  </a:lnTo>
                  <a:lnTo>
                    <a:pt x="358" y="156"/>
                  </a:lnTo>
                  <a:lnTo>
                    <a:pt x="229" y="183"/>
                  </a:lnTo>
                  <a:lnTo>
                    <a:pt x="102" y="217"/>
                  </a:lnTo>
                  <a:lnTo>
                    <a:pt x="90" y="220"/>
                  </a:lnTo>
                  <a:lnTo>
                    <a:pt x="78" y="220"/>
                  </a:lnTo>
                  <a:lnTo>
                    <a:pt x="59" y="217"/>
                  </a:lnTo>
                  <a:lnTo>
                    <a:pt x="40" y="209"/>
                  </a:lnTo>
                  <a:lnTo>
                    <a:pt x="25" y="197"/>
                  </a:lnTo>
                  <a:lnTo>
                    <a:pt x="12" y="183"/>
                  </a:lnTo>
                  <a:lnTo>
                    <a:pt x="3" y="164"/>
                  </a:lnTo>
                  <a:lnTo>
                    <a:pt x="0" y="143"/>
                  </a:lnTo>
                  <a:lnTo>
                    <a:pt x="2" y="122"/>
                  </a:lnTo>
                  <a:lnTo>
                    <a:pt x="9" y="103"/>
                  </a:lnTo>
                  <a:lnTo>
                    <a:pt x="21" y="87"/>
                  </a:lnTo>
                  <a:lnTo>
                    <a:pt x="37" y="74"/>
                  </a:lnTo>
                  <a:lnTo>
                    <a:pt x="56" y="65"/>
                  </a:lnTo>
                  <a:lnTo>
                    <a:pt x="193" y="28"/>
                  </a:lnTo>
                  <a:lnTo>
                    <a:pt x="330" y="0"/>
                  </a:lnTo>
                  <a:lnTo>
                    <a:pt x="357"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2" name="Freeform 34"/>
            <p:cNvSpPr>
              <a:spLocks/>
            </p:cNvSpPr>
            <p:nvPr/>
          </p:nvSpPr>
          <p:spPr bwMode="auto">
            <a:xfrm>
              <a:off x="2095" y="1875"/>
              <a:ext cx="58" cy="145"/>
            </a:xfrm>
            <a:custGeom>
              <a:avLst/>
              <a:gdLst>
                <a:gd name="T0" fmla="*/ 95 w 174"/>
                <a:gd name="T1" fmla="*/ 0 h 435"/>
                <a:gd name="T2" fmla="*/ 120 w 174"/>
                <a:gd name="T3" fmla="*/ 3 h 435"/>
                <a:gd name="T4" fmla="*/ 142 w 174"/>
                <a:gd name="T5" fmla="*/ 15 h 435"/>
                <a:gd name="T6" fmla="*/ 158 w 174"/>
                <a:gd name="T7" fmla="*/ 33 h 435"/>
                <a:gd name="T8" fmla="*/ 170 w 174"/>
                <a:gd name="T9" fmla="*/ 53 h 435"/>
                <a:gd name="T10" fmla="*/ 174 w 174"/>
                <a:gd name="T11" fmla="*/ 78 h 435"/>
                <a:gd name="T12" fmla="*/ 174 w 174"/>
                <a:gd name="T13" fmla="*/ 84 h 435"/>
                <a:gd name="T14" fmla="*/ 170 w 174"/>
                <a:gd name="T15" fmla="*/ 224 h 435"/>
                <a:gd name="T16" fmla="*/ 158 w 174"/>
                <a:gd name="T17" fmla="*/ 366 h 435"/>
                <a:gd name="T18" fmla="*/ 151 w 174"/>
                <a:gd name="T19" fmla="*/ 388 h 435"/>
                <a:gd name="T20" fmla="*/ 139 w 174"/>
                <a:gd name="T21" fmla="*/ 407 h 435"/>
                <a:gd name="T22" fmla="*/ 123 w 174"/>
                <a:gd name="T23" fmla="*/ 422 h 435"/>
                <a:gd name="T24" fmla="*/ 102 w 174"/>
                <a:gd name="T25" fmla="*/ 432 h 435"/>
                <a:gd name="T26" fmla="*/ 78 w 174"/>
                <a:gd name="T27" fmla="*/ 435 h 435"/>
                <a:gd name="T28" fmla="*/ 69 w 174"/>
                <a:gd name="T29" fmla="*/ 435 h 435"/>
                <a:gd name="T30" fmla="*/ 46 w 174"/>
                <a:gd name="T31" fmla="*/ 428 h 435"/>
                <a:gd name="T32" fmla="*/ 25 w 174"/>
                <a:gd name="T33" fmla="*/ 415 h 435"/>
                <a:gd name="T34" fmla="*/ 10 w 174"/>
                <a:gd name="T35" fmla="*/ 395 h 435"/>
                <a:gd name="T36" fmla="*/ 2 w 174"/>
                <a:gd name="T37" fmla="*/ 372 h 435"/>
                <a:gd name="T38" fmla="*/ 0 w 174"/>
                <a:gd name="T39" fmla="*/ 347 h 435"/>
                <a:gd name="T40" fmla="*/ 12 w 174"/>
                <a:gd name="T41" fmla="*/ 215 h 435"/>
                <a:gd name="T42" fmla="*/ 15 w 174"/>
                <a:gd name="T43" fmla="*/ 84 h 435"/>
                <a:gd name="T44" fmla="*/ 15 w 174"/>
                <a:gd name="T45" fmla="*/ 78 h 435"/>
                <a:gd name="T46" fmla="*/ 19 w 174"/>
                <a:gd name="T47" fmla="*/ 53 h 435"/>
                <a:gd name="T48" fmla="*/ 31 w 174"/>
                <a:gd name="T49" fmla="*/ 33 h 435"/>
                <a:gd name="T50" fmla="*/ 47 w 174"/>
                <a:gd name="T51" fmla="*/ 15 h 435"/>
                <a:gd name="T52" fmla="*/ 69 w 174"/>
                <a:gd name="T53" fmla="*/ 3 h 435"/>
                <a:gd name="T54" fmla="*/ 95 w 174"/>
                <a:gd name="T55"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4" h="435">
                  <a:moveTo>
                    <a:pt x="95" y="0"/>
                  </a:moveTo>
                  <a:lnTo>
                    <a:pt x="120" y="3"/>
                  </a:lnTo>
                  <a:lnTo>
                    <a:pt x="142" y="15"/>
                  </a:lnTo>
                  <a:lnTo>
                    <a:pt x="158" y="33"/>
                  </a:lnTo>
                  <a:lnTo>
                    <a:pt x="170" y="53"/>
                  </a:lnTo>
                  <a:lnTo>
                    <a:pt x="174" y="78"/>
                  </a:lnTo>
                  <a:lnTo>
                    <a:pt x="174" y="84"/>
                  </a:lnTo>
                  <a:lnTo>
                    <a:pt x="170" y="224"/>
                  </a:lnTo>
                  <a:lnTo>
                    <a:pt x="158" y="366"/>
                  </a:lnTo>
                  <a:lnTo>
                    <a:pt x="151" y="388"/>
                  </a:lnTo>
                  <a:lnTo>
                    <a:pt x="139" y="407"/>
                  </a:lnTo>
                  <a:lnTo>
                    <a:pt x="123" y="422"/>
                  </a:lnTo>
                  <a:lnTo>
                    <a:pt x="102" y="432"/>
                  </a:lnTo>
                  <a:lnTo>
                    <a:pt x="78" y="435"/>
                  </a:lnTo>
                  <a:lnTo>
                    <a:pt x="69" y="435"/>
                  </a:lnTo>
                  <a:lnTo>
                    <a:pt x="46" y="428"/>
                  </a:lnTo>
                  <a:lnTo>
                    <a:pt x="25" y="415"/>
                  </a:lnTo>
                  <a:lnTo>
                    <a:pt x="10" y="395"/>
                  </a:lnTo>
                  <a:lnTo>
                    <a:pt x="2" y="372"/>
                  </a:lnTo>
                  <a:lnTo>
                    <a:pt x="0" y="347"/>
                  </a:lnTo>
                  <a:lnTo>
                    <a:pt x="12" y="215"/>
                  </a:lnTo>
                  <a:lnTo>
                    <a:pt x="15" y="84"/>
                  </a:lnTo>
                  <a:lnTo>
                    <a:pt x="15" y="78"/>
                  </a:lnTo>
                  <a:lnTo>
                    <a:pt x="19" y="53"/>
                  </a:lnTo>
                  <a:lnTo>
                    <a:pt x="31" y="33"/>
                  </a:lnTo>
                  <a:lnTo>
                    <a:pt x="47" y="15"/>
                  </a:lnTo>
                  <a:lnTo>
                    <a:pt x="69" y="3"/>
                  </a:lnTo>
                  <a:lnTo>
                    <a:pt x="9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3" name="Freeform 35"/>
            <p:cNvSpPr>
              <a:spLocks/>
            </p:cNvSpPr>
            <p:nvPr/>
          </p:nvSpPr>
          <p:spPr bwMode="auto">
            <a:xfrm>
              <a:off x="1363" y="2648"/>
              <a:ext cx="143" cy="63"/>
            </a:xfrm>
            <a:custGeom>
              <a:avLst/>
              <a:gdLst>
                <a:gd name="T0" fmla="*/ 361 w 427"/>
                <a:gd name="T1" fmla="*/ 0 h 189"/>
                <a:gd name="T2" fmla="*/ 384 w 427"/>
                <a:gd name="T3" fmla="*/ 8 h 189"/>
                <a:gd name="T4" fmla="*/ 404 w 427"/>
                <a:gd name="T5" fmla="*/ 21 h 189"/>
                <a:gd name="T6" fmla="*/ 418 w 427"/>
                <a:gd name="T7" fmla="*/ 40 h 189"/>
                <a:gd name="T8" fmla="*/ 427 w 427"/>
                <a:gd name="T9" fmla="*/ 64 h 189"/>
                <a:gd name="T10" fmla="*/ 427 w 427"/>
                <a:gd name="T11" fmla="*/ 90 h 189"/>
                <a:gd name="T12" fmla="*/ 420 w 427"/>
                <a:gd name="T13" fmla="*/ 112 h 189"/>
                <a:gd name="T14" fmla="*/ 407 w 427"/>
                <a:gd name="T15" fmla="*/ 133 h 189"/>
                <a:gd name="T16" fmla="*/ 387 w 427"/>
                <a:gd name="T17" fmla="*/ 148 h 189"/>
                <a:gd name="T18" fmla="*/ 362 w 427"/>
                <a:gd name="T19" fmla="*/ 155 h 189"/>
                <a:gd name="T20" fmla="*/ 224 w 427"/>
                <a:gd name="T21" fmla="*/ 176 h 189"/>
                <a:gd name="T22" fmla="*/ 82 w 427"/>
                <a:gd name="T23" fmla="*/ 189 h 189"/>
                <a:gd name="T24" fmla="*/ 78 w 427"/>
                <a:gd name="T25" fmla="*/ 189 h 189"/>
                <a:gd name="T26" fmla="*/ 54 w 427"/>
                <a:gd name="T27" fmla="*/ 185 h 189"/>
                <a:gd name="T28" fmla="*/ 33 w 427"/>
                <a:gd name="T29" fmla="*/ 174 h 189"/>
                <a:gd name="T30" fmla="*/ 16 w 427"/>
                <a:gd name="T31" fmla="*/ 158 h 189"/>
                <a:gd name="T32" fmla="*/ 4 w 427"/>
                <a:gd name="T33" fmla="*/ 137 h 189"/>
                <a:gd name="T34" fmla="*/ 0 w 427"/>
                <a:gd name="T35" fmla="*/ 114 h 189"/>
                <a:gd name="T36" fmla="*/ 1 w 427"/>
                <a:gd name="T37" fmla="*/ 89 h 189"/>
                <a:gd name="T38" fmla="*/ 11 w 427"/>
                <a:gd name="T39" fmla="*/ 67 h 189"/>
                <a:gd name="T40" fmla="*/ 28 w 427"/>
                <a:gd name="T41" fmla="*/ 49 h 189"/>
                <a:gd name="T42" fmla="*/ 48 w 427"/>
                <a:gd name="T43" fmla="*/ 36 h 189"/>
                <a:gd name="T44" fmla="*/ 73 w 427"/>
                <a:gd name="T45" fmla="*/ 31 h 189"/>
                <a:gd name="T46" fmla="*/ 205 w 427"/>
                <a:gd name="T47" fmla="*/ 19 h 189"/>
                <a:gd name="T48" fmla="*/ 336 w 427"/>
                <a:gd name="T49" fmla="*/ 0 h 189"/>
                <a:gd name="T50" fmla="*/ 361 w 427"/>
                <a:gd name="T51"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7" h="189">
                  <a:moveTo>
                    <a:pt x="361" y="0"/>
                  </a:moveTo>
                  <a:lnTo>
                    <a:pt x="384" y="8"/>
                  </a:lnTo>
                  <a:lnTo>
                    <a:pt x="404" y="21"/>
                  </a:lnTo>
                  <a:lnTo>
                    <a:pt x="418" y="40"/>
                  </a:lnTo>
                  <a:lnTo>
                    <a:pt x="427" y="64"/>
                  </a:lnTo>
                  <a:lnTo>
                    <a:pt x="427" y="90"/>
                  </a:lnTo>
                  <a:lnTo>
                    <a:pt x="420" y="112"/>
                  </a:lnTo>
                  <a:lnTo>
                    <a:pt x="407" y="133"/>
                  </a:lnTo>
                  <a:lnTo>
                    <a:pt x="387" y="148"/>
                  </a:lnTo>
                  <a:lnTo>
                    <a:pt x="362" y="155"/>
                  </a:lnTo>
                  <a:lnTo>
                    <a:pt x="224" y="176"/>
                  </a:lnTo>
                  <a:lnTo>
                    <a:pt x="82" y="189"/>
                  </a:lnTo>
                  <a:lnTo>
                    <a:pt x="78" y="189"/>
                  </a:lnTo>
                  <a:lnTo>
                    <a:pt x="54" y="185"/>
                  </a:lnTo>
                  <a:lnTo>
                    <a:pt x="33" y="174"/>
                  </a:lnTo>
                  <a:lnTo>
                    <a:pt x="16" y="158"/>
                  </a:lnTo>
                  <a:lnTo>
                    <a:pt x="4" y="137"/>
                  </a:lnTo>
                  <a:lnTo>
                    <a:pt x="0" y="114"/>
                  </a:lnTo>
                  <a:lnTo>
                    <a:pt x="1" y="89"/>
                  </a:lnTo>
                  <a:lnTo>
                    <a:pt x="11" y="67"/>
                  </a:lnTo>
                  <a:lnTo>
                    <a:pt x="28" y="49"/>
                  </a:lnTo>
                  <a:lnTo>
                    <a:pt x="48" y="36"/>
                  </a:lnTo>
                  <a:lnTo>
                    <a:pt x="73" y="31"/>
                  </a:lnTo>
                  <a:lnTo>
                    <a:pt x="205" y="19"/>
                  </a:lnTo>
                  <a:lnTo>
                    <a:pt x="336" y="0"/>
                  </a:lnTo>
                  <a:lnTo>
                    <a:pt x="36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4" name="Freeform 36"/>
            <p:cNvSpPr>
              <a:spLocks/>
            </p:cNvSpPr>
            <p:nvPr/>
          </p:nvSpPr>
          <p:spPr bwMode="auto">
            <a:xfrm>
              <a:off x="1182" y="2648"/>
              <a:ext cx="143" cy="63"/>
            </a:xfrm>
            <a:custGeom>
              <a:avLst/>
              <a:gdLst>
                <a:gd name="T0" fmla="*/ 67 w 430"/>
                <a:gd name="T1" fmla="*/ 0 h 189"/>
                <a:gd name="T2" fmla="*/ 92 w 430"/>
                <a:gd name="T3" fmla="*/ 0 h 189"/>
                <a:gd name="T4" fmla="*/ 223 w 430"/>
                <a:gd name="T5" fmla="*/ 19 h 189"/>
                <a:gd name="T6" fmla="*/ 354 w 430"/>
                <a:gd name="T7" fmla="*/ 31 h 189"/>
                <a:gd name="T8" fmla="*/ 379 w 430"/>
                <a:gd name="T9" fmla="*/ 36 h 189"/>
                <a:gd name="T10" fmla="*/ 400 w 430"/>
                <a:gd name="T11" fmla="*/ 49 h 189"/>
                <a:gd name="T12" fmla="*/ 416 w 430"/>
                <a:gd name="T13" fmla="*/ 67 h 189"/>
                <a:gd name="T14" fmla="*/ 427 w 430"/>
                <a:gd name="T15" fmla="*/ 89 h 189"/>
                <a:gd name="T16" fmla="*/ 430 w 430"/>
                <a:gd name="T17" fmla="*/ 114 h 189"/>
                <a:gd name="T18" fmla="*/ 424 w 430"/>
                <a:gd name="T19" fmla="*/ 137 h 189"/>
                <a:gd name="T20" fmla="*/ 412 w 430"/>
                <a:gd name="T21" fmla="*/ 158 h 189"/>
                <a:gd name="T22" fmla="*/ 396 w 430"/>
                <a:gd name="T23" fmla="*/ 174 h 189"/>
                <a:gd name="T24" fmla="*/ 374 w 430"/>
                <a:gd name="T25" fmla="*/ 185 h 189"/>
                <a:gd name="T26" fmla="*/ 350 w 430"/>
                <a:gd name="T27" fmla="*/ 189 h 189"/>
                <a:gd name="T28" fmla="*/ 345 w 430"/>
                <a:gd name="T29" fmla="*/ 189 h 189"/>
                <a:gd name="T30" fmla="*/ 204 w 430"/>
                <a:gd name="T31" fmla="*/ 176 h 189"/>
                <a:gd name="T32" fmla="*/ 65 w 430"/>
                <a:gd name="T33" fmla="*/ 157 h 189"/>
                <a:gd name="T34" fmla="*/ 42 w 430"/>
                <a:gd name="T35" fmla="*/ 148 h 189"/>
                <a:gd name="T36" fmla="*/ 21 w 430"/>
                <a:gd name="T37" fmla="*/ 133 h 189"/>
                <a:gd name="T38" fmla="*/ 8 w 430"/>
                <a:gd name="T39" fmla="*/ 114 h 189"/>
                <a:gd name="T40" fmla="*/ 0 w 430"/>
                <a:gd name="T41" fmla="*/ 90 h 189"/>
                <a:gd name="T42" fmla="*/ 0 w 430"/>
                <a:gd name="T43" fmla="*/ 65 h 189"/>
                <a:gd name="T44" fmla="*/ 9 w 430"/>
                <a:gd name="T45" fmla="*/ 42 h 189"/>
                <a:gd name="T46" fmla="*/ 24 w 430"/>
                <a:gd name="T47" fmla="*/ 21 h 189"/>
                <a:gd name="T48" fmla="*/ 43 w 430"/>
                <a:gd name="T49" fmla="*/ 8 h 189"/>
                <a:gd name="T50" fmla="*/ 67 w 430"/>
                <a:gd name="T51"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0" h="189">
                  <a:moveTo>
                    <a:pt x="67" y="0"/>
                  </a:moveTo>
                  <a:lnTo>
                    <a:pt x="92" y="0"/>
                  </a:lnTo>
                  <a:lnTo>
                    <a:pt x="223" y="19"/>
                  </a:lnTo>
                  <a:lnTo>
                    <a:pt x="354" y="31"/>
                  </a:lnTo>
                  <a:lnTo>
                    <a:pt x="379" y="36"/>
                  </a:lnTo>
                  <a:lnTo>
                    <a:pt x="400" y="49"/>
                  </a:lnTo>
                  <a:lnTo>
                    <a:pt x="416" y="67"/>
                  </a:lnTo>
                  <a:lnTo>
                    <a:pt x="427" y="89"/>
                  </a:lnTo>
                  <a:lnTo>
                    <a:pt x="430" y="114"/>
                  </a:lnTo>
                  <a:lnTo>
                    <a:pt x="424" y="137"/>
                  </a:lnTo>
                  <a:lnTo>
                    <a:pt x="412" y="158"/>
                  </a:lnTo>
                  <a:lnTo>
                    <a:pt x="396" y="174"/>
                  </a:lnTo>
                  <a:lnTo>
                    <a:pt x="374" y="185"/>
                  </a:lnTo>
                  <a:lnTo>
                    <a:pt x="350" y="189"/>
                  </a:lnTo>
                  <a:lnTo>
                    <a:pt x="345" y="189"/>
                  </a:lnTo>
                  <a:lnTo>
                    <a:pt x="204" y="176"/>
                  </a:lnTo>
                  <a:lnTo>
                    <a:pt x="65" y="157"/>
                  </a:lnTo>
                  <a:lnTo>
                    <a:pt x="42" y="148"/>
                  </a:lnTo>
                  <a:lnTo>
                    <a:pt x="21" y="133"/>
                  </a:lnTo>
                  <a:lnTo>
                    <a:pt x="8" y="114"/>
                  </a:lnTo>
                  <a:lnTo>
                    <a:pt x="0" y="90"/>
                  </a:lnTo>
                  <a:lnTo>
                    <a:pt x="0" y="65"/>
                  </a:lnTo>
                  <a:lnTo>
                    <a:pt x="9" y="42"/>
                  </a:lnTo>
                  <a:lnTo>
                    <a:pt x="24" y="21"/>
                  </a:lnTo>
                  <a:lnTo>
                    <a:pt x="43" y="8"/>
                  </a:lnTo>
                  <a:lnTo>
                    <a:pt x="67"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5" name="Freeform 37"/>
            <p:cNvSpPr>
              <a:spLocks/>
            </p:cNvSpPr>
            <p:nvPr/>
          </p:nvSpPr>
          <p:spPr bwMode="auto">
            <a:xfrm>
              <a:off x="1007" y="2596"/>
              <a:ext cx="138" cy="84"/>
            </a:xfrm>
            <a:custGeom>
              <a:avLst/>
              <a:gdLst>
                <a:gd name="T0" fmla="*/ 69 w 414"/>
                <a:gd name="T1" fmla="*/ 0 h 251"/>
                <a:gd name="T2" fmla="*/ 90 w 414"/>
                <a:gd name="T3" fmla="*/ 0 h 251"/>
                <a:gd name="T4" fmla="*/ 111 w 414"/>
                <a:gd name="T5" fmla="*/ 6 h 251"/>
                <a:gd name="T6" fmla="*/ 233 w 414"/>
                <a:gd name="T7" fmla="*/ 54 h 251"/>
                <a:gd name="T8" fmla="*/ 358 w 414"/>
                <a:gd name="T9" fmla="*/ 96 h 251"/>
                <a:gd name="T10" fmla="*/ 377 w 414"/>
                <a:gd name="T11" fmla="*/ 105 h 251"/>
                <a:gd name="T12" fmla="*/ 394 w 414"/>
                <a:gd name="T13" fmla="*/ 118 h 251"/>
                <a:gd name="T14" fmla="*/ 405 w 414"/>
                <a:gd name="T15" fmla="*/ 134 h 251"/>
                <a:gd name="T16" fmla="*/ 413 w 414"/>
                <a:gd name="T17" fmla="*/ 153 h 251"/>
                <a:gd name="T18" fmla="*/ 414 w 414"/>
                <a:gd name="T19" fmla="*/ 174 h 251"/>
                <a:gd name="T20" fmla="*/ 411 w 414"/>
                <a:gd name="T21" fmla="*/ 195 h 251"/>
                <a:gd name="T22" fmla="*/ 403 w 414"/>
                <a:gd name="T23" fmla="*/ 214 h 251"/>
                <a:gd name="T24" fmla="*/ 391 w 414"/>
                <a:gd name="T25" fmla="*/ 228 h 251"/>
                <a:gd name="T26" fmla="*/ 375 w 414"/>
                <a:gd name="T27" fmla="*/ 240 h 251"/>
                <a:gd name="T28" fmla="*/ 355 w 414"/>
                <a:gd name="T29" fmla="*/ 248 h 251"/>
                <a:gd name="T30" fmla="*/ 336 w 414"/>
                <a:gd name="T31" fmla="*/ 251 h 251"/>
                <a:gd name="T32" fmla="*/ 324 w 414"/>
                <a:gd name="T33" fmla="*/ 251 h 251"/>
                <a:gd name="T34" fmla="*/ 313 w 414"/>
                <a:gd name="T35" fmla="*/ 248 h 251"/>
                <a:gd name="T36" fmla="*/ 178 w 414"/>
                <a:gd name="T37" fmla="*/ 203 h 251"/>
                <a:gd name="T38" fmla="*/ 47 w 414"/>
                <a:gd name="T39" fmla="*/ 150 h 251"/>
                <a:gd name="T40" fmla="*/ 29 w 414"/>
                <a:gd name="T41" fmla="*/ 140 h 251"/>
                <a:gd name="T42" fmla="*/ 15 w 414"/>
                <a:gd name="T43" fmla="*/ 125 h 251"/>
                <a:gd name="T44" fmla="*/ 6 w 414"/>
                <a:gd name="T45" fmla="*/ 108 h 251"/>
                <a:gd name="T46" fmla="*/ 0 w 414"/>
                <a:gd name="T47" fmla="*/ 88 h 251"/>
                <a:gd name="T48" fmla="*/ 0 w 414"/>
                <a:gd name="T49" fmla="*/ 68 h 251"/>
                <a:gd name="T50" fmla="*/ 6 w 414"/>
                <a:gd name="T51" fmla="*/ 47 h 251"/>
                <a:gd name="T52" fmla="*/ 18 w 414"/>
                <a:gd name="T53" fmla="*/ 29 h 251"/>
                <a:gd name="T54" fmla="*/ 32 w 414"/>
                <a:gd name="T55" fmla="*/ 15 h 251"/>
                <a:gd name="T56" fmla="*/ 50 w 414"/>
                <a:gd name="T57" fmla="*/ 6 h 251"/>
                <a:gd name="T58" fmla="*/ 69 w 414"/>
                <a:gd name="T59"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4" h="251">
                  <a:moveTo>
                    <a:pt x="69" y="0"/>
                  </a:moveTo>
                  <a:lnTo>
                    <a:pt x="90" y="0"/>
                  </a:lnTo>
                  <a:lnTo>
                    <a:pt x="111" y="6"/>
                  </a:lnTo>
                  <a:lnTo>
                    <a:pt x="233" y="54"/>
                  </a:lnTo>
                  <a:lnTo>
                    <a:pt x="358" y="96"/>
                  </a:lnTo>
                  <a:lnTo>
                    <a:pt x="377" y="105"/>
                  </a:lnTo>
                  <a:lnTo>
                    <a:pt x="394" y="118"/>
                  </a:lnTo>
                  <a:lnTo>
                    <a:pt x="405" y="134"/>
                  </a:lnTo>
                  <a:lnTo>
                    <a:pt x="413" y="153"/>
                  </a:lnTo>
                  <a:lnTo>
                    <a:pt x="414" y="174"/>
                  </a:lnTo>
                  <a:lnTo>
                    <a:pt x="411" y="195"/>
                  </a:lnTo>
                  <a:lnTo>
                    <a:pt x="403" y="214"/>
                  </a:lnTo>
                  <a:lnTo>
                    <a:pt x="391" y="228"/>
                  </a:lnTo>
                  <a:lnTo>
                    <a:pt x="375" y="240"/>
                  </a:lnTo>
                  <a:lnTo>
                    <a:pt x="355" y="248"/>
                  </a:lnTo>
                  <a:lnTo>
                    <a:pt x="336" y="251"/>
                  </a:lnTo>
                  <a:lnTo>
                    <a:pt x="324" y="251"/>
                  </a:lnTo>
                  <a:lnTo>
                    <a:pt x="313" y="248"/>
                  </a:lnTo>
                  <a:lnTo>
                    <a:pt x="178" y="203"/>
                  </a:lnTo>
                  <a:lnTo>
                    <a:pt x="47" y="150"/>
                  </a:lnTo>
                  <a:lnTo>
                    <a:pt x="29" y="140"/>
                  </a:lnTo>
                  <a:lnTo>
                    <a:pt x="15" y="125"/>
                  </a:lnTo>
                  <a:lnTo>
                    <a:pt x="6" y="108"/>
                  </a:lnTo>
                  <a:lnTo>
                    <a:pt x="0" y="88"/>
                  </a:lnTo>
                  <a:lnTo>
                    <a:pt x="0" y="68"/>
                  </a:lnTo>
                  <a:lnTo>
                    <a:pt x="6" y="47"/>
                  </a:lnTo>
                  <a:lnTo>
                    <a:pt x="18" y="29"/>
                  </a:lnTo>
                  <a:lnTo>
                    <a:pt x="32" y="15"/>
                  </a:lnTo>
                  <a:lnTo>
                    <a:pt x="50" y="6"/>
                  </a:lnTo>
                  <a:lnTo>
                    <a:pt x="6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6" name="Freeform 38"/>
            <p:cNvSpPr>
              <a:spLocks/>
            </p:cNvSpPr>
            <p:nvPr/>
          </p:nvSpPr>
          <p:spPr bwMode="auto">
            <a:xfrm>
              <a:off x="539" y="1697"/>
              <a:ext cx="68" cy="142"/>
            </a:xfrm>
            <a:custGeom>
              <a:avLst/>
              <a:gdLst>
                <a:gd name="T0" fmla="*/ 118 w 204"/>
                <a:gd name="T1" fmla="*/ 0 h 426"/>
                <a:gd name="T2" fmla="*/ 143 w 204"/>
                <a:gd name="T3" fmla="*/ 2 h 426"/>
                <a:gd name="T4" fmla="*/ 167 w 204"/>
                <a:gd name="T5" fmla="*/ 11 h 426"/>
                <a:gd name="T6" fmla="*/ 185 w 204"/>
                <a:gd name="T7" fmla="*/ 27 h 426"/>
                <a:gd name="T8" fmla="*/ 198 w 204"/>
                <a:gd name="T9" fmla="*/ 47 h 426"/>
                <a:gd name="T10" fmla="*/ 204 w 204"/>
                <a:gd name="T11" fmla="*/ 71 h 426"/>
                <a:gd name="T12" fmla="*/ 202 w 204"/>
                <a:gd name="T13" fmla="*/ 96 h 426"/>
                <a:gd name="T14" fmla="*/ 176 w 204"/>
                <a:gd name="T15" fmla="*/ 226 h 426"/>
                <a:gd name="T16" fmla="*/ 157 w 204"/>
                <a:gd name="T17" fmla="*/ 356 h 426"/>
                <a:gd name="T18" fmla="*/ 151 w 204"/>
                <a:gd name="T19" fmla="*/ 379 h 426"/>
                <a:gd name="T20" fmla="*/ 139 w 204"/>
                <a:gd name="T21" fmla="*/ 398 h 426"/>
                <a:gd name="T22" fmla="*/ 121 w 204"/>
                <a:gd name="T23" fmla="*/ 413 h 426"/>
                <a:gd name="T24" fmla="*/ 102 w 204"/>
                <a:gd name="T25" fmla="*/ 423 h 426"/>
                <a:gd name="T26" fmla="*/ 78 w 204"/>
                <a:gd name="T27" fmla="*/ 426 h 426"/>
                <a:gd name="T28" fmla="*/ 70 w 204"/>
                <a:gd name="T29" fmla="*/ 426 h 426"/>
                <a:gd name="T30" fmla="*/ 44 w 204"/>
                <a:gd name="T31" fmla="*/ 419 h 426"/>
                <a:gd name="T32" fmla="*/ 25 w 204"/>
                <a:gd name="T33" fmla="*/ 406 h 426"/>
                <a:gd name="T34" fmla="*/ 9 w 204"/>
                <a:gd name="T35" fmla="*/ 387 h 426"/>
                <a:gd name="T36" fmla="*/ 2 w 204"/>
                <a:gd name="T37" fmla="*/ 363 h 426"/>
                <a:gd name="T38" fmla="*/ 0 w 204"/>
                <a:gd name="T39" fmla="*/ 338 h 426"/>
                <a:gd name="T40" fmla="*/ 19 w 204"/>
                <a:gd name="T41" fmla="*/ 198 h 426"/>
                <a:gd name="T42" fmla="*/ 49 w 204"/>
                <a:gd name="T43" fmla="*/ 61 h 426"/>
                <a:gd name="T44" fmla="*/ 58 w 204"/>
                <a:gd name="T45" fmla="*/ 37 h 426"/>
                <a:gd name="T46" fmla="*/ 74 w 204"/>
                <a:gd name="T47" fmla="*/ 18 h 426"/>
                <a:gd name="T48" fmla="*/ 95 w 204"/>
                <a:gd name="T49" fmla="*/ 6 h 426"/>
                <a:gd name="T50" fmla="*/ 118 w 204"/>
                <a:gd name="T51"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4" h="426">
                  <a:moveTo>
                    <a:pt x="118" y="0"/>
                  </a:moveTo>
                  <a:lnTo>
                    <a:pt x="143" y="2"/>
                  </a:lnTo>
                  <a:lnTo>
                    <a:pt x="167" y="11"/>
                  </a:lnTo>
                  <a:lnTo>
                    <a:pt x="185" y="27"/>
                  </a:lnTo>
                  <a:lnTo>
                    <a:pt x="198" y="47"/>
                  </a:lnTo>
                  <a:lnTo>
                    <a:pt x="204" y="71"/>
                  </a:lnTo>
                  <a:lnTo>
                    <a:pt x="202" y="96"/>
                  </a:lnTo>
                  <a:lnTo>
                    <a:pt x="176" y="226"/>
                  </a:lnTo>
                  <a:lnTo>
                    <a:pt x="157" y="356"/>
                  </a:lnTo>
                  <a:lnTo>
                    <a:pt x="151" y="379"/>
                  </a:lnTo>
                  <a:lnTo>
                    <a:pt x="139" y="398"/>
                  </a:lnTo>
                  <a:lnTo>
                    <a:pt x="121" y="413"/>
                  </a:lnTo>
                  <a:lnTo>
                    <a:pt x="102" y="423"/>
                  </a:lnTo>
                  <a:lnTo>
                    <a:pt x="78" y="426"/>
                  </a:lnTo>
                  <a:lnTo>
                    <a:pt x="70" y="426"/>
                  </a:lnTo>
                  <a:lnTo>
                    <a:pt x="44" y="419"/>
                  </a:lnTo>
                  <a:lnTo>
                    <a:pt x="25" y="406"/>
                  </a:lnTo>
                  <a:lnTo>
                    <a:pt x="9" y="387"/>
                  </a:lnTo>
                  <a:lnTo>
                    <a:pt x="2" y="363"/>
                  </a:lnTo>
                  <a:lnTo>
                    <a:pt x="0" y="338"/>
                  </a:lnTo>
                  <a:lnTo>
                    <a:pt x="19" y="198"/>
                  </a:lnTo>
                  <a:lnTo>
                    <a:pt x="49" y="61"/>
                  </a:lnTo>
                  <a:lnTo>
                    <a:pt x="58" y="37"/>
                  </a:lnTo>
                  <a:lnTo>
                    <a:pt x="74" y="18"/>
                  </a:lnTo>
                  <a:lnTo>
                    <a:pt x="95" y="6"/>
                  </a:lnTo>
                  <a:lnTo>
                    <a:pt x="11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7" name="Freeform 39"/>
            <p:cNvSpPr>
              <a:spLocks/>
            </p:cNvSpPr>
            <p:nvPr/>
          </p:nvSpPr>
          <p:spPr bwMode="auto">
            <a:xfrm>
              <a:off x="1542" y="2595"/>
              <a:ext cx="138" cy="85"/>
            </a:xfrm>
            <a:custGeom>
              <a:avLst/>
              <a:gdLst>
                <a:gd name="T0" fmla="*/ 345 w 415"/>
                <a:gd name="T1" fmla="*/ 0 h 253"/>
                <a:gd name="T2" fmla="*/ 365 w 415"/>
                <a:gd name="T3" fmla="*/ 6 h 253"/>
                <a:gd name="T4" fmla="*/ 382 w 415"/>
                <a:gd name="T5" fmla="*/ 15 h 253"/>
                <a:gd name="T6" fmla="*/ 397 w 415"/>
                <a:gd name="T7" fmla="*/ 30 h 253"/>
                <a:gd name="T8" fmla="*/ 409 w 415"/>
                <a:gd name="T9" fmla="*/ 48 h 253"/>
                <a:gd name="T10" fmla="*/ 415 w 415"/>
                <a:gd name="T11" fmla="*/ 68 h 253"/>
                <a:gd name="T12" fmla="*/ 415 w 415"/>
                <a:gd name="T13" fmla="*/ 89 h 253"/>
                <a:gd name="T14" fmla="*/ 409 w 415"/>
                <a:gd name="T15" fmla="*/ 108 h 253"/>
                <a:gd name="T16" fmla="*/ 400 w 415"/>
                <a:gd name="T17" fmla="*/ 126 h 253"/>
                <a:gd name="T18" fmla="*/ 385 w 415"/>
                <a:gd name="T19" fmla="*/ 141 h 253"/>
                <a:gd name="T20" fmla="*/ 367 w 415"/>
                <a:gd name="T21" fmla="*/ 152 h 253"/>
                <a:gd name="T22" fmla="*/ 236 w 415"/>
                <a:gd name="T23" fmla="*/ 204 h 253"/>
                <a:gd name="T24" fmla="*/ 102 w 415"/>
                <a:gd name="T25" fmla="*/ 248 h 253"/>
                <a:gd name="T26" fmla="*/ 90 w 415"/>
                <a:gd name="T27" fmla="*/ 251 h 253"/>
                <a:gd name="T28" fmla="*/ 78 w 415"/>
                <a:gd name="T29" fmla="*/ 253 h 253"/>
                <a:gd name="T30" fmla="*/ 59 w 415"/>
                <a:gd name="T31" fmla="*/ 250 h 253"/>
                <a:gd name="T32" fmla="*/ 40 w 415"/>
                <a:gd name="T33" fmla="*/ 242 h 253"/>
                <a:gd name="T34" fmla="*/ 25 w 415"/>
                <a:gd name="T35" fmla="*/ 230 h 253"/>
                <a:gd name="T36" fmla="*/ 12 w 415"/>
                <a:gd name="T37" fmla="*/ 214 h 253"/>
                <a:gd name="T38" fmla="*/ 3 w 415"/>
                <a:gd name="T39" fmla="*/ 195 h 253"/>
                <a:gd name="T40" fmla="*/ 0 w 415"/>
                <a:gd name="T41" fmla="*/ 174 h 253"/>
                <a:gd name="T42" fmla="*/ 2 w 415"/>
                <a:gd name="T43" fmla="*/ 154 h 253"/>
                <a:gd name="T44" fmla="*/ 9 w 415"/>
                <a:gd name="T45" fmla="*/ 136 h 253"/>
                <a:gd name="T46" fmla="*/ 21 w 415"/>
                <a:gd name="T47" fmla="*/ 120 h 253"/>
                <a:gd name="T48" fmla="*/ 37 w 415"/>
                <a:gd name="T49" fmla="*/ 107 h 253"/>
                <a:gd name="T50" fmla="*/ 56 w 415"/>
                <a:gd name="T51" fmla="*/ 98 h 253"/>
                <a:gd name="T52" fmla="*/ 182 w 415"/>
                <a:gd name="T53" fmla="*/ 56 h 253"/>
                <a:gd name="T54" fmla="*/ 304 w 415"/>
                <a:gd name="T55" fmla="*/ 6 h 253"/>
                <a:gd name="T56" fmla="*/ 325 w 415"/>
                <a:gd name="T57" fmla="*/ 2 h 253"/>
                <a:gd name="T58" fmla="*/ 345 w 415"/>
                <a:gd name="T5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5" h="253">
                  <a:moveTo>
                    <a:pt x="345" y="0"/>
                  </a:moveTo>
                  <a:lnTo>
                    <a:pt x="365" y="6"/>
                  </a:lnTo>
                  <a:lnTo>
                    <a:pt x="382" y="15"/>
                  </a:lnTo>
                  <a:lnTo>
                    <a:pt x="397" y="30"/>
                  </a:lnTo>
                  <a:lnTo>
                    <a:pt x="409" y="48"/>
                  </a:lnTo>
                  <a:lnTo>
                    <a:pt x="415" y="68"/>
                  </a:lnTo>
                  <a:lnTo>
                    <a:pt x="415" y="89"/>
                  </a:lnTo>
                  <a:lnTo>
                    <a:pt x="409" y="108"/>
                  </a:lnTo>
                  <a:lnTo>
                    <a:pt x="400" y="126"/>
                  </a:lnTo>
                  <a:lnTo>
                    <a:pt x="385" y="141"/>
                  </a:lnTo>
                  <a:lnTo>
                    <a:pt x="367" y="152"/>
                  </a:lnTo>
                  <a:lnTo>
                    <a:pt x="236" y="204"/>
                  </a:lnTo>
                  <a:lnTo>
                    <a:pt x="102" y="248"/>
                  </a:lnTo>
                  <a:lnTo>
                    <a:pt x="90" y="251"/>
                  </a:lnTo>
                  <a:lnTo>
                    <a:pt x="78" y="253"/>
                  </a:lnTo>
                  <a:lnTo>
                    <a:pt x="59" y="250"/>
                  </a:lnTo>
                  <a:lnTo>
                    <a:pt x="40" y="242"/>
                  </a:lnTo>
                  <a:lnTo>
                    <a:pt x="25" y="230"/>
                  </a:lnTo>
                  <a:lnTo>
                    <a:pt x="12" y="214"/>
                  </a:lnTo>
                  <a:lnTo>
                    <a:pt x="3" y="195"/>
                  </a:lnTo>
                  <a:lnTo>
                    <a:pt x="0" y="174"/>
                  </a:lnTo>
                  <a:lnTo>
                    <a:pt x="2" y="154"/>
                  </a:lnTo>
                  <a:lnTo>
                    <a:pt x="9" y="136"/>
                  </a:lnTo>
                  <a:lnTo>
                    <a:pt x="21" y="120"/>
                  </a:lnTo>
                  <a:lnTo>
                    <a:pt x="37" y="107"/>
                  </a:lnTo>
                  <a:lnTo>
                    <a:pt x="56" y="98"/>
                  </a:lnTo>
                  <a:lnTo>
                    <a:pt x="182" y="56"/>
                  </a:lnTo>
                  <a:lnTo>
                    <a:pt x="304" y="6"/>
                  </a:lnTo>
                  <a:lnTo>
                    <a:pt x="325" y="2"/>
                  </a:lnTo>
                  <a:lnTo>
                    <a:pt x="34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8" name="Freeform 40"/>
            <p:cNvSpPr>
              <a:spLocks/>
            </p:cNvSpPr>
            <p:nvPr/>
          </p:nvSpPr>
          <p:spPr bwMode="auto">
            <a:xfrm>
              <a:off x="534" y="1877"/>
              <a:ext cx="58" cy="144"/>
            </a:xfrm>
            <a:custGeom>
              <a:avLst/>
              <a:gdLst>
                <a:gd name="T0" fmla="*/ 80 w 174"/>
                <a:gd name="T1" fmla="*/ 0 h 431"/>
                <a:gd name="T2" fmla="*/ 80 w 174"/>
                <a:gd name="T3" fmla="*/ 0 h 431"/>
                <a:gd name="T4" fmla="*/ 105 w 174"/>
                <a:gd name="T5" fmla="*/ 3 h 431"/>
                <a:gd name="T6" fmla="*/ 125 w 174"/>
                <a:gd name="T7" fmla="*/ 15 h 431"/>
                <a:gd name="T8" fmla="*/ 143 w 174"/>
                <a:gd name="T9" fmla="*/ 33 h 431"/>
                <a:gd name="T10" fmla="*/ 153 w 174"/>
                <a:gd name="T11" fmla="*/ 54 h 431"/>
                <a:gd name="T12" fmla="*/ 158 w 174"/>
                <a:gd name="T13" fmla="*/ 79 h 431"/>
                <a:gd name="T14" fmla="*/ 162 w 174"/>
                <a:gd name="T15" fmla="*/ 211 h 431"/>
                <a:gd name="T16" fmla="*/ 174 w 174"/>
                <a:gd name="T17" fmla="*/ 343 h 431"/>
                <a:gd name="T18" fmla="*/ 173 w 174"/>
                <a:gd name="T19" fmla="*/ 368 h 431"/>
                <a:gd name="T20" fmla="*/ 164 w 174"/>
                <a:gd name="T21" fmla="*/ 391 h 431"/>
                <a:gd name="T22" fmla="*/ 149 w 174"/>
                <a:gd name="T23" fmla="*/ 409 h 431"/>
                <a:gd name="T24" fmla="*/ 128 w 174"/>
                <a:gd name="T25" fmla="*/ 424 h 431"/>
                <a:gd name="T26" fmla="*/ 105 w 174"/>
                <a:gd name="T27" fmla="*/ 430 h 431"/>
                <a:gd name="T28" fmla="*/ 94 w 174"/>
                <a:gd name="T29" fmla="*/ 431 h 431"/>
                <a:gd name="T30" fmla="*/ 72 w 174"/>
                <a:gd name="T31" fmla="*/ 427 h 431"/>
                <a:gd name="T32" fmla="*/ 52 w 174"/>
                <a:gd name="T33" fmla="*/ 418 h 431"/>
                <a:gd name="T34" fmla="*/ 35 w 174"/>
                <a:gd name="T35" fmla="*/ 403 h 431"/>
                <a:gd name="T36" fmla="*/ 22 w 174"/>
                <a:gd name="T37" fmla="*/ 384 h 431"/>
                <a:gd name="T38" fmla="*/ 16 w 174"/>
                <a:gd name="T39" fmla="*/ 360 h 431"/>
                <a:gd name="T40" fmla="*/ 4 w 174"/>
                <a:gd name="T41" fmla="*/ 220 h 431"/>
                <a:gd name="T42" fmla="*/ 0 w 174"/>
                <a:gd name="T43" fmla="*/ 79 h 431"/>
                <a:gd name="T44" fmla="*/ 4 w 174"/>
                <a:gd name="T45" fmla="*/ 54 h 431"/>
                <a:gd name="T46" fmla="*/ 15 w 174"/>
                <a:gd name="T47" fmla="*/ 33 h 431"/>
                <a:gd name="T48" fmla="*/ 32 w 174"/>
                <a:gd name="T49" fmla="*/ 15 h 431"/>
                <a:gd name="T50" fmla="*/ 55 w 174"/>
                <a:gd name="T51" fmla="*/ 3 h 431"/>
                <a:gd name="T52" fmla="*/ 80 w 174"/>
                <a:gd name="T5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 h="431">
                  <a:moveTo>
                    <a:pt x="80" y="0"/>
                  </a:moveTo>
                  <a:lnTo>
                    <a:pt x="80" y="0"/>
                  </a:lnTo>
                  <a:lnTo>
                    <a:pt x="105" y="3"/>
                  </a:lnTo>
                  <a:lnTo>
                    <a:pt x="125" y="15"/>
                  </a:lnTo>
                  <a:lnTo>
                    <a:pt x="143" y="33"/>
                  </a:lnTo>
                  <a:lnTo>
                    <a:pt x="153" y="54"/>
                  </a:lnTo>
                  <a:lnTo>
                    <a:pt x="158" y="79"/>
                  </a:lnTo>
                  <a:lnTo>
                    <a:pt x="162" y="211"/>
                  </a:lnTo>
                  <a:lnTo>
                    <a:pt x="174" y="343"/>
                  </a:lnTo>
                  <a:lnTo>
                    <a:pt x="173" y="368"/>
                  </a:lnTo>
                  <a:lnTo>
                    <a:pt x="164" y="391"/>
                  </a:lnTo>
                  <a:lnTo>
                    <a:pt x="149" y="409"/>
                  </a:lnTo>
                  <a:lnTo>
                    <a:pt x="128" y="424"/>
                  </a:lnTo>
                  <a:lnTo>
                    <a:pt x="105" y="430"/>
                  </a:lnTo>
                  <a:lnTo>
                    <a:pt x="94" y="431"/>
                  </a:lnTo>
                  <a:lnTo>
                    <a:pt x="72" y="427"/>
                  </a:lnTo>
                  <a:lnTo>
                    <a:pt x="52" y="418"/>
                  </a:lnTo>
                  <a:lnTo>
                    <a:pt x="35" y="403"/>
                  </a:lnTo>
                  <a:lnTo>
                    <a:pt x="22" y="384"/>
                  </a:lnTo>
                  <a:lnTo>
                    <a:pt x="16" y="360"/>
                  </a:lnTo>
                  <a:lnTo>
                    <a:pt x="4" y="220"/>
                  </a:lnTo>
                  <a:lnTo>
                    <a:pt x="0" y="79"/>
                  </a:lnTo>
                  <a:lnTo>
                    <a:pt x="4" y="54"/>
                  </a:lnTo>
                  <a:lnTo>
                    <a:pt x="15" y="33"/>
                  </a:lnTo>
                  <a:lnTo>
                    <a:pt x="32" y="15"/>
                  </a:lnTo>
                  <a:lnTo>
                    <a:pt x="55" y="3"/>
                  </a:lnTo>
                  <a:lnTo>
                    <a:pt x="8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9" name="Freeform 41"/>
            <p:cNvSpPr>
              <a:spLocks noEditPoints="1"/>
            </p:cNvSpPr>
            <p:nvPr/>
          </p:nvSpPr>
          <p:spPr bwMode="auto">
            <a:xfrm>
              <a:off x="549" y="1196"/>
              <a:ext cx="416" cy="449"/>
            </a:xfrm>
            <a:custGeom>
              <a:avLst/>
              <a:gdLst>
                <a:gd name="T0" fmla="*/ 524 w 1249"/>
                <a:gd name="T1" fmla="*/ 161 h 1348"/>
                <a:gd name="T2" fmla="*/ 410 w 1249"/>
                <a:gd name="T3" fmla="*/ 241 h 1348"/>
                <a:gd name="T4" fmla="*/ 350 w 1249"/>
                <a:gd name="T5" fmla="*/ 369 h 1348"/>
                <a:gd name="T6" fmla="*/ 362 w 1249"/>
                <a:gd name="T7" fmla="*/ 515 h 1348"/>
                <a:gd name="T8" fmla="*/ 443 w 1249"/>
                <a:gd name="T9" fmla="*/ 630 h 1348"/>
                <a:gd name="T10" fmla="*/ 571 w 1249"/>
                <a:gd name="T11" fmla="*/ 690 h 1348"/>
                <a:gd name="T12" fmla="*/ 717 w 1249"/>
                <a:gd name="T13" fmla="*/ 677 h 1348"/>
                <a:gd name="T14" fmla="*/ 830 w 1249"/>
                <a:gd name="T15" fmla="*/ 596 h 1348"/>
                <a:gd name="T16" fmla="*/ 891 w 1249"/>
                <a:gd name="T17" fmla="*/ 468 h 1348"/>
                <a:gd name="T18" fmla="*/ 879 w 1249"/>
                <a:gd name="T19" fmla="*/ 323 h 1348"/>
                <a:gd name="T20" fmla="*/ 798 w 1249"/>
                <a:gd name="T21" fmla="*/ 208 h 1348"/>
                <a:gd name="T22" fmla="*/ 670 w 1249"/>
                <a:gd name="T23" fmla="*/ 148 h 1348"/>
                <a:gd name="T24" fmla="*/ 681 w 1249"/>
                <a:gd name="T25" fmla="*/ 5 h 1348"/>
                <a:gd name="T26" fmla="*/ 848 w 1249"/>
                <a:gd name="T27" fmla="*/ 68 h 1348"/>
                <a:gd name="T28" fmla="*/ 970 w 1249"/>
                <a:gd name="T29" fmla="*/ 192 h 1348"/>
                <a:gd name="T30" fmla="*/ 1034 w 1249"/>
                <a:gd name="T31" fmla="*/ 357 h 1348"/>
                <a:gd name="T32" fmla="*/ 1021 w 1249"/>
                <a:gd name="T33" fmla="*/ 540 h 1348"/>
                <a:gd name="T34" fmla="*/ 935 w 1249"/>
                <a:gd name="T35" fmla="*/ 693 h 1348"/>
                <a:gd name="T36" fmla="*/ 796 w 1249"/>
                <a:gd name="T37" fmla="*/ 798 h 1348"/>
                <a:gd name="T38" fmla="*/ 620 w 1249"/>
                <a:gd name="T39" fmla="*/ 837 h 1348"/>
                <a:gd name="T40" fmla="*/ 456 w 1249"/>
                <a:gd name="T41" fmla="*/ 803 h 1348"/>
                <a:gd name="T42" fmla="*/ 322 w 1249"/>
                <a:gd name="T43" fmla="*/ 711 h 1348"/>
                <a:gd name="T44" fmla="*/ 218 w 1249"/>
                <a:gd name="T45" fmla="*/ 747 h 1348"/>
                <a:gd name="T46" fmla="*/ 155 w 1249"/>
                <a:gd name="T47" fmla="*/ 887 h 1348"/>
                <a:gd name="T48" fmla="*/ 143 w 1249"/>
                <a:gd name="T49" fmla="*/ 1180 h 1348"/>
                <a:gd name="T50" fmla="*/ 168 w 1249"/>
                <a:gd name="T51" fmla="*/ 1205 h 1348"/>
                <a:gd name="T52" fmla="*/ 1103 w 1249"/>
                <a:gd name="T53" fmla="*/ 1193 h 1348"/>
                <a:gd name="T54" fmla="*/ 1105 w 1249"/>
                <a:gd name="T55" fmla="*/ 943 h 1348"/>
                <a:gd name="T56" fmla="*/ 1080 w 1249"/>
                <a:gd name="T57" fmla="*/ 829 h 1348"/>
                <a:gd name="T58" fmla="*/ 1108 w 1249"/>
                <a:gd name="T59" fmla="*/ 772 h 1348"/>
                <a:gd name="T60" fmla="*/ 1173 w 1249"/>
                <a:gd name="T61" fmla="*/ 760 h 1348"/>
                <a:gd name="T62" fmla="*/ 1218 w 1249"/>
                <a:gd name="T63" fmla="*/ 806 h 1348"/>
                <a:gd name="T64" fmla="*/ 1249 w 1249"/>
                <a:gd name="T65" fmla="*/ 990 h 1348"/>
                <a:gd name="T66" fmla="*/ 1231 w 1249"/>
                <a:gd name="T67" fmla="*/ 1254 h 1348"/>
                <a:gd name="T68" fmla="*/ 1155 w 1249"/>
                <a:gd name="T69" fmla="*/ 1331 h 1348"/>
                <a:gd name="T70" fmla="*/ 168 w 1249"/>
                <a:gd name="T71" fmla="*/ 1348 h 1348"/>
                <a:gd name="T72" fmla="*/ 64 w 1249"/>
                <a:gd name="T73" fmla="*/ 1311 h 1348"/>
                <a:gd name="T74" fmla="*/ 5 w 1249"/>
                <a:gd name="T75" fmla="*/ 1219 h 1348"/>
                <a:gd name="T76" fmla="*/ 5 w 1249"/>
                <a:gd name="T77" fmla="*/ 924 h 1348"/>
                <a:gd name="T78" fmla="*/ 59 w 1249"/>
                <a:gd name="T79" fmla="*/ 739 h 1348"/>
                <a:gd name="T80" fmla="*/ 171 w 1249"/>
                <a:gd name="T81" fmla="*/ 583 h 1348"/>
                <a:gd name="T82" fmla="*/ 202 w 1249"/>
                <a:gd name="T83" fmla="*/ 419 h 1348"/>
                <a:gd name="T84" fmla="*/ 241 w 1249"/>
                <a:gd name="T85" fmla="*/ 242 h 1348"/>
                <a:gd name="T86" fmla="*/ 347 w 1249"/>
                <a:gd name="T87" fmla="*/ 103 h 1348"/>
                <a:gd name="T88" fmla="*/ 500 w 1249"/>
                <a:gd name="T89" fmla="*/ 18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9" h="1348">
                  <a:moveTo>
                    <a:pt x="620" y="143"/>
                  </a:moveTo>
                  <a:lnTo>
                    <a:pt x="571" y="148"/>
                  </a:lnTo>
                  <a:lnTo>
                    <a:pt x="524" y="161"/>
                  </a:lnTo>
                  <a:lnTo>
                    <a:pt x="481" y="180"/>
                  </a:lnTo>
                  <a:lnTo>
                    <a:pt x="443" y="208"/>
                  </a:lnTo>
                  <a:lnTo>
                    <a:pt x="410" y="241"/>
                  </a:lnTo>
                  <a:lnTo>
                    <a:pt x="382" y="280"/>
                  </a:lnTo>
                  <a:lnTo>
                    <a:pt x="362" y="323"/>
                  </a:lnTo>
                  <a:lnTo>
                    <a:pt x="350" y="369"/>
                  </a:lnTo>
                  <a:lnTo>
                    <a:pt x="345" y="419"/>
                  </a:lnTo>
                  <a:lnTo>
                    <a:pt x="350" y="468"/>
                  </a:lnTo>
                  <a:lnTo>
                    <a:pt x="362" y="515"/>
                  </a:lnTo>
                  <a:lnTo>
                    <a:pt x="382" y="558"/>
                  </a:lnTo>
                  <a:lnTo>
                    <a:pt x="410" y="596"/>
                  </a:lnTo>
                  <a:lnTo>
                    <a:pt x="443" y="630"/>
                  </a:lnTo>
                  <a:lnTo>
                    <a:pt x="481" y="657"/>
                  </a:lnTo>
                  <a:lnTo>
                    <a:pt x="524" y="677"/>
                  </a:lnTo>
                  <a:lnTo>
                    <a:pt x="571" y="690"/>
                  </a:lnTo>
                  <a:lnTo>
                    <a:pt x="620" y="695"/>
                  </a:lnTo>
                  <a:lnTo>
                    <a:pt x="670" y="690"/>
                  </a:lnTo>
                  <a:lnTo>
                    <a:pt x="717" y="677"/>
                  </a:lnTo>
                  <a:lnTo>
                    <a:pt x="760" y="657"/>
                  </a:lnTo>
                  <a:lnTo>
                    <a:pt x="798" y="630"/>
                  </a:lnTo>
                  <a:lnTo>
                    <a:pt x="830" y="596"/>
                  </a:lnTo>
                  <a:lnTo>
                    <a:pt x="858" y="558"/>
                  </a:lnTo>
                  <a:lnTo>
                    <a:pt x="879" y="515"/>
                  </a:lnTo>
                  <a:lnTo>
                    <a:pt x="891" y="468"/>
                  </a:lnTo>
                  <a:lnTo>
                    <a:pt x="895" y="419"/>
                  </a:lnTo>
                  <a:lnTo>
                    <a:pt x="891" y="369"/>
                  </a:lnTo>
                  <a:lnTo>
                    <a:pt x="879" y="323"/>
                  </a:lnTo>
                  <a:lnTo>
                    <a:pt x="858" y="280"/>
                  </a:lnTo>
                  <a:lnTo>
                    <a:pt x="830" y="241"/>
                  </a:lnTo>
                  <a:lnTo>
                    <a:pt x="798" y="208"/>
                  </a:lnTo>
                  <a:lnTo>
                    <a:pt x="760" y="180"/>
                  </a:lnTo>
                  <a:lnTo>
                    <a:pt x="717" y="161"/>
                  </a:lnTo>
                  <a:lnTo>
                    <a:pt x="670" y="148"/>
                  </a:lnTo>
                  <a:lnTo>
                    <a:pt x="620" y="143"/>
                  </a:lnTo>
                  <a:close/>
                  <a:moveTo>
                    <a:pt x="620" y="0"/>
                  </a:moveTo>
                  <a:lnTo>
                    <a:pt x="681" y="5"/>
                  </a:lnTo>
                  <a:lnTo>
                    <a:pt x="740" y="18"/>
                  </a:lnTo>
                  <a:lnTo>
                    <a:pt x="796" y="40"/>
                  </a:lnTo>
                  <a:lnTo>
                    <a:pt x="848" y="68"/>
                  </a:lnTo>
                  <a:lnTo>
                    <a:pt x="894" y="103"/>
                  </a:lnTo>
                  <a:lnTo>
                    <a:pt x="935" y="145"/>
                  </a:lnTo>
                  <a:lnTo>
                    <a:pt x="970" y="192"/>
                  </a:lnTo>
                  <a:lnTo>
                    <a:pt x="1000" y="242"/>
                  </a:lnTo>
                  <a:lnTo>
                    <a:pt x="1021" y="298"/>
                  </a:lnTo>
                  <a:lnTo>
                    <a:pt x="1034" y="357"/>
                  </a:lnTo>
                  <a:lnTo>
                    <a:pt x="1038" y="419"/>
                  </a:lnTo>
                  <a:lnTo>
                    <a:pt x="1034" y="481"/>
                  </a:lnTo>
                  <a:lnTo>
                    <a:pt x="1021" y="540"/>
                  </a:lnTo>
                  <a:lnTo>
                    <a:pt x="1000" y="595"/>
                  </a:lnTo>
                  <a:lnTo>
                    <a:pt x="970" y="646"/>
                  </a:lnTo>
                  <a:lnTo>
                    <a:pt x="935" y="693"/>
                  </a:lnTo>
                  <a:lnTo>
                    <a:pt x="894" y="735"/>
                  </a:lnTo>
                  <a:lnTo>
                    <a:pt x="848" y="770"/>
                  </a:lnTo>
                  <a:lnTo>
                    <a:pt x="796" y="798"/>
                  </a:lnTo>
                  <a:lnTo>
                    <a:pt x="740" y="819"/>
                  </a:lnTo>
                  <a:lnTo>
                    <a:pt x="681" y="832"/>
                  </a:lnTo>
                  <a:lnTo>
                    <a:pt x="620" y="837"/>
                  </a:lnTo>
                  <a:lnTo>
                    <a:pt x="562" y="834"/>
                  </a:lnTo>
                  <a:lnTo>
                    <a:pt x="507" y="822"/>
                  </a:lnTo>
                  <a:lnTo>
                    <a:pt x="456" y="803"/>
                  </a:lnTo>
                  <a:lnTo>
                    <a:pt x="407" y="779"/>
                  </a:lnTo>
                  <a:lnTo>
                    <a:pt x="362" y="748"/>
                  </a:lnTo>
                  <a:lnTo>
                    <a:pt x="322" y="711"/>
                  </a:lnTo>
                  <a:lnTo>
                    <a:pt x="286" y="670"/>
                  </a:lnTo>
                  <a:lnTo>
                    <a:pt x="249" y="707"/>
                  </a:lnTo>
                  <a:lnTo>
                    <a:pt x="218" y="747"/>
                  </a:lnTo>
                  <a:lnTo>
                    <a:pt x="192" y="791"/>
                  </a:lnTo>
                  <a:lnTo>
                    <a:pt x="171" y="838"/>
                  </a:lnTo>
                  <a:lnTo>
                    <a:pt x="155" y="887"/>
                  </a:lnTo>
                  <a:lnTo>
                    <a:pt x="146" y="938"/>
                  </a:lnTo>
                  <a:lnTo>
                    <a:pt x="143" y="990"/>
                  </a:lnTo>
                  <a:lnTo>
                    <a:pt x="143" y="1180"/>
                  </a:lnTo>
                  <a:lnTo>
                    <a:pt x="146" y="1193"/>
                  </a:lnTo>
                  <a:lnTo>
                    <a:pt x="155" y="1202"/>
                  </a:lnTo>
                  <a:lnTo>
                    <a:pt x="168" y="1205"/>
                  </a:lnTo>
                  <a:lnTo>
                    <a:pt x="1081" y="1205"/>
                  </a:lnTo>
                  <a:lnTo>
                    <a:pt x="1094" y="1202"/>
                  </a:lnTo>
                  <a:lnTo>
                    <a:pt x="1103" y="1193"/>
                  </a:lnTo>
                  <a:lnTo>
                    <a:pt x="1106" y="1180"/>
                  </a:lnTo>
                  <a:lnTo>
                    <a:pt x="1106" y="990"/>
                  </a:lnTo>
                  <a:lnTo>
                    <a:pt x="1105" y="943"/>
                  </a:lnTo>
                  <a:lnTo>
                    <a:pt x="1096" y="896"/>
                  </a:lnTo>
                  <a:lnTo>
                    <a:pt x="1084" y="851"/>
                  </a:lnTo>
                  <a:lnTo>
                    <a:pt x="1080" y="829"/>
                  </a:lnTo>
                  <a:lnTo>
                    <a:pt x="1083" y="807"/>
                  </a:lnTo>
                  <a:lnTo>
                    <a:pt x="1093" y="786"/>
                  </a:lnTo>
                  <a:lnTo>
                    <a:pt x="1108" y="772"/>
                  </a:lnTo>
                  <a:lnTo>
                    <a:pt x="1128" y="760"/>
                  </a:lnTo>
                  <a:lnTo>
                    <a:pt x="1150" y="757"/>
                  </a:lnTo>
                  <a:lnTo>
                    <a:pt x="1173" y="760"/>
                  </a:lnTo>
                  <a:lnTo>
                    <a:pt x="1192" y="770"/>
                  </a:lnTo>
                  <a:lnTo>
                    <a:pt x="1208" y="785"/>
                  </a:lnTo>
                  <a:lnTo>
                    <a:pt x="1218" y="806"/>
                  </a:lnTo>
                  <a:lnTo>
                    <a:pt x="1236" y="865"/>
                  </a:lnTo>
                  <a:lnTo>
                    <a:pt x="1246" y="926"/>
                  </a:lnTo>
                  <a:lnTo>
                    <a:pt x="1249" y="990"/>
                  </a:lnTo>
                  <a:lnTo>
                    <a:pt x="1249" y="1180"/>
                  </a:lnTo>
                  <a:lnTo>
                    <a:pt x="1245" y="1219"/>
                  </a:lnTo>
                  <a:lnTo>
                    <a:pt x="1231" y="1254"/>
                  </a:lnTo>
                  <a:lnTo>
                    <a:pt x="1212" y="1285"/>
                  </a:lnTo>
                  <a:lnTo>
                    <a:pt x="1186" y="1311"/>
                  </a:lnTo>
                  <a:lnTo>
                    <a:pt x="1155" y="1331"/>
                  </a:lnTo>
                  <a:lnTo>
                    <a:pt x="1119" y="1344"/>
                  </a:lnTo>
                  <a:lnTo>
                    <a:pt x="1081" y="1348"/>
                  </a:lnTo>
                  <a:lnTo>
                    <a:pt x="168" y="1348"/>
                  </a:lnTo>
                  <a:lnTo>
                    <a:pt x="130" y="1344"/>
                  </a:lnTo>
                  <a:lnTo>
                    <a:pt x="95" y="1331"/>
                  </a:lnTo>
                  <a:lnTo>
                    <a:pt x="64" y="1311"/>
                  </a:lnTo>
                  <a:lnTo>
                    <a:pt x="37" y="1285"/>
                  </a:lnTo>
                  <a:lnTo>
                    <a:pt x="18" y="1254"/>
                  </a:lnTo>
                  <a:lnTo>
                    <a:pt x="5" y="1219"/>
                  </a:lnTo>
                  <a:lnTo>
                    <a:pt x="0" y="1180"/>
                  </a:lnTo>
                  <a:lnTo>
                    <a:pt x="0" y="990"/>
                  </a:lnTo>
                  <a:lnTo>
                    <a:pt x="5" y="924"/>
                  </a:lnTo>
                  <a:lnTo>
                    <a:pt x="15" y="860"/>
                  </a:lnTo>
                  <a:lnTo>
                    <a:pt x="34" y="798"/>
                  </a:lnTo>
                  <a:lnTo>
                    <a:pt x="59" y="739"/>
                  </a:lnTo>
                  <a:lnTo>
                    <a:pt x="90" y="683"/>
                  </a:lnTo>
                  <a:lnTo>
                    <a:pt x="127" y="630"/>
                  </a:lnTo>
                  <a:lnTo>
                    <a:pt x="171" y="583"/>
                  </a:lnTo>
                  <a:lnTo>
                    <a:pt x="220" y="540"/>
                  </a:lnTo>
                  <a:lnTo>
                    <a:pt x="207" y="481"/>
                  </a:lnTo>
                  <a:lnTo>
                    <a:pt x="202" y="419"/>
                  </a:lnTo>
                  <a:lnTo>
                    <a:pt x="207" y="357"/>
                  </a:lnTo>
                  <a:lnTo>
                    <a:pt x="220" y="298"/>
                  </a:lnTo>
                  <a:lnTo>
                    <a:pt x="241" y="242"/>
                  </a:lnTo>
                  <a:lnTo>
                    <a:pt x="270" y="192"/>
                  </a:lnTo>
                  <a:lnTo>
                    <a:pt x="305" y="145"/>
                  </a:lnTo>
                  <a:lnTo>
                    <a:pt x="347" y="103"/>
                  </a:lnTo>
                  <a:lnTo>
                    <a:pt x="392" y="68"/>
                  </a:lnTo>
                  <a:lnTo>
                    <a:pt x="444" y="40"/>
                  </a:lnTo>
                  <a:lnTo>
                    <a:pt x="500" y="18"/>
                  </a:lnTo>
                  <a:lnTo>
                    <a:pt x="559" y="5"/>
                  </a:lnTo>
                  <a:lnTo>
                    <a:pt x="62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0" name="Freeform 42"/>
            <p:cNvSpPr>
              <a:spLocks noEditPoints="1"/>
            </p:cNvSpPr>
            <p:nvPr/>
          </p:nvSpPr>
          <p:spPr bwMode="auto">
            <a:xfrm>
              <a:off x="1722" y="1196"/>
              <a:ext cx="416" cy="449"/>
            </a:xfrm>
            <a:custGeom>
              <a:avLst/>
              <a:gdLst>
                <a:gd name="T0" fmla="*/ 524 w 1248"/>
                <a:gd name="T1" fmla="*/ 161 h 1348"/>
                <a:gd name="T2" fmla="*/ 409 w 1248"/>
                <a:gd name="T3" fmla="*/ 241 h 1348"/>
                <a:gd name="T4" fmla="*/ 349 w 1248"/>
                <a:gd name="T5" fmla="*/ 369 h 1348"/>
                <a:gd name="T6" fmla="*/ 362 w 1248"/>
                <a:gd name="T7" fmla="*/ 515 h 1348"/>
                <a:gd name="T8" fmla="*/ 442 w 1248"/>
                <a:gd name="T9" fmla="*/ 630 h 1348"/>
                <a:gd name="T10" fmla="*/ 570 w 1248"/>
                <a:gd name="T11" fmla="*/ 690 h 1348"/>
                <a:gd name="T12" fmla="*/ 716 w 1248"/>
                <a:gd name="T13" fmla="*/ 677 h 1348"/>
                <a:gd name="T14" fmla="*/ 831 w 1248"/>
                <a:gd name="T15" fmla="*/ 596 h 1348"/>
                <a:gd name="T16" fmla="*/ 892 w 1248"/>
                <a:gd name="T17" fmla="*/ 468 h 1348"/>
                <a:gd name="T18" fmla="*/ 878 w 1248"/>
                <a:gd name="T19" fmla="*/ 323 h 1348"/>
                <a:gd name="T20" fmla="*/ 797 w 1248"/>
                <a:gd name="T21" fmla="*/ 208 h 1348"/>
                <a:gd name="T22" fmla="*/ 669 w 1248"/>
                <a:gd name="T23" fmla="*/ 148 h 1348"/>
                <a:gd name="T24" fmla="*/ 682 w 1248"/>
                <a:gd name="T25" fmla="*/ 5 h 1348"/>
                <a:gd name="T26" fmla="*/ 847 w 1248"/>
                <a:gd name="T27" fmla="*/ 68 h 1348"/>
                <a:gd name="T28" fmla="*/ 971 w 1248"/>
                <a:gd name="T29" fmla="*/ 192 h 1348"/>
                <a:gd name="T30" fmla="*/ 1033 w 1248"/>
                <a:gd name="T31" fmla="*/ 357 h 1348"/>
                <a:gd name="T32" fmla="*/ 1020 w 1248"/>
                <a:gd name="T33" fmla="*/ 540 h 1348"/>
                <a:gd name="T34" fmla="*/ 936 w 1248"/>
                <a:gd name="T35" fmla="*/ 693 h 1348"/>
                <a:gd name="T36" fmla="*/ 796 w 1248"/>
                <a:gd name="T37" fmla="*/ 798 h 1348"/>
                <a:gd name="T38" fmla="*/ 620 w 1248"/>
                <a:gd name="T39" fmla="*/ 837 h 1348"/>
                <a:gd name="T40" fmla="*/ 455 w 1248"/>
                <a:gd name="T41" fmla="*/ 803 h 1348"/>
                <a:gd name="T42" fmla="*/ 321 w 1248"/>
                <a:gd name="T43" fmla="*/ 711 h 1348"/>
                <a:gd name="T44" fmla="*/ 218 w 1248"/>
                <a:gd name="T45" fmla="*/ 747 h 1348"/>
                <a:gd name="T46" fmla="*/ 156 w 1248"/>
                <a:gd name="T47" fmla="*/ 887 h 1348"/>
                <a:gd name="T48" fmla="*/ 143 w 1248"/>
                <a:gd name="T49" fmla="*/ 1180 h 1348"/>
                <a:gd name="T50" fmla="*/ 168 w 1248"/>
                <a:gd name="T51" fmla="*/ 1205 h 1348"/>
                <a:gd name="T52" fmla="*/ 1102 w 1248"/>
                <a:gd name="T53" fmla="*/ 1193 h 1348"/>
                <a:gd name="T54" fmla="*/ 1104 w 1248"/>
                <a:gd name="T55" fmla="*/ 943 h 1348"/>
                <a:gd name="T56" fmla="*/ 1080 w 1248"/>
                <a:gd name="T57" fmla="*/ 829 h 1348"/>
                <a:gd name="T58" fmla="*/ 1108 w 1248"/>
                <a:gd name="T59" fmla="*/ 772 h 1348"/>
                <a:gd name="T60" fmla="*/ 1172 w 1248"/>
                <a:gd name="T61" fmla="*/ 760 h 1348"/>
                <a:gd name="T62" fmla="*/ 1219 w 1248"/>
                <a:gd name="T63" fmla="*/ 806 h 1348"/>
                <a:gd name="T64" fmla="*/ 1248 w 1248"/>
                <a:gd name="T65" fmla="*/ 990 h 1348"/>
                <a:gd name="T66" fmla="*/ 1232 w 1248"/>
                <a:gd name="T67" fmla="*/ 1254 h 1348"/>
                <a:gd name="T68" fmla="*/ 1154 w 1248"/>
                <a:gd name="T69" fmla="*/ 1331 h 1348"/>
                <a:gd name="T70" fmla="*/ 168 w 1248"/>
                <a:gd name="T71" fmla="*/ 1348 h 1348"/>
                <a:gd name="T72" fmla="*/ 63 w 1248"/>
                <a:gd name="T73" fmla="*/ 1311 h 1348"/>
                <a:gd name="T74" fmla="*/ 4 w 1248"/>
                <a:gd name="T75" fmla="*/ 1219 h 1348"/>
                <a:gd name="T76" fmla="*/ 4 w 1248"/>
                <a:gd name="T77" fmla="*/ 924 h 1348"/>
                <a:gd name="T78" fmla="*/ 58 w 1248"/>
                <a:gd name="T79" fmla="*/ 739 h 1348"/>
                <a:gd name="T80" fmla="*/ 171 w 1248"/>
                <a:gd name="T81" fmla="*/ 583 h 1348"/>
                <a:gd name="T82" fmla="*/ 202 w 1248"/>
                <a:gd name="T83" fmla="*/ 419 h 1348"/>
                <a:gd name="T84" fmla="*/ 241 w 1248"/>
                <a:gd name="T85" fmla="*/ 242 h 1348"/>
                <a:gd name="T86" fmla="*/ 346 w 1248"/>
                <a:gd name="T87" fmla="*/ 103 h 1348"/>
                <a:gd name="T88" fmla="*/ 499 w 1248"/>
                <a:gd name="T89" fmla="*/ 18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8" h="1348">
                  <a:moveTo>
                    <a:pt x="620" y="143"/>
                  </a:moveTo>
                  <a:lnTo>
                    <a:pt x="570" y="148"/>
                  </a:lnTo>
                  <a:lnTo>
                    <a:pt x="524" y="161"/>
                  </a:lnTo>
                  <a:lnTo>
                    <a:pt x="480" y="180"/>
                  </a:lnTo>
                  <a:lnTo>
                    <a:pt x="442" y="208"/>
                  </a:lnTo>
                  <a:lnTo>
                    <a:pt x="409" y="241"/>
                  </a:lnTo>
                  <a:lnTo>
                    <a:pt x="381" y="280"/>
                  </a:lnTo>
                  <a:lnTo>
                    <a:pt x="362" y="323"/>
                  </a:lnTo>
                  <a:lnTo>
                    <a:pt x="349" y="369"/>
                  </a:lnTo>
                  <a:lnTo>
                    <a:pt x="345" y="419"/>
                  </a:lnTo>
                  <a:lnTo>
                    <a:pt x="349" y="468"/>
                  </a:lnTo>
                  <a:lnTo>
                    <a:pt x="362" y="515"/>
                  </a:lnTo>
                  <a:lnTo>
                    <a:pt x="381" y="558"/>
                  </a:lnTo>
                  <a:lnTo>
                    <a:pt x="409" y="596"/>
                  </a:lnTo>
                  <a:lnTo>
                    <a:pt x="442" y="630"/>
                  </a:lnTo>
                  <a:lnTo>
                    <a:pt x="480" y="657"/>
                  </a:lnTo>
                  <a:lnTo>
                    <a:pt x="524" y="677"/>
                  </a:lnTo>
                  <a:lnTo>
                    <a:pt x="570" y="690"/>
                  </a:lnTo>
                  <a:lnTo>
                    <a:pt x="620" y="695"/>
                  </a:lnTo>
                  <a:lnTo>
                    <a:pt x="669" y="690"/>
                  </a:lnTo>
                  <a:lnTo>
                    <a:pt x="716" y="677"/>
                  </a:lnTo>
                  <a:lnTo>
                    <a:pt x="759" y="657"/>
                  </a:lnTo>
                  <a:lnTo>
                    <a:pt x="797" y="630"/>
                  </a:lnTo>
                  <a:lnTo>
                    <a:pt x="831" y="596"/>
                  </a:lnTo>
                  <a:lnTo>
                    <a:pt x="858" y="558"/>
                  </a:lnTo>
                  <a:lnTo>
                    <a:pt x="878" y="515"/>
                  </a:lnTo>
                  <a:lnTo>
                    <a:pt x="892" y="468"/>
                  </a:lnTo>
                  <a:lnTo>
                    <a:pt x="896" y="419"/>
                  </a:lnTo>
                  <a:lnTo>
                    <a:pt x="892" y="369"/>
                  </a:lnTo>
                  <a:lnTo>
                    <a:pt x="878" y="323"/>
                  </a:lnTo>
                  <a:lnTo>
                    <a:pt x="858" y="280"/>
                  </a:lnTo>
                  <a:lnTo>
                    <a:pt x="831" y="241"/>
                  </a:lnTo>
                  <a:lnTo>
                    <a:pt x="797" y="208"/>
                  </a:lnTo>
                  <a:lnTo>
                    <a:pt x="759" y="180"/>
                  </a:lnTo>
                  <a:lnTo>
                    <a:pt x="716" y="161"/>
                  </a:lnTo>
                  <a:lnTo>
                    <a:pt x="669" y="148"/>
                  </a:lnTo>
                  <a:lnTo>
                    <a:pt x="620" y="143"/>
                  </a:lnTo>
                  <a:close/>
                  <a:moveTo>
                    <a:pt x="620" y="0"/>
                  </a:moveTo>
                  <a:lnTo>
                    <a:pt x="682" y="5"/>
                  </a:lnTo>
                  <a:lnTo>
                    <a:pt x="741" y="18"/>
                  </a:lnTo>
                  <a:lnTo>
                    <a:pt x="796" y="40"/>
                  </a:lnTo>
                  <a:lnTo>
                    <a:pt x="847" y="68"/>
                  </a:lnTo>
                  <a:lnTo>
                    <a:pt x="895" y="103"/>
                  </a:lnTo>
                  <a:lnTo>
                    <a:pt x="936" y="145"/>
                  </a:lnTo>
                  <a:lnTo>
                    <a:pt x="971" y="192"/>
                  </a:lnTo>
                  <a:lnTo>
                    <a:pt x="999" y="242"/>
                  </a:lnTo>
                  <a:lnTo>
                    <a:pt x="1020" y="298"/>
                  </a:lnTo>
                  <a:lnTo>
                    <a:pt x="1033" y="357"/>
                  </a:lnTo>
                  <a:lnTo>
                    <a:pt x="1038" y="419"/>
                  </a:lnTo>
                  <a:lnTo>
                    <a:pt x="1033" y="481"/>
                  </a:lnTo>
                  <a:lnTo>
                    <a:pt x="1020" y="540"/>
                  </a:lnTo>
                  <a:lnTo>
                    <a:pt x="999" y="595"/>
                  </a:lnTo>
                  <a:lnTo>
                    <a:pt x="971" y="646"/>
                  </a:lnTo>
                  <a:lnTo>
                    <a:pt x="936" y="693"/>
                  </a:lnTo>
                  <a:lnTo>
                    <a:pt x="895" y="735"/>
                  </a:lnTo>
                  <a:lnTo>
                    <a:pt x="847" y="770"/>
                  </a:lnTo>
                  <a:lnTo>
                    <a:pt x="796" y="798"/>
                  </a:lnTo>
                  <a:lnTo>
                    <a:pt x="741" y="819"/>
                  </a:lnTo>
                  <a:lnTo>
                    <a:pt x="682" y="832"/>
                  </a:lnTo>
                  <a:lnTo>
                    <a:pt x="620" y="837"/>
                  </a:lnTo>
                  <a:lnTo>
                    <a:pt x="563" y="834"/>
                  </a:lnTo>
                  <a:lnTo>
                    <a:pt x="507" y="822"/>
                  </a:lnTo>
                  <a:lnTo>
                    <a:pt x="455" y="803"/>
                  </a:lnTo>
                  <a:lnTo>
                    <a:pt x="406" y="779"/>
                  </a:lnTo>
                  <a:lnTo>
                    <a:pt x="361" y="748"/>
                  </a:lnTo>
                  <a:lnTo>
                    <a:pt x="321" y="711"/>
                  </a:lnTo>
                  <a:lnTo>
                    <a:pt x="286" y="670"/>
                  </a:lnTo>
                  <a:lnTo>
                    <a:pt x="249" y="707"/>
                  </a:lnTo>
                  <a:lnTo>
                    <a:pt x="218" y="747"/>
                  </a:lnTo>
                  <a:lnTo>
                    <a:pt x="191" y="791"/>
                  </a:lnTo>
                  <a:lnTo>
                    <a:pt x="171" y="838"/>
                  </a:lnTo>
                  <a:lnTo>
                    <a:pt x="156" y="887"/>
                  </a:lnTo>
                  <a:lnTo>
                    <a:pt x="145" y="938"/>
                  </a:lnTo>
                  <a:lnTo>
                    <a:pt x="143" y="990"/>
                  </a:lnTo>
                  <a:lnTo>
                    <a:pt x="143" y="1180"/>
                  </a:lnTo>
                  <a:lnTo>
                    <a:pt x="145" y="1193"/>
                  </a:lnTo>
                  <a:lnTo>
                    <a:pt x="156" y="1202"/>
                  </a:lnTo>
                  <a:lnTo>
                    <a:pt x="168" y="1205"/>
                  </a:lnTo>
                  <a:lnTo>
                    <a:pt x="1080" y="1205"/>
                  </a:lnTo>
                  <a:lnTo>
                    <a:pt x="1094" y="1202"/>
                  </a:lnTo>
                  <a:lnTo>
                    <a:pt x="1102" y="1193"/>
                  </a:lnTo>
                  <a:lnTo>
                    <a:pt x="1107" y="1180"/>
                  </a:lnTo>
                  <a:lnTo>
                    <a:pt x="1107" y="990"/>
                  </a:lnTo>
                  <a:lnTo>
                    <a:pt x="1104" y="943"/>
                  </a:lnTo>
                  <a:lnTo>
                    <a:pt x="1097" y="896"/>
                  </a:lnTo>
                  <a:lnTo>
                    <a:pt x="1083" y="851"/>
                  </a:lnTo>
                  <a:lnTo>
                    <a:pt x="1080" y="829"/>
                  </a:lnTo>
                  <a:lnTo>
                    <a:pt x="1083" y="807"/>
                  </a:lnTo>
                  <a:lnTo>
                    <a:pt x="1092" y="786"/>
                  </a:lnTo>
                  <a:lnTo>
                    <a:pt x="1108" y="772"/>
                  </a:lnTo>
                  <a:lnTo>
                    <a:pt x="1128" y="760"/>
                  </a:lnTo>
                  <a:lnTo>
                    <a:pt x="1150" y="757"/>
                  </a:lnTo>
                  <a:lnTo>
                    <a:pt x="1172" y="760"/>
                  </a:lnTo>
                  <a:lnTo>
                    <a:pt x="1192" y="770"/>
                  </a:lnTo>
                  <a:lnTo>
                    <a:pt x="1207" y="785"/>
                  </a:lnTo>
                  <a:lnTo>
                    <a:pt x="1219" y="806"/>
                  </a:lnTo>
                  <a:lnTo>
                    <a:pt x="1235" y="865"/>
                  </a:lnTo>
                  <a:lnTo>
                    <a:pt x="1245" y="926"/>
                  </a:lnTo>
                  <a:lnTo>
                    <a:pt x="1248" y="990"/>
                  </a:lnTo>
                  <a:lnTo>
                    <a:pt x="1248" y="1180"/>
                  </a:lnTo>
                  <a:lnTo>
                    <a:pt x="1244" y="1219"/>
                  </a:lnTo>
                  <a:lnTo>
                    <a:pt x="1232" y="1254"/>
                  </a:lnTo>
                  <a:lnTo>
                    <a:pt x="1212" y="1285"/>
                  </a:lnTo>
                  <a:lnTo>
                    <a:pt x="1187" y="1311"/>
                  </a:lnTo>
                  <a:lnTo>
                    <a:pt x="1154" y="1331"/>
                  </a:lnTo>
                  <a:lnTo>
                    <a:pt x="1120" y="1344"/>
                  </a:lnTo>
                  <a:lnTo>
                    <a:pt x="1080" y="1348"/>
                  </a:lnTo>
                  <a:lnTo>
                    <a:pt x="168" y="1348"/>
                  </a:lnTo>
                  <a:lnTo>
                    <a:pt x="129" y="1344"/>
                  </a:lnTo>
                  <a:lnTo>
                    <a:pt x="94" y="1331"/>
                  </a:lnTo>
                  <a:lnTo>
                    <a:pt x="63" y="1311"/>
                  </a:lnTo>
                  <a:lnTo>
                    <a:pt x="38" y="1285"/>
                  </a:lnTo>
                  <a:lnTo>
                    <a:pt x="17" y="1254"/>
                  </a:lnTo>
                  <a:lnTo>
                    <a:pt x="4" y="1219"/>
                  </a:lnTo>
                  <a:lnTo>
                    <a:pt x="0" y="1180"/>
                  </a:lnTo>
                  <a:lnTo>
                    <a:pt x="0" y="990"/>
                  </a:lnTo>
                  <a:lnTo>
                    <a:pt x="4" y="924"/>
                  </a:lnTo>
                  <a:lnTo>
                    <a:pt x="16" y="860"/>
                  </a:lnTo>
                  <a:lnTo>
                    <a:pt x="33" y="798"/>
                  </a:lnTo>
                  <a:lnTo>
                    <a:pt x="58" y="739"/>
                  </a:lnTo>
                  <a:lnTo>
                    <a:pt x="89" y="683"/>
                  </a:lnTo>
                  <a:lnTo>
                    <a:pt x="128" y="630"/>
                  </a:lnTo>
                  <a:lnTo>
                    <a:pt x="171" y="583"/>
                  </a:lnTo>
                  <a:lnTo>
                    <a:pt x="219" y="540"/>
                  </a:lnTo>
                  <a:lnTo>
                    <a:pt x="206" y="481"/>
                  </a:lnTo>
                  <a:lnTo>
                    <a:pt x="202" y="419"/>
                  </a:lnTo>
                  <a:lnTo>
                    <a:pt x="206" y="357"/>
                  </a:lnTo>
                  <a:lnTo>
                    <a:pt x="219" y="298"/>
                  </a:lnTo>
                  <a:lnTo>
                    <a:pt x="241" y="242"/>
                  </a:lnTo>
                  <a:lnTo>
                    <a:pt x="269" y="192"/>
                  </a:lnTo>
                  <a:lnTo>
                    <a:pt x="305" y="145"/>
                  </a:lnTo>
                  <a:lnTo>
                    <a:pt x="346" y="103"/>
                  </a:lnTo>
                  <a:lnTo>
                    <a:pt x="392" y="68"/>
                  </a:lnTo>
                  <a:lnTo>
                    <a:pt x="443" y="40"/>
                  </a:lnTo>
                  <a:lnTo>
                    <a:pt x="499" y="18"/>
                  </a:lnTo>
                  <a:lnTo>
                    <a:pt x="558" y="5"/>
                  </a:lnTo>
                  <a:lnTo>
                    <a:pt x="62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1" name="Freeform 43"/>
            <p:cNvSpPr>
              <a:spLocks noEditPoints="1"/>
            </p:cNvSpPr>
            <p:nvPr/>
          </p:nvSpPr>
          <p:spPr bwMode="auto">
            <a:xfrm>
              <a:off x="1722" y="2160"/>
              <a:ext cx="416" cy="449"/>
            </a:xfrm>
            <a:custGeom>
              <a:avLst/>
              <a:gdLst>
                <a:gd name="T0" fmla="*/ 524 w 1248"/>
                <a:gd name="T1" fmla="*/ 160 h 1348"/>
                <a:gd name="T2" fmla="*/ 409 w 1248"/>
                <a:gd name="T3" fmla="*/ 241 h 1348"/>
                <a:gd name="T4" fmla="*/ 349 w 1248"/>
                <a:gd name="T5" fmla="*/ 368 h 1348"/>
                <a:gd name="T6" fmla="*/ 362 w 1248"/>
                <a:gd name="T7" fmla="*/ 514 h 1348"/>
                <a:gd name="T8" fmla="*/ 442 w 1248"/>
                <a:gd name="T9" fmla="*/ 629 h 1348"/>
                <a:gd name="T10" fmla="*/ 570 w 1248"/>
                <a:gd name="T11" fmla="*/ 690 h 1348"/>
                <a:gd name="T12" fmla="*/ 716 w 1248"/>
                <a:gd name="T13" fmla="*/ 677 h 1348"/>
                <a:gd name="T14" fmla="*/ 831 w 1248"/>
                <a:gd name="T15" fmla="*/ 595 h 1348"/>
                <a:gd name="T16" fmla="*/ 892 w 1248"/>
                <a:gd name="T17" fmla="*/ 467 h 1348"/>
                <a:gd name="T18" fmla="*/ 878 w 1248"/>
                <a:gd name="T19" fmla="*/ 323 h 1348"/>
                <a:gd name="T20" fmla="*/ 797 w 1248"/>
                <a:gd name="T21" fmla="*/ 208 h 1348"/>
                <a:gd name="T22" fmla="*/ 669 w 1248"/>
                <a:gd name="T23" fmla="*/ 147 h 1348"/>
                <a:gd name="T24" fmla="*/ 682 w 1248"/>
                <a:gd name="T25" fmla="*/ 4 h 1348"/>
                <a:gd name="T26" fmla="*/ 847 w 1248"/>
                <a:gd name="T27" fmla="*/ 67 h 1348"/>
                <a:gd name="T28" fmla="*/ 971 w 1248"/>
                <a:gd name="T29" fmla="*/ 191 h 1348"/>
                <a:gd name="T30" fmla="*/ 1033 w 1248"/>
                <a:gd name="T31" fmla="*/ 357 h 1348"/>
                <a:gd name="T32" fmla="*/ 1020 w 1248"/>
                <a:gd name="T33" fmla="*/ 539 h 1348"/>
                <a:gd name="T34" fmla="*/ 936 w 1248"/>
                <a:gd name="T35" fmla="*/ 693 h 1348"/>
                <a:gd name="T36" fmla="*/ 796 w 1248"/>
                <a:gd name="T37" fmla="*/ 798 h 1348"/>
                <a:gd name="T38" fmla="*/ 620 w 1248"/>
                <a:gd name="T39" fmla="*/ 837 h 1348"/>
                <a:gd name="T40" fmla="*/ 455 w 1248"/>
                <a:gd name="T41" fmla="*/ 803 h 1348"/>
                <a:gd name="T42" fmla="*/ 321 w 1248"/>
                <a:gd name="T43" fmla="*/ 711 h 1348"/>
                <a:gd name="T44" fmla="*/ 218 w 1248"/>
                <a:gd name="T45" fmla="*/ 747 h 1348"/>
                <a:gd name="T46" fmla="*/ 156 w 1248"/>
                <a:gd name="T47" fmla="*/ 886 h 1348"/>
                <a:gd name="T48" fmla="*/ 143 w 1248"/>
                <a:gd name="T49" fmla="*/ 1180 h 1348"/>
                <a:gd name="T50" fmla="*/ 168 w 1248"/>
                <a:gd name="T51" fmla="*/ 1205 h 1348"/>
                <a:gd name="T52" fmla="*/ 1102 w 1248"/>
                <a:gd name="T53" fmla="*/ 1193 h 1348"/>
                <a:gd name="T54" fmla="*/ 1104 w 1248"/>
                <a:gd name="T55" fmla="*/ 942 h 1348"/>
                <a:gd name="T56" fmla="*/ 1080 w 1248"/>
                <a:gd name="T57" fmla="*/ 829 h 1348"/>
                <a:gd name="T58" fmla="*/ 1108 w 1248"/>
                <a:gd name="T59" fmla="*/ 771 h 1348"/>
                <a:gd name="T60" fmla="*/ 1172 w 1248"/>
                <a:gd name="T61" fmla="*/ 759 h 1348"/>
                <a:gd name="T62" fmla="*/ 1219 w 1248"/>
                <a:gd name="T63" fmla="*/ 805 h 1348"/>
                <a:gd name="T64" fmla="*/ 1248 w 1248"/>
                <a:gd name="T65" fmla="*/ 989 h 1348"/>
                <a:gd name="T66" fmla="*/ 1232 w 1248"/>
                <a:gd name="T67" fmla="*/ 1253 h 1348"/>
                <a:gd name="T68" fmla="*/ 1154 w 1248"/>
                <a:gd name="T69" fmla="*/ 1330 h 1348"/>
                <a:gd name="T70" fmla="*/ 168 w 1248"/>
                <a:gd name="T71" fmla="*/ 1348 h 1348"/>
                <a:gd name="T72" fmla="*/ 63 w 1248"/>
                <a:gd name="T73" fmla="*/ 1311 h 1348"/>
                <a:gd name="T74" fmla="*/ 4 w 1248"/>
                <a:gd name="T75" fmla="*/ 1218 h 1348"/>
                <a:gd name="T76" fmla="*/ 4 w 1248"/>
                <a:gd name="T77" fmla="*/ 924 h 1348"/>
                <a:gd name="T78" fmla="*/ 58 w 1248"/>
                <a:gd name="T79" fmla="*/ 739 h 1348"/>
                <a:gd name="T80" fmla="*/ 171 w 1248"/>
                <a:gd name="T81" fmla="*/ 582 h 1348"/>
                <a:gd name="T82" fmla="*/ 202 w 1248"/>
                <a:gd name="T83" fmla="*/ 418 h 1348"/>
                <a:gd name="T84" fmla="*/ 241 w 1248"/>
                <a:gd name="T85" fmla="*/ 243 h 1348"/>
                <a:gd name="T86" fmla="*/ 346 w 1248"/>
                <a:gd name="T87" fmla="*/ 103 h 1348"/>
                <a:gd name="T88" fmla="*/ 499 w 1248"/>
                <a:gd name="T89" fmla="*/ 17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8" h="1348">
                  <a:moveTo>
                    <a:pt x="620" y="143"/>
                  </a:moveTo>
                  <a:lnTo>
                    <a:pt x="570" y="147"/>
                  </a:lnTo>
                  <a:lnTo>
                    <a:pt x="524" y="160"/>
                  </a:lnTo>
                  <a:lnTo>
                    <a:pt x="480" y="181"/>
                  </a:lnTo>
                  <a:lnTo>
                    <a:pt x="442" y="208"/>
                  </a:lnTo>
                  <a:lnTo>
                    <a:pt x="409" y="241"/>
                  </a:lnTo>
                  <a:lnTo>
                    <a:pt x="381" y="280"/>
                  </a:lnTo>
                  <a:lnTo>
                    <a:pt x="362" y="323"/>
                  </a:lnTo>
                  <a:lnTo>
                    <a:pt x="349" y="368"/>
                  </a:lnTo>
                  <a:lnTo>
                    <a:pt x="345" y="418"/>
                  </a:lnTo>
                  <a:lnTo>
                    <a:pt x="349" y="467"/>
                  </a:lnTo>
                  <a:lnTo>
                    <a:pt x="362" y="514"/>
                  </a:lnTo>
                  <a:lnTo>
                    <a:pt x="381" y="557"/>
                  </a:lnTo>
                  <a:lnTo>
                    <a:pt x="409" y="595"/>
                  </a:lnTo>
                  <a:lnTo>
                    <a:pt x="442" y="629"/>
                  </a:lnTo>
                  <a:lnTo>
                    <a:pt x="480" y="656"/>
                  </a:lnTo>
                  <a:lnTo>
                    <a:pt x="524" y="677"/>
                  </a:lnTo>
                  <a:lnTo>
                    <a:pt x="570" y="690"/>
                  </a:lnTo>
                  <a:lnTo>
                    <a:pt x="620" y="694"/>
                  </a:lnTo>
                  <a:lnTo>
                    <a:pt x="669" y="690"/>
                  </a:lnTo>
                  <a:lnTo>
                    <a:pt x="716" y="677"/>
                  </a:lnTo>
                  <a:lnTo>
                    <a:pt x="759" y="656"/>
                  </a:lnTo>
                  <a:lnTo>
                    <a:pt x="797" y="629"/>
                  </a:lnTo>
                  <a:lnTo>
                    <a:pt x="831" y="595"/>
                  </a:lnTo>
                  <a:lnTo>
                    <a:pt x="858" y="557"/>
                  </a:lnTo>
                  <a:lnTo>
                    <a:pt x="878" y="514"/>
                  </a:lnTo>
                  <a:lnTo>
                    <a:pt x="892" y="467"/>
                  </a:lnTo>
                  <a:lnTo>
                    <a:pt x="896" y="418"/>
                  </a:lnTo>
                  <a:lnTo>
                    <a:pt x="892" y="368"/>
                  </a:lnTo>
                  <a:lnTo>
                    <a:pt x="878" y="323"/>
                  </a:lnTo>
                  <a:lnTo>
                    <a:pt x="858" y="280"/>
                  </a:lnTo>
                  <a:lnTo>
                    <a:pt x="831" y="241"/>
                  </a:lnTo>
                  <a:lnTo>
                    <a:pt x="797" y="208"/>
                  </a:lnTo>
                  <a:lnTo>
                    <a:pt x="759" y="181"/>
                  </a:lnTo>
                  <a:lnTo>
                    <a:pt x="716" y="160"/>
                  </a:lnTo>
                  <a:lnTo>
                    <a:pt x="669" y="147"/>
                  </a:lnTo>
                  <a:lnTo>
                    <a:pt x="620" y="143"/>
                  </a:lnTo>
                  <a:close/>
                  <a:moveTo>
                    <a:pt x="620" y="0"/>
                  </a:moveTo>
                  <a:lnTo>
                    <a:pt x="682" y="4"/>
                  </a:lnTo>
                  <a:lnTo>
                    <a:pt x="741" y="17"/>
                  </a:lnTo>
                  <a:lnTo>
                    <a:pt x="796" y="39"/>
                  </a:lnTo>
                  <a:lnTo>
                    <a:pt x="847" y="67"/>
                  </a:lnTo>
                  <a:lnTo>
                    <a:pt x="895" y="103"/>
                  </a:lnTo>
                  <a:lnTo>
                    <a:pt x="936" y="144"/>
                  </a:lnTo>
                  <a:lnTo>
                    <a:pt x="971" y="191"/>
                  </a:lnTo>
                  <a:lnTo>
                    <a:pt x="999" y="243"/>
                  </a:lnTo>
                  <a:lnTo>
                    <a:pt x="1020" y="298"/>
                  </a:lnTo>
                  <a:lnTo>
                    <a:pt x="1033" y="357"/>
                  </a:lnTo>
                  <a:lnTo>
                    <a:pt x="1038" y="418"/>
                  </a:lnTo>
                  <a:lnTo>
                    <a:pt x="1033" y="480"/>
                  </a:lnTo>
                  <a:lnTo>
                    <a:pt x="1020" y="539"/>
                  </a:lnTo>
                  <a:lnTo>
                    <a:pt x="999" y="594"/>
                  </a:lnTo>
                  <a:lnTo>
                    <a:pt x="971" y="646"/>
                  </a:lnTo>
                  <a:lnTo>
                    <a:pt x="936" y="693"/>
                  </a:lnTo>
                  <a:lnTo>
                    <a:pt x="895" y="734"/>
                  </a:lnTo>
                  <a:lnTo>
                    <a:pt x="847" y="770"/>
                  </a:lnTo>
                  <a:lnTo>
                    <a:pt x="796" y="798"/>
                  </a:lnTo>
                  <a:lnTo>
                    <a:pt x="741" y="818"/>
                  </a:lnTo>
                  <a:lnTo>
                    <a:pt x="682" y="831"/>
                  </a:lnTo>
                  <a:lnTo>
                    <a:pt x="620" y="837"/>
                  </a:lnTo>
                  <a:lnTo>
                    <a:pt x="563" y="833"/>
                  </a:lnTo>
                  <a:lnTo>
                    <a:pt x="507" y="821"/>
                  </a:lnTo>
                  <a:lnTo>
                    <a:pt x="455" y="803"/>
                  </a:lnTo>
                  <a:lnTo>
                    <a:pt x="406" y="778"/>
                  </a:lnTo>
                  <a:lnTo>
                    <a:pt x="361" y="747"/>
                  </a:lnTo>
                  <a:lnTo>
                    <a:pt x="321" y="711"/>
                  </a:lnTo>
                  <a:lnTo>
                    <a:pt x="286" y="669"/>
                  </a:lnTo>
                  <a:lnTo>
                    <a:pt x="249" y="706"/>
                  </a:lnTo>
                  <a:lnTo>
                    <a:pt x="218" y="747"/>
                  </a:lnTo>
                  <a:lnTo>
                    <a:pt x="191" y="790"/>
                  </a:lnTo>
                  <a:lnTo>
                    <a:pt x="171" y="837"/>
                  </a:lnTo>
                  <a:lnTo>
                    <a:pt x="156" y="886"/>
                  </a:lnTo>
                  <a:lnTo>
                    <a:pt x="145" y="938"/>
                  </a:lnTo>
                  <a:lnTo>
                    <a:pt x="143" y="989"/>
                  </a:lnTo>
                  <a:lnTo>
                    <a:pt x="143" y="1180"/>
                  </a:lnTo>
                  <a:lnTo>
                    <a:pt x="145" y="1193"/>
                  </a:lnTo>
                  <a:lnTo>
                    <a:pt x="156" y="1202"/>
                  </a:lnTo>
                  <a:lnTo>
                    <a:pt x="168" y="1205"/>
                  </a:lnTo>
                  <a:lnTo>
                    <a:pt x="1080" y="1205"/>
                  </a:lnTo>
                  <a:lnTo>
                    <a:pt x="1094" y="1202"/>
                  </a:lnTo>
                  <a:lnTo>
                    <a:pt x="1102" y="1193"/>
                  </a:lnTo>
                  <a:lnTo>
                    <a:pt x="1107" y="1180"/>
                  </a:lnTo>
                  <a:lnTo>
                    <a:pt x="1107" y="989"/>
                  </a:lnTo>
                  <a:lnTo>
                    <a:pt x="1104" y="942"/>
                  </a:lnTo>
                  <a:lnTo>
                    <a:pt x="1097" y="896"/>
                  </a:lnTo>
                  <a:lnTo>
                    <a:pt x="1083" y="851"/>
                  </a:lnTo>
                  <a:lnTo>
                    <a:pt x="1080" y="829"/>
                  </a:lnTo>
                  <a:lnTo>
                    <a:pt x="1083" y="806"/>
                  </a:lnTo>
                  <a:lnTo>
                    <a:pt x="1092" y="787"/>
                  </a:lnTo>
                  <a:lnTo>
                    <a:pt x="1108" y="771"/>
                  </a:lnTo>
                  <a:lnTo>
                    <a:pt x="1128" y="761"/>
                  </a:lnTo>
                  <a:lnTo>
                    <a:pt x="1150" y="756"/>
                  </a:lnTo>
                  <a:lnTo>
                    <a:pt x="1172" y="759"/>
                  </a:lnTo>
                  <a:lnTo>
                    <a:pt x="1192" y="770"/>
                  </a:lnTo>
                  <a:lnTo>
                    <a:pt x="1207" y="784"/>
                  </a:lnTo>
                  <a:lnTo>
                    <a:pt x="1219" y="805"/>
                  </a:lnTo>
                  <a:lnTo>
                    <a:pt x="1235" y="865"/>
                  </a:lnTo>
                  <a:lnTo>
                    <a:pt x="1245" y="926"/>
                  </a:lnTo>
                  <a:lnTo>
                    <a:pt x="1248" y="989"/>
                  </a:lnTo>
                  <a:lnTo>
                    <a:pt x="1248" y="1180"/>
                  </a:lnTo>
                  <a:lnTo>
                    <a:pt x="1244" y="1218"/>
                  </a:lnTo>
                  <a:lnTo>
                    <a:pt x="1232" y="1253"/>
                  </a:lnTo>
                  <a:lnTo>
                    <a:pt x="1212" y="1284"/>
                  </a:lnTo>
                  <a:lnTo>
                    <a:pt x="1187" y="1311"/>
                  </a:lnTo>
                  <a:lnTo>
                    <a:pt x="1154" y="1330"/>
                  </a:lnTo>
                  <a:lnTo>
                    <a:pt x="1120" y="1343"/>
                  </a:lnTo>
                  <a:lnTo>
                    <a:pt x="1080" y="1348"/>
                  </a:lnTo>
                  <a:lnTo>
                    <a:pt x="168" y="1348"/>
                  </a:lnTo>
                  <a:lnTo>
                    <a:pt x="129" y="1343"/>
                  </a:lnTo>
                  <a:lnTo>
                    <a:pt x="94" y="1330"/>
                  </a:lnTo>
                  <a:lnTo>
                    <a:pt x="63" y="1311"/>
                  </a:lnTo>
                  <a:lnTo>
                    <a:pt x="38" y="1284"/>
                  </a:lnTo>
                  <a:lnTo>
                    <a:pt x="17" y="1253"/>
                  </a:lnTo>
                  <a:lnTo>
                    <a:pt x="4" y="1218"/>
                  </a:lnTo>
                  <a:lnTo>
                    <a:pt x="0" y="1180"/>
                  </a:lnTo>
                  <a:lnTo>
                    <a:pt x="0" y="989"/>
                  </a:lnTo>
                  <a:lnTo>
                    <a:pt x="4" y="924"/>
                  </a:lnTo>
                  <a:lnTo>
                    <a:pt x="16" y="859"/>
                  </a:lnTo>
                  <a:lnTo>
                    <a:pt x="33" y="798"/>
                  </a:lnTo>
                  <a:lnTo>
                    <a:pt x="58" y="739"/>
                  </a:lnTo>
                  <a:lnTo>
                    <a:pt x="89" y="682"/>
                  </a:lnTo>
                  <a:lnTo>
                    <a:pt x="128" y="631"/>
                  </a:lnTo>
                  <a:lnTo>
                    <a:pt x="171" y="582"/>
                  </a:lnTo>
                  <a:lnTo>
                    <a:pt x="219" y="539"/>
                  </a:lnTo>
                  <a:lnTo>
                    <a:pt x="206" y="480"/>
                  </a:lnTo>
                  <a:lnTo>
                    <a:pt x="202" y="418"/>
                  </a:lnTo>
                  <a:lnTo>
                    <a:pt x="206" y="357"/>
                  </a:lnTo>
                  <a:lnTo>
                    <a:pt x="219" y="298"/>
                  </a:lnTo>
                  <a:lnTo>
                    <a:pt x="241" y="243"/>
                  </a:lnTo>
                  <a:lnTo>
                    <a:pt x="269" y="191"/>
                  </a:lnTo>
                  <a:lnTo>
                    <a:pt x="305" y="144"/>
                  </a:lnTo>
                  <a:lnTo>
                    <a:pt x="346" y="103"/>
                  </a:lnTo>
                  <a:lnTo>
                    <a:pt x="392" y="67"/>
                  </a:lnTo>
                  <a:lnTo>
                    <a:pt x="443" y="39"/>
                  </a:lnTo>
                  <a:lnTo>
                    <a:pt x="499" y="17"/>
                  </a:lnTo>
                  <a:lnTo>
                    <a:pt x="558" y="4"/>
                  </a:lnTo>
                  <a:lnTo>
                    <a:pt x="62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2" name="Freeform 44"/>
            <p:cNvSpPr>
              <a:spLocks noEditPoints="1"/>
            </p:cNvSpPr>
            <p:nvPr/>
          </p:nvSpPr>
          <p:spPr bwMode="auto">
            <a:xfrm>
              <a:off x="549" y="2160"/>
              <a:ext cx="416" cy="449"/>
            </a:xfrm>
            <a:custGeom>
              <a:avLst/>
              <a:gdLst>
                <a:gd name="T0" fmla="*/ 524 w 1249"/>
                <a:gd name="T1" fmla="*/ 160 h 1348"/>
                <a:gd name="T2" fmla="*/ 410 w 1249"/>
                <a:gd name="T3" fmla="*/ 241 h 1348"/>
                <a:gd name="T4" fmla="*/ 350 w 1249"/>
                <a:gd name="T5" fmla="*/ 368 h 1348"/>
                <a:gd name="T6" fmla="*/ 362 w 1249"/>
                <a:gd name="T7" fmla="*/ 514 h 1348"/>
                <a:gd name="T8" fmla="*/ 443 w 1249"/>
                <a:gd name="T9" fmla="*/ 629 h 1348"/>
                <a:gd name="T10" fmla="*/ 571 w 1249"/>
                <a:gd name="T11" fmla="*/ 690 h 1348"/>
                <a:gd name="T12" fmla="*/ 717 w 1249"/>
                <a:gd name="T13" fmla="*/ 677 h 1348"/>
                <a:gd name="T14" fmla="*/ 830 w 1249"/>
                <a:gd name="T15" fmla="*/ 595 h 1348"/>
                <a:gd name="T16" fmla="*/ 891 w 1249"/>
                <a:gd name="T17" fmla="*/ 467 h 1348"/>
                <a:gd name="T18" fmla="*/ 879 w 1249"/>
                <a:gd name="T19" fmla="*/ 323 h 1348"/>
                <a:gd name="T20" fmla="*/ 798 w 1249"/>
                <a:gd name="T21" fmla="*/ 208 h 1348"/>
                <a:gd name="T22" fmla="*/ 670 w 1249"/>
                <a:gd name="T23" fmla="*/ 147 h 1348"/>
                <a:gd name="T24" fmla="*/ 681 w 1249"/>
                <a:gd name="T25" fmla="*/ 4 h 1348"/>
                <a:gd name="T26" fmla="*/ 848 w 1249"/>
                <a:gd name="T27" fmla="*/ 67 h 1348"/>
                <a:gd name="T28" fmla="*/ 970 w 1249"/>
                <a:gd name="T29" fmla="*/ 191 h 1348"/>
                <a:gd name="T30" fmla="*/ 1034 w 1249"/>
                <a:gd name="T31" fmla="*/ 357 h 1348"/>
                <a:gd name="T32" fmla="*/ 1021 w 1249"/>
                <a:gd name="T33" fmla="*/ 539 h 1348"/>
                <a:gd name="T34" fmla="*/ 935 w 1249"/>
                <a:gd name="T35" fmla="*/ 693 h 1348"/>
                <a:gd name="T36" fmla="*/ 796 w 1249"/>
                <a:gd name="T37" fmla="*/ 798 h 1348"/>
                <a:gd name="T38" fmla="*/ 620 w 1249"/>
                <a:gd name="T39" fmla="*/ 837 h 1348"/>
                <a:gd name="T40" fmla="*/ 456 w 1249"/>
                <a:gd name="T41" fmla="*/ 803 h 1348"/>
                <a:gd name="T42" fmla="*/ 322 w 1249"/>
                <a:gd name="T43" fmla="*/ 711 h 1348"/>
                <a:gd name="T44" fmla="*/ 218 w 1249"/>
                <a:gd name="T45" fmla="*/ 747 h 1348"/>
                <a:gd name="T46" fmla="*/ 155 w 1249"/>
                <a:gd name="T47" fmla="*/ 886 h 1348"/>
                <a:gd name="T48" fmla="*/ 143 w 1249"/>
                <a:gd name="T49" fmla="*/ 1180 h 1348"/>
                <a:gd name="T50" fmla="*/ 168 w 1249"/>
                <a:gd name="T51" fmla="*/ 1205 h 1348"/>
                <a:gd name="T52" fmla="*/ 1103 w 1249"/>
                <a:gd name="T53" fmla="*/ 1193 h 1348"/>
                <a:gd name="T54" fmla="*/ 1105 w 1249"/>
                <a:gd name="T55" fmla="*/ 942 h 1348"/>
                <a:gd name="T56" fmla="*/ 1080 w 1249"/>
                <a:gd name="T57" fmla="*/ 829 h 1348"/>
                <a:gd name="T58" fmla="*/ 1108 w 1249"/>
                <a:gd name="T59" fmla="*/ 771 h 1348"/>
                <a:gd name="T60" fmla="*/ 1173 w 1249"/>
                <a:gd name="T61" fmla="*/ 759 h 1348"/>
                <a:gd name="T62" fmla="*/ 1218 w 1249"/>
                <a:gd name="T63" fmla="*/ 805 h 1348"/>
                <a:gd name="T64" fmla="*/ 1249 w 1249"/>
                <a:gd name="T65" fmla="*/ 989 h 1348"/>
                <a:gd name="T66" fmla="*/ 1231 w 1249"/>
                <a:gd name="T67" fmla="*/ 1253 h 1348"/>
                <a:gd name="T68" fmla="*/ 1155 w 1249"/>
                <a:gd name="T69" fmla="*/ 1330 h 1348"/>
                <a:gd name="T70" fmla="*/ 168 w 1249"/>
                <a:gd name="T71" fmla="*/ 1348 h 1348"/>
                <a:gd name="T72" fmla="*/ 64 w 1249"/>
                <a:gd name="T73" fmla="*/ 1311 h 1348"/>
                <a:gd name="T74" fmla="*/ 5 w 1249"/>
                <a:gd name="T75" fmla="*/ 1218 h 1348"/>
                <a:gd name="T76" fmla="*/ 5 w 1249"/>
                <a:gd name="T77" fmla="*/ 924 h 1348"/>
                <a:gd name="T78" fmla="*/ 59 w 1249"/>
                <a:gd name="T79" fmla="*/ 739 h 1348"/>
                <a:gd name="T80" fmla="*/ 171 w 1249"/>
                <a:gd name="T81" fmla="*/ 582 h 1348"/>
                <a:gd name="T82" fmla="*/ 202 w 1249"/>
                <a:gd name="T83" fmla="*/ 418 h 1348"/>
                <a:gd name="T84" fmla="*/ 241 w 1249"/>
                <a:gd name="T85" fmla="*/ 243 h 1348"/>
                <a:gd name="T86" fmla="*/ 347 w 1249"/>
                <a:gd name="T87" fmla="*/ 103 h 1348"/>
                <a:gd name="T88" fmla="*/ 500 w 1249"/>
                <a:gd name="T89" fmla="*/ 17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9" h="1348">
                  <a:moveTo>
                    <a:pt x="620" y="143"/>
                  </a:moveTo>
                  <a:lnTo>
                    <a:pt x="571" y="147"/>
                  </a:lnTo>
                  <a:lnTo>
                    <a:pt x="524" y="160"/>
                  </a:lnTo>
                  <a:lnTo>
                    <a:pt x="481" y="181"/>
                  </a:lnTo>
                  <a:lnTo>
                    <a:pt x="443" y="208"/>
                  </a:lnTo>
                  <a:lnTo>
                    <a:pt x="410" y="241"/>
                  </a:lnTo>
                  <a:lnTo>
                    <a:pt x="382" y="280"/>
                  </a:lnTo>
                  <a:lnTo>
                    <a:pt x="362" y="323"/>
                  </a:lnTo>
                  <a:lnTo>
                    <a:pt x="350" y="368"/>
                  </a:lnTo>
                  <a:lnTo>
                    <a:pt x="345" y="418"/>
                  </a:lnTo>
                  <a:lnTo>
                    <a:pt x="350" y="467"/>
                  </a:lnTo>
                  <a:lnTo>
                    <a:pt x="362" y="514"/>
                  </a:lnTo>
                  <a:lnTo>
                    <a:pt x="382" y="557"/>
                  </a:lnTo>
                  <a:lnTo>
                    <a:pt x="410" y="595"/>
                  </a:lnTo>
                  <a:lnTo>
                    <a:pt x="443" y="629"/>
                  </a:lnTo>
                  <a:lnTo>
                    <a:pt x="481" y="656"/>
                  </a:lnTo>
                  <a:lnTo>
                    <a:pt x="524" y="677"/>
                  </a:lnTo>
                  <a:lnTo>
                    <a:pt x="571" y="690"/>
                  </a:lnTo>
                  <a:lnTo>
                    <a:pt x="620" y="694"/>
                  </a:lnTo>
                  <a:lnTo>
                    <a:pt x="670" y="690"/>
                  </a:lnTo>
                  <a:lnTo>
                    <a:pt x="717" y="677"/>
                  </a:lnTo>
                  <a:lnTo>
                    <a:pt x="760" y="656"/>
                  </a:lnTo>
                  <a:lnTo>
                    <a:pt x="798" y="629"/>
                  </a:lnTo>
                  <a:lnTo>
                    <a:pt x="830" y="595"/>
                  </a:lnTo>
                  <a:lnTo>
                    <a:pt x="858" y="557"/>
                  </a:lnTo>
                  <a:lnTo>
                    <a:pt x="879" y="514"/>
                  </a:lnTo>
                  <a:lnTo>
                    <a:pt x="891" y="467"/>
                  </a:lnTo>
                  <a:lnTo>
                    <a:pt x="895" y="418"/>
                  </a:lnTo>
                  <a:lnTo>
                    <a:pt x="891" y="368"/>
                  </a:lnTo>
                  <a:lnTo>
                    <a:pt x="879" y="323"/>
                  </a:lnTo>
                  <a:lnTo>
                    <a:pt x="858" y="280"/>
                  </a:lnTo>
                  <a:lnTo>
                    <a:pt x="830" y="241"/>
                  </a:lnTo>
                  <a:lnTo>
                    <a:pt x="798" y="208"/>
                  </a:lnTo>
                  <a:lnTo>
                    <a:pt x="760" y="181"/>
                  </a:lnTo>
                  <a:lnTo>
                    <a:pt x="717" y="160"/>
                  </a:lnTo>
                  <a:lnTo>
                    <a:pt x="670" y="147"/>
                  </a:lnTo>
                  <a:lnTo>
                    <a:pt x="620" y="143"/>
                  </a:lnTo>
                  <a:close/>
                  <a:moveTo>
                    <a:pt x="620" y="0"/>
                  </a:moveTo>
                  <a:lnTo>
                    <a:pt x="681" y="4"/>
                  </a:lnTo>
                  <a:lnTo>
                    <a:pt x="740" y="17"/>
                  </a:lnTo>
                  <a:lnTo>
                    <a:pt x="796" y="39"/>
                  </a:lnTo>
                  <a:lnTo>
                    <a:pt x="848" y="67"/>
                  </a:lnTo>
                  <a:lnTo>
                    <a:pt x="894" y="103"/>
                  </a:lnTo>
                  <a:lnTo>
                    <a:pt x="935" y="144"/>
                  </a:lnTo>
                  <a:lnTo>
                    <a:pt x="970" y="191"/>
                  </a:lnTo>
                  <a:lnTo>
                    <a:pt x="1000" y="243"/>
                  </a:lnTo>
                  <a:lnTo>
                    <a:pt x="1021" y="298"/>
                  </a:lnTo>
                  <a:lnTo>
                    <a:pt x="1034" y="357"/>
                  </a:lnTo>
                  <a:lnTo>
                    <a:pt x="1038" y="418"/>
                  </a:lnTo>
                  <a:lnTo>
                    <a:pt x="1034" y="480"/>
                  </a:lnTo>
                  <a:lnTo>
                    <a:pt x="1021" y="539"/>
                  </a:lnTo>
                  <a:lnTo>
                    <a:pt x="1000" y="594"/>
                  </a:lnTo>
                  <a:lnTo>
                    <a:pt x="970" y="646"/>
                  </a:lnTo>
                  <a:lnTo>
                    <a:pt x="935" y="693"/>
                  </a:lnTo>
                  <a:lnTo>
                    <a:pt x="894" y="734"/>
                  </a:lnTo>
                  <a:lnTo>
                    <a:pt x="848" y="770"/>
                  </a:lnTo>
                  <a:lnTo>
                    <a:pt x="796" y="798"/>
                  </a:lnTo>
                  <a:lnTo>
                    <a:pt x="740" y="818"/>
                  </a:lnTo>
                  <a:lnTo>
                    <a:pt x="681" y="831"/>
                  </a:lnTo>
                  <a:lnTo>
                    <a:pt x="620" y="837"/>
                  </a:lnTo>
                  <a:lnTo>
                    <a:pt x="564" y="833"/>
                  </a:lnTo>
                  <a:lnTo>
                    <a:pt x="507" y="821"/>
                  </a:lnTo>
                  <a:lnTo>
                    <a:pt x="456" y="803"/>
                  </a:lnTo>
                  <a:lnTo>
                    <a:pt x="407" y="778"/>
                  </a:lnTo>
                  <a:lnTo>
                    <a:pt x="362" y="747"/>
                  </a:lnTo>
                  <a:lnTo>
                    <a:pt x="322" y="711"/>
                  </a:lnTo>
                  <a:lnTo>
                    <a:pt x="286" y="669"/>
                  </a:lnTo>
                  <a:lnTo>
                    <a:pt x="249" y="706"/>
                  </a:lnTo>
                  <a:lnTo>
                    <a:pt x="218" y="747"/>
                  </a:lnTo>
                  <a:lnTo>
                    <a:pt x="192" y="790"/>
                  </a:lnTo>
                  <a:lnTo>
                    <a:pt x="171" y="837"/>
                  </a:lnTo>
                  <a:lnTo>
                    <a:pt x="155" y="886"/>
                  </a:lnTo>
                  <a:lnTo>
                    <a:pt x="146" y="938"/>
                  </a:lnTo>
                  <a:lnTo>
                    <a:pt x="143" y="989"/>
                  </a:lnTo>
                  <a:lnTo>
                    <a:pt x="143" y="1180"/>
                  </a:lnTo>
                  <a:lnTo>
                    <a:pt x="146" y="1193"/>
                  </a:lnTo>
                  <a:lnTo>
                    <a:pt x="155" y="1202"/>
                  </a:lnTo>
                  <a:lnTo>
                    <a:pt x="168" y="1205"/>
                  </a:lnTo>
                  <a:lnTo>
                    <a:pt x="1081" y="1205"/>
                  </a:lnTo>
                  <a:lnTo>
                    <a:pt x="1094" y="1202"/>
                  </a:lnTo>
                  <a:lnTo>
                    <a:pt x="1103" y="1193"/>
                  </a:lnTo>
                  <a:lnTo>
                    <a:pt x="1106" y="1180"/>
                  </a:lnTo>
                  <a:lnTo>
                    <a:pt x="1106" y="989"/>
                  </a:lnTo>
                  <a:lnTo>
                    <a:pt x="1105" y="942"/>
                  </a:lnTo>
                  <a:lnTo>
                    <a:pt x="1096" y="896"/>
                  </a:lnTo>
                  <a:lnTo>
                    <a:pt x="1084" y="851"/>
                  </a:lnTo>
                  <a:lnTo>
                    <a:pt x="1080" y="829"/>
                  </a:lnTo>
                  <a:lnTo>
                    <a:pt x="1083" y="806"/>
                  </a:lnTo>
                  <a:lnTo>
                    <a:pt x="1093" y="787"/>
                  </a:lnTo>
                  <a:lnTo>
                    <a:pt x="1108" y="771"/>
                  </a:lnTo>
                  <a:lnTo>
                    <a:pt x="1128" y="761"/>
                  </a:lnTo>
                  <a:lnTo>
                    <a:pt x="1150" y="756"/>
                  </a:lnTo>
                  <a:lnTo>
                    <a:pt x="1173" y="759"/>
                  </a:lnTo>
                  <a:lnTo>
                    <a:pt x="1192" y="770"/>
                  </a:lnTo>
                  <a:lnTo>
                    <a:pt x="1208" y="784"/>
                  </a:lnTo>
                  <a:lnTo>
                    <a:pt x="1218" y="805"/>
                  </a:lnTo>
                  <a:lnTo>
                    <a:pt x="1236" y="865"/>
                  </a:lnTo>
                  <a:lnTo>
                    <a:pt x="1246" y="926"/>
                  </a:lnTo>
                  <a:lnTo>
                    <a:pt x="1249" y="989"/>
                  </a:lnTo>
                  <a:lnTo>
                    <a:pt x="1249" y="1180"/>
                  </a:lnTo>
                  <a:lnTo>
                    <a:pt x="1245" y="1218"/>
                  </a:lnTo>
                  <a:lnTo>
                    <a:pt x="1231" y="1253"/>
                  </a:lnTo>
                  <a:lnTo>
                    <a:pt x="1212" y="1284"/>
                  </a:lnTo>
                  <a:lnTo>
                    <a:pt x="1186" y="1311"/>
                  </a:lnTo>
                  <a:lnTo>
                    <a:pt x="1155" y="1330"/>
                  </a:lnTo>
                  <a:lnTo>
                    <a:pt x="1119" y="1343"/>
                  </a:lnTo>
                  <a:lnTo>
                    <a:pt x="1081" y="1348"/>
                  </a:lnTo>
                  <a:lnTo>
                    <a:pt x="168" y="1348"/>
                  </a:lnTo>
                  <a:lnTo>
                    <a:pt x="130" y="1343"/>
                  </a:lnTo>
                  <a:lnTo>
                    <a:pt x="95" y="1330"/>
                  </a:lnTo>
                  <a:lnTo>
                    <a:pt x="64" y="1311"/>
                  </a:lnTo>
                  <a:lnTo>
                    <a:pt x="37" y="1284"/>
                  </a:lnTo>
                  <a:lnTo>
                    <a:pt x="18" y="1253"/>
                  </a:lnTo>
                  <a:lnTo>
                    <a:pt x="5" y="1218"/>
                  </a:lnTo>
                  <a:lnTo>
                    <a:pt x="0" y="1180"/>
                  </a:lnTo>
                  <a:lnTo>
                    <a:pt x="0" y="989"/>
                  </a:lnTo>
                  <a:lnTo>
                    <a:pt x="5" y="924"/>
                  </a:lnTo>
                  <a:lnTo>
                    <a:pt x="15" y="859"/>
                  </a:lnTo>
                  <a:lnTo>
                    <a:pt x="34" y="798"/>
                  </a:lnTo>
                  <a:lnTo>
                    <a:pt x="59" y="739"/>
                  </a:lnTo>
                  <a:lnTo>
                    <a:pt x="90" y="682"/>
                  </a:lnTo>
                  <a:lnTo>
                    <a:pt x="127" y="631"/>
                  </a:lnTo>
                  <a:lnTo>
                    <a:pt x="171" y="582"/>
                  </a:lnTo>
                  <a:lnTo>
                    <a:pt x="220" y="539"/>
                  </a:lnTo>
                  <a:lnTo>
                    <a:pt x="207" y="480"/>
                  </a:lnTo>
                  <a:lnTo>
                    <a:pt x="202" y="418"/>
                  </a:lnTo>
                  <a:lnTo>
                    <a:pt x="207" y="357"/>
                  </a:lnTo>
                  <a:lnTo>
                    <a:pt x="220" y="298"/>
                  </a:lnTo>
                  <a:lnTo>
                    <a:pt x="241" y="243"/>
                  </a:lnTo>
                  <a:lnTo>
                    <a:pt x="270" y="191"/>
                  </a:lnTo>
                  <a:lnTo>
                    <a:pt x="305" y="144"/>
                  </a:lnTo>
                  <a:lnTo>
                    <a:pt x="347" y="103"/>
                  </a:lnTo>
                  <a:lnTo>
                    <a:pt x="392" y="67"/>
                  </a:lnTo>
                  <a:lnTo>
                    <a:pt x="444" y="39"/>
                  </a:lnTo>
                  <a:lnTo>
                    <a:pt x="500" y="17"/>
                  </a:lnTo>
                  <a:lnTo>
                    <a:pt x="559" y="4"/>
                  </a:lnTo>
                  <a:lnTo>
                    <a:pt x="62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3" name="Freeform 45"/>
            <p:cNvSpPr>
              <a:spLocks noEditPoints="1"/>
            </p:cNvSpPr>
            <p:nvPr/>
          </p:nvSpPr>
          <p:spPr bwMode="auto">
            <a:xfrm>
              <a:off x="911" y="1640"/>
              <a:ext cx="877" cy="646"/>
            </a:xfrm>
            <a:custGeom>
              <a:avLst/>
              <a:gdLst>
                <a:gd name="T0" fmla="*/ 979 w 2633"/>
                <a:gd name="T1" fmla="*/ 202 h 1940"/>
                <a:gd name="T2" fmla="*/ 762 w 2633"/>
                <a:gd name="T3" fmla="*/ 410 h 1940"/>
                <a:gd name="T4" fmla="*/ 697 w 2633"/>
                <a:gd name="T5" fmla="*/ 704 h 1940"/>
                <a:gd name="T6" fmla="*/ 737 w 2633"/>
                <a:gd name="T7" fmla="*/ 895 h 1940"/>
                <a:gd name="T8" fmla="*/ 681 w 2633"/>
                <a:gd name="T9" fmla="*/ 951 h 1940"/>
                <a:gd name="T10" fmla="*/ 600 w 2633"/>
                <a:gd name="T11" fmla="*/ 909 h 1940"/>
                <a:gd name="T12" fmla="*/ 477 w 2633"/>
                <a:gd name="T13" fmla="*/ 701 h 1940"/>
                <a:gd name="T14" fmla="*/ 238 w 2633"/>
                <a:gd name="T15" fmla="*/ 838 h 1940"/>
                <a:gd name="T16" fmla="*/ 143 w 2633"/>
                <a:gd name="T17" fmla="*/ 1105 h 1940"/>
                <a:gd name="T18" fmla="*/ 224 w 2633"/>
                <a:gd name="T19" fmla="*/ 1356 h 1940"/>
                <a:gd name="T20" fmla="*/ 406 w 2633"/>
                <a:gd name="T21" fmla="*/ 1496 h 1940"/>
                <a:gd name="T22" fmla="*/ 499 w 2633"/>
                <a:gd name="T23" fmla="*/ 1643 h 1940"/>
                <a:gd name="T24" fmla="*/ 592 w 2633"/>
                <a:gd name="T25" fmla="*/ 1627 h 1940"/>
                <a:gd name="T26" fmla="*/ 645 w 2633"/>
                <a:gd name="T27" fmla="*/ 1518 h 1940"/>
                <a:gd name="T28" fmla="*/ 1302 w 2633"/>
                <a:gd name="T29" fmla="*/ 1475 h 1940"/>
                <a:gd name="T30" fmla="*/ 1215 w 2633"/>
                <a:gd name="T31" fmla="*/ 1323 h 1940"/>
                <a:gd name="T32" fmla="*/ 949 w 2633"/>
                <a:gd name="T33" fmla="*/ 1266 h 1940"/>
                <a:gd name="T34" fmla="*/ 930 w 2633"/>
                <a:gd name="T35" fmla="*/ 1177 h 1940"/>
                <a:gd name="T36" fmla="*/ 1001 w 2633"/>
                <a:gd name="T37" fmla="*/ 1139 h 1940"/>
                <a:gd name="T38" fmla="*/ 1807 w 2633"/>
                <a:gd name="T39" fmla="*/ 1182 h 1940"/>
                <a:gd name="T40" fmla="*/ 1878 w 2633"/>
                <a:gd name="T41" fmla="*/ 1245 h 1940"/>
                <a:gd name="T42" fmla="*/ 1941 w 2633"/>
                <a:gd name="T43" fmla="*/ 1412 h 1940"/>
                <a:gd name="T44" fmla="*/ 2108 w 2633"/>
                <a:gd name="T45" fmla="*/ 1232 h 1940"/>
                <a:gd name="T46" fmla="*/ 2225 w 2633"/>
                <a:gd name="T47" fmla="*/ 1117 h 1940"/>
                <a:gd name="T48" fmla="*/ 2434 w 2633"/>
                <a:gd name="T49" fmla="*/ 901 h 1940"/>
                <a:gd name="T50" fmla="*/ 2487 w 2633"/>
                <a:gd name="T51" fmla="*/ 599 h 1940"/>
                <a:gd name="T52" fmla="*/ 2357 w 2633"/>
                <a:gd name="T53" fmla="*/ 319 h 1940"/>
                <a:gd name="T54" fmla="*/ 2092 w 2633"/>
                <a:gd name="T55" fmla="*/ 159 h 1940"/>
                <a:gd name="T56" fmla="*/ 1972 w 2633"/>
                <a:gd name="T57" fmla="*/ 0 h 1940"/>
                <a:gd name="T58" fmla="*/ 2326 w 2633"/>
                <a:gd name="T59" fmla="*/ 103 h 1940"/>
                <a:gd name="T60" fmla="*/ 2567 w 2633"/>
                <a:gd name="T61" fmla="*/ 372 h 1940"/>
                <a:gd name="T62" fmla="*/ 2630 w 2633"/>
                <a:gd name="T63" fmla="*/ 732 h 1940"/>
                <a:gd name="T64" fmla="*/ 2511 w 2633"/>
                <a:gd name="T65" fmla="*/ 1047 h 1940"/>
                <a:gd name="T66" fmla="*/ 2251 w 2633"/>
                <a:gd name="T67" fmla="*/ 1263 h 1940"/>
                <a:gd name="T68" fmla="*/ 2092 w 2633"/>
                <a:gd name="T69" fmla="*/ 1475 h 1940"/>
                <a:gd name="T70" fmla="*/ 1896 w 2633"/>
                <a:gd name="T71" fmla="*/ 1608 h 1940"/>
                <a:gd name="T72" fmla="*/ 1772 w 2633"/>
                <a:gd name="T73" fmla="*/ 1665 h 1940"/>
                <a:gd name="T74" fmla="*/ 1688 w 2633"/>
                <a:gd name="T75" fmla="*/ 1648 h 1940"/>
                <a:gd name="T76" fmla="*/ 1703 w 2633"/>
                <a:gd name="T77" fmla="*/ 1506 h 1940"/>
                <a:gd name="T78" fmla="*/ 1598 w 2633"/>
                <a:gd name="T79" fmla="*/ 1381 h 1940"/>
                <a:gd name="T80" fmla="*/ 1378 w 2633"/>
                <a:gd name="T81" fmla="*/ 1596 h 1940"/>
                <a:gd name="T82" fmla="*/ 735 w 2633"/>
                <a:gd name="T83" fmla="*/ 1656 h 1940"/>
                <a:gd name="T84" fmla="*/ 788 w 2633"/>
                <a:gd name="T85" fmla="*/ 1881 h 1940"/>
                <a:gd name="T86" fmla="*/ 719 w 2633"/>
                <a:gd name="T87" fmla="*/ 1940 h 1940"/>
                <a:gd name="T88" fmla="*/ 628 w 2633"/>
                <a:gd name="T89" fmla="*/ 1907 h 1940"/>
                <a:gd name="T90" fmla="*/ 455 w 2633"/>
                <a:gd name="T91" fmla="*/ 1797 h 1940"/>
                <a:gd name="T92" fmla="*/ 305 w 2633"/>
                <a:gd name="T93" fmla="*/ 1603 h 1940"/>
                <a:gd name="T94" fmla="*/ 82 w 2633"/>
                <a:gd name="T95" fmla="*/ 1400 h 1940"/>
                <a:gd name="T96" fmla="*/ 0 w 2633"/>
                <a:gd name="T97" fmla="*/ 1105 h 1940"/>
                <a:gd name="T98" fmla="*/ 95 w 2633"/>
                <a:gd name="T99" fmla="*/ 791 h 1940"/>
                <a:gd name="T100" fmla="*/ 342 w 2633"/>
                <a:gd name="T101" fmla="*/ 592 h 1940"/>
                <a:gd name="T102" fmla="*/ 578 w 2633"/>
                <a:gd name="T103" fmla="*/ 482 h 1940"/>
                <a:gd name="T104" fmla="*/ 759 w 2633"/>
                <a:gd name="T105" fmla="*/ 183 h 1940"/>
                <a:gd name="T106" fmla="*/ 1067 w 2633"/>
                <a:gd name="T107" fmla="*/ 18 h 1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33" h="1940">
                  <a:moveTo>
                    <a:pt x="1222" y="143"/>
                  </a:moveTo>
                  <a:lnTo>
                    <a:pt x="1157" y="148"/>
                  </a:lnTo>
                  <a:lnTo>
                    <a:pt x="1095" y="158"/>
                  </a:lnTo>
                  <a:lnTo>
                    <a:pt x="1035" y="177"/>
                  </a:lnTo>
                  <a:lnTo>
                    <a:pt x="979" y="202"/>
                  </a:lnTo>
                  <a:lnTo>
                    <a:pt x="926" y="233"/>
                  </a:lnTo>
                  <a:lnTo>
                    <a:pt x="877" y="270"/>
                  </a:lnTo>
                  <a:lnTo>
                    <a:pt x="833" y="313"/>
                  </a:lnTo>
                  <a:lnTo>
                    <a:pt x="794" y="360"/>
                  </a:lnTo>
                  <a:lnTo>
                    <a:pt x="762" y="410"/>
                  </a:lnTo>
                  <a:lnTo>
                    <a:pt x="734" y="466"/>
                  </a:lnTo>
                  <a:lnTo>
                    <a:pt x="715" y="525"/>
                  </a:lnTo>
                  <a:lnTo>
                    <a:pt x="701" y="586"/>
                  </a:lnTo>
                  <a:lnTo>
                    <a:pt x="695" y="651"/>
                  </a:lnTo>
                  <a:lnTo>
                    <a:pt x="697" y="704"/>
                  </a:lnTo>
                  <a:lnTo>
                    <a:pt x="704" y="757"/>
                  </a:lnTo>
                  <a:lnTo>
                    <a:pt x="716" y="807"/>
                  </a:lnTo>
                  <a:lnTo>
                    <a:pt x="732" y="854"/>
                  </a:lnTo>
                  <a:lnTo>
                    <a:pt x="737" y="875"/>
                  </a:lnTo>
                  <a:lnTo>
                    <a:pt x="737" y="895"/>
                  </a:lnTo>
                  <a:lnTo>
                    <a:pt x="729" y="915"/>
                  </a:lnTo>
                  <a:lnTo>
                    <a:pt x="718" y="931"/>
                  </a:lnTo>
                  <a:lnTo>
                    <a:pt x="716" y="932"/>
                  </a:lnTo>
                  <a:lnTo>
                    <a:pt x="700" y="946"/>
                  </a:lnTo>
                  <a:lnTo>
                    <a:pt x="681" y="951"/>
                  </a:lnTo>
                  <a:lnTo>
                    <a:pt x="662" y="953"/>
                  </a:lnTo>
                  <a:lnTo>
                    <a:pt x="642" y="948"/>
                  </a:lnTo>
                  <a:lnTo>
                    <a:pt x="625" y="940"/>
                  </a:lnTo>
                  <a:lnTo>
                    <a:pt x="611" y="926"/>
                  </a:lnTo>
                  <a:lnTo>
                    <a:pt x="600" y="909"/>
                  </a:lnTo>
                  <a:lnTo>
                    <a:pt x="578" y="841"/>
                  </a:lnTo>
                  <a:lnTo>
                    <a:pt x="561" y="770"/>
                  </a:lnTo>
                  <a:lnTo>
                    <a:pt x="554" y="696"/>
                  </a:lnTo>
                  <a:lnTo>
                    <a:pt x="536" y="696"/>
                  </a:lnTo>
                  <a:lnTo>
                    <a:pt x="477" y="701"/>
                  </a:lnTo>
                  <a:lnTo>
                    <a:pt x="423" y="714"/>
                  </a:lnTo>
                  <a:lnTo>
                    <a:pt x="370" y="735"/>
                  </a:lnTo>
                  <a:lnTo>
                    <a:pt x="321" y="763"/>
                  </a:lnTo>
                  <a:lnTo>
                    <a:pt x="278" y="797"/>
                  </a:lnTo>
                  <a:lnTo>
                    <a:pt x="238" y="838"/>
                  </a:lnTo>
                  <a:lnTo>
                    <a:pt x="206" y="884"/>
                  </a:lnTo>
                  <a:lnTo>
                    <a:pt x="179" y="934"/>
                  </a:lnTo>
                  <a:lnTo>
                    <a:pt x="159" y="987"/>
                  </a:lnTo>
                  <a:lnTo>
                    <a:pt x="147" y="1046"/>
                  </a:lnTo>
                  <a:lnTo>
                    <a:pt x="143" y="1105"/>
                  </a:lnTo>
                  <a:lnTo>
                    <a:pt x="145" y="1161"/>
                  </a:lnTo>
                  <a:lnTo>
                    <a:pt x="156" y="1214"/>
                  </a:lnTo>
                  <a:lnTo>
                    <a:pt x="173" y="1264"/>
                  </a:lnTo>
                  <a:lnTo>
                    <a:pt x="196" y="1311"/>
                  </a:lnTo>
                  <a:lnTo>
                    <a:pt x="224" y="1356"/>
                  </a:lnTo>
                  <a:lnTo>
                    <a:pt x="258" y="1395"/>
                  </a:lnTo>
                  <a:lnTo>
                    <a:pt x="297" y="1431"/>
                  </a:lnTo>
                  <a:lnTo>
                    <a:pt x="340" y="1460"/>
                  </a:lnTo>
                  <a:lnTo>
                    <a:pt x="389" y="1485"/>
                  </a:lnTo>
                  <a:lnTo>
                    <a:pt x="406" y="1496"/>
                  </a:lnTo>
                  <a:lnTo>
                    <a:pt x="421" y="1512"/>
                  </a:lnTo>
                  <a:lnTo>
                    <a:pt x="430" y="1531"/>
                  </a:lnTo>
                  <a:lnTo>
                    <a:pt x="446" y="1571"/>
                  </a:lnTo>
                  <a:lnTo>
                    <a:pt x="470" y="1609"/>
                  </a:lnTo>
                  <a:lnTo>
                    <a:pt x="499" y="1643"/>
                  </a:lnTo>
                  <a:lnTo>
                    <a:pt x="530" y="1674"/>
                  </a:lnTo>
                  <a:lnTo>
                    <a:pt x="566" y="1702"/>
                  </a:lnTo>
                  <a:lnTo>
                    <a:pt x="600" y="1727"/>
                  </a:lnTo>
                  <a:lnTo>
                    <a:pt x="594" y="1677"/>
                  </a:lnTo>
                  <a:lnTo>
                    <a:pt x="592" y="1627"/>
                  </a:lnTo>
                  <a:lnTo>
                    <a:pt x="595" y="1577"/>
                  </a:lnTo>
                  <a:lnTo>
                    <a:pt x="601" y="1558"/>
                  </a:lnTo>
                  <a:lnTo>
                    <a:pt x="611" y="1540"/>
                  </a:lnTo>
                  <a:lnTo>
                    <a:pt x="626" y="1527"/>
                  </a:lnTo>
                  <a:lnTo>
                    <a:pt x="645" y="1518"/>
                  </a:lnTo>
                  <a:lnTo>
                    <a:pt x="666" y="1515"/>
                  </a:lnTo>
                  <a:lnTo>
                    <a:pt x="1133" y="1515"/>
                  </a:lnTo>
                  <a:lnTo>
                    <a:pt x="1192" y="1510"/>
                  </a:lnTo>
                  <a:lnTo>
                    <a:pt x="1248" y="1497"/>
                  </a:lnTo>
                  <a:lnTo>
                    <a:pt x="1302" y="1475"/>
                  </a:lnTo>
                  <a:lnTo>
                    <a:pt x="1350" y="1447"/>
                  </a:lnTo>
                  <a:lnTo>
                    <a:pt x="1394" y="1412"/>
                  </a:lnTo>
                  <a:lnTo>
                    <a:pt x="1433" y="1370"/>
                  </a:lnTo>
                  <a:lnTo>
                    <a:pt x="1467" y="1323"/>
                  </a:lnTo>
                  <a:lnTo>
                    <a:pt x="1215" y="1323"/>
                  </a:lnTo>
                  <a:lnTo>
                    <a:pt x="1150" y="1320"/>
                  </a:lnTo>
                  <a:lnTo>
                    <a:pt x="1086" y="1311"/>
                  </a:lnTo>
                  <a:lnTo>
                    <a:pt x="1026" y="1297"/>
                  </a:lnTo>
                  <a:lnTo>
                    <a:pt x="967" y="1276"/>
                  </a:lnTo>
                  <a:lnTo>
                    <a:pt x="949" y="1266"/>
                  </a:lnTo>
                  <a:lnTo>
                    <a:pt x="936" y="1251"/>
                  </a:lnTo>
                  <a:lnTo>
                    <a:pt x="927" y="1233"/>
                  </a:lnTo>
                  <a:lnTo>
                    <a:pt x="923" y="1214"/>
                  </a:lnTo>
                  <a:lnTo>
                    <a:pt x="924" y="1195"/>
                  </a:lnTo>
                  <a:lnTo>
                    <a:pt x="930" y="1177"/>
                  </a:lnTo>
                  <a:lnTo>
                    <a:pt x="943" y="1159"/>
                  </a:lnTo>
                  <a:lnTo>
                    <a:pt x="945" y="1159"/>
                  </a:lnTo>
                  <a:lnTo>
                    <a:pt x="961" y="1146"/>
                  </a:lnTo>
                  <a:lnTo>
                    <a:pt x="980" y="1140"/>
                  </a:lnTo>
                  <a:lnTo>
                    <a:pt x="1001" y="1139"/>
                  </a:lnTo>
                  <a:lnTo>
                    <a:pt x="1021" y="1143"/>
                  </a:lnTo>
                  <a:lnTo>
                    <a:pt x="1082" y="1164"/>
                  </a:lnTo>
                  <a:lnTo>
                    <a:pt x="1147" y="1177"/>
                  </a:lnTo>
                  <a:lnTo>
                    <a:pt x="1215" y="1182"/>
                  </a:lnTo>
                  <a:lnTo>
                    <a:pt x="1807" y="1182"/>
                  </a:lnTo>
                  <a:lnTo>
                    <a:pt x="1828" y="1184"/>
                  </a:lnTo>
                  <a:lnTo>
                    <a:pt x="1847" y="1193"/>
                  </a:lnTo>
                  <a:lnTo>
                    <a:pt x="1862" y="1207"/>
                  </a:lnTo>
                  <a:lnTo>
                    <a:pt x="1874" y="1224"/>
                  </a:lnTo>
                  <a:lnTo>
                    <a:pt x="1878" y="1245"/>
                  </a:lnTo>
                  <a:lnTo>
                    <a:pt x="1882" y="1316"/>
                  </a:lnTo>
                  <a:lnTo>
                    <a:pt x="1878" y="1388"/>
                  </a:lnTo>
                  <a:lnTo>
                    <a:pt x="1865" y="1462"/>
                  </a:lnTo>
                  <a:lnTo>
                    <a:pt x="1903" y="1438"/>
                  </a:lnTo>
                  <a:lnTo>
                    <a:pt x="1941" y="1412"/>
                  </a:lnTo>
                  <a:lnTo>
                    <a:pt x="1981" y="1382"/>
                  </a:lnTo>
                  <a:lnTo>
                    <a:pt x="2018" y="1350"/>
                  </a:lnTo>
                  <a:lnTo>
                    <a:pt x="2052" y="1313"/>
                  </a:lnTo>
                  <a:lnTo>
                    <a:pt x="2083" y="1274"/>
                  </a:lnTo>
                  <a:lnTo>
                    <a:pt x="2108" y="1232"/>
                  </a:lnTo>
                  <a:lnTo>
                    <a:pt x="2127" y="1186"/>
                  </a:lnTo>
                  <a:lnTo>
                    <a:pt x="2136" y="1168"/>
                  </a:lnTo>
                  <a:lnTo>
                    <a:pt x="2149" y="1153"/>
                  </a:lnTo>
                  <a:lnTo>
                    <a:pt x="2167" y="1143"/>
                  </a:lnTo>
                  <a:lnTo>
                    <a:pt x="2225" y="1117"/>
                  </a:lnTo>
                  <a:lnTo>
                    <a:pt x="2276" y="1083"/>
                  </a:lnTo>
                  <a:lnTo>
                    <a:pt x="2323" y="1044"/>
                  </a:lnTo>
                  <a:lnTo>
                    <a:pt x="2366" y="1000"/>
                  </a:lnTo>
                  <a:lnTo>
                    <a:pt x="2403" y="953"/>
                  </a:lnTo>
                  <a:lnTo>
                    <a:pt x="2434" y="901"/>
                  </a:lnTo>
                  <a:lnTo>
                    <a:pt x="2458" y="845"/>
                  </a:lnTo>
                  <a:lnTo>
                    <a:pt x="2477" y="788"/>
                  </a:lnTo>
                  <a:lnTo>
                    <a:pt x="2487" y="726"/>
                  </a:lnTo>
                  <a:lnTo>
                    <a:pt x="2491" y="664"/>
                  </a:lnTo>
                  <a:lnTo>
                    <a:pt x="2487" y="599"/>
                  </a:lnTo>
                  <a:lnTo>
                    <a:pt x="2475" y="535"/>
                  </a:lnTo>
                  <a:lnTo>
                    <a:pt x="2456" y="476"/>
                  </a:lnTo>
                  <a:lnTo>
                    <a:pt x="2428" y="419"/>
                  </a:lnTo>
                  <a:lnTo>
                    <a:pt x="2396" y="367"/>
                  </a:lnTo>
                  <a:lnTo>
                    <a:pt x="2357" y="319"/>
                  </a:lnTo>
                  <a:lnTo>
                    <a:pt x="2312" y="274"/>
                  </a:lnTo>
                  <a:lnTo>
                    <a:pt x="2263" y="238"/>
                  </a:lnTo>
                  <a:lnTo>
                    <a:pt x="2210" y="205"/>
                  </a:lnTo>
                  <a:lnTo>
                    <a:pt x="2152" y="179"/>
                  </a:lnTo>
                  <a:lnTo>
                    <a:pt x="2092" y="159"/>
                  </a:lnTo>
                  <a:lnTo>
                    <a:pt x="2028" y="148"/>
                  </a:lnTo>
                  <a:lnTo>
                    <a:pt x="1964" y="143"/>
                  </a:lnTo>
                  <a:lnTo>
                    <a:pt x="1222" y="143"/>
                  </a:lnTo>
                  <a:close/>
                  <a:moveTo>
                    <a:pt x="1215" y="0"/>
                  </a:moveTo>
                  <a:lnTo>
                    <a:pt x="1972" y="0"/>
                  </a:lnTo>
                  <a:lnTo>
                    <a:pt x="2049" y="5"/>
                  </a:lnTo>
                  <a:lnTo>
                    <a:pt x="2124" y="18"/>
                  </a:lnTo>
                  <a:lnTo>
                    <a:pt x="2195" y="40"/>
                  </a:lnTo>
                  <a:lnTo>
                    <a:pt x="2263" y="68"/>
                  </a:lnTo>
                  <a:lnTo>
                    <a:pt x="2326" y="103"/>
                  </a:lnTo>
                  <a:lnTo>
                    <a:pt x="2385" y="146"/>
                  </a:lnTo>
                  <a:lnTo>
                    <a:pt x="2440" y="195"/>
                  </a:lnTo>
                  <a:lnTo>
                    <a:pt x="2489" y="249"/>
                  </a:lnTo>
                  <a:lnTo>
                    <a:pt x="2531" y="308"/>
                  </a:lnTo>
                  <a:lnTo>
                    <a:pt x="2567" y="372"/>
                  </a:lnTo>
                  <a:lnTo>
                    <a:pt x="2595" y="440"/>
                  </a:lnTo>
                  <a:lnTo>
                    <a:pt x="2617" y="510"/>
                  </a:lnTo>
                  <a:lnTo>
                    <a:pt x="2629" y="586"/>
                  </a:lnTo>
                  <a:lnTo>
                    <a:pt x="2633" y="662"/>
                  </a:lnTo>
                  <a:lnTo>
                    <a:pt x="2630" y="732"/>
                  </a:lnTo>
                  <a:lnTo>
                    <a:pt x="2620" y="801"/>
                  </a:lnTo>
                  <a:lnTo>
                    <a:pt x="2602" y="866"/>
                  </a:lnTo>
                  <a:lnTo>
                    <a:pt x="2577" y="929"/>
                  </a:lnTo>
                  <a:lnTo>
                    <a:pt x="2548" y="990"/>
                  </a:lnTo>
                  <a:lnTo>
                    <a:pt x="2511" y="1047"/>
                  </a:lnTo>
                  <a:lnTo>
                    <a:pt x="2469" y="1100"/>
                  </a:lnTo>
                  <a:lnTo>
                    <a:pt x="2422" y="1148"/>
                  </a:lnTo>
                  <a:lnTo>
                    <a:pt x="2369" y="1192"/>
                  </a:lnTo>
                  <a:lnTo>
                    <a:pt x="2312" y="1230"/>
                  </a:lnTo>
                  <a:lnTo>
                    <a:pt x="2251" y="1263"/>
                  </a:lnTo>
                  <a:lnTo>
                    <a:pt x="2228" y="1311"/>
                  </a:lnTo>
                  <a:lnTo>
                    <a:pt x="2198" y="1357"/>
                  </a:lnTo>
                  <a:lnTo>
                    <a:pt x="2166" y="1400"/>
                  </a:lnTo>
                  <a:lnTo>
                    <a:pt x="2130" y="1438"/>
                  </a:lnTo>
                  <a:lnTo>
                    <a:pt x="2092" y="1475"/>
                  </a:lnTo>
                  <a:lnTo>
                    <a:pt x="2052" y="1507"/>
                  </a:lnTo>
                  <a:lnTo>
                    <a:pt x="2012" y="1537"/>
                  </a:lnTo>
                  <a:lnTo>
                    <a:pt x="1972" y="1564"/>
                  </a:lnTo>
                  <a:lnTo>
                    <a:pt x="1933" y="1587"/>
                  </a:lnTo>
                  <a:lnTo>
                    <a:pt x="1896" y="1608"/>
                  </a:lnTo>
                  <a:lnTo>
                    <a:pt x="1862" y="1625"/>
                  </a:lnTo>
                  <a:lnTo>
                    <a:pt x="1831" y="1640"/>
                  </a:lnTo>
                  <a:lnTo>
                    <a:pt x="1806" y="1651"/>
                  </a:lnTo>
                  <a:lnTo>
                    <a:pt x="1785" y="1659"/>
                  </a:lnTo>
                  <a:lnTo>
                    <a:pt x="1772" y="1665"/>
                  </a:lnTo>
                  <a:lnTo>
                    <a:pt x="1765" y="1667"/>
                  </a:lnTo>
                  <a:lnTo>
                    <a:pt x="1741" y="1671"/>
                  </a:lnTo>
                  <a:lnTo>
                    <a:pt x="1722" y="1668"/>
                  </a:lnTo>
                  <a:lnTo>
                    <a:pt x="1703" y="1661"/>
                  </a:lnTo>
                  <a:lnTo>
                    <a:pt x="1688" y="1648"/>
                  </a:lnTo>
                  <a:lnTo>
                    <a:pt x="1676" y="1630"/>
                  </a:lnTo>
                  <a:lnTo>
                    <a:pt x="1670" y="1611"/>
                  </a:lnTo>
                  <a:lnTo>
                    <a:pt x="1670" y="1590"/>
                  </a:lnTo>
                  <a:lnTo>
                    <a:pt x="1676" y="1569"/>
                  </a:lnTo>
                  <a:lnTo>
                    <a:pt x="1703" y="1506"/>
                  </a:lnTo>
                  <a:lnTo>
                    <a:pt x="1722" y="1444"/>
                  </a:lnTo>
                  <a:lnTo>
                    <a:pt x="1735" y="1384"/>
                  </a:lnTo>
                  <a:lnTo>
                    <a:pt x="1739" y="1323"/>
                  </a:lnTo>
                  <a:lnTo>
                    <a:pt x="1626" y="1323"/>
                  </a:lnTo>
                  <a:lnTo>
                    <a:pt x="1598" y="1381"/>
                  </a:lnTo>
                  <a:lnTo>
                    <a:pt x="1564" y="1434"/>
                  </a:lnTo>
                  <a:lnTo>
                    <a:pt x="1526" y="1482"/>
                  </a:lnTo>
                  <a:lnTo>
                    <a:pt x="1480" y="1525"/>
                  </a:lnTo>
                  <a:lnTo>
                    <a:pt x="1431" y="1564"/>
                  </a:lnTo>
                  <a:lnTo>
                    <a:pt x="1378" y="1596"/>
                  </a:lnTo>
                  <a:lnTo>
                    <a:pt x="1322" y="1623"/>
                  </a:lnTo>
                  <a:lnTo>
                    <a:pt x="1262" y="1642"/>
                  </a:lnTo>
                  <a:lnTo>
                    <a:pt x="1198" y="1654"/>
                  </a:lnTo>
                  <a:lnTo>
                    <a:pt x="1133" y="1656"/>
                  </a:lnTo>
                  <a:lnTo>
                    <a:pt x="735" y="1656"/>
                  </a:lnTo>
                  <a:lnTo>
                    <a:pt x="743" y="1715"/>
                  </a:lnTo>
                  <a:lnTo>
                    <a:pt x="759" y="1777"/>
                  </a:lnTo>
                  <a:lnTo>
                    <a:pt x="784" y="1839"/>
                  </a:lnTo>
                  <a:lnTo>
                    <a:pt x="790" y="1860"/>
                  </a:lnTo>
                  <a:lnTo>
                    <a:pt x="788" y="1881"/>
                  </a:lnTo>
                  <a:lnTo>
                    <a:pt x="782" y="1900"/>
                  </a:lnTo>
                  <a:lnTo>
                    <a:pt x="771" y="1918"/>
                  </a:lnTo>
                  <a:lnTo>
                    <a:pt x="756" y="1929"/>
                  </a:lnTo>
                  <a:lnTo>
                    <a:pt x="738" y="1937"/>
                  </a:lnTo>
                  <a:lnTo>
                    <a:pt x="719" y="1940"/>
                  </a:lnTo>
                  <a:lnTo>
                    <a:pt x="694" y="1935"/>
                  </a:lnTo>
                  <a:lnTo>
                    <a:pt x="687" y="1934"/>
                  </a:lnTo>
                  <a:lnTo>
                    <a:pt x="673" y="1928"/>
                  </a:lnTo>
                  <a:lnTo>
                    <a:pt x="653" y="1919"/>
                  </a:lnTo>
                  <a:lnTo>
                    <a:pt x="628" y="1907"/>
                  </a:lnTo>
                  <a:lnTo>
                    <a:pt x="597" y="1891"/>
                  </a:lnTo>
                  <a:lnTo>
                    <a:pt x="564" y="1873"/>
                  </a:lnTo>
                  <a:lnTo>
                    <a:pt x="529" y="1851"/>
                  </a:lnTo>
                  <a:lnTo>
                    <a:pt x="492" y="1826"/>
                  </a:lnTo>
                  <a:lnTo>
                    <a:pt x="455" y="1797"/>
                  </a:lnTo>
                  <a:lnTo>
                    <a:pt x="420" y="1766"/>
                  </a:lnTo>
                  <a:lnTo>
                    <a:pt x="386" y="1730"/>
                  </a:lnTo>
                  <a:lnTo>
                    <a:pt x="355" y="1690"/>
                  </a:lnTo>
                  <a:lnTo>
                    <a:pt x="327" y="1649"/>
                  </a:lnTo>
                  <a:lnTo>
                    <a:pt x="305" y="1603"/>
                  </a:lnTo>
                  <a:lnTo>
                    <a:pt x="250" y="1572"/>
                  </a:lnTo>
                  <a:lnTo>
                    <a:pt x="202" y="1537"/>
                  </a:lnTo>
                  <a:lnTo>
                    <a:pt x="156" y="1496"/>
                  </a:lnTo>
                  <a:lnTo>
                    <a:pt x="117" y="1450"/>
                  </a:lnTo>
                  <a:lnTo>
                    <a:pt x="82" y="1400"/>
                  </a:lnTo>
                  <a:lnTo>
                    <a:pt x="54" y="1347"/>
                  </a:lnTo>
                  <a:lnTo>
                    <a:pt x="30" y="1291"/>
                  </a:lnTo>
                  <a:lnTo>
                    <a:pt x="13" y="1230"/>
                  </a:lnTo>
                  <a:lnTo>
                    <a:pt x="2" y="1170"/>
                  </a:lnTo>
                  <a:lnTo>
                    <a:pt x="0" y="1105"/>
                  </a:lnTo>
                  <a:lnTo>
                    <a:pt x="4" y="1037"/>
                  </a:lnTo>
                  <a:lnTo>
                    <a:pt x="16" y="969"/>
                  </a:lnTo>
                  <a:lnTo>
                    <a:pt x="36" y="906"/>
                  </a:lnTo>
                  <a:lnTo>
                    <a:pt x="63" y="847"/>
                  </a:lnTo>
                  <a:lnTo>
                    <a:pt x="95" y="791"/>
                  </a:lnTo>
                  <a:lnTo>
                    <a:pt x="135" y="739"/>
                  </a:lnTo>
                  <a:lnTo>
                    <a:pt x="179" y="693"/>
                  </a:lnTo>
                  <a:lnTo>
                    <a:pt x="230" y="653"/>
                  </a:lnTo>
                  <a:lnTo>
                    <a:pt x="284" y="618"/>
                  </a:lnTo>
                  <a:lnTo>
                    <a:pt x="342" y="592"/>
                  </a:lnTo>
                  <a:lnTo>
                    <a:pt x="404" y="571"/>
                  </a:lnTo>
                  <a:lnTo>
                    <a:pt x="468" y="558"/>
                  </a:lnTo>
                  <a:lnTo>
                    <a:pt x="536" y="555"/>
                  </a:lnTo>
                  <a:lnTo>
                    <a:pt x="561" y="555"/>
                  </a:lnTo>
                  <a:lnTo>
                    <a:pt x="578" y="482"/>
                  </a:lnTo>
                  <a:lnTo>
                    <a:pt x="601" y="415"/>
                  </a:lnTo>
                  <a:lnTo>
                    <a:pt x="631" y="351"/>
                  </a:lnTo>
                  <a:lnTo>
                    <a:pt x="667" y="291"/>
                  </a:lnTo>
                  <a:lnTo>
                    <a:pt x="710" y="235"/>
                  </a:lnTo>
                  <a:lnTo>
                    <a:pt x="759" y="183"/>
                  </a:lnTo>
                  <a:lnTo>
                    <a:pt x="812" y="137"/>
                  </a:lnTo>
                  <a:lnTo>
                    <a:pt x="869" y="97"/>
                  </a:lnTo>
                  <a:lnTo>
                    <a:pt x="931" y="64"/>
                  </a:lnTo>
                  <a:lnTo>
                    <a:pt x="998" y="37"/>
                  </a:lnTo>
                  <a:lnTo>
                    <a:pt x="1067" y="18"/>
                  </a:lnTo>
                  <a:lnTo>
                    <a:pt x="1139" y="5"/>
                  </a:lnTo>
                  <a:lnTo>
                    <a:pt x="121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154" name="Group 48"/>
          <p:cNvGrpSpPr>
            <a:grpSpLocks noChangeAspect="1"/>
          </p:cNvGrpSpPr>
          <p:nvPr/>
        </p:nvGrpSpPr>
        <p:grpSpPr bwMode="auto">
          <a:xfrm>
            <a:off x="4698813" y="2324275"/>
            <a:ext cx="2491852" cy="2495279"/>
            <a:chOff x="2380" y="1824"/>
            <a:chExt cx="2182" cy="2185"/>
          </a:xfrm>
        </p:grpSpPr>
        <p:sp>
          <p:nvSpPr>
            <p:cNvPr id="155" name="AutoShape 47"/>
            <p:cNvSpPr>
              <a:spLocks noChangeAspect="1" noChangeArrowheads="1" noTextEdit="1"/>
            </p:cNvSpPr>
            <p:nvPr/>
          </p:nvSpPr>
          <p:spPr bwMode="auto">
            <a:xfrm>
              <a:off x="2381" y="1824"/>
              <a:ext cx="2181" cy="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57" name="Freeform 50"/>
            <p:cNvSpPr>
              <a:spLocks/>
            </p:cNvSpPr>
            <p:nvPr/>
          </p:nvSpPr>
          <p:spPr bwMode="auto">
            <a:xfrm>
              <a:off x="2380" y="1826"/>
              <a:ext cx="2180" cy="2178"/>
            </a:xfrm>
            <a:custGeom>
              <a:avLst/>
              <a:gdLst>
                <a:gd name="T0" fmla="*/ 2313 w 4359"/>
                <a:gd name="T1" fmla="*/ 4 h 4357"/>
                <a:gd name="T2" fmla="*/ 2571 w 4359"/>
                <a:gd name="T3" fmla="*/ 36 h 4357"/>
                <a:gd name="T4" fmla="*/ 2820 w 4359"/>
                <a:gd name="T5" fmla="*/ 95 h 4357"/>
                <a:gd name="T6" fmla="*/ 3056 w 4359"/>
                <a:gd name="T7" fmla="*/ 184 h 4357"/>
                <a:gd name="T8" fmla="*/ 3279 w 4359"/>
                <a:gd name="T9" fmla="*/ 298 h 4357"/>
                <a:gd name="T10" fmla="*/ 3487 w 4359"/>
                <a:gd name="T11" fmla="*/ 436 h 4357"/>
                <a:gd name="T12" fmla="*/ 3676 w 4359"/>
                <a:gd name="T13" fmla="*/ 595 h 4357"/>
                <a:gd name="T14" fmla="*/ 3846 w 4359"/>
                <a:gd name="T15" fmla="*/ 775 h 4357"/>
                <a:gd name="T16" fmla="*/ 3995 w 4359"/>
                <a:gd name="T17" fmla="*/ 974 h 4357"/>
                <a:gd name="T18" fmla="*/ 4122 w 4359"/>
                <a:gd name="T19" fmla="*/ 1188 h 4357"/>
                <a:gd name="T20" fmla="*/ 4223 w 4359"/>
                <a:gd name="T21" fmla="*/ 1419 h 4357"/>
                <a:gd name="T22" fmla="*/ 4297 w 4359"/>
                <a:gd name="T23" fmla="*/ 1661 h 4357"/>
                <a:gd name="T24" fmla="*/ 4343 w 4359"/>
                <a:gd name="T25" fmla="*/ 1915 h 4357"/>
                <a:gd name="T26" fmla="*/ 4359 w 4359"/>
                <a:gd name="T27" fmla="*/ 2179 h 4357"/>
                <a:gd name="T28" fmla="*/ 4343 w 4359"/>
                <a:gd name="T29" fmla="*/ 2441 h 4357"/>
                <a:gd name="T30" fmla="*/ 4297 w 4359"/>
                <a:gd name="T31" fmla="*/ 2696 h 4357"/>
                <a:gd name="T32" fmla="*/ 4223 w 4359"/>
                <a:gd name="T33" fmla="*/ 2938 h 4357"/>
                <a:gd name="T34" fmla="*/ 4122 w 4359"/>
                <a:gd name="T35" fmla="*/ 3169 h 4357"/>
                <a:gd name="T36" fmla="*/ 3995 w 4359"/>
                <a:gd name="T37" fmla="*/ 3383 h 4357"/>
                <a:gd name="T38" fmla="*/ 3846 w 4359"/>
                <a:gd name="T39" fmla="*/ 3582 h 4357"/>
                <a:gd name="T40" fmla="*/ 3676 w 4359"/>
                <a:gd name="T41" fmla="*/ 3762 h 4357"/>
                <a:gd name="T42" fmla="*/ 3487 w 4359"/>
                <a:gd name="T43" fmla="*/ 3922 h 4357"/>
                <a:gd name="T44" fmla="*/ 3279 w 4359"/>
                <a:gd name="T45" fmla="*/ 4059 h 4357"/>
                <a:gd name="T46" fmla="*/ 3056 w 4359"/>
                <a:gd name="T47" fmla="*/ 4173 h 4357"/>
                <a:gd name="T48" fmla="*/ 2820 w 4359"/>
                <a:gd name="T49" fmla="*/ 4261 h 4357"/>
                <a:gd name="T50" fmla="*/ 2571 w 4359"/>
                <a:gd name="T51" fmla="*/ 4321 h 4357"/>
                <a:gd name="T52" fmla="*/ 2313 w 4359"/>
                <a:gd name="T53" fmla="*/ 4353 h 4357"/>
                <a:gd name="T54" fmla="*/ 2046 w 4359"/>
                <a:gd name="T55" fmla="*/ 4353 h 4357"/>
                <a:gd name="T56" fmla="*/ 1788 w 4359"/>
                <a:gd name="T57" fmla="*/ 4321 h 4357"/>
                <a:gd name="T58" fmla="*/ 1539 w 4359"/>
                <a:gd name="T59" fmla="*/ 4261 h 4357"/>
                <a:gd name="T60" fmla="*/ 1303 w 4359"/>
                <a:gd name="T61" fmla="*/ 4173 h 4357"/>
                <a:gd name="T62" fmla="*/ 1079 w 4359"/>
                <a:gd name="T63" fmla="*/ 4059 h 4357"/>
                <a:gd name="T64" fmla="*/ 872 w 4359"/>
                <a:gd name="T65" fmla="*/ 3922 h 4357"/>
                <a:gd name="T66" fmla="*/ 682 w 4359"/>
                <a:gd name="T67" fmla="*/ 3762 h 4357"/>
                <a:gd name="T68" fmla="*/ 513 w 4359"/>
                <a:gd name="T69" fmla="*/ 3582 h 4357"/>
                <a:gd name="T70" fmla="*/ 363 w 4359"/>
                <a:gd name="T71" fmla="*/ 3383 h 4357"/>
                <a:gd name="T72" fmla="*/ 237 w 4359"/>
                <a:gd name="T73" fmla="*/ 3169 h 4357"/>
                <a:gd name="T74" fmla="*/ 136 w 4359"/>
                <a:gd name="T75" fmla="*/ 2938 h 4357"/>
                <a:gd name="T76" fmla="*/ 62 w 4359"/>
                <a:gd name="T77" fmla="*/ 2696 h 4357"/>
                <a:gd name="T78" fmla="*/ 16 w 4359"/>
                <a:gd name="T79" fmla="*/ 2441 h 4357"/>
                <a:gd name="T80" fmla="*/ 0 w 4359"/>
                <a:gd name="T81" fmla="*/ 2179 h 4357"/>
                <a:gd name="T82" fmla="*/ 16 w 4359"/>
                <a:gd name="T83" fmla="*/ 1915 h 4357"/>
                <a:gd name="T84" fmla="*/ 62 w 4359"/>
                <a:gd name="T85" fmla="*/ 1661 h 4357"/>
                <a:gd name="T86" fmla="*/ 136 w 4359"/>
                <a:gd name="T87" fmla="*/ 1419 h 4357"/>
                <a:gd name="T88" fmla="*/ 237 w 4359"/>
                <a:gd name="T89" fmla="*/ 1188 h 4357"/>
                <a:gd name="T90" fmla="*/ 363 w 4359"/>
                <a:gd name="T91" fmla="*/ 974 h 4357"/>
                <a:gd name="T92" fmla="*/ 513 w 4359"/>
                <a:gd name="T93" fmla="*/ 775 h 4357"/>
                <a:gd name="T94" fmla="*/ 682 w 4359"/>
                <a:gd name="T95" fmla="*/ 595 h 4357"/>
                <a:gd name="T96" fmla="*/ 872 w 4359"/>
                <a:gd name="T97" fmla="*/ 436 h 4357"/>
                <a:gd name="T98" fmla="*/ 1079 w 4359"/>
                <a:gd name="T99" fmla="*/ 298 h 4357"/>
                <a:gd name="T100" fmla="*/ 1303 w 4359"/>
                <a:gd name="T101" fmla="*/ 184 h 4357"/>
                <a:gd name="T102" fmla="*/ 1539 w 4359"/>
                <a:gd name="T103" fmla="*/ 95 h 4357"/>
                <a:gd name="T104" fmla="*/ 1788 w 4359"/>
                <a:gd name="T105" fmla="*/ 36 h 4357"/>
                <a:gd name="T106" fmla="*/ 2046 w 4359"/>
                <a:gd name="T107" fmla="*/ 4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59" h="4357">
                  <a:moveTo>
                    <a:pt x="2179" y="0"/>
                  </a:moveTo>
                  <a:lnTo>
                    <a:pt x="2313" y="4"/>
                  </a:lnTo>
                  <a:lnTo>
                    <a:pt x="2442" y="16"/>
                  </a:lnTo>
                  <a:lnTo>
                    <a:pt x="2571" y="36"/>
                  </a:lnTo>
                  <a:lnTo>
                    <a:pt x="2697" y="62"/>
                  </a:lnTo>
                  <a:lnTo>
                    <a:pt x="2820" y="95"/>
                  </a:lnTo>
                  <a:lnTo>
                    <a:pt x="2939" y="136"/>
                  </a:lnTo>
                  <a:lnTo>
                    <a:pt x="3056" y="184"/>
                  </a:lnTo>
                  <a:lnTo>
                    <a:pt x="3170" y="237"/>
                  </a:lnTo>
                  <a:lnTo>
                    <a:pt x="3279" y="298"/>
                  </a:lnTo>
                  <a:lnTo>
                    <a:pt x="3385" y="364"/>
                  </a:lnTo>
                  <a:lnTo>
                    <a:pt x="3487" y="436"/>
                  </a:lnTo>
                  <a:lnTo>
                    <a:pt x="3584" y="513"/>
                  </a:lnTo>
                  <a:lnTo>
                    <a:pt x="3676" y="595"/>
                  </a:lnTo>
                  <a:lnTo>
                    <a:pt x="3764" y="682"/>
                  </a:lnTo>
                  <a:lnTo>
                    <a:pt x="3846" y="775"/>
                  </a:lnTo>
                  <a:lnTo>
                    <a:pt x="3923" y="872"/>
                  </a:lnTo>
                  <a:lnTo>
                    <a:pt x="3995" y="974"/>
                  </a:lnTo>
                  <a:lnTo>
                    <a:pt x="4061" y="1080"/>
                  </a:lnTo>
                  <a:lnTo>
                    <a:pt x="4122" y="1188"/>
                  </a:lnTo>
                  <a:lnTo>
                    <a:pt x="4175" y="1302"/>
                  </a:lnTo>
                  <a:lnTo>
                    <a:pt x="4223" y="1419"/>
                  </a:lnTo>
                  <a:lnTo>
                    <a:pt x="4264" y="1538"/>
                  </a:lnTo>
                  <a:lnTo>
                    <a:pt x="4297" y="1661"/>
                  </a:lnTo>
                  <a:lnTo>
                    <a:pt x="4323" y="1787"/>
                  </a:lnTo>
                  <a:lnTo>
                    <a:pt x="4343" y="1915"/>
                  </a:lnTo>
                  <a:lnTo>
                    <a:pt x="4355" y="2045"/>
                  </a:lnTo>
                  <a:lnTo>
                    <a:pt x="4359" y="2179"/>
                  </a:lnTo>
                  <a:lnTo>
                    <a:pt x="4355" y="2311"/>
                  </a:lnTo>
                  <a:lnTo>
                    <a:pt x="4343" y="2441"/>
                  </a:lnTo>
                  <a:lnTo>
                    <a:pt x="4323" y="2570"/>
                  </a:lnTo>
                  <a:lnTo>
                    <a:pt x="4297" y="2696"/>
                  </a:lnTo>
                  <a:lnTo>
                    <a:pt x="4264" y="2819"/>
                  </a:lnTo>
                  <a:lnTo>
                    <a:pt x="4223" y="2938"/>
                  </a:lnTo>
                  <a:lnTo>
                    <a:pt x="4175" y="3055"/>
                  </a:lnTo>
                  <a:lnTo>
                    <a:pt x="4122" y="3169"/>
                  </a:lnTo>
                  <a:lnTo>
                    <a:pt x="4061" y="3278"/>
                  </a:lnTo>
                  <a:lnTo>
                    <a:pt x="3995" y="3383"/>
                  </a:lnTo>
                  <a:lnTo>
                    <a:pt x="3923" y="3485"/>
                  </a:lnTo>
                  <a:lnTo>
                    <a:pt x="3846" y="3582"/>
                  </a:lnTo>
                  <a:lnTo>
                    <a:pt x="3764" y="3675"/>
                  </a:lnTo>
                  <a:lnTo>
                    <a:pt x="3676" y="3762"/>
                  </a:lnTo>
                  <a:lnTo>
                    <a:pt x="3584" y="3844"/>
                  </a:lnTo>
                  <a:lnTo>
                    <a:pt x="3487" y="3922"/>
                  </a:lnTo>
                  <a:lnTo>
                    <a:pt x="3385" y="3994"/>
                  </a:lnTo>
                  <a:lnTo>
                    <a:pt x="3279" y="4059"/>
                  </a:lnTo>
                  <a:lnTo>
                    <a:pt x="3170" y="4120"/>
                  </a:lnTo>
                  <a:lnTo>
                    <a:pt x="3056" y="4173"/>
                  </a:lnTo>
                  <a:lnTo>
                    <a:pt x="2939" y="4220"/>
                  </a:lnTo>
                  <a:lnTo>
                    <a:pt x="2820" y="4261"/>
                  </a:lnTo>
                  <a:lnTo>
                    <a:pt x="2697" y="4294"/>
                  </a:lnTo>
                  <a:lnTo>
                    <a:pt x="2571" y="4321"/>
                  </a:lnTo>
                  <a:lnTo>
                    <a:pt x="2442" y="4341"/>
                  </a:lnTo>
                  <a:lnTo>
                    <a:pt x="2313" y="4353"/>
                  </a:lnTo>
                  <a:lnTo>
                    <a:pt x="2179" y="4357"/>
                  </a:lnTo>
                  <a:lnTo>
                    <a:pt x="2046" y="4353"/>
                  </a:lnTo>
                  <a:lnTo>
                    <a:pt x="1916" y="4341"/>
                  </a:lnTo>
                  <a:lnTo>
                    <a:pt x="1788" y="4321"/>
                  </a:lnTo>
                  <a:lnTo>
                    <a:pt x="1662" y="4294"/>
                  </a:lnTo>
                  <a:lnTo>
                    <a:pt x="1539" y="4261"/>
                  </a:lnTo>
                  <a:lnTo>
                    <a:pt x="1419" y="4220"/>
                  </a:lnTo>
                  <a:lnTo>
                    <a:pt x="1303" y="4173"/>
                  </a:lnTo>
                  <a:lnTo>
                    <a:pt x="1189" y="4120"/>
                  </a:lnTo>
                  <a:lnTo>
                    <a:pt x="1079" y="4059"/>
                  </a:lnTo>
                  <a:lnTo>
                    <a:pt x="974" y="3994"/>
                  </a:lnTo>
                  <a:lnTo>
                    <a:pt x="872" y="3922"/>
                  </a:lnTo>
                  <a:lnTo>
                    <a:pt x="775" y="3844"/>
                  </a:lnTo>
                  <a:lnTo>
                    <a:pt x="682" y="3762"/>
                  </a:lnTo>
                  <a:lnTo>
                    <a:pt x="595" y="3675"/>
                  </a:lnTo>
                  <a:lnTo>
                    <a:pt x="513" y="3582"/>
                  </a:lnTo>
                  <a:lnTo>
                    <a:pt x="434" y="3485"/>
                  </a:lnTo>
                  <a:lnTo>
                    <a:pt x="363" y="3383"/>
                  </a:lnTo>
                  <a:lnTo>
                    <a:pt x="298" y="3278"/>
                  </a:lnTo>
                  <a:lnTo>
                    <a:pt x="237" y="3169"/>
                  </a:lnTo>
                  <a:lnTo>
                    <a:pt x="184" y="3055"/>
                  </a:lnTo>
                  <a:lnTo>
                    <a:pt x="136" y="2938"/>
                  </a:lnTo>
                  <a:lnTo>
                    <a:pt x="95" y="2819"/>
                  </a:lnTo>
                  <a:lnTo>
                    <a:pt x="62" y="2696"/>
                  </a:lnTo>
                  <a:lnTo>
                    <a:pt x="35" y="2570"/>
                  </a:lnTo>
                  <a:lnTo>
                    <a:pt x="16" y="2441"/>
                  </a:lnTo>
                  <a:lnTo>
                    <a:pt x="4" y="2311"/>
                  </a:lnTo>
                  <a:lnTo>
                    <a:pt x="0" y="2179"/>
                  </a:lnTo>
                  <a:lnTo>
                    <a:pt x="4" y="2045"/>
                  </a:lnTo>
                  <a:lnTo>
                    <a:pt x="16" y="1915"/>
                  </a:lnTo>
                  <a:lnTo>
                    <a:pt x="35" y="1787"/>
                  </a:lnTo>
                  <a:lnTo>
                    <a:pt x="62" y="1661"/>
                  </a:lnTo>
                  <a:lnTo>
                    <a:pt x="95" y="1538"/>
                  </a:lnTo>
                  <a:lnTo>
                    <a:pt x="136" y="1419"/>
                  </a:lnTo>
                  <a:lnTo>
                    <a:pt x="184" y="1302"/>
                  </a:lnTo>
                  <a:lnTo>
                    <a:pt x="237" y="1188"/>
                  </a:lnTo>
                  <a:lnTo>
                    <a:pt x="298" y="1080"/>
                  </a:lnTo>
                  <a:lnTo>
                    <a:pt x="363" y="974"/>
                  </a:lnTo>
                  <a:lnTo>
                    <a:pt x="434" y="872"/>
                  </a:lnTo>
                  <a:lnTo>
                    <a:pt x="513" y="775"/>
                  </a:lnTo>
                  <a:lnTo>
                    <a:pt x="595" y="682"/>
                  </a:lnTo>
                  <a:lnTo>
                    <a:pt x="682" y="595"/>
                  </a:lnTo>
                  <a:lnTo>
                    <a:pt x="775" y="513"/>
                  </a:lnTo>
                  <a:lnTo>
                    <a:pt x="872" y="436"/>
                  </a:lnTo>
                  <a:lnTo>
                    <a:pt x="974" y="364"/>
                  </a:lnTo>
                  <a:lnTo>
                    <a:pt x="1079" y="298"/>
                  </a:lnTo>
                  <a:lnTo>
                    <a:pt x="1189" y="237"/>
                  </a:lnTo>
                  <a:lnTo>
                    <a:pt x="1303" y="184"/>
                  </a:lnTo>
                  <a:lnTo>
                    <a:pt x="1419" y="136"/>
                  </a:lnTo>
                  <a:lnTo>
                    <a:pt x="1539" y="95"/>
                  </a:lnTo>
                  <a:lnTo>
                    <a:pt x="1662" y="62"/>
                  </a:lnTo>
                  <a:lnTo>
                    <a:pt x="1788" y="36"/>
                  </a:lnTo>
                  <a:lnTo>
                    <a:pt x="1916" y="16"/>
                  </a:lnTo>
                  <a:lnTo>
                    <a:pt x="2046" y="4"/>
                  </a:lnTo>
                  <a:lnTo>
                    <a:pt x="2179" y="0"/>
                  </a:lnTo>
                  <a:close/>
                </a:path>
              </a:pathLst>
            </a:custGeom>
            <a:solidFill>
              <a:srgbClr val="FF757C"/>
            </a:solidFill>
            <a:ln w="0">
              <a:solidFill>
                <a:srgbClr val="FF757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8" name="Freeform 51"/>
            <p:cNvSpPr>
              <a:spLocks/>
            </p:cNvSpPr>
            <p:nvPr/>
          </p:nvSpPr>
          <p:spPr bwMode="auto">
            <a:xfrm>
              <a:off x="2714" y="2920"/>
              <a:ext cx="1472" cy="1084"/>
            </a:xfrm>
            <a:custGeom>
              <a:avLst/>
              <a:gdLst>
                <a:gd name="T0" fmla="*/ 1761 w 2944"/>
                <a:gd name="T1" fmla="*/ 0 h 2169"/>
                <a:gd name="T2" fmla="*/ 1947 w 2944"/>
                <a:gd name="T3" fmla="*/ 588 h 2169"/>
                <a:gd name="T4" fmla="*/ 2786 w 2944"/>
                <a:gd name="T5" fmla="*/ 855 h 2169"/>
                <a:gd name="T6" fmla="*/ 2805 w 2944"/>
                <a:gd name="T7" fmla="*/ 868 h 2169"/>
                <a:gd name="T8" fmla="*/ 2834 w 2944"/>
                <a:gd name="T9" fmla="*/ 896 h 2169"/>
                <a:gd name="T10" fmla="*/ 2870 w 2944"/>
                <a:gd name="T11" fmla="*/ 939 h 2169"/>
                <a:gd name="T12" fmla="*/ 2902 w 2944"/>
                <a:gd name="T13" fmla="*/ 1000 h 2169"/>
                <a:gd name="T14" fmla="*/ 2927 w 2944"/>
                <a:gd name="T15" fmla="*/ 1083 h 2169"/>
                <a:gd name="T16" fmla="*/ 2930 w 2944"/>
                <a:gd name="T17" fmla="*/ 1118 h 2169"/>
                <a:gd name="T18" fmla="*/ 2932 w 2944"/>
                <a:gd name="T19" fmla="*/ 1187 h 2169"/>
                <a:gd name="T20" fmla="*/ 2936 w 2944"/>
                <a:gd name="T21" fmla="*/ 1281 h 2169"/>
                <a:gd name="T22" fmla="*/ 2939 w 2944"/>
                <a:gd name="T23" fmla="*/ 1392 h 2169"/>
                <a:gd name="T24" fmla="*/ 2942 w 2944"/>
                <a:gd name="T25" fmla="*/ 1512 h 2169"/>
                <a:gd name="T26" fmla="*/ 2944 w 2944"/>
                <a:gd name="T27" fmla="*/ 1634 h 2169"/>
                <a:gd name="T28" fmla="*/ 2744 w 2944"/>
                <a:gd name="T29" fmla="*/ 1789 h 2169"/>
                <a:gd name="T30" fmla="*/ 2525 w 2944"/>
                <a:gd name="T31" fmla="*/ 1920 h 2169"/>
                <a:gd name="T32" fmla="*/ 2291 w 2944"/>
                <a:gd name="T33" fmla="*/ 2026 h 2169"/>
                <a:gd name="T34" fmla="*/ 2043 w 2944"/>
                <a:gd name="T35" fmla="*/ 2104 h 2169"/>
                <a:gd name="T36" fmla="*/ 1783 w 2944"/>
                <a:gd name="T37" fmla="*/ 2152 h 2169"/>
                <a:gd name="T38" fmla="*/ 1513 w 2944"/>
                <a:gd name="T39" fmla="*/ 2169 h 2169"/>
                <a:gd name="T40" fmla="*/ 1246 w 2944"/>
                <a:gd name="T41" fmla="*/ 2153 h 2169"/>
                <a:gd name="T42" fmla="*/ 989 w 2944"/>
                <a:gd name="T43" fmla="*/ 2105 h 2169"/>
                <a:gd name="T44" fmla="*/ 743 w 2944"/>
                <a:gd name="T45" fmla="*/ 2028 h 2169"/>
                <a:gd name="T46" fmla="*/ 511 w 2944"/>
                <a:gd name="T47" fmla="*/ 1925 h 2169"/>
                <a:gd name="T48" fmla="*/ 293 w 2944"/>
                <a:gd name="T49" fmla="*/ 1795 h 2169"/>
                <a:gd name="T50" fmla="*/ 93 w 2944"/>
                <a:gd name="T51" fmla="*/ 1643 h 2169"/>
                <a:gd name="T52" fmla="*/ 2 w 2944"/>
                <a:gd name="T53" fmla="*/ 1496 h 2169"/>
                <a:gd name="T54" fmla="*/ 3 w 2944"/>
                <a:gd name="T55" fmla="*/ 1377 h 2169"/>
                <a:gd name="T56" fmla="*/ 7 w 2944"/>
                <a:gd name="T57" fmla="*/ 1265 h 2169"/>
                <a:gd name="T58" fmla="*/ 11 w 2944"/>
                <a:gd name="T59" fmla="*/ 1173 h 2169"/>
                <a:gd name="T60" fmla="*/ 16 w 2944"/>
                <a:gd name="T61" fmla="*/ 1104 h 2169"/>
                <a:gd name="T62" fmla="*/ 27 w 2944"/>
                <a:gd name="T63" fmla="*/ 1053 h 2169"/>
                <a:gd name="T64" fmla="*/ 51 w 2944"/>
                <a:gd name="T65" fmla="*/ 999 h 2169"/>
                <a:gd name="T66" fmla="*/ 83 w 2944"/>
                <a:gd name="T67" fmla="*/ 947 h 2169"/>
                <a:gd name="T68" fmla="*/ 114 w 2944"/>
                <a:gd name="T69" fmla="*/ 905 h 2169"/>
                <a:gd name="T70" fmla="*/ 142 w 2944"/>
                <a:gd name="T71" fmla="*/ 873 h 2169"/>
                <a:gd name="T72" fmla="*/ 159 w 2944"/>
                <a:gd name="T73" fmla="*/ 856 h 2169"/>
                <a:gd name="T74" fmla="*/ 1004 w 2944"/>
                <a:gd name="T75" fmla="*/ 584 h 2169"/>
                <a:gd name="T76" fmla="*/ 1185 w 2944"/>
                <a:gd name="T77" fmla="*/ 0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4" h="2169">
                  <a:moveTo>
                    <a:pt x="1185" y="0"/>
                  </a:moveTo>
                  <a:lnTo>
                    <a:pt x="1761" y="0"/>
                  </a:lnTo>
                  <a:lnTo>
                    <a:pt x="1807" y="485"/>
                  </a:lnTo>
                  <a:lnTo>
                    <a:pt x="1947" y="588"/>
                  </a:lnTo>
                  <a:lnTo>
                    <a:pt x="2784" y="853"/>
                  </a:lnTo>
                  <a:lnTo>
                    <a:pt x="2786" y="855"/>
                  </a:lnTo>
                  <a:lnTo>
                    <a:pt x="2794" y="860"/>
                  </a:lnTo>
                  <a:lnTo>
                    <a:pt x="2805" y="868"/>
                  </a:lnTo>
                  <a:lnTo>
                    <a:pt x="2818" y="880"/>
                  </a:lnTo>
                  <a:lnTo>
                    <a:pt x="2834" y="896"/>
                  </a:lnTo>
                  <a:lnTo>
                    <a:pt x="2851" y="914"/>
                  </a:lnTo>
                  <a:lnTo>
                    <a:pt x="2870" y="939"/>
                  </a:lnTo>
                  <a:lnTo>
                    <a:pt x="2886" y="967"/>
                  </a:lnTo>
                  <a:lnTo>
                    <a:pt x="2902" y="1000"/>
                  </a:lnTo>
                  <a:lnTo>
                    <a:pt x="2916" y="1039"/>
                  </a:lnTo>
                  <a:lnTo>
                    <a:pt x="2927" y="1083"/>
                  </a:lnTo>
                  <a:lnTo>
                    <a:pt x="2928" y="1096"/>
                  </a:lnTo>
                  <a:lnTo>
                    <a:pt x="2930" y="1118"/>
                  </a:lnTo>
                  <a:lnTo>
                    <a:pt x="2931" y="1150"/>
                  </a:lnTo>
                  <a:lnTo>
                    <a:pt x="2932" y="1187"/>
                  </a:lnTo>
                  <a:lnTo>
                    <a:pt x="2935" y="1232"/>
                  </a:lnTo>
                  <a:lnTo>
                    <a:pt x="2936" y="1281"/>
                  </a:lnTo>
                  <a:lnTo>
                    <a:pt x="2938" y="1336"/>
                  </a:lnTo>
                  <a:lnTo>
                    <a:pt x="2939" y="1392"/>
                  </a:lnTo>
                  <a:lnTo>
                    <a:pt x="2940" y="1451"/>
                  </a:lnTo>
                  <a:lnTo>
                    <a:pt x="2942" y="1512"/>
                  </a:lnTo>
                  <a:lnTo>
                    <a:pt x="2943" y="1573"/>
                  </a:lnTo>
                  <a:lnTo>
                    <a:pt x="2944" y="1634"/>
                  </a:lnTo>
                  <a:lnTo>
                    <a:pt x="2846" y="1714"/>
                  </a:lnTo>
                  <a:lnTo>
                    <a:pt x="2744" y="1789"/>
                  </a:lnTo>
                  <a:lnTo>
                    <a:pt x="2637" y="1857"/>
                  </a:lnTo>
                  <a:lnTo>
                    <a:pt x="2525" y="1920"/>
                  </a:lnTo>
                  <a:lnTo>
                    <a:pt x="2410" y="1977"/>
                  </a:lnTo>
                  <a:lnTo>
                    <a:pt x="2291" y="2026"/>
                  </a:lnTo>
                  <a:lnTo>
                    <a:pt x="2169" y="2068"/>
                  </a:lnTo>
                  <a:lnTo>
                    <a:pt x="2043" y="2104"/>
                  </a:lnTo>
                  <a:lnTo>
                    <a:pt x="1914" y="2132"/>
                  </a:lnTo>
                  <a:lnTo>
                    <a:pt x="1783" y="2152"/>
                  </a:lnTo>
                  <a:lnTo>
                    <a:pt x="1649" y="2165"/>
                  </a:lnTo>
                  <a:lnTo>
                    <a:pt x="1513" y="2169"/>
                  </a:lnTo>
                  <a:lnTo>
                    <a:pt x="1379" y="2165"/>
                  </a:lnTo>
                  <a:lnTo>
                    <a:pt x="1246" y="2153"/>
                  </a:lnTo>
                  <a:lnTo>
                    <a:pt x="1116" y="2133"/>
                  </a:lnTo>
                  <a:lnTo>
                    <a:pt x="989" y="2105"/>
                  </a:lnTo>
                  <a:lnTo>
                    <a:pt x="865" y="2071"/>
                  </a:lnTo>
                  <a:lnTo>
                    <a:pt x="743" y="2028"/>
                  </a:lnTo>
                  <a:lnTo>
                    <a:pt x="625" y="1979"/>
                  </a:lnTo>
                  <a:lnTo>
                    <a:pt x="511" y="1925"/>
                  </a:lnTo>
                  <a:lnTo>
                    <a:pt x="399" y="1863"/>
                  </a:lnTo>
                  <a:lnTo>
                    <a:pt x="293" y="1795"/>
                  </a:lnTo>
                  <a:lnTo>
                    <a:pt x="191" y="1722"/>
                  </a:lnTo>
                  <a:lnTo>
                    <a:pt x="93" y="1643"/>
                  </a:lnTo>
                  <a:lnTo>
                    <a:pt x="0" y="1558"/>
                  </a:lnTo>
                  <a:lnTo>
                    <a:pt x="2" y="1496"/>
                  </a:lnTo>
                  <a:lnTo>
                    <a:pt x="2" y="1436"/>
                  </a:lnTo>
                  <a:lnTo>
                    <a:pt x="3" y="1377"/>
                  </a:lnTo>
                  <a:lnTo>
                    <a:pt x="6" y="1320"/>
                  </a:lnTo>
                  <a:lnTo>
                    <a:pt x="7" y="1265"/>
                  </a:lnTo>
                  <a:lnTo>
                    <a:pt x="8" y="1216"/>
                  </a:lnTo>
                  <a:lnTo>
                    <a:pt x="11" y="1173"/>
                  </a:lnTo>
                  <a:lnTo>
                    <a:pt x="14" y="1134"/>
                  </a:lnTo>
                  <a:lnTo>
                    <a:pt x="16" y="1104"/>
                  </a:lnTo>
                  <a:lnTo>
                    <a:pt x="20" y="1083"/>
                  </a:lnTo>
                  <a:lnTo>
                    <a:pt x="27" y="1053"/>
                  </a:lnTo>
                  <a:lnTo>
                    <a:pt x="37" y="1026"/>
                  </a:lnTo>
                  <a:lnTo>
                    <a:pt x="51" y="999"/>
                  </a:lnTo>
                  <a:lnTo>
                    <a:pt x="67" y="973"/>
                  </a:lnTo>
                  <a:lnTo>
                    <a:pt x="83" y="947"/>
                  </a:lnTo>
                  <a:lnTo>
                    <a:pt x="98" y="925"/>
                  </a:lnTo>
                  <a:lnTo>
                    <a:pt x="114" y="905"/>
                  </a:lnTo>
                  <a:lnTo>
                    <a:pt x="130" y="888"/>
                  </a:lnTo>
                  <a:lnTo>
                    <a:pt x="142" y="873"/>
                  </a:lnTo>
                  <a:lnTo>
                    <a:pt x="153" y="863"/>
                  </a:lnTo>
                  <a:lnTo>
                    <a:pt x="159" y="856"/>
                  </a:lnTo>
                  <a:lnTo>
                    <a:pt x="162" y="853"/>
                  </a:lnTo>
                  <a:lnTo>
                    <a:pt x="1004" y="584"/>
                  </a:lnTo>
                  <a:lnTo>
                    <a:pt x="1139" y="485"/>
                  </a:lnTo>
                  <a:lnTo>
                    <a:pt x="1185" y="0"/>
                  </a:lnTo>
                  <a:close/>
                </a:path>
              </a:pathLst>
            </a:custGeom>
            <a:solidFill>
              <a:srgbClr val="F0B97D"/>
            </a:solidFill>
            <a:ln w="0">
              <a:solidFill>
                <a:srgbClr val="F0B97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9" name="Freeform 52"/>
            <p:cNvSpPr>
              <a:spLocks/>
            </p:cNvSpPr>
            <p:nvPr/>
          </p:nvSpPr>
          <p:spPr bwMode="auto">
            <a:xfrm>
              <a:off x="2714" y="3212"/>
              <a:ext cx="1472" cy="792"/>
            </a:xfrm>
            <a:custGeom>
              <a:avLst/>
              <a:gdLst>
                <a:gd name="T0" fmla="*/ 1024 w 2944"/>
                <a:gd name="T1" fmla="*/ 48 h 1585"/>
                <a:gd name="T2" fmla="*/ 1077 w 2944"/>
                <a:gd name="T3" fmla="*/ 130 h 1585"/>
                <a:gd name="T4" fmla="*/ 1147 w 2944"/>
                <a:gd name="T5" fmla="*/ 197 h 1585"/>
                <a:gd name="T6" fmla="*/ 1232 w 2944"/>
                <a:gd name="T7" fmla="*/ 247 h 1585"/>
                <a:gd name="T8" fmla="*/ 1324 w 2944"/>
                <a:gd name="T9" fmla="*/ 281 h 1585"/>
                <a:gd name="T10" fmla="*/ 1423 w 2944"/>
                <a:gd name="T11" fmla="*/ 300 h 1585"/>
                <a:gd name="T12" fmla="*/ 1523 w 2944"/>
                <a:gd name="T13" fmla="*/ 301 h 1585"/>
                <a:gd name="T14" fmla="*/ 1623 w 2944"/>
                <a:gd name="T15" fmla="*/ 285 h 1585"/>
                <a:gd name="T16" fmla="*/ 1717 w 2944"/>
                <a:gd name="T17" fmla="*/ 253 h 1585"/>
                <a:gd name="T18" fmla="*/ 1802 w 2944"/>
                <a:gd name="T19" fmla="*/ 203 h 1585"/>
                <a:gd name="T20" fmla="*/ 1873 w 2944"/>
                <a:gd name="T21" fmla="*/ 137 h 1585"/>
                <a:gd name="T22" fmla="*/ 1928 w 2944"/>
                <a:gd name="T23" fmla="*/ 52 h 1585"/>
                <a:gd name="T24" fmla="*/ 2784 w 2944"/>
                <a:gd name="T25" fmla="*/ 269 h 1585"/>
                <a:gd name="T26" fmla="*/ 2794 w 2944"/>
                <a:gd name="T27" fmla="*/ 276 h 1585"/>
                <a:gd name="T28" fmla="*/ 2818 w 2944"/>
                <a:gd name="T29" fmla="*/ 296 h 1585"/>
                <a:gd name="T30" fmla="*/ 2851 w 2944"/>
                <a:gd name="T31" fmla="*/ 330 h 1585"/>
                <a:gd name="T32" fmla="*/ 2886 w 2944"/>
                <a:gd name="T33" fmla="*/ 383 h 1585"/>
                <a:gd name="T34" fmla="*/ 2916 w 2944"/>
                <a:gd name="T35" fmla="*/ 455 h 1585"/>
                <a:gd name="T36" fmla="*/ 2928 w 2944"/>
                <a:gd name="T37" fmla="*/ 512 h 1585"/>
                <a:gd name="T38" fmla="*/ 2931 w 2944"/>
                <a:gd name="T39" fmla="*/ 566 h 1585"/>
                <a:gd name="T40" fmla="*/ 2935 w 2944"/>
                <a:gd name="T41" fmla="*/ 648 h 1585"/>
                <a:gd name="T42" fmla="*/ 2938 w 2944"/>
                <a:gd name="T43" fmla="*/ 752 h 1585"/>
                <a:gd name="T44" fmla="*/ 2940 w 2944"/>
                <a:gd name="T45" fmla="*/ 867 h 1585"/>
                <a:gd name="T46" fmla="*/ 2943 w 2944"/>
                <a:gd name="T47" fmla="*/ 989 h 1585"/>
                <a:gd name="T48" fmla="*/ 2846 w 2944"/>
                <a:gd name="T49" fmla="*/ 1130 h 1585"/>
                <a:gd name="T50" fmla="*/ 2637 w 2944"/>
                <a:gd name="T51" fmla="*/ 1273 h 1585"/>
                <a:gd name="T52" fmla="*/ 2410 w 2944"/>
                <a:gd name="T53" fmla="*/ 1393 h 1585"/>
                <a:gd name="T54" fmla="*/ 2169 w 2944"/>
                <a:gd name="T55" fmla="*/ 1484 h 1585"/>
                <a:gd name="T56" fmla="*/ 1914 w 2944"/>
                <a:gd name="T57" fmla="*/ 1548 h 1585"/>
                <a:gd name="T58" fmla="*/ 1649 w 2944"/>
                <a:gd name="T59" fmla="*/ 1581 h 1585"/>
                <a:gd name="T60" fmla="*/ 1379 w 2944"/>
                <a:gd name="T61" fmla="*/ 1581 h 1585"/>
                <a:gd name="T62" fmla="*/ 1116 w 2944"/>
                <a:gd name="T63" fmla="*/ 1549 h 1585"/>
                <a:gd name="T64" fmla="*/ 865 w 2944"/>
                <a:gd name="T65" fmla="*/ 1487 h 1585"/>
                <a:gd name="T66" fmla="*/ 625 w 2944"/>
                <a:gd name="T67" fmla="*/ 1395 h 1585"/>
                <a:gd name="T68" fmla="*/ 399 w 2944"/>
                <a:gd name="T69" fmla="*/ 1279 h 1585"/>
                <a:gd name="T70" fmla="*/ 191 w 2944"/>
                <a:gd name="T71" fmla="*/ 1138 h 1585"/>
                <a:gd name="T72" fmla="*/ 0 w 2944"/>
                <a:gd name="T73" fmla="*/ 974 h 1585"/>
                <a:gd name="T74" fmla="*/ 2 w 2944"/>
                <a:gd name="T75" fmla="*/ 852 h 1585"/>
                <a:gd name="T76" fmla="*/ 6 w 2944"/>
                <a:gd name="T77" fmla="*/ 736 h 1585"/>
                <a:gd name="T78" fmla="*/ 8 w 2944"/>
                <a:gd name="T79" fmla="*/ 632 h 1585"/>
                <a:gd name="T80" fmla="*/ 14 w 2944"/>
                <a:gd name="T81" fmla="*/ 550 h 1585"/>
                <a:gd name="T82" fmla="*/ 20 w 2944"/>
                <a:gd name="T83" fmla="*/ 499 h 1585"/>
                <a:gd name="T84" fmla="*/ 37 w 2944"/>
                <a:gd name="T85" fmla="*/ 442 h 1585"/>
                <a:gd name="T86" fmla="*/ 67 w 2944"/>
                <a:gd name="T87" fmla="*/ 389 h 1585"/>
                <a:gd name="T88" fmla="*/ 98 w 2944"/>
                <a:gd name="T89" fmla="*/ 341 h 1585"/>
                <a:gd name="T90" fmla="*/ 130 w 2944"/>
                <a:gd name="T91" fmla="*/ 304 h 1585"/>
                <a:gd name="T92" fmla="*/ 153 w 2944"/>
                <a:gd name="T93" fmla="*/ 279 h 1585"/>
                <a:gd name="T94" fmla="*/ 162 w 2944"/>
                <a:gd name="T95" fmla="*/ 269 h 1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44" h="1585">
                  <a:moveTo>
                    <a:pt x="1004" y="0"/>
                  </a:moveTo>
                  <a:lnTo>
                    <a:pt x="1024" y="48"/>
                  </a:lnTo>
                  <a:lnTo>
                    <a:pt x="1047" y="91"/>
                  </a:lnTo>
                  <a:lnTo>
                    <a:pt x="1077" y="130"/>
                  </a:lnTo>
                  <a:lnTo>
                    <a:pt x="1110" y="166"/>
                  </a:lnTo>
                  <a:lnTo>
                    <a:pt x="1147" y="197"/>
                  </a:lnTo>
                  <a:lnTo>
                    <a:pt x="1188" y="224"/>
                  </a:lnTo>
                  <a:lnTo>
                    <a:pt x="1232" y="247"/>
                  </a:lnTo>
                  <a:lnTo>
                    <a:pt x="1277" y="267"/>
                  </a:lnTo>
                  <a:lnTo>
                    <a:pt x="1324" y="281"/>
                  </a:lnTo>
                  <a:lnTo>
                    <a:pt x="1374" y="292"/>
                  </a:lnTo>
                  <a:lnTo>
                    <a:pt x="1423" y="300"/>
                  </a:lnTo>
                  <a:lnTo>
                    <a:pt x="1473" y="302"/>
                  </a:lnTo>
                  <a:lnTo>
                    <a:pt x="1523" y="301"/>
                  </a:lnTo>
                  <a:lnTo>
                    <a:pt x="1574" y="295"/>
                  </a:lnTo>
                  <a:lnTo>
                    <a:pt x="1623" y="285"/>
                  </a:lnTo>
                  <a:lnTo>
                    <a:pt x="1670" y="271"/>
                  </a:lnTo>
                  <a:lnTo>
                    <a:pt x="1717" y="253"/>
                  </a:lnTo>
                  <a:lnTo>
                    <a:pt x="1761" y="231"/>
                  </a:lnTo>
                  <a:lnTo>
                    <a:pt x="1802" y="203"/>
                  </a:lnTo>
                  <a:lnTo>
                    <a:pt x="1839" y="173"/>
                  </a:lnTo>
                  <a:lnTo>
                    <a:pt x="1873" y="137"/>
                  </a:lnTo>
                  <a:lnTo>
                    <a:pt x="1902" y="97"/>
                  </a:lnTo>
                  <a:lnTo>
                    <a:pt x="1928" y="52"/>
                  </a:lnTo>
                  <a:lnTo>
                    <a:pt x="1947" y="4"/>
                  </a:lnTo>
                  <a:lnTo>
                    <a:pt x="2784" y="269"/>
                  </a:lnTo>
                  <a:lnTo>
                    <a:pt x="2786" y="271"/>
                  </a:lnTo>
                  <a:lnTo>
                    <a:pt x="2794" y="276"/>
                  </a:lnTo>
                  <a:lnTo>
                    <a:pt x="2805" y="284"/>
                  </a:lnTo>
                  <a:lnTo>
                    <a:pt x="2818" y="296"/>
                  </a:lnTo>
                  <a:lnTo>
                    <a:pt x="2834" y="312"/>
                  </a:lnTo>
                  <a:lnTo>
                    <a:pt x="2851" y="330"/>
                  </a:lnTo>
                  <a:lnTo>
                    <a:pt x="2870" y="355"/>
                  </a:lnTo>
                  <a:lnTo>
                    <a:pt x="2886" y="383"/>
                  </a:lnTo>
                  <a:lnTo>
                    <a:pt x="2902" y="416"/>
                  </a:lnTo>
                  <a:lnTo>
                    <a:pt x="2916" y="455"/>
                  </a:lnTo>
                  <a:lnTo>
                    <a:pt x="2926" y="499"/>
                  </a:lnTo>
                  <a:lnTo>
                    <a:pt x="2928" y="512"/>
                  </a:lnTo>
                  <a:lnTo>
                    <a:pt x="2930" y="534"/>
                  </a:lnTo>
                  <a:lnTo>
                    <a:pt x="2931" y="566"/>
                  </a:lnTo>
                  <a:lnTo>
                    <a:pt x="2932" y="603"/>
                  </a:lnTo>
                  <a:lnTo>
                    <a:pt x="2935" y="648"/>
                  </a:lnTo>
                  <a:lnTo>
                    <a:pt x="2936" y="697"/>
                  </a:lnTo>
                  <a:lnTo>
                    <a:pt x="2938" y="752"/>
                  </a:lnTo>
                  <a:lnTo>
                    <a:pt x="2939" y="808"/>
                  </a:lnTo>
                  <a:lnTo>
                    <a:pt x="2940" y="867"/>
                  </a:lnTo>
                  <a:lnTo>
                    <a:pt x="2942" y="928"/>
                  </a:lnTo>
                  <a:lnTo>
                    <a:pt x="2943" y="989"/>
                  </a:lnTo>
                  <a:lnTo>
                    <a:pt x="2944" y="1050"/>
                  </a:lnTo>
                  <a:lnTo>
                    <a:pt x="2846" y="1130"/>
                  </a:lnTo>
                  <a:lnTo>
                    <a:pt x="2744" y="1205"/>
                  </a:lnTo>
                  <a:lnTo>
                    <a:pt x="2637" y="1273"/>
                  </a:lnTo>
                  <a:lnTo>
                    <a:pt x="2525" y="1336"/>
                  </a:lnTo>
                  <a:lnTo>
                    <a:pt x="2410" y="1393"/>
                  </a:lnTo>
                  <a:lnTo>
                    <a:pt x="2291" y="1442"/>
                  </a:lnTo>
                  <a:lnTo>
                    <a:pt x="2169" y="1484"/>
                  </a:lnTo>
                  <a:lnTo>
                    <a:pt x="2043" y="1520"/>
                  </a:lnTo>
                  <a:lnTo>
                    <a:pt x="1914" y="1548"/>
                  </a:lnTo>
                  <a:lnTo>
                    <a:pt x="1783" y="1569"/>
                  </a:lnTo>
                  <a:lnTo>
                    <a:pt x="1649" y="1581"/>
                  </a:lnTo>
                  <a:lnTo>
                    <a:pt x="1513" y="1585"/>
                  </a:lnTo>
                  <a:lnTo>
                    <a:pt x="1379" y="1581"/>
                  </a:lnTo>
                  <a:lnTo>
                    <a:pt x="1246" y="1569"/>
                  </a:lnTo>
                  <a:lnTo>
                    <a:pt x="1116" y="1549"/>
                  </a:lnTo>
                  <a:lnTo>
                    <a:pt x="989" y="1521"/>
                  </a:lnTo>
                  <a:lnTo>
                    <a:pt x="865" y="1487"/>
                  </a:lnTo>
                  <a:lnTo>
                    <a:pt x="743" y="1444"/>
                  </a:lnTo>
                  <a:lnTo>
                    <a:pt x="625" y="1395"/>
                  </a:lnTo>
                  <a:lnTo>
                    <a:pt x="511" y="1341"/>
                  </a:lnTo>
                  <a:lnTo>
                    <a:pt x="399" y="1279"/>
                  </a:lnTo>
                  <a:lnTo>
                    <a:pt x="293" y="1211"/>
                  </a:lnTo>
                  <a:lnTo>
                    <a:pt x="191" y="1138"/>
                  </a:lnTo>
                  <a:lnTo>
                    <a:pt x="93" y="1059"/>
                  </a:lnTo>
                  <a:lnTo>
                    <a:pt x="0" y="974"/>
                  </a:lnTo>
                  <a:lnTo>
                    <a:pt x="0" y="913"/>
                  </a:lnTo>
                  <a:lnTo>
                    <a:pt x="2" y="852"/>
                  </a:lnTo>
                  <a:lnTo>
                    <a:pt x="3" y="793"/>
                  </a:lnTo>
                  <a:lnTo>
                    <a:pt x="6" y="736"/>
                  </a:lnTo>
                  <a:lnTo>
                    <a:pt x="7" y="681"/>
                  </a:lnTo>
                  <a:lnTo>
                    <a:pt x="8" y="632"/>
                  </a:lnTo>
                  <a:lnTo>
                    <a:pt x="11" y="589"/>
                  </a:lnTo>
                  <a:lnTo>
                    <a:pt x="14" y="550"/>
                  </a:lnTo>
                  <a:lnTo>
                    <a:pt x="16" y="520"/>
                  </a:lnTo>
                  <a:lnTo>
                    <a:pt x="20" y="499"/>
                  </a:lnTo>
                  <a:lnTo>
                    <a:pt x="27" y="469"/>
                  </a:lnTo>
                  <a:lnTo>
                    <a:pt x="37" y="442"/>
                  </a:lnTo>
                  <a:lnTo>
                    <a:pt x="51" y="415"/>
                  </a:lnTo>
                  <a:lnTo>
                    <a:pt x="67" y="389"/>
                  </a:lnTo>
                  <a:lnTo>
                    <a:pt x="83" y="363"/>
                  </a:lnTo>
                  <a:lnTo>
                    <a:pt x="98" y="341"/>
                  </a:lnTo>
                  <a:lnTo>
                    <a:pt x="114" y="321"/>
                  </a:lnTo>
                  <a:lnTo>
                    <a:pt x="130" y="304"/>
                  </a:lnTo>
                  <a:lnTo>
                    <a:pt x="142" y="289"/>
                  </a:lnTo>
                  <a:lnTo>
                    <a:pt x="153" y="279"/>
                  </a:lnTo>
                  <a:lnTo>
                    <a:pt x="159" y="272"/>
                  </a:lnTo>
                  <a:lnTo>
                    <a:pt x="162" y="269"/>
                  </a:lnTo>
                  <a:lnTo>
                    <a:pt x="1004" y="0"/>
                  </a:lnTo>
                  <a:close/>
                </a:path>
              </a:pathLst>
            </a:custGeom>
            <a:solidFill>
              <a:srgbClr val="20D0C2"/>
            </a:solidFill>
            <a:ln w="0">
              <a:solidFill>
                <a:srgbClr val="20D0C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0" name="Freeform 53"/>
            <p:cNvSpPr>
              <a:spLocks/>
            </p:cNvSpPr>
            <p:nvPr/>
          </p:nvSpPr>
          <p:spPr bwMode="auto">
            <a:xfrm>
              <a:off x="3050" y="2139"/>
              <a:ext cx="800" cy="996"/>
            </a:xfrm>
            <a:custGeom>
              <a:avLst/>
              <a:gdLst>
                <a:gd name="T0" fmla="*/ 870 w 1598"/>
                <a:gd name="T1" fmla="*/ 4 h 1990"/>
                <a:gd name="T2" fmla="*/ 1003 w 1598"/>
                <a:gd name="T3" fmla="*/ 33 h 1990"/>
                <a:gd name="T4" fmla="*/ 1125 w 1598"/>
                <a:gd name="T5" fmla="*/ 87 h 1990"/>
                <a:gd name="T6" fmla="*/ 1232 w 1598"/>
                <a:gd name="T7" fmla="*/ 162 h 1990"/>
                <a:gd name="T8" fmla="*/ 1325 w 1598"/>
                <a:gd name="T9" fmla="*/ 257 h 1990"/>
                <a:gd name="T10" fmla="*/ 1401 w 1598"/>
                <a:gd name="T11" fmla="*/ 366 h 1990"/>
                <a:gd name="T12" fmla="*/ 1459 w 1598"/>
                <a:gd name="T13" fmla="*/ 490 h 1990"/>
                <a:gd name="T14" fmla="*/ 1497 w 1598"/>
                <a:gd name="T15" fmla="*/ 621 h 1990"/>
                <a:gd name="T16" fmla="*/ 1516 w 1598"/>
                <a:gd name="T17" fmla="*/ 757 h 1990"/>
                <a:gd name="T18" fmla="*/ 1539 w 1598"/>
                <a:gd name="T19" fmla="*/ 826 h 1990"/>
                <a:gd name="T20" fmla="*/ 1570 w 1598"/>
                <a:gd name="T21" fmla="*/ 841 h 1990"/>
                <a:gd name="T22" fmla="*/ 1590 w 1598"/>
                <a:gd name="T23" fmla="*/ 874 h 1990"/>
                <a:gd name="T24" fmla="*/ 1598 w 1598"/>
                <a:gd name="T25" fmla="*/ 923 h 1990"/>
                <a:gd name="T26" fmla="*/ 1596 w 1598"/>
                <a:gd name="T27" fmla="*/ 980 h 1990"/>
                <a:gd name="T28" fmla="*/ 1585 w 1598"/>
                <a:gd name="T29" fmla="*/ 1042 h 1990"/>
                <a:gd name="T30" fmla="*/ 1566 w 1598"/>
                <a:gd name="T31" fmla="*/ 1104 h 1990"/>
                <a:gd name="T32" fmla="*/ 1542 w 1598"/>
                <a:gd name="T33" fmla="*/ 1161 h 1990"/>
                <a:gd name="T34" fmla="*/ 1513 w 1598"/>
                <a:gd name="T35" fmla="*/ 1210 h 1990"/>
                <a:gd name="T36" fmla="*/ 1480 w 1598"/>
                <a:gd name="T37" fmla="*/ 1245 h 1990"/>
                <a:gd name="T38" fmla="*/ 1446 w 1598"/>
                <a:gd name="T39" fmla="*/ 1261 h 1990"/>
                <a:gd name="T40" fmla="*/ 1411 w 1598"/>
                <a:gd name="T41" fmla="*/ 1253 h 1990"/>
                <a:gd name="T42" fmla="*/ 1324 w 1598"/>
                <a:gd name="T43" fmla="*/ 1522 h 1990"/>
                <a:gd name="T44" fmla="*/ 1258 w 1598"/>
                <a:gd name="T45" fmla="*/ 1641 h 1990"/>
                <a:gd name="T46" fmla="*/ 1175 w 1598"/>
                <a:gd name="T47" fmla="*/ 1752 h 1990"/>
                <a:gd name="T48" fmla="*/ 1083 w 1598"/>
                <a:gd name="T49" fmla="*/ 1855 h 1990"/>
                <a:gd name="T50" fmla="*/ 991 w 1598"/>
                <a:gd name="T51" fmla="*/ 1953 h 1990"/>
                <a:gd name="T52" fmla="*/ 953 w 1598"/>
                <a:gd name="T53" fmla="*/ 1973 h 1990"/>
                <a:gd name="T54" fmla="*/ 892 w 1598"/>
                <a:gd name="T55" fmla="*/ 1985 h 1990"/>
                <a:gd name="T56" fmla="*/ 816 w 1598"/>
                <a:gd name="T57" fmla="*/ 1990 h 1990"/>
                <a:gd name="T58" fmla="*/ 739 w 1598"/>
                <a:gd name="T59" fmla="*/ 1988 h 1990"/>
                <a:gd name="T60" fmla="*/ 669 w 1598"/>
                <a:gd name="T61" fmla="*/ 1979 h 1990"/>
                <a:gd name="T62" fmla="*/ 619 w 1598"/>
                <a:gd name="T63" fmla="*/ 1963 h 1990"/>
                <a:gd name="T64" fmla="*/ 562 w 1598"/>
                <a:gd name="T65" fmla="*/ 1906 h 1990"/>
                <a:gd name="T66" fmla="*/ 473 w 1598"/>
                <a:gd name="T67" fmla="*/ 1805 h 1990"/>
                <a:gd name="T68" fmla="*/ 388 w 1598"/>
                <a:gd name="T69" fmla="*/ 1698 h 1990"/>
                <a:gd name="T70" fmla="*/ 312 w 1598"/>
                <a:gd name="T71" fmla="*/ 1581 h 1990"/>
                <a:gd name="T72" fmla="*/ 257 w 1598"/>
                <a:gd name="T73" fmla="*/ 1459 h 1990"/>
                <a:gd name="T74" fmla="*/ 169 w 1598"/>
                <a:gd name="T75" fmla="*/ 1259 h 1990"/>
                <a:gd name="T76" fmla="*/ 135 w 1598"/>
                <a:gd name="T77" fmla="*/ 1255 h 1990"/>
                <a:gd name="T78" fmla="*/ 102 w 1598"/>
                <a:gd name="T79" fmla="*/ 1229 h 1990"/>
                <a:gd name="T80" fmla="*/ 70 w 1598"/>
                <a:gd name="T81" fmla="*/ 1188 h 1990"/>
                <a:gd name="T82" fmla="*/ 43 w 1598"/>
                <a:gd name="T83" fmla="*/ 1133 h 1990"/>
                <a:gd name="T84" fmla="*/ 21 w 1598"/>
                <a:gd name="T85" fmla="*/ 1074 h 1990"/>
                <a:gd name="T86" fmla="*/ 6 w 1598"/>
                <a:gd name="T87" fmla="*/ 1010 h 1990"/>
                <a:gd name="T88" fmla="*/ 0 w 1598"/>
                <a:gd name="T89" fmla="*/ 951 h 1990"/>
                <a:gd name="T90" fmla="*/ 2 w 1598"/>
                <a:gd name="T91" fmla="*/ 896 h 1990"/>
                <a:gd name="T92" fmla="*/ 16 w 1598"/>
                <a:gd name="T93" fmla="*/ 855 h 1990"/>
                <a:gd name="T94" fmla="*/ 42 w 1598"/>
                <a:gd name="T95" fmla="*/ 830 h 1990"/>
                <a:gd name="T96" fmla="*/ 82 w 1598"/>
                <a:gd name="T97" fmla="*/ 826 h 1990"/>
                <a:gd name="T98" fmla="*/ 82 w 1598"/>
                <a:gd name="T99" fmla="*/ 757 h 1990"/>
                <a:gd name="T100" fmla="*/ 100 w 1598"/>
                <a:gd name="T101" fmla="*/ 621 h 1990"/>
                <a:gd name="T102" fmla="*/ 139 w 1598"/>
                <a:gd name="T103" fmla="*/ 490 h 1990"/>
                <a:gd name="T104" fmla="*/ 197 w 1598"/>
                <a:gd name="T105" fmla="*/ 366 h 1990"/>
                <a:gd name="T106" fmla="*/ 273 w 1598"/>
                <a:gd name="T107" fmla="*/ 257 h 1990"/>
                <a:gd name="T108" fmla="*/ 366 w 1598"/>
                <a:gd name="T109" fmla="*/ 162 h 1990"/>
                <a:gd name="T110" fmla="*/ 473 w 1598"/>
                <a:gd name="T111" fmla="*/ 87 h 1990"/>
                <a:gd name="T112" fmla="*/ 595 w 1598"/>
                <a:gd name="T113" fmla="*/ 33 h 1990"/>
                <a:gd name="T114" fmla="*/ 727 w 1598"/>
                <a:gd name="T115" fmla="*/ 4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98" h="1990">
                  <a:moveTo>
                    <a:pt x="799" y="0"/>
                  </a:moveTo>
                  <a:lnTo>
                    <a:pt x="870" y="4"/>
                  </a:lnTo>
                  <a:lnTo>
                    <a:pt x="938" y="15"/>
                  </a:lnTo>
                  <a:lnTo>
                    <a:pt x="1003" y="33"/>
                  </a:lnTo>
                  <a:lnTo>
                    <a:pt x="1065" y="56"/>
                  </a:lnTo>
                  <a:lnTo>
                    <a:pt x="1125" y="87"/>
                  </a:lnTo>
                  <a:lnTo>
                    <a:pt x="1181" y="121"/>
                  </a:lnTo>
                  <a:lnTo>
                    <a:pt x="1232" y="162"/>
                  </a:lnTo>
                  <a:lnTo>
                    <a:pt x="1281" y="207"/>
                  </a:lnTo>
                  <a:lnTo>
                    <a:pt x="1325" y="257"/>
                  </a:lnTo>
                  <a:lnTo>
                    <a:pt x="1365" y="309"/>
                  </a:lnTo>
                  <a:lnTo>
                    <a:pt x="1401" y="366"/>
                  </a:lnTo>
                  <a:lnTo>
                    <a:pt x="1432" y="426"/>
                  </a:lnTo>
                  <a:lnTo>
                    <a:pt x="1459" y="490"/>
                  </a:lnTo>
                  <a:lnTo>
                    <a:pt x="1482" y="553"/>
                  </a:lnTo>
                  <a:lnTo>
                    <a:pt x="1497" y="621"/>
                  </a:lnTo>
                  <a:lnTo>
                    <a:pt x="1509" y="688"/>
                  </a:lnTo>
                  <a:lnTo>
                    <a:pt x="1516" y="757"/>
                  </a:lnTo>
                  <a:lnTo>
                    <a:pt x="1516" y="826"/>
                  </a:lnTo>
                  <a:lnTo>
                    <a:pt x="1539" y="826"/>
                  </a:lnTo>
                  <a:lnTo>
                    <a:pt x="1556" y="830"/>
                  </a:lnTo>
                  <a:lnTo>
                    <a:pt x="1570" y="841"/>
                  </a:lnTo>
                  <a:lnTo>
                    <a:pt x="1582" y="855"/>
                  </a:lnTo>
                  <a:lnTo>
                    <a:pt x="1590" y="874"/>
                  </a:lnTo>
                  <a:lnTo>
                    <a:pt x="1596" y="896"/>
                  </a:lnTo>
                  <a:lnTo>
                    <a:pt x="1598" y="923"/>
                  </a:lnTo>
                  <a:lnTo>
                    <a:pt x="1598" y="951"/>
                  </a:lnTo>
                  <a:lnTo>
                    <a:pt x="1596" y="980"/>
                  </a:lnTo>
                  <a:lnTo>
                    <a:pt x="1592" y="1010"/>
                  </a:lnTo>
                  <a:lnTo>
                    <a:pt x="1585" y="1042"/>
                  </a:lnTo>
                  <a:lnTo>
                    <a:pt x="1577" y="1074"/>
                  </a:lnTo>
                  <a:lnTo>
                    <a:pt x="1566" y="1104"/>
                  </a:lnTo>
                  <a:lnTo>
                    <a:pt x="1554" y="1133"/>
                  </a:lnTo>
                  <a:lnTo>
                    <a:pt x="1542" y="1161"/>
                  </a:lnTo>
                  <a:lnTo>
                    <a:pt x="1528" y="1188"/>
                  </a:lnTo>
                  <a:lnTo>
                    <a:pt x="1513" y="1210"/>
                  </a:lnTo>
                  <a:lnTo>
                    <a:pt x="1497" y="1229"/>
                  </a:lnTo>
                  <a:lnTo>
                    <a:pt x="1480" y="1245"/>
                  </a:lnTo>
                  <a:lnTo>
                    <a:pt x="1463" y="1255"/>
                  </a:lnTo>
                  <a:lnTo>
                    <a:pt x="1446" y="1261"/>
                  </a:lnTo>
                  <a:lnTo>
                    <a:pt x="1429" y="1259"/>
                  </a:lnTo>
                  <a:lnTo>
                    <a:pt x="1411" y="1253"/>
                  </a:lnTo>
                  <a:lnTo>
                    <a:pt x="1346" y="1459"/>
                  </a:lnTo>
                  <a:lnTo>
                    <a:pt x="1324" y="1522"/>
                  </a:lnTo>
                  <a:lnTo>
                    <a:pt x="1293" y="1582"/>
                  </a:lnTo>
                  <a:lnTo>
                    <a:pt x="1258" y="1641"/>
                  </a:lnTo>
                  <a:lnTo>
                    <a:pt x="1218" y="1698"/>
                  </a:lnTo>
                  <a:lnTo>
                    <a:pt x="1175" y="1752"/>
                  </a:lnTo>
                  <a:lnTo>
                    <a:pt x="1129" y="1805"/>
                  </a:lnTo>
                  <a:lnTo>
                    <a:pt x="1083" y="1855"/>
                  </a:lnTo>
                  <a:lnTo>
                    <a:pt x="1036" y="1906"/>
                  </a:lnTo>
                  <a:lnTo>
                    <a:pt x="991" y="1953"/>
                  </a:lnTo>
                  <a:lnTo>
                    <a:pt x="975" y="1964"/>
                  </a:lnTo>
                  <a:lnTo>
                    <a:pt x="953" y="1973"/>
                  </a:lnTo>
                  <a:lnTo>
                    <a:pt x="925" y="1980"/>
                  </a:lnTo>
                  <a:lnTo>
                    <a:pt x="892" y="1985"/>
                  </a:lnTo>
                  <a:lnTo>
                    <a:pt x="855" y="1989"/>
                  </a:lnTo>
                  <a:lnTo>
                    <a:pt x="816" y="1990"/>
                  </a:lnTo>
                  <a:lnTo>
                    <a:pt x="778" y="1990"/>
                  </a:lnTo>
                  <a:lnTo>
                    <a:pt x="739" y="1988"/>
                  </a:lnTo>
                  <a:lnTo>
                    <a:pt x="702" y="1985"/>
                  </a:lnTo>
                  <a:lnTo>
                    <a:pt x="669" y="1979"/>
                  </a:lnTo>
                  <a:lnTo>
                    <a:pt x="641" y="1972"/>
                  </a:lnTo>
                  <a:lnTo>
                    <a:pt x="619" y="1963"/>
                  </a:lnTo>
                  <a:lnTo>
                    <a:pt x="604" y="1951"/>
                  </a:lnTo>
                  <a:lnTo>
                    <a:pt x="562" y="1906"/>
                  </a:lnTo>
                  <a:lnTo>
                    <a:pt x="518" y="1857"/>
                  </a:lnTo>
                  <a:lnTo>
                    <a:pt x="473" y="1805"/>
                  </a:lnTo>
                  <a:lnTo>
                    <a:pt x="429" y="1752"/>
                  </a:lnTo>
                  <a:lnTo>
                    <a:pt x="388" y="1698"/>
                  </a:lnTo>
                  <a:lnTo>
                    <a:pt x="348" y="1641"/>
                  </a:lnTo>
                  <a:lnTo>
                    <a:pt x="312" y="1581"/>
                  </a:lnTo>
                  <a:lnTo>
                    <a:pt x="282" y="1522"/>
                  </a:lnTo>
                  <a:lnTo>
                    <a:pt x="257" y="1459"/>
                  </a:lnTo>
                  <a:lnTo>
                    <a:pt x="187" y="1253"/>
                  </a:lnTo>
                  <a:lnTo>
                    <a:pt x="169" y="1259"/>
                  </a:lnTo>
                  <a:lnTo>
                    <a:pt x="152" y="1261"/>
                  </a:lnTo>
                  <a:lnTo>
                    <a:pt x="135" y="1255"/>
                  </a:lnTo>
                  <a:lnTo>
                    <a:pt x="118" y="1245"/>
                  </a:lnTo>
                  <a:lnTo>
                    <a:pt x="102" y="1229"/>
                  </a:lnTo>
                  <a:lnTo>
                    <a:pt x="86" y="1210"/>
                  </a:lnTo>
                  <a:lnTo>
                    <a:pt x="70" y="1188"/>
                  </a:lnTo>
                  <a:lnTo>
                    <a:pt x="57" y="1161"/>
                  </a:lnTo>
                  <a:lnTo>
                    <a:pt x="43" y="1133"/>
                  </a:lnTo>
                  <a:lnTo>
                    <a:pt x="31" y="1104"/>
                  </a:lnTo>
                  <a:lnTo>
                    <a:pt x="21" y="1074"/>
                  </a:lnTo>
                  <a:lnTo>
                    <a:pt x="13" y="1042"/>
                  </a:lnTo>
                  <a:lnTo>
                    <a:pt x="6" y="1010"/>
                  </a:lnTo>
                  <a:lnTo>
                    <a:pt x="2" y="980"/>
                  </a:lnTo>
                  <a:lnTo>
                    <a:pt x="0" y="951"/>
                  </a:lnTo>
                  <a:lnTo>
                    <a:pt x="0" y="923"/>
                  </a:lnTo>
                  <a:lnTo>
                    <a:pt x="2" y="896"/>
                  </a:lnTo>
                  <a:lnTo>
                    <a:pt x="8" y="874"/>
                  </a:lnTo>
                  <a:lnTo>
                    <a:pt x="16" y="855"/>
                  </a:lnTo>
                  <a:lnTo>
                    <a:pt x="28" y="841"/>
                  </a:lnTo>
                  <a:lnTo>
                    <a:pt x="42" y="830"/>
                  </a:lnTo>
                  <a:lnTo>
                    <a:pt x="59" y="826"/>
                  </a:lnTo>
                  <a:lnTo>
                    <a:pt x="82" y="826"/>
                  </a:lnTo>
                  <a:lnTo>
                    <a:pt x="82" y="826"/>
                  </a:lnTo>
                  <a:lnTo>
                    <a:pt x="82" y="757"/>
                  </a:lnTo>
                  <a:lnTo>
                    <a:pt x="88" y="688"/>
                  </a:lnTo>
                  <a:lnTo>
                    <a:pt x="100" y="621"/>
                  </a:lnTo>
                  <a:lnTo>
                    <a:pt x="116" y="553"/>
                  </a:lnTo>
                  <a:lnTo>
                    <a:pt x="139" y="490"/>
                  </a:lnTo>
                  <a:lnTo>
                    <a:pt x="165" y="426"/>
                  </a:lnTo>
                  <a:lnTo>
                    <a:pt x="197" y="366"/>
                  </a:lnTo>
                  <a:lnTo>
                    <a:pt x="233" y="309"/>
                  </a:lnTo>
                  <a:lnTo>
                    <a:pt x="273" y="257"/>
                  </a:lnTo>
                  <a:lnTo>
                    <a:pt x="318" y="207"/>
                  </a:lnTo>
                  <a:lnTo>
                    <a:pt x="366" y="162"/>
                  </a:lnTo>
                  <a:lnTo>
                    <a:pt x="417" y="121"/>
                  </a:lnTo>
                  <a:lnTo>
                    <a:pt x="473" y="87"/>
                  </a:lnTo>
                  <a:lnTo>
                    <a:pt x="533" y="56"/>
                  </a:lnTo>
                  <a:lnTo>
                    <a:pt x="595" y="33"/>
                  </a:lnTo>
                  <a:lnTo>
                    <a:pt x="660" y="15"/>
                  </a:lnTo>
                  <a:lnTo>
                    <a:pt x="727" y="4"/>
                  </a:lnTo>
                  <a:lnTo>
                    <a:pt x="799" y="0"/>
                  </a:lnTo>
                  <a:close/>
                </a:path>
              </a:pathLst>
            </a:custGeom>
            <a:solidFill>
              <a:srgbClr val="FED198"/>
            </a:solidFill>
            <a:ln w="0">
              <a:solidFill>
                <a:srgbClr val="FED19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1" name="Freeform 54"/>
            <p:cNvSpPr>
              <a:spLocks/>
            </p:cNvSpPr>
            <p:nvPr/>
          </p:nvSpPr>
          <p:spPr bwMode="auto">
            <a:xfrm>
              <a:off x="3070" y="2080"/>
              <a:ext cx="771" cy="594"/>
            </a:xfrm>
            <a:custGeom>
              <a:avLst/>
              <a:gdLst>
                <a:gd name="T0" fmla="*/ 865 w 1542"/>
                <a:gd name="T1" fmla="*/ 6 h 1188"/>
                <a:gd name="T2" fmla="*/ 1074 w 1542"/>
                <a:gd name="T3" fmla="*/ 70 h 1188"/>
                <a:gd name="T4" fmla="*/ 1277 w 1542"/>
                <a:gd name="T5" fmla="*/ 200 h 1188"/>
                <a:gd name="T6" fmla="*/ 1290 w 1542"/>
                <a:gd name="T7" fmla="*/ 201 h 1188"/>
                <a:gd name="T8" fmla="*/ 1347 w 1542"/>
                <a:gd name="T9" fmla="*/ 234 h 1188"/>
                <a:gd name="T10" fmla="*/ 1416 w 1542"/>
                <a:gd name="T11" fmla="*/ 303 h 1188"/>
                <a:gd name="T12" fmla="*/ 1482 w 1542"/>
                <a:gd name="T13" fmla="*/ 400 h 1188"/>
                <a:gd name="T14" fmla="*/ 1527 w 1542"/>
                <a:gd name="T15" fmla="*/ 515 h 1188"/>
                <a:gd name="T16" fmla="*/ 1541 w 1542"/>
                <a:gd name="T17" fmla="*/ 654 h 1188"/>
                <a:gd name="T18" fmla="*/ 1539 w 1542"/>
                <a:gd name="T19" fmla="*/ 788 h 1188"/>
                <a:gd name="T20" fmla="*/ 1530 w 1542"/>
                <a:gd name="T21" fmla="*/ 892 h 1188"/>
                <a:gd name="T22" fmla="*/ 1523 w 1542"/>
                <a:gd name="T23" fmla="*/ 948 h 1188"/>
                <a:gd name="T24" fmla="*/ 1486 w 1542"/>
                <a:gd name="T25" fmla="*/ 972 h 1188"/>
                <a:gd name="T26" fmla="*/ 1448 w 1542"/>
                <a:gd name="T27" fmla="*/ 1034 h 1188"/>
                <a:gd name="T28" fmla="*/ 1425 w 1542"/>
                <a:gd name="T29" fmla="*/ 1107 h 1188"/>
                <a:gd name="T30" fmla="*/ 1416 w 1542"/>
                <a:gd name="T31" fmla="*/ 1163 h 1188"/>
                <a:gd name="T32" fmla="*/ 1375 w 1542"/>
                <a:gd name="T33" fmla="*/ 1179 h 1188"/>
                <a:gd name="T34" fmla="*/ 1311 w 1542"/>
                <a:gd name="T35" fmla="*/ 1001 h 1188"/>
                <a:gd name="T36" fmla="*/ 1287 w 1542"/>
                <a:gd name="T37" fmla="*/ 924 h 1188"/>
                <a:gd name="T38" fmla="*/ 1289 w 1542"/>
                <a:gd name="T39" fmla="*/ 829 h 1188"/>
                <a:gd name="T40" fmla="*/ 1301 w 1542"/>
                <a:gd name="T41" fmla="*/ 730 h 1188"/>
                <a:gd name="T42" fmla="*/ 1310 w 1542"/>
                <a:gd name="T43" fmla="*/ 635 h 1188"/>
                <a:gd name="T44" fmla="*/ 1305 w 1542"/>
                <a:gd name="T45" fmla="*/ 559 h 1188"/>
                <a:gd name="T46" fmla="*/ 1270 w 1542"/>
                <a:gd name="T47" fmla="*/ 511 h 1188"/>
                <a:gd name="T48" fmla="*/ 1114 w 1542"/>
                <a:gd name="T49" fmla="*/ 598 h 1188"/>
                <a:gd name="T50" fmla="*/ 882 w 1542"/>
                <a:gd name="T51" fmla="*/ 702 h 1188"/>
                <a:gd name="T52" fmla="*/ 631 w 1542"/>
                <a:gd name="T53" fmla="*/ 760 h 1188"/>
                <a:gd name="T54" fmla="*/ 374 w 1542"/>
                <a:gd name="T55" fmla="*/ 773 h 1188"/>
                <a:gd name="T56" fmla="*/ 190 w 1542"/>
                <a:gd name="T57" fmla="*/ 760 h 1188"/>
                <a:gd name="T58" fmla="*/ 171 w 1542"/>
                <a:gd name="T59" fmla="*/ 789 h 1188"/>
                <a:gd name="T60" fmla="*/ 183 w 1542"/>
                <a:gd name="T61" fmla="*/ 839 h 1188"/>
                <a:gd name="T62" fmla="*/ 206 w 1542"/>
                <a:gd name="T63" fmla="*/ 906 h 1188"/>
                <a:gd name="T64" fmla="*/ 218 w 1542"/>
                <a:gd name="T65" fmla="*/ 985 h 1188"/>
                <a:gd name="T66" fmla="*/ 201 w 1542"/>
                <a:gd name="T67" fmla="*/ 1063 h 1188"/>
                <a:gd name="T68" fmla="*/ 193 w 1542"/>
                <a:gd name="T69" fmla="*/ 1132 h 1188"/>
                <a:gd name="T70" fmla="*/ 197 w 1542"/>
                <a:gd name="T71" fmla="*/ 1179 h 1188"/>
                <a:gd name="T72" fmla="*/ 150 w 1542"/>
                <a:gd name="T73" fmla="*/ 1184 h 1188"/>
                <a:gd name="T74" fmla="*/ 144 w 1542"/>
                <a:gd name="T75" fmla="*/ 1139 h 1188"/>
                <a:gd name="T76" fmla="*/ 125 w 1542"/>
                <a:gd name="T77" fmla="*/ 1066 h 1188"/>
                <a:gd name="T78" fmla="*/ 95 w 1542"/>
                <a:gd name="T79" fmla="*/ 993 h 1188"/>
                <a:gd name="T80" fmla="*/ 51 w 1542"/>
                <a:gd name="T81" fmla="*/ 948 h 1188"/>
                <a:gd name="T82" fmla="*/ 10 w 1542"/>
                <a:gd name="T83" fmla="*/ 867 h 1188"/>
                <a:gd name="T84" fmla="*/ 0 w 1542"/>
                <a:gd name="T85" fmla="*/ 765 h 1188"/>
                <a:gd name="T86" fmla="*/ 7 w 1542"/>
                <a:gd name="T87" fmla="*/ 661 h 1188"/>
                <a:gd name="T88" fmla="*/ 52 w 1542"/>
                <a:gd name="T89" fmla="*/ 463 h 1188"/>
                <a:gd name="T90" fmla="*/ 150 w 1542"/>
                <a:gd name="T91" fmla="*/ 292 h 1188"/>
                <a:gd name="T92" fmla="*/ 289 w 1542"/>
                <a:gd name="T93" fmla="*/ 155 h 1188"/>
                <a:gd name="T94" fmla="*/ 462 w 1542"/>
                <a:gd name="T95" fmla="*/ 55 h 1188"/>
                <a:gd name="T96" fmla="*/ 658 w 1542"/>
                <a:gd name="T97" fmla="*/ 5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42" h="1188">
                  <a:moveTo>
                    <a:pt x="725" y="0"/>
                  </a:moveTo>
                  <a:lnTo>
                    <a:pt x="794" y="0"/>
                  </a:lnTo>
                  <a:lnTo>
                    <a:pt x="865" y="6"/>
                  </a:lnTo>
                  <a:lnTo>
                    <a:pt x="935" y="21"/>
                  </a:lnTo>
                  <a:lnTo>
                    <a:pt x="1005" y="42"/>
                  </a:lnTo>
                  <a:lnTo>
                    <a:pt x="1074" y="70"/>
                  </a:lnTo>
                  <a:lnTo>
                    <a:pt x="1143" y="106"/>
                  </a:lnTo>
                  <a:lnTo>
                    <a:pt x="1211" y="149"/>
                  </a:lnTo>
                  <a:lnTo>
                    <a:pt x="1277" y="200"/>
                  </a:lnTo>
                  <a:lnTo>
                    <a:pt x="1277" y="200"/>
                  </a:lnTo>
                  <a:lnTo>
                    <a:pt x="1277" y="200"/>
                  </a:lnTo>
                  <a:lnTo>
                    <a:pt x="1290" y="201"/>
                  </a:lnTo>
                  <a:lnTo>
                    <a:pt x="1306" y="208"/>
                  </a:lnTo>
                  <a:lnTo>
                    <a:pt x="1326" y="220"/>
                  </a:lnTo>
                  <a:lnTo>
                    <a:pt x="1347" y="234"/>
                  </a:lnTo>
                  <a:lnTo>
                    <a:pt x="1370" y="254"/>
                  </a:lnTo>
                  <a:lnTo>
                    <a:pt x="1393" y="276"/>
                  </a:lnTo>
                  <a:lnTo>
                    <a:pt x="1416" y="303"/>
                  </a:lnTo>
                  <a:lnTo>
                    <a:pt x="1440" y="333"/>
                  </a:lnTo>
                  <a:lnTo>
                    <a:pt x="1462" y="365"/>
                  </a:lnTo>
                  <a:lnTo>
                    <a:pt x="1482" y="400"/>
                  </a:lnTo>
                  <a:lnTo>
                    <a:pt x="1501" y="437"/>
                  </a:lnTo>
                  <a:lnTo>
                    <a:pt x="1515" y="475"/>
                  </a:lnTo>
                  <a:lnTo>
                    <a:pt x="1527" y="515"/>
                  </a:lnTo>
                  <a:lnTo>
                    <a:pt x="1534" y="557"/>
                  </a:lnTo>
                  <a:lnTo>
                    <a:pt x="1539" y="605"/>
                  </a:lnTo>
                  <a:lnTo>
                    <a:pt x="1541" y="654"/>
                  </a:lnTo>
                  <a:lnTo>
                    <a:pt x="1542" y="700"/>
                  </a:lnTo>
                  <a:lnTo>
                    <a:pt x="1541" y="745"/>
                  </a:lnTo>
                  <a:lnTo>
                    <a:pt x="1539" y="788"/>
                  </a:lnTo>
                  <a:lnTo>
                    <a:pt x="1537" y="828"/>
                  </a:lnTo>
                  <a:lnTo>
                    <a:pt x="1534" y="862"/>
                  </a:lnTo>
                  <a:lnTo>
                    <a:pt x="1530" y="892"/>
                  </a:lnTo>
                  <a:lnTo>
                    <a:pt x="1527" y="918"/>
                  </a:lnTo>
                  <a:lnTo>
                    <a:pt x="1525" y="936"/>
                  </a:lnTo>
                  <a:lnTo>
                    <a:pt x="1523" y="948"/>
                  </a:lnTo>
                  <a:lnTo>
                    <a:pt x="1523" y="952"/>
                  </a:lnTo>
                  <a:lnTo>
                    <a:pt x="1503" y="959"/>
                  </a:lnTo>
                  <a:lnTo>
                    <a:pt x="1486" y="972"/>
                  </a:lnTo>
                  <a:lnTo>
                    <a:pt x="1472" y="990"/>
                  </a:lnTo>
                  <a:lnTo>
                    <a:pt x="1458" y="1010"/>
                  </a:lnTo>
                  <a:lnTo>
                    <a:pt x="1448" y="1034"/>
                  </a:lnTo>
                  <a:lnTo>
                    <a:pt x="1439" y="1059"/>
                  </a:lnTo>
                  <a:lnTo>
                    <a:pt x="1431" y="1083"/>
                  </a:lnTo>
                  <a:lnTo>
                    <a:pt x="1425" y="1107"/>
                  </a:lnTo>
                  <a:lnTo>
                    <a:pt x="1421" y="1130"/>
                  </a:lnTo>
                  <a:lnTo>
                    <a:pt x="1417" y="1148"/>
                  </a:lnTo>
                  <a:lnTo>
                    <a:pt x="1416" y="1163"/>
                  </a:lnTo>
                  <a:lnTo>
                    <a:pt x="1415" y="1173"/>
                  </a:lnTo>
                  <a:lnTo>
                    <a:pt x="1413" y="1176"/>
                  </a:lnTo>
                  <a:lnTo>
                    <a:pt x="1375" y="1179"/>
                  </a:lnTo>
                  <a:lnTo>
                    <a:pt x="1347" y="1038"/>
                  </a:lnTo>
                  <a:lnTo>
                    <a:pt x="1327" y="1022"/>
                  </a:lnTo>
                  <a:lnTo>
                    <a:pt x="1311" y="1001"/>
                  </a:lnTo>
                  <a:lnTo>
                    <a:pt x="1299" y="979"/>
                  </a:lnTo>
                  <a:lnTo>
                    <a:pt x="1291" y="952"/>
                  </a:lnTo>
                  <a:lnTo>
                    <a:pt x="1287" y="924"/>
                  </a:lnTo>
                  <a:lnTo>
                    <a:pt x="1285" y="894"/>
                  </a:lnTo>
                  <a:lnTo>
                    <a:pt x="1286" y="862"/>
                  </a:lnTo>
                  <a:lnTo>
                    <a:pt x="1289" y="829"/>
                  </a:lnTo>
                  <a:lnTo>
                    <a:pt x="1291" y="796"/>
                  </a:lnTo>
                  <a:lnTo>
                    <a:pt x="1295" y="763"/>
                  </a:lnTo>
                  <a:lnTo>
                    <a:pt x="1301" y="730"/>
                  </a:lnTo>
                  <a:lnTo>
                    <a:pt x="1305" y="696"/>
                  </a:lnTo>
                  <a:lnTo>
                    <a:pt x="1309" y="665"/>
                  </a:lnTo>
                  <a:lnTo>
                    <a:pt x="1310" y="635"/>
                  </a:lnTo>
                  <a:lnTo>
                    <a:pt x="1311" y="606"/>
                  </a:lnTo>
                  <a:lnTo>
                    <a:pt x="1310" y="581"/>
                  </a:lnTo>
                  <a:lnTo>
                    <a:pt x="1305" y="559"/>
                  </a:lnTo>
                  <a:lnTo>
                    <a:pt x="1297" y="539"/>
                  </a:lnTo>
                  <a:lnTo>
                    <a:pt x="1286" y="523"/>
                  </a:lnTo>
                  <a:lnTo>
                    <a:pt x="1270" y="511"/>
                  </a:lnTo>
                  <a:lnTo>
                    <a:pt x="1249" y="503"/>
                  </a:lnTo>
                  <a:lnTo>
                    <a:pt x="1184" y="553"/>
                  </a:lnTo>
                  <a:lnTo>
                    <a:pt x="1114" y="598"/>
                  </a:lnTo>
                  <a:lnTo>
                    <a:pt x="1040" y="638"/>
                  </a:lnTo>
                  <a:lnTo>
                    <a:pt x="963" y="673"/>
                  </a:lnTo>
                  <a:lnTo>
                    <a:pt x="882" y="702"/>
                  </a:lnTo>
                  <a:lnTo>
                    <a:pt x="800" y="727"/>
                  </a:lnTo>
                  <a:lnTo>
                    <a:pt x="716" y="745"/>
                  </a:lnTo>
                  <a:lnTo>
                    <a:pt x="631" y="760"/>
                  </a:lnTo>
                  <a:lnTo>
                    <a:pt x="547" y="769"/>
                  </a:lnTo>
                  <a:lnTo>
                    <a:pt x="460" y="773"/>
                  </a:lnTo>
                  <a:lnTo>
                    <a:pt x="374" y="773"/>
                  </a:lnTo>
                  <a:lnTo>
                    <a:pt x="291" y="767"/>
                  </a:lnTo>
                  <a:lnTo>
                    <a:pt x="207" y="756"/>
                  </a:lnTo>
                  <a:lnTo>
                    <a:pt x="190" y="760"/>
                  </a:lnTo>
                  <a:lnTo>
                    <a:pt x="179" y="767"/>
                  </a:lnTo>
                  <a:lnTo>
                    <a:pt x="173" y="777"/>
                  </a:lnTo>
                  <a:lnTo>
                    <a:pt x="171" y="789"/>
                  </a:lnTo>
                  <a:lnTo>
                    <a:pt x="173" y="804"/>
                  </a:lnTo>
                  <a:lnTo>
                    <a:pt x="177" y="821"/>
                  </a:lnTo>
                  <a:lnTo>
                    <a:pt x="183" y="839"/>
                  </a:lnTo>
                  <a:lnTo>
                    <a:pt x="190" y="859"/>
                  </a:lnTo>
                  <a:lnTo>
                    <a:pt x="198" y="882"/>
                  </a:lnTo>
                  <a:lnTo>
                    <a:pt x="206" y="906"/>
                  </a:lnTo>
                  <a:lnTo>
                    <a:pt x="213" y="931"/>
                  </a:lnTo>
                  <a:lnTo>
                    <a:pt x="216" y="957"/>
                  </a:lnTo>
                  <a:lnTo>
                    <a:pt x="218" y="985"/>
                  </a:lnTo>
                  <a:lnTo>
                    <a:pt x="216" y="1013"/>
                  </a:lnTo>
                  <a:lnTo>
                    <a:pt x="210" y="1042"/>
                  </a:lnTo>
                  <a:lnTo>
                    <a:pt x="201" y="1063"/>
                  </a:lnTo>
                  <a:lnTo>
                    <a:pt x="195" y="1087"/>
                  </a:lnTo>
                  <a:lnTo>
                    <a:pt x="193" y="1110"/>
                  </a:lnTo>
                  <a:lnTo>
                    <a:pt x="193" y="1132"/>
                  </a:lnTo>
                  <a:lnTo>
                    <a:pt x="194" y="1152"/>
                  </a:lnTo>
                  <a:lnTo>
                    <a:pt x="195" y="1168"/>
                  </a:lnTo>
                  <a:lnTo>
                    <a:pt x="197" y="1179"/>
                  </a:lnTo>
                  <a:lnTo>
                    <a:pt x="198" y="1183"/>
                  </a:lnTo>
                  <a:lnTo>
                    <a:pt x="152" y="1188"/>
                  </a:lnTo>
                  <a:lnTo>
                    <a:pt x="150" y="1184"/>
                  </a:lnTo>
                  <a:lnTo>
                    <a:pt x="149" y="1175"/>
                  </a:lnTo>
                  <a:lnTo>
                    <a:pt x="146" y="1159"/>
                  </a:lnTo>
                  <a:lnTo>
                    <a:pt x="144" y="1139"/>
                  </a:lnTo>
                  <a:lnTo>
                    <a:pt x="138" y="1116"/>
                  </a:lnTo>
                  <a:lnTo>
                    <a:pt x="133" y="1092"/>
                  </a:lnTo>
                  <a:lnTo>
                    <a:pt x="125" y="1066"/>
                  </a:lnTo>
                  <a:lnTo>
                    <a:pt x="117" y="1039"/>
                  </a:lnTo>
                  <a:lnTo>
                    <a:pt x="106" y="1016"/>
                  </a:lnTo>
                  <a:lnTo>
                    <a:pt x="95" y="993"/>
                  </a:lnTo>
                  <a:lnTo>
                    <a:pt x="81" y="973"/>
                  </a:lnTo>
                  <a:lnTo>
                    <a:pt x="67" y="959"/>
                  </a:lnTo>
                  <a:lnTo>
                    <a:pt x="51" y="948"/>
                  </a:lnTo>
                  <a:lnTo>
                    <a:pt x="32" y="945"/>
                  </a:lnTo>
                  <a:lnTo>
                    <a:pt x="19" y="904"/>
                  </a:lnTo>
                  <a:lnTo>
                    <a:pt x="10" y="867"/>
                  </a:lnTo>
                  <a:lnTo>
                    <a:pt x="4" y="833"/>
                  </a:lnTo>
                  <a:lnTo>
                    <a:pt x="0" y="798"/>
                  </a:lnTo>
                  <a:lnTo>
                    <a:pt x="0" y="765"/>
                  </a:lnTo>
                  <a:lnTo>
                    <a:pt x="2" y="732"/>
                  </a:lnTo>
                  <a:lnTo>
                    <a:pt x="4" y="698"/>
                  </a:lnTo>
                  <a:lnTo>
                    <a:pt x="7" y="661"/>
                  </a:lnTo>
                  <a:lnTo>
                    <a:pt x="15" y="593"/>
                  </a:lnTo>
                  <a:lnTo>
                    <a:pt x="31" y="527"/>
                  </a:lnTo>
                  <a:lnTo>
                    <a:pt x="52" y="463"/>
                  </a:lnTo>
                  <a:lnTo>
                    <a:pt x="79" y="404"/>
                  </a:lnTo>
                  <a:lnTo>
                    <a:pt x="112" y="347"/>
                  </a:lnTo>
                  <a:lnTo>
                    <a:pt x="150" y="292"/>
                  </a:lnTo>
                  <a:lnTo>
                    <a:pt x="193" y="242"/>
                  </a:lnTo>
                  <a:lnTo>
                    <a:pt x="239" y="196"/>
                  </a:lnTo>
                  <a:lnTo>
                    <a:pt x="289" y="155"/>
                  </a:lnTo>
                  <a:lnTo>
                    <a:pt x="344" y="116"/>
                  </a:lnTo>
                  <a:lnTo>
                    <a:pt x="402" y="83"/>
                  </a:lnTo>
                  <a:lnTo>
                    <a:pt x="462" y="55"/>
                  </a:lnTo>
                  <a:lnTo>
                    <a:pt x="525" y="33"/>
                  </a:lnTo>
                  <a:lnTo>
                    <a:pt x="590" y="16"/>
                  </a:lnTo>
                  <a:lnTo>
                    <a:pt x="658" y="5"/>
                  </a:lnTo>
                  <a:lnTo>
                    <a:pt x="725" y="0"/>
                  </a:lnTo>
                  <a:close/>
                </a:path>
              </a:pathLst>
            </a:custGeom>
            <a:solidFill>
              <a:srgbClr val="666666"/>
            </a:solidFill>
            <a:ln w="0">
              <a:solidFill>
                <a:srgbClr val="66666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2" name="Freeform 55"/>
            <p:cNvSpPr>
              <a:spLocks noEditPoints="1"/>
            </p:cNvSpPr>
            <p:nvPr/>
          </p:nvSpPr>
          <p:spPr bwMode="auto">
            <a:xfrm>
              <a:off x="3160" y="3212"/>
              <a:ext cx="580" cy="213"/>
            </a:xfrm>
            <a:custGeom>
              <a:avLst/>
              <a:gdLst>
                <a:gd name="T0" fmla="*/ 1158 w 1158"/>
                <a:gd name="T1" fmla="*/ 38 h 427"/>
                <a:gd name="T2" fmla="*/ 1158 w 1158"/>
                <a:gd name="T3" fmla="*/ 38 h 427"/>
                <a:gd name="T4" fmla="*/ 1158 w 1158"/>
                <a:gd name="T5" fmla="*/ 38 h 427"/>
                <a:gd name="T6" fmla="*/ 1158 w 1158"/>
                <a:gd name="T7" fmla="*/ 38 h 427"/>
                <a:gd name="T8" fmla="*/ 110 w 1158"/>
                <a:gd name="T9" fmla="*/ 0 h 427"/>
                <a:gd name="T10" fmla="*/ 130 w 1158"/>
                <a:gd name="T11" fmla="*/ 48 h 427"/>
                <a:gd name="T12" fmla="*/ 153 w 1158"/>
                <a:gd name="T13" fmla="*/ 91 h 427"/>
                <a:gd name="T14" fmla="*/ 183 w 1158"/>
                <a:gd name="T15" fmla="*/ 130 h 427"/>
                <a:gd name="T16" fmla="*/ 216 w 1158"/>
                <a:gd name="T17" fmla="*/ 166 h 427"/>
                <a:gd name="T18" fmla="*/ 253 w 1158"/>
                <a:gd name="T19" fmla="*/ 197 h 427"/>
                <a:gd name="T20" fmla="*/ 294 w 1158"/>
                <a:gd name="T21" fmla="*/ 224 h 427"/>
                <a:gd name="T22" fmla="*/ 338 w 1158"/>
                <a:gd name="T23" fmla="*/ 247 h 427"/>
                <a:gd name="T24" fmla="*/ 383 w 1158"/>
                <a:gd name="T25" fmla="*/ 267 h 427"/>
                <a:gd name="T26" fmla="*/ 430 w 1158"/>
                <a:gd name="T27" fmla="*/ 281 h 427"/>
                <a:gd name="T28" fmla="*/ 480 w 1158"/>
                <a:gd name="T29" fmla="*/ 292 h 427"/>
                <a:gd name="T30" fmla="*/ 529 w 1158"/>
                <a:gd name="T31" fmla="*/ 300 h 427"/>
                <a:gd name="T32" fmla="*/ 579 w 1158"/>
                <a:gd name="T33" fmla="*/ 302 h 427"/>
                <a:gd name="T34" fmla="*/ 629 w 1158"/>
                <a:gd name="T35" fmla="*/ 301 h 427"/>
                <a:gd name="T36" fmla="*/ 680 w 1158"/>
                <a:gd name="T37" fmla="*/ 295 h 427"/>
                <a:gd name="T38" fmla="*/ 729 w 1158"/>
                <a:gd name="T39" fmla="*/ 285 h 427"/>
                <a:gd name="T40" fmla="*/ 776 w 1158"/>
                <a:gd name="T41" fmla="*/ 271 h 427"/>
                <a:gd name="T42" fmla="*/ 823 w 1158"/>
                <a:gd name="T43" fmla="*/ 253 h 427"/>
                <a:gd name="T44" fmla="*/ 867 w 1158"/>
                <a:gd name="T45" fmla="*/ 231 h 427"/>
                <a:gd name="T46" fmla="*/ 908 w 1158"/>
                <a:gd name="T47" fmla="*/ 203 h 427"/>
                <a:gd name="T48" fmla="*/ 945 w 1158"/>
                <a:gd name="T49" fmla="*/ 173 h 427"/>
                <a:gd name="T50" fmla="*/ 979 w 1158"/>
                <a:gd name="T51" fmla="*/ 137 h 427"/>
                <a:gd name="T52" fmla="*/ 1008 w 1158"/>
                <a:gd name="T53" fmla="*/ 97 h 427"/>
                <a:gd name="T54" fmla="*/ 1034 w 1158"/>
                <a:gd name="T55" fmla="*/ 52 h 427"/>
                <a:gd name="T56" fmla="*/ 1053 w 1158"/>
                <a:gd name="T57" fmla="*/ 4 h 427"/>
                <a:gd name="T58" fmla="*/ 1158 w 1158"/>
                <a:gd name="T59" fmla="*/ 38 h 427"/>
                <a:gd name="T60" fmla="*/ 1134 w 1158"/>
                <a:gd name="T61" fmla="*/ 95 h 427"/>
                <a:gd name="T62" fmla="*/ 1106 w 1158"/>
                <a:gd name="T63" fmla="*/ 149 h 427"/>
                <a:gd name="T64" fmla="*/ 1073 w 1158"/>
                <a:gd name="T65" fmla="*/ 197 h 427"/>
                <a:gd name="T66" fmla="*/ 1035 w 1158"/>
                <a:gd name="T67" fmla="*/ 240 h 427"/>
                <a:gd name="T68" fmla="*/ 994 w 1158"/>
                <a:gd name="T69" fmla="*/ 280 h 427"/>
                <a:gd name="T70" fmla="*/ 950 w 1158"/>
                <a:gd name="T71" fmla="*/ 314 h 427"/>
                <a:gd name="T72" fmla="*/ 902 w 1158"/>
                <a:gd name="T73" fmla="*/ 345 h 427"/>
                <a:gd name="T74" fmla="*/ 852 w 1158"/>
                <a:gd name="T75" fmla="*/ 370 h 427"/>
                <a:gd name="T76" fmla="*/ 799 w 1158"/>
                <a:gd name="T77" fmla="*/ 391 h 427"/>
                <a:gd name="T78" fmla="*/ 746 w 1158"/>
                <a:gd name="T79" fmla="*/ 407 h 427"/>
                <a:gd name="T80" fmla="*/ 690 w 1158"/>
                <a:gd name="T81" fmla="*/ 418 h 427"/>
                <a:gd name="T82" fmla="*/ 635 w 1158"/>
                <a:gd name="T83" fmla="*/ 424 h 427"/>
                <a:gd name="T84" fmla="*/ 578 w 1158"/>
                <a:gd name="T85" fmla="*/ 427 h 427"/>
                <a:gd name="T86" fmla="*/ 522 w 1158"/>
                <a:gd name="T87" fmla="*/ 424 h 427"/>
                <a:gd name="T88" fmla="*/ 466 w 1158"/>
                <a:gd name="T89" fmla="*/ 418 h 427"/>
                <a:gd name="T90" fmla="*/ 411 w 1158"/>
                <a:gd name="T91" fmla="*/ 406 h 427"/>
                <a:gd name="T92" fmla="*/ 356 w 1158"/>
                <a:gd name="T93" fmla="*/ 390 h 427"/>
                <a:gd name="T94" fmla="*/ 305 w 1158"/>
                <a:gd name="T95" fmla="*/ 369 h 427"/>
                <a:gd name="T96" fmla="*/ 254 w 1158"/>
                <a:gd name="T97" fmla="*/ 344 h 427"/>
                <a:gd name="T98" fmla="*/ 206 w 1158"/>
                <a:gd name="T99" fmla="*/ 313 h 427"/>
                <a:gd name="T100" fmla="*/ 163 w 1158"/>
                <a:gd name="T101" fmla="*/ 279 h 427"/>
                <a:gd name="T102" fmla="*/ 122 w 1158"/>
                <a:gd name="T103" fmla="*/ 239 h 427"/>
                <a:gd name="T104" fmla="*/ 85 w 1158"/>
                <a:gd name="T105" fmla="*/ 195 h 427"/>
                <a:gd name="T106" fmla="*/ 51 w 1158"/>
                <a:gd name="T107" fmla="*/ 146 h 427"/>
                <a:gd name="T108" fmla="*/ 22 w 1158"/>
                <a:gd name="T109" fmla="*/ 93 h 427"/>
                <a:gd name="T110" fmla="*/ 0 w 1158"/>
                <a:gd name="T111" fmla="*/ 36 h 427"/>
                <a:gd name="T112" fmla="*/ 110 w 1158"/>
                <a:gd name="T113"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8" h="427">
                  <a:moveTo>
                    <a:pt x="1158" y="38"/>
                  </a:moveTo>
                  <a:lnTo>
                    <a:pt x="1158" y="38"/>
                  </a:lnTo>
                  <a:lnTo>
                    <a:pt x="1158" y="38"/>
                  </a:lnTo>
                  <a:lnTo>
                    <a:pt x="1158" y="38"/>
                  </a:lnTo>
                  <a:close/>
                  <a:moveTo>
                    <a:pt x="110" y="0"/>
                  </a:moveTo>
                  <a:lnTo>
                    <a:pt x="130" y="48"/>
                  </a:lnTo>
                  <a:lnTo>
                    <a:pt x="153" y="91"/>
                  </a:lnTo>
                  <a:lnTo>
                    <a:pt x="183" y="130"/>
                  </a:lnTo>
                  <a:lnTo>
                    <a:pt x="216" y="166"/>
                  </a:lnTo>
                  <a:lnTo>
                    <a:pt x="253" y="197"/>
                  </a:lnTo>
                  <a:lnTo>
                    <a:pt x="294" y="224"/>
                  </a:lnTo>
                  <a:lnTo>
                    <a:pt x="338" y="247"/>
                  </a:lnTo>
                  <a:lnTo>
                    <a:pt x="383" y="267"/>
                  </a:lnTo>
                  <a:lnTo>
                    <a:pt x="430" y="281"/>
                  </a:lnTo>
                  <a:lnTo>
                    <a:pt x="480" y="292"/>
                  </a:lnTo>
                  <a:lnTo>
                    <a:pt x="529" y="300"/>
                  </a:lnTo>
                  <a:lnTo>
                    <a:pt x="579" y="302"/>
                  </a:lnTo>
                  <a:lnTo>
                    <a:pt x="629" y="301"/>
                  </a:lnTo>
                  <a:lnTo>
                    <a:pt x="680" y="295"/>
                  </a:lnTo>
                  <a:lnTo>
                    <a:pt x="729" y="285"/>
                  </a:lnTo>
                  <a:lnTo>
                    <a:pt x="776" y="271"/>
                  </a:lnTo>
                  <a:lnTo>
                    <a:pt x="823" y="253"/>
                  </a:lnTo>
                  <a:lnTo>
                    <a:pt x="867" y="231"/>
                  </a:lnTo>
                  <a:lnTo>
                    <a:pt x="908" y="203"/>
                  </a:lnTo>
                  <a:lnTo>
                    <a:pt x="945" y="173"/>
                  </a:lnTo>
                  <a:lnTo>
                    <a:pt x="979" y="137"/>
                  </a:lnTo>
                  <a:lnTo>
                    <a:pt x="1008" y="97"/>
                  </a:lnTo>
                  <a:lnTo>
                    <a:pt x="1034" y="52"/>
                  </a:lnTo>
                  <a:lnTo>
                    <a:pt x="1053" y="4"/>
                  </a:lnTo>
                  <a:lnTo>
                    <a:pt x="1158" y="38"/>
                  </a:lnTo>
                  <a:lnTo>
                    <a:pt x="1134" y="95"/>
                  </a:lnTo>
                  <a:lnTo>
                    <a:pt x="1106" y="149"/>
                  </a:lnTo>
                  <a:lnTo>
                    <a:pt x="1073" y="197"/>
                  </a:lnTo>
                  <a:lnTo>
                    <a:pt x="1035" y="240"/>
                  </a:lnTo>
                  <a:lnTo>
                    <a:pt x="994" y="280"/>
                  </a:lnTo>
                  <a:lnTo>
                    <a:pt x="950" y="314"/>
                  </a:lnTo>
                  <a:lnTo>
                    <a:pt x="902" y="345"/>
                  </a:lnTo>
                  <a:lnTo>
                    <a:pt x="852" y="370"/>
                  </a:lnTo>
                  <a:lnTo>
                    <a:pt x="799" y="391"/>
                  </a:lnTo>
                  <a:lnTo>
                    <a:pt x="746" y="407"/>
                  </a:lnTo>
                  <a:lnTo>
                    <a:pt x="690" y="418"/>
                  </a:lnTo>
                  <a:lnTo>
                    <a:pt x="635" y="424"/>
                  </a:lnTo>
                  <a:lnTo>
                    <a:pt x="578" y="427"/>
                  </a:lnTo>
                  <a:lnTo>
                    <a:pt x="522" y="424"/>
                  </a:lnTo>
                  <a:lnTo>
                    <a:pt x="466" y="418"/>
                  </a:lnTo>
                  <a:lnTo>
                    <a:pt x="411" y="406"/>
                  </a:lnTo>
                  <a:lnTo>
                    <a:pt x="356" y="390"/>
                  </a:lnTo>
                  <a:lnTo>
                    <a:pt x="305" y="369"/>
                  </a:lnTo>
                  <a:lnTo>
                    <a:pt x="254" y="344"/>
                  </a:lnTo>
                  <a:lnTo>
                    <a:pt x="206" y="313"/>
                  </a:lnTo>
                  <a:lnTo>
                    <a:pt x="163" y="279"/>
                  </a:lnTo>
                  <a:lnTo>
                    <a:pt x="122" y="239"/>
                  </a:lnTo>
                  <a:lnTo>
                    <a:pt x="85" y="195"/>
                  </a:lnTo>
                  <a:lnTo>
                    <a:pt x="51" y="146"/>
                  </a:lnTo>
                  <a:lnTo>
                    <a:pt x="22" y="93"/>
                  </a:lnTo>
                  <a:lnTo>
                    <a:pt x="0" y="36"/>
                  </a:lnTo>
                  <a:lnTo>
                    <a:pt x="11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3" name="Freeform 56"/>
            <p:cNvSpPr>
              <a:spLocks noEditPoints="1"/>
            </p:cNvSpPr>
            <p:nvPr/>
          </p:nvSpPr>
          <p:spPr bwMode="auto">
            <a:xfrm>
              <a:off x="3010" y="3842"/>
              <a:ext cx="881" cy="88"/>
            </a:xfrm>
            <a:custGeom>
              <a:avLst/>
              <a:gdLst>
                <a:gd name="T0" fmla="*/ 1752 w 1763"/>
                <a:gd name="T1" fmla="*/ 0 h 175"/>
                <a:gd name="T2" fmla="*/ 1763 w 1763"/>
                <a:gd name="T3" fmla="*/ 155 h 175"/>
                <a:gd name="T4" fmla="*/ 1763 w 1763"/>
                <a:gd name="T5" fmla="*/ 155 h 175"/>
                <a:gd name="T6" fmla="*/ 1714 w 1763"/>
                <a:gd name="T7" fmla="*/ 175 h 175"/>
                <a:gd name="T8" fmla="*/ 1752 w 1763"/>
                <a:gd name="T9" fmla="*/ 0 h 175"/>
                <a:gd name="T10" fmla="*/ 9 w 1763"/>
                <a:gd name="T11" fmla="*/ 0 h 175"/>
                <a:gd name="T12" fmla="*/ 38 w 1763"/>
                <a:gd name="T13" fmla="*/ 139 h 175"/>
                <a:gd name="T14" fmla="*/ 0 w 1763"/>
                <a:gd name="T15" fmla="*/ 121 h 175"/>
                <a:gd name="T16" fmla="*/ 9 w 1763"/>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3" h="175">
                  <a:moveTo>
                    <a:pt x="1752" y="0"/>
                  </a:moveTo>
                  <a:lnTo>
                    <a:pt x="1763" y="155"/>
                  </a:lnTo>
                  <a:lnTo>
                    <a:pt x="1763" y="155"/>
                  </a:lnTo>
                  <a:lnTo>
                    <a:pt x="1714" y="175"/>
                  </a:lnTo>
                  <a:lnTo>
                    <a:pt x="1752" y="0"/>
                  </a:lnTo>
                  <a:close/>
                  <a:moveTo>
                    <a:pt x="9" y="0"/>
                  </a:moveTo>
                  <a:lnTo>
                    <a:pt x="38" y="139"/>
                  </a:lnTo>
                  <a:lnTo>
                    <a:pt x="0" y="121"/>
                  </a:lnTo>
                  <a:lnTo>
                    <a:pt x="9" y="0"/>
                  </a:lnTo>
                  <a:close/>
                </a:path>
              </a:pathLst>
            </a:custGeom>
            <a:solidFill>
              <a:srgbClr val="15BDB1"/>
            </a:solidFill>
            <a:ln w="0">
              <a:solidFill>
                <a:srgbClr val="15BDB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4" name="Freeform 57"/>
            <p:cNvSpPr>
              <a:spLocks/>
            </p:cNvSpPr>
            <p:nvPr/>
          </p:nvSpPr>
          <p:spPr bwMode="auto">
            <a:xfrm>
              <a:off x="4046" y="1978"/>
              <a:ext cx="485" cy="602"/>
            </a:xfrm>
            <a:custGeom>
              <a:avLst/>
              <a:gdLst>
                <a:gd name="T0" fmla="*/ 486 w 971"/>
                <a:gd name="T1" fmla="*/ 0 h 1202"/>
                <a:gd name="T2" fmla="*/ 547 w 971"/>
                <a:gd name="T3" fmla="*/ 4 h 1202"/>
                <a:gd name="T4" fmla="*/ 605 w 971"/>
                <a:gd name="T5" fmla="*/ 14 h 1202"/>
                <a:gd name="T6" fmla="*/ 661 w 971"/>
                <a:gd name="T7" fmla="*/ 33 h 1202"/>
                <a:gd name="T8" fmla="*/ 714 w 971"/>
                <a:gd name="T9" fmla="*/ 58 h 1202"/>
                <a:gd name="T10" fmla="*/ 763 w 971"/>
                <a:gd name="T11" fmla="*/ 88 h 1202"/>
                <a:gd name="T12" fmla="*/ 808 w 971"/>
                <a:gd name="T13" fmla="*/ 124 h 1202"/>
                <a:gd name="T14" fmla="*/ 849 w 971"/>
                <a:gd name="T15" fmla="*/ 165 h 1202"/>
                <a:gd name="T16" fmla="*/ 883 w 971"/>
                <a:gd name="T17" fmla="*/ 212 h 1202"/>
                <a:gd name="T18" fmla="*/ 914 w 971"/>
                <a:gd name="T19" fmla="*/ 262 h 1202"/>
                <a:gd name="T20" fmla="*/ 938 w 971"/>
                <a:gd name="T21" fmla="*/ 316 h 1202"/>
                <a:gd name="T22" fmla="*/ 956 w 971"/>
                <a:gd name="T23" fmla="*/ 373 h 1202"/>
                <a:gd name="T24" fmla="*/ 967 w 971"/>
                <a:gd name="T25" fmla="*/ 433 h 1202"/>
                <a:gd name="T26" fmla="*/ 971 w 971"/>
                <a:gd name="T27" fmla="*/ 495 h 1202"/>
                <a:gd name="T28" fmla="*/ 967 w 971"/>
                <a:gd name="T29" fmla="*/ 556 h 1202"/>
                <a:gd name="T30" fmla="*/ 956 w 971"/>
                <a:gd name="T31" fmla="*/ 614 h 1202"/>
                <a:gd name="T32" fmla="*/ 939 w 971"/>
                <a:gd name="T33" fmla="*/ 670 h 1202"/>
                <a:gd name="T34" fmla="*/ 916 w 971"/>
                <a:gd name="T35" fmla="*/ 723 h 1202"/>
                <a:gd name="T36" fmla="*/ 887 w 971"/>
                <a:gd name="T37" fmla="*/ 772 h 1202"/>
                <a:gd name="T38" fmla="*/ 854 w 971"/>
                <a:gd name="T39" fmla="*/ 818 h 1202"/>
                <a:gd name="T40" fmla="*/ 814 w 971"/>
                <a:gd name="T41" fmla="*/ 859 h 1202"/>
                <a:gd name="T42" fmla="*/ 772 w 971"/>
                <a:gd name="T43" fmla="*/ 895 h 1202"/>
                <a:gd name="T44" fmla="*/ 724 w 971"/>
                <a:gd name="T45" fmla="*/ 926 h 1202"/>
                <a:gd name="T46" fmla="*/ 724 w 971"/>
                <a:gd name="T47" fmla="*/ 1153 h 1202"/>
                <a:gd name="T48" fmla="*/ 720 w 971"/>
                <a:gd name="T49" fmla="*/ 1172 h 1202"/>
                <a:gd name="T50" fmla="*/ 710 w 971"/>
                <a:gd name="T51" fmla="*/ 1188 h 1202"/>
                <a:gd name="T52" fmla="*/ 695 w 971"/>
                <a:gd name="T53" fmla="*/ 1198 h 1202"/>
                <a:gd name="T54" fmla="*/ 676 w 971"/>
                <a:gd name="T55" fmla="*/ 1202 h 1202"/>
                <a:gd name="T56" fmla="*/ 320 w 971"/>
                <a:gd name="T57" fmla="*/ 1202 h 1202"/>
                <a:gd name="T58" fmla="*/ 301 w 971"/>
                <a:gd name="T59" fmla="*/ 1198 h 1202"/>
                <a:gd name="T60" fmla="*/ 287 w 971"/>
                <a:gd name="T61" fmla="*/ 1188 h 1202"/>
                <a:gd name="T62" fmla="*/ 276 w 971"/>
                <a:gd name="T63" fmla="*/ 1172 h 1202"/>
                <a:gd name="T64" fmla="*/ 272 w 971"/>
                <a:gd name="T65" fmla="*/ 1153 h 1202"/>
                <a:gd name="T66" fmla="*/ 272 w 971"/>
                <a:gd name="T67" fmla="*/ 940 h 1202"/>
                <a:gd name="T68" fmla="*/ 221 w 971"/>
                <a:gd name="T69" fmla="*/ 910 h 1202"/>
                <a:gd name="T70" fmla="*/ 173 w 971"/>
                <a:gd name="T71" fmla="*/ 874 h 1202"/>
                <a:gd name="T72" fmla="*/ 130 w 971"/>
                <a:gd name="T73" fmla="*/ 832 h 1202"/>
                <a:gd name="T74" fmla="*/ 93 w 971"/>
                <a:gd name="T75" fmla="*/ 785 h 1202"/>
                <a:gd name="T76" fmla="*/ 61 w 971"/>
                <a:gd name="T77" fmla="*/ 733 h 1202"/>
                <a:gd name="T78" fmla="*/ 35 w 971"/>
                <a:gd name="T79" fmla="*/ 679 h 1202"/>
                <a:gd name="T80" fmla="*/ 16 w 971"/>
                <a:gd name="T81" fmla="*/ 621 h 1202"/>
                <a:gd name="T82" fmla="*/ 4 w 971"/>
                <a:gd name="T83" fmla="*/ 559 h 1202"/>
                <a:gd name="T84" fmla="*/ 0 w 971"/>
                <a:gd name="T85" fmla="*/ 495 h 1202"/>
                <a:gd name="T86" fmla="*/ 4 w 971"/>
                <a:gd name="T87" fmla="*/ 433 h 1202"/>
                <a:gd name="T88" fmla="*/ 15 w 971"/>
                <a:gd name="T89" fmla="*/ 373 h 1202"/>
                <a:gd name="T90" fmla="*/ 34 w 971"/>
                <a:gd name="T91" fmla="*/ 316 h 1202"/>
                <a:gd name="T92" fmla="*/ 57 w 971"/>
                <a:gd name="T93" fmla="*/ 262 h 1202"/>
                <a:gd name="T94" fmla="*/ 88 w 971"/>
                <a:gd name="T95" fmla="*/ 212 h 1202"/>
                <a:gd name="T96" fmla="*/ 124 w 971"/>
                <a:gd name="T97" fmla="*/ 165 h 1202"/>
                <a:gd name="T98" fmla="*/ 164 w 971"/>
                <a:gd name="T99" fmla="*/ 124 h 1202"/>
                <a:gd name="T100" fmla="*/ 209 w 971"/>
                <a:gd name="T101" fmla="*/ 88 h 1202"/>
                <a:gd name="T102" fmla="*/ 258 w 971"/>
                <a:gd name="T103" fmla="*/ 58 h 1202"/>
                <a:gd name="T104" fmla="*/ 311 w 971"/>
                <a:gd name="T105" fmla="*/ 33 h 1202"/>
                <a:gd name="T106" fmla="*/ 366 w 971"/>
                <a:gd name="T107" fmla="*/ 14 h 1202"/>
                <a:gd name="T108" fmla="*/ 425 w 971"/>
                <a:gd name="T109" fmla="*/ 4 h 1202"/>
                <a:gd name="T110" fmla="*/ 486 w 971"/>
                <a:gd name="T111" fmla="*/ 0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71" h="1202">
                  <a:moveTo>
                    <a:pt x="486" y="0"/>
                  </a:moveTo>
                  <a:lnTo>
                    <a:pt x="547" y="4"/>
                  </a:lnTo>
                  <a:lnTo>
                    <a:pt x="605" y="14"/>
                  </a:lnTo>
                  <a:lnTo>
                    <a:pt x="661" y="33"/>
                  </a:lnTo>
                  <a:lnTo>
                    <a:pt x="714" y="58"/>
                  </a:lnTo>
                  <a:lnTo>
                    <a:pt x="763" y="88"/>
                  </a:lnTo>
                  <a:lnTo>
                    <a:pt x="808" y="124"/>
                  </a:lnTo>
                  <a:lnTo>
                    <a:pt x="849" y="165"/>
                  </a:lnTo>
                  <a:lnTo>
                    <a:pt x="883" y="212"/>
                  </a:lnTo>
                  <a:lnTo>
                    <a:pt x="914" y="262"/>
                  </a:lnTo>
                  <a:lnTo>
                    <a:pt x="938" y="316"/>
                  </a:lnTo>
                  <a:lnTo>
                    <a:pt x="956" y="373"/>
                  </a:lnTo>
                  <a:lnTo>
                    <a:pt x="967" y="433"/>
                  </a:lnTo>
                  <a:lnTo>
                    <a:pt x="971" y="495"/>
                  </a:lnTo>
                  <a:lnTo>
                    <a:pt x="967" y="556"/>
                  </a:lnTo>
                  <a:lnTo>
                    <a:pt x="956" y="614"/>
                  </a:lnTo>
                  <a:lnTo>
                    <a:pt x="939" y="670"/>
                  </a:lnTo>
                  <a:lnTo>
                    <a:pt x="916" y="723"/>
                  </a:lnTo>
                  <a:lnTo>
                    <a:pt x="887" y="772"/>
                  </a:lnTo>
                  <a:lnTo>
                    <a:pt x="854" y="818"/>
                  </a:lnTo>
                  <a:lnTo>
                    <a:pt x="814" y="859"/>
                  </a:lnTo>
                  <a:lnTo>
                    <a:pt x="772" y="895"/>
                  </a:lnTo>
                  <a:lnTo>
                    <a:pt x="724" y="926"/>
                  </a:lnTo>
                  <a:lnTo>
                    <a:pt x="724" y="1153"/>
                  </a:lnTo>
                  <a:lnTo>
                    <a:pt x="720" y="1172"/>
                  </a:lnTo>
                  <a:lnTo>
                    <a:pt x="710" y="1188"/>
                  </a:lnTo>
                  <a:lnTo>
                    <a:pt x="695" y="1198"/>
                  </a:lnTo>
                  <a:lnTo>
                    <a:pt x="676" y="1202"/>
                  </a:lnTo>
                  <a:lnTo>
                    <a:pt x="320" y="1202"/>
                  </a:lnTo>
                  <a:lnTo>
                    <a:pt x="301" y="1198"/>
                  </a:lnTo>
                  <a:lnTo>
                    <a:pt x="287" y="1188"/>
                  </a:lnTo>
                  <a:lnTo>
                    <a:pt x="276" y="1172"/>
                  </a:lnTo>
                  <a:lnTo>
                    <a:pt x="272" y="1153"/>
                  </a:lnTo>
                  <a:lnTo>
                    <a:pt x="272" y="940"/>
                  </a:lnTo>
                  <a:lnTo>
                    <a:pt x="221" y="910"/>
                  </a:lnTo>
                  <a:lnTo>
                    <a:pt x="173" y="874"/>
                  </a:lnTo>
                  <a:lnTo>
                    <a:pt x="130" y="832"/>
                  </a:lnTo>
                  <a:lnTo>
                    <a:pt x="93" y="785"/>
                  </a:lnTo>
                  <a:lnTo>
                    <a:pt x="61" y="733"/>
                  </a:lnTo>
                  <a:lnTo>
                    <a:pt x="35" y="679"/>
                  </a:lnTo>
                  <a:lnTo>
                    <a:pt x="16" y="621"/>
                  </a:lnTo>
                  <a:lnTo>
                    <a:pt x="4" y="559"/>
                  </a:lnTo>
                  <a:lnTo>
                    <a:pt x="0" y="495"/>
                  </a:lnTo>
                  <a:lnTo>
                    <a:pt x="4" y="433"/>
                  </a:lnTo>
                  <a:lnTo>
                    <a:pt x="15" y="373"/>
                  </a:lnTo>
                  <a:lnTo>
                    <a:pt x="34" y="316"/>
                  </a:lnTo>
                  <a:lnTo>
                    <a:pt x="57" y="262"/>
                  </a:lnTo>
                  <a:lnTo>
                    <a:pt x="88" y="212"/>
                  </a:lnTo>
                  <a:lnTo>
                    <a:pt x="124" y="165"/>
                  </a:lnTo>
                  <a:lnTo>
                    <a:pt x="164" y="124"/>
                  </a:lnTo>
                  <a:lnTo>
                    <a:pt x="209" y="88"/>
                  </a:lnTo>
                  <a:lnTo>
                    <a:pt x="258" y="58"/>
                  </a:lnTo>
                  <a:lnTo>
                    <a:pt x="311" y="33"/>
                  </a:lnTo>
                  <a:lnTo>
                    <a:pt x="366" y="14"/>
                  </a:lnTo>
                  <a:lnTo>
                    <a:pt x="425" y="4"/>
                  </a:lnTo>
                  <a:lnTo>
                    <a:pt x="486" y="0"/>
                  </a:lnTo>
                  <a:close/>
                </a:path>
              </a:pathLst>
            </a:custGeom>
            <a:solidFill>
              <a:srgbClr val="FBB429"/>
            </a:solidFill>
            <a:ln w="0">
              <a:solidFill>
                <a:srgbClr val="FBB42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5" name="Freeform 58"/>
            <p:cNvSpPr>
              <a:spLocks/>
            </p:cNvSpPr>
            <p:nvPr/>
          </p:nvSpPr>
          <p:spPr bwMode="auto">
            <a:xfrm>
              <a:off x="4199" y="2217"/>
              <a:ext cx="181" cy="332"/>
            </a:xfrm>
            <a:custGeom>
              <a:avLst/>
              <a:gdLst>
                <a:gd name="T0" fmla="*/ 363 w 363"/>
                <a:gd name="T1" fmla="*/ 0 h 663"/>
                <a:gd name="T2" fmla="*/ 273 w 363"/>
                <a:gd name="T3" fmla="*/ 649 h 663"/>
                <a:gd name="T4" fmla="*/ 270 w 363"/>
                <a:gd name="T5" fmla="*/ 663 h 663"/>
                <a:gd name="T6" fmla="*/ 87 w 363"/>
                <a:gd name="T7" fmla="*/ 663 h 663"/>
                <a:gd name="T8" fmla="*/ 86 w 363"/>
                <a:gd name="T9" fmla="*/ 649 h 663"/>
                <a:gd name="T10" fmla="*/ 0 w 363"/>
                <a:gd name="T11" fmla="*/ 21 h 663"/>
                <a:gd name="T12" fmla="*/ 31 w 363"/>
                <a:gd name="T13" fmla="*/ 17 h 663"/>
                <a:gd name="T14" fmla="*/ 31 w 363"/>
                <a:gd name="T15" fmla="*/ 17 h 663"/>
                <a:gd name="T16" fmla="*/ 115 w 363"/>
                <a:gd name="T17" fmla="*/ 632 h 663"/>
                <a:gd name="T18" fmla="*/ 242 w 363"/>
                <a:gd name="T19" fmla="*/ 632 h 663"/>
                <a:gd name="T20" fmla="*/ 330 w 363"/>
                <a:gd name="T21" fmla="*/ 4 h 663"/>
                <a:gd name="T22" fmla="*/ 363 w 363"/>
                <a:gd name="T2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 h="663">
                  <a:moveTo>
                    <a:pt x="363" y="0"/>
                  </a:moveTo>
                  <a:lnTo>
                    <a:pt x="273" y="649"/>
                  </a:lnTo>
                  <a:lnTo>
                    <a:pt x="270" y="663"/>
                  </a:lnTo>
                  <a:lnTo>
                    <a:pt x="87" y="663"/>
                  </a:lnTo>
                  <a:lnTo>
                    <a:pt x="86" y="649"/>
                  </a:lnTo>
                  <a:lnTo>
                    <a:pt x="0" y="21"/>
                  </a:lnTo>
                  <a:lnTo>
                    <a:pt x="31" y="17"/>
                  </a:lnTo>
                  <a:lnTo>
                    <a:pt x="31" y="17"/>
                  </a:lnTo>
                  <a:lnTo>
                    <a:pt x="115" y="632"/>
                  </a:lnTo>
                  <a:lnTo>
                    <a:pt x="242" y="632"/>
                  </a:lnTo>
                  <a:lnTo>
                    <a:pt x="330" y="4"/>
                  </a:lnTo>
                  <a:lnTo>
                    <a:pt x="363"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6" name="Freeform 59"/>
            <p:cNvSpPr>
              <a:spLocks/>
            </p:cNvSpPr>
            <p:nvPr/>
          </p:nvSpPr>
          <p:spPr bwMode="auto">
            <a:xfrm>
              <a:off x="4149" y="2180"/>
              <a:ext cx="289" cy="90"/>
            </a:xfrm>
            <a:custGeom>
              <a:avLst/>
              <a:gdLst>
                <a:gd name="T0" fmla="*/ 325 w 578"/>
                <a:gd name="T1" fmla="*/ 0 h 180"/>
                <a:gd name="T2" fmla="*/ 314 w 578"/>
                <a:gd name="T3" fmla="*/ 71 h 180"/>
                <a:gd name="T4" fmla="*/ 578 w 578"/>
                <a:gd name="T5" fmla="*/ 31 h 180"/>
                <a:gd name="T6" fmla="*/ 220 w 578"/>
                <a:gd name="T7" fmla="*/ 180 h 180"/>
                <a:gd name="T8" fmla="*/ 234 w 578"/>
                <a:gd name="T9" fmla="*/ 84 h 180"/>
                <a:gd name="T10" fmla="*/ 0 w 578"/>
                <a:gd name="T11" fmla="*/ 129 h 180"/>
                <a:gd name="T12" fmla="*/ 325 w 578"/>
                <a:gd name="T13" fmla="*/ 0 h 180"/>
              </a:gdLst>
              <a:ahLst/>
              <a:cxnLst>
                <a:cxn ang="0">
                  <a:pos x="T0" y="T1"/>
                </a:cxn>
                <a:cxn ang="0">
                  <a:pos x="T2" y="T3"/>
                </a:cxn>
                <a:cxn ang="0">
                  <a:pos x="T4" y="T5"/>
                </a:cxn>
                <a:cxn ang="0">
                  <a:pos x="T6" y="T7"/>
                </a:cxn>
                <a:cxn ang="0">
                  <a:pos x="T8" y="T9"/>
                </a:cxn>
                <a:cxn ang="0">
                  <a:pos x="T10" y="T11"/>
                </a:cxn>
                <a:cxn ang="0">
                  <a:pos x="T12" y="T13"/>
                </a:cxn>
              </a:cxnLst>
              <a:rect l="0" t="0" r="r" b="b"/>
              <a:pathLst>
                <a:path w="578" h="180">
                  <a:moveTo>
                    <a:pt x="325" y="0"/>
                  </a:moveTo>
                  <a:lnTo>
                    <a:pt x="314" y="71"/>
                  </a:lnTo>
                  <a:lnTo>
                    <a:pt x="578" y="31"/>
                  </a:lnTo>
                  <a:lnTo>
                    <a:pt x="220" y="180"/>
                  </a:lnTo>
                  <a:lnTo>
                    <a:pt x="234" y="84"/>
                  </a:lnTo>
                  <a:lnTo>
                    <a:pt x="0" y="129"/>
                  </a:lnTo>
                  <a:lnTo>
                    <a:pt x="325"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7" name="Freeform 60"/>
            <p:cNvSpPr>
              <a:spLocks/>
            </p:cNvSpPr>
            <p:nvPr/>
          </p:nvSpPr>
          <p:spPr bwMode="auto">
            <a:xfrm>
              <a:off x="4195" y="2576"/>
              <a:ext cx="187" cy="159"/>
            </a:xfrm>
            <a:custGeom>
              <a:avLst/>
              <a:gdLst>
                <a:gd name="T0" fmla="*/ 335 w 373"/>
                <a:gd name="T1" fmla="*/ 0 h 316"/>
                <a:gd name="T2" fmla="*/ 363 w 373"/>
                <a:gd name="T3" fmla="*/ 9 h 316"/>
                <a:gd name="T4" fmla="*/ 373 w 373"/>
                <a:gd name="T5" fmla="*/ 30 h 316"/>
                <a:gd name="T6" fmla="*/ 363 w 373"/>
                <a:gd name="T7" fmla="*/ 51 h 316"/>
                <a:gd name="T8" fmla="*/ 335 w 373"/>
                <a:gd name="T9" fmla="*/ 61 h 316"/>
                <a:gd name="T10" fmla="*/ 363 w 373"/>
                <a:gd name="T11" fmla="*/ 70 h 316"/>
                <a:gd name="T12" fmla="*/ 373 w 373"/>
                <a:gd name="T13" fmla="*/ 91 h 316"/>
                <a:gd name="T14" fmla="*/ 363 w 373"/>
                <a:gd name="T15" fmla="*/ 112 h 316"/>
                <a:gd name="T16" fmla="*/ 335 w 373"/>
                <a:gd name="T17" fmla="*/ 120 h 316"/>
                <a:gd name="T18" fmla="*/ 363 w 373"/>
                <a:gd name="T19" fmla="*/ 130 h 316"/>
                <a:gd name="T20" fmla="*/ 373 w 373"/>
                <a:gd name="T21" fmla="*/ 151 h 316"/>
                <a:gd name="T22" fmla="*/ 363 w 373"/>
                <a:gd name="T23" fmla="*/ 172 h 316"/>
                <a:gd name="T24" fmla="*/ 360 w 373"/>
                <a:gd name="T25" fmla="*/ 189 h 316"/>
                <a:gd name="T26" fmla="*/ 362 w 373"/>
                <a:gd name="T27" fmla="*/ 217 h 316"/>
                <a:gd name="T28" fmla="*/ 347 w 373"/>
                <a:gd name="T29" fmla="*/ 233 h 316"/>
                <a:gd name="T30" fmla="*/ 293 w 373"/>
                <a:gd name="T31" fmla="*/ 236 h 316"/>
                <a:gd name="T32" fmla="*/ 305 w 373"/>
                <a:gd name="T33" fmla="*/ 261 h 316"/>
                <a:gd name="T34" fmla="*/ 297 w 373"/>
                <a:gd name="T35" fmla="*/ 282 h 316"/>
                <a:gd name="T36" fmla="*/ 277 w 373"/>
                <a:gd name="T37" fmla="*/ 291 h 316"/>
                <a:gd name="T38" fmla="*/ 270 w 373"/>
                <a:gd name="T39" fmla="*/ 299 h 316"/>
                <a:gd name="T40" fmla="*/ 250 w 373"/>
                <a:gd name="T41" fmla="*/ 308 h 316"/>
                <a:gd name="T42" fmla="*/ 238 w 373"/>
                <a:gd name="T43" fmla="*/ 316 h 316"/>
                <a:gd name="T44" fmla="*/ 209 w 373"/>
                <a:gd name="T45" fmla="*/ 308 h 316"/>
                <a:gd name="T46" fmla="*/ 164 w 373"/>
                <a:gd name="T47" fmla="*/ 316 h 316"/>
                <a:gd name="T48" fmla="*/ 135 w 373"/>
                <a:gd name="T49" fmla="*/ 308 h 316"/>
                <a:gd name="T50" fmla="*/ 112 w 373"/>
                <a:gd name="T51" fmla="*/ 306 h 316"/>
                <a:gd name="T52" fmla="*/ 98 w 373"/>
                <a:gd name="T53" fmla="*/ 291 h 316"/>
                <a:gd name="T54" fmla="*/ 86 w 373"/>
                <a:gd name="T55" fmla="*/ 289 h 316"/>
                <a:gd name="T56" fmla="*/ 71 w 373"/>
                <a:gd name="T57" fmla="*/ 273 h 316"/>
                <a:gd name="T58" fmla="*/ 73 w 373"/>
                <a:gd name="T59" fmla="*/ 246 h 316"/>
                <a:gd name="T60" fmla="*/ 38 w 373"/>
                <a:gd name="T61" fmla="*/ 236 h 316"/>
                <a:gd name="T62" fmla="*/ 18 w 373"/>
                <a:gd name="T63" fmla="*/ 226 h 316"/>
                <a:gd name="T64" fmla="*/ 10 w 373"/>
                <a:gd name="T65" fmla="*/ 205 h 316"/>
                <a:gd name="T66" fmla="*/ 24 w 373"/>
                <a:gd name="T67" fmla="*/ 179 h 316"/>
                <a:gd name="T68" fmla="*/ 2 w 373"/>
                <a:gd name="T69" fmla="*/ 163 h 316"/>
                <a:gd name="T70" fmla="*/ 2 w 373"/>
                <a:gd name="T71" fmla="*/ 139 h 316"/>
                <a:gd name="T72" fmla="*/ 24 w 373"/>
                <a:gd name="T73" fmla="*/ 123 h 316"/>
                <a:gd name="T74" fmla="*/ 24 w 373"/>
                <a:gd name="T75" fmla="*/ 119 h 316"/>
                <a:gd name="T76" fmla="*/ 2 w 373"/>
                <a:gd name="T77" fmla="*/ 102 h 316"/>
                <a:gd name="T78" fmla="*/ 2 w 373"/>
                <a:gd name="T79" fmla="*/ 79 h 316"/>
                <a:gd name="T80" fmla="*/ 24 w 373"/>
                <a:gd name="T81" fmla="*/ 63 h 316"/>
                <a:gd name="T82" fmla="*/ 24 w 373"/>
                <a:gd name="T83" fmla="*/ 58 h 316"/>
                <a:gd name="T84" fmla="*/ 2 w 373"/>
                <a:gd name="T85" fmla="*/ 42 h 316"/>
                <a:gd name="T86" fmla="*/ 2 w 373"/>
                <a:gd name="T87" fmla="*/ 18 h 316"/>
                <a:gd name="T88" fmla="*/ 24 w 373"/>
                <a:gd name="T89" fmla="*/ 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3" h="316">
                  <a:moveTo>
                    <a:pt x="38" y="0"/>
                  </a:moveTo>
                  <a:lnTo>
                    <a:pt x="335" y="0"/>
                  </a:lnTo>
                  <a:lnTo>
                    <a:pt x="350" y="2"/>
                  </a:lnTo>
                  <a:lnTo>
                    <a:pt x="363" y="9"/>
                  </a:lnTo>
                  <a:lnTo>
                    <a:pt x="371" y="18"/>
                  </a:lnTo>
                  <a:lnTo>
                    <a:pt x="373" y="30"/>
                  </a:lnTo>
                  <a:lnTo>
                    <a:pt x="371" y="42"/>
                  </a:lnTo>
                  <a:lnTo>
                    <a:pt x="363" y="51"/>
                  </a:lnTo>
                  <a:lnTo>
                    <a:pt x="350" y="58"/>
                  </a:lnTo>
                  <a:lnTo>
                    <a:pt x="335" y="61"/>
                  </a:lnTo>
                  <a:lnTo>
                    <a:pt x="350" y="63"/>
                  </a:lnTo>
                  <a:lnTo>
                    <a:pt x="363" y="70"/>
                  </a:lnTo>
                  <a:lnTo>
                    <a:pt x="371" y="79"/>
                  </a:lnTo>
                  <a:lnTo>
                    <a:pt x="373" y="91"/>
                  </a:lnTo>
                  <a:lnTo>
                    <a:pt x="371" y="102"/>
                  </a:lnTo>
                  <a:lnTo>
                    <a:pt x="363" y="112"/>
                  </a:lnTo>
                  <a:lnTo>
                    <a:pt x="350" y="119"/>
                  </a:lnTo>
                  <a:lnTo>
                    <a:pt x="335" y="120"/>
                  </a:lnTo>
                  <a:lnTo>
                    <a:pt x="350" y="123"/>
                  </a:lnTo>
                  <a:lnTo>
                    <a:pt x="363" y="130"/>
                  </a:lnTo>
                  <a:lnTo>
                    <a:pt x="371" y="139"/>
                  </a:lnTo>
                  <a:lnTo>
                    <a:pt x="373" y="151"/>
                  </a:lnTo>
                  <a:lnTo>
                    <a:pt x="371" y="163"/>
                  </a:lnTo>
                  <a:lnTo>
                    <a:pt x="363" y="172"/>
                  </a:lnTo>
                  <a:lnTo>
                    <a:pt x="351" y="179"/>
                  </a:lnTo>
                  <a:lnTo>
                    <a:pt x="360" y="189"/>
                  </a:lnTo>
                  <a:lnTo>
                    <a:pt x="364" y="205"/>
                  </a:lnTo>
                  <a:lnTo>
                    <a:pt x="362" y="217"/>
                  </a:lnTo>
                  <a:lnTo>
                    <a:pt x="355" y="226"/>
                  </a:lnTo>
                  <a:lnTo>
                    <a:pt x="347" y="233"/>
                  </a:lnTo>
                  <a:lnTo>
                    <a:pt x="335" y="236"/>
                  </a:lnTo>
                  <a:lnTo>
                    <a:pt x="293" y="236"/>
                  </a:lnTo>
                  <a:lnTo>
                    <a:pt x="302" y="246"/>
                  </a:lnTo>
                  <a:lnTo>
                    <a:pt x="305" y="261"/>
                  </a:lnTo>
                  <a:lnTo>
                    <a:pt x="303" y="273"/>
                  </a:lnTo>
                  <a:lnTo>
                    <a:pt x="297" y="282"/>
                  </a:lnTo>
                  <a:lnTo>
                    <a:pt x="287" y="289"/>
                  </a:lnTo>
                  <a:lnTo>
                    <a:pt x="277" y="291"/>
                  </a:lnTo>
                  <a:lnTo>
                    <a:pt x="275" y="291"/>
                  </a:lnTo>
                  <a:lnTo>
                    <a:pt x="270" y="299"/>
                  </a:lnTo>
                  <a:lnTo>
                    <a:pt x="261" y="306"/>
                  </a:lnTo>
                  <a:lnTo>
                    <a:pt x="250" y="308"/>
                  </a:lnTo>
                  <a:lnTo>
                    <a:pt x="238" y="308"/>
                  </a:lnTo>
                  <a:lnTo>
                    <a:pt x="238" y="316"/>
                  </a:lnTo>
                  <a:lnTo>
                    <a:pt x="209" y="316"/>
                  </a:lnTo>
                  <a:lnTo>
                    <a:pt x="209" y="308"/>
                  </a:lnTo>
                  <a:lnTo>
                    <a:pt x="164" y="308"/>
                  </a:lnTo>
                  <a:lnTo>
                    <a:pt x="164" y="316"/>
                  </a:lnTo>
                  <a:lnTo>
                    <a:pt x="135" y="316"/>
                  </a:lnTo>
                  <a:lnTo>
                    <a:pt x="135" y="308"/>
                  </a:lnTo>
                  <a:lnTo>
                    <a:pt x="123" y="308"/>
                  </a:lnTo>
                  <a:lnTo>
                    <a:pt x="112" y="306"/>
                  </a:lnTo>
                  <a:lnTo>
                    <a:pt x="104" y="299"/>
                  </a:lnTo>
                  <a:lnTo>
                    <a:pt x="98" y="291"/>
                  </a:lnTo>
                  <a:lnTo>
                    <a:pt x="96" y="291"/>
                  </a:lnTo>
                  <a:lnTo>
                    <a:pt x="86" y="289"/>
                  </a:lnTo>
                  <a:lnTo>
                    <a:pt x="77" y="282"/>
                  </a:lnTo>
                  <a:lnTo>
                    <a:pt x="71" y="273"/>
                  </a:lnTo>
                  <a:lnTo>
                    <a:pt x="69" y="261"/>
                  </a:lnTo>
                  <a:lnTo>
                    <a:pt x="73" y="246"/>
                  </a:lnTo>
                  <a:lnTo>
                    <a:pt x="82" y="236"/>
                  </a:lnTo>
                  <a:lnTo>
                    <a:pt x="38" y="236"/>
                  </a:lnTo>
                  <a:lnTo>
                    <a:pt x="28" y="233"/>
                  </a:lnTo>
                  <a:lnTo>
                    <a:pt x="18" y="226"/>
                  </a:lnTo>
                  <a:lnTo>
                    <a:pt x="12" y="217"/>
                  </a:lnTo>
                  <a:lnTo>
                    <a:pt x="10" y="205"/>
                  </a:lnTo>
                  <a:lnTo>
                    <a:pt x="13" y="189"/>
                  </a:lnTo>
                  <a:lnTo>
                    <a:pt x="24" y="179"/>
                  </a:lnTo>
                  <a:lnTo>
                    <a:pt x="10" y="172"/>
                  </a:lnTo>
                  <a:lnTo>
                    <a:pt x="2" y="163"/>
                  </a:lnTo>
                  <a:lnTo>
                    <a:pt x="0" y="151"/>
                  </a:lnTo>
                  <a:lnTo>
                    <a:pt x="2" y="139"/>
                  </a:lnTo>
                  <a:lnTo>
                    <a:pt x="12" y="130"/>
                  </a:lnTo>
                  <a:lnTo>
                    <a:pt x="24" y="123"/>
                  </a:lnTo>
                  <a:lnTo>
                    <a:pt x="38" y="120"/>
                  </a:lnTo>
                  <a:lnTo>
                    <a:pt x="24" y="119"/>
                  </a:lnTo>
                  <a:lnTo>
                    <a:pt x="12" y="112"/>
                  </a:lnTo>
                  <a:lnTo>
                    <a:pt x="2" y="102"/>
                  </a:lnTo>
                  <a:lnTo>
                    <a:pt x="0" y="91"/>
                  </a:lnTo>
                  <a:lnTo>
                    <a:pt x="2" y="79"/>
                  </a:lnTo>
                  <a:lnTo>
                    <a:pt x="12" y="70"/>
                  </a:lnTo>
                  <a:lnTo>
                    <a:pt x="24" y="63"/>
                  </a:lnTo>
                  <a:lnTo>
                    <a:pt x="38" y="61"/>
                  </a:lnTo>
                  <a:lnTo>
                    <a:pt x="24" y="58"/>
                  </a:lnTo>
                  <a:lnTo>
                    <a:pt x="12" y="51"/>
                  </a:lnTo>
                  <a:lnTo>
                    <a:pt x="2" y="42"/>
                  </a:lnTo>
                  <a:lnTo>
                    <a:pt x="0" y="30"/>
                  </a:lnTo>
                  <a:lnTo>
                    <a:pt x="2" y="18"/>
                  </a:lnTo>
                  <a:lnTo>
                    <a:pt x="12" y="9"/>
                  </a:lnTo>
                  <a:lnTo>
                    <a:pt x="24" y="2"/>
                  </a:lnTo>
                  <a:lnTo>
                    <a:pt x="38" y="0"/>
                  </a:lnTo>
                  <a:close/>
                </a:path>
              </a:pathLst>
            </a:custGeom>
            <a:solidFill>
              <a:srgbClr val="0E7886"/>
            </a:solidFill>
            <a:ln w="0">
              <a:solidFill>
                <a:srgbClr val="0E788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8" name="Rectangle 61"/>
            <p:cNvSpPr>
              <a:spLocks noChangeArrowheads="1"/>
            </p:cNvSpPr>
            <p:nvPr/>
          </p:nvSpPr>
          <p:spPr bwMode="auto">
            <a:xfrm>
              <a:off x="3741" y="3566"/>
              <a:ext cx="57" cy="16"/>
            </a:xfrm>
            <a:prstGeom prst="rect">
              <a:avLst/>
            </a:prstGeom>
            <a:solidFill>
              <a:srgbClr val="FFFFFF"/>
            </a:solidFill>
            <a:ln w="0">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9" name="Rectangle 62"/>
            <p:cNvSpPr>
              <a:spLocks noChangeArrowheads="1"/>
            </p:cNvSpPr>
            <p:nvPr/>
          </p:nvSpPr>
          <p:spPr bwMode="auto">
            <a:xfrm>
              <a:off x="3769" y="3566"/>
              <a:ext cx="29" cy="16"/>
            </a:xfrm>
            <a:prstGeom prst="rect">
              <a:avLst/>
            </a:prstGeom>
            <a:solidFill>
              <a:srgbClr val="FF5B61"/>
            </a:solidFill>
            <a:ln w="0">
              <a:solidFill>
                <a:srgbClr val="FF5B61"/>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170" name="Group 65"/>
          <p:cNvGrpSpPr>
            <a:grpSpLocks noChangeAspect="1"/>
          </p:cNvGrpSpPr>
          <p:nvPr/>
        </p:nvGrpSpPr>
        <p:grpSpPr bwMode="auto">
          <a:xfrm>
            <a:off x="8347387" y="2400066"/>
            <a:ext cx="2772218" cy="2308333"/>
            <a:chOff x="5107" y="1443"/>
            <a:chExt cx="1500" cy="1249"/>
          </a:xfrm>
        </p:grpSpPr>
        <p:sp>
          <p:nvSpPr>
            <p:cNvPr id="171" name="AutoShape 64"/>
            <p:cNvSpPr>
              <a:spLocks noChangeAspect="1" noChangeArrowheads="1" noTextEdit="1"/>
            </p:cNvSpPr>
            <p:nvPr/>
          </p:nvSpPr>
          <p:spPr bwMode="auto">
            <a:xfrm>
              <a:off x="5107" y="1443"/>
              <a:ext cx="1500" cy="1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73" name="Freeform 67"/>
            <p:cNvSpPr>
              <a:spLocks noEditPoints="1"/>
            </p:cNvSpPr>
            <p:nvPr/>
          </p:nvSpPr>
          <p:spPr bwMode="auto">
            <a:xfrm>
              <a:off x="5882" y="1718"/>
              <a:ext cx="675" cy="589"/>
            </a:xfrm>
            <a:custGeom>
              <a:avLst/>
              <a:gdLst>
                <a:gd name="T0" fmla="*/ 1275 w 2025"/>
                <a:gd name="T1" fmla="*/ 450 h 1769"/>
                <a:gd name="T2" fmla="*/ 1275 w 2025"/>
                <a:gd name="T3" fmla="*/ 600 h 1769"/>
                <a:gd name="T4" fmla="*/ 1800 w 2025"/>
                <a:gd name="T5" fmla="*/ 600 h 1769"/>
                <a:gd name="T6" fmla="*/ 1800 w 2025"/>
                <a:gd name="T7" fmla="*/ 450 h 1769"/>
                <a:gd name="T8" fmla="*/ 1275 w 2025"/>
                <a:gd name="T9" fmla="*/ 450 h 1769"/>
                <a:gd name="T10" fmla="*/ 1800 w 2025"/>
                <a:gd name="T11" fmla="*/ 0 h 1769"/>
                <a:gd name="T12" fmla="*/ 2025 w 2025"/>
                <a:gd name="T13" fmla="*/ 0 h 1769"/>
                <a:gd name="T14" fmla="*/ 2025 w 2025"/>
                <a:gd name="T15" fmla="*/ 1769 h 1769"/>
                <a:gd name="T16" fmla="*/ 1703 w 2025"/>
                <a:gd name="T17" fmla="*/ 1447 h 1769"/>
                <a:gd name="T18" fmla="*/ 1687 w 2025"/>
                <a:gd name="T19" fmla="*/ 1434 h 1769"/>
                <a:gd name="T20" fmla="*/ 1670 w 2025"/>
                <a:gd name="T21" fmla="*/ 1427 h 1769"/>
                <a:gd name="T22" fmla="*/ 1650 w 2025"/>
                <a:gd name="T23" fmla="*/ 1424 h 1769"/>
                <a:gd name="T24" fmla="*/ 1178 w 2025"/>
                <a:gd name="T25" fmla="*/ 1424 h 1769"/>
                <a:gd name="T26" fmla="*/ 1158 w 2025"/>
                <a:gd name="T27" fmla="*/ 1381 h 1769"/>
                <a:gd name="T28" fmla="*/ 1133 w 2025"/>
                <a:gd name="T29" fmla="*/ 1341 h 1769"/>
                <a:gd name="T30" fmla="*/ 1105 w 2025"/>
                <a:gd name="T31" fmla="*/ 1306 h 1769"/>
                <a:gd name="T32" fmla="*/ 1073 w 2025"/>
                <a:gd name="T33" fmla="*/ 1274 h 1769"/>
                <a:gd name="T34" fmla="*/ 1109 w 2025"/>
                <a:gd name="T35" fmla="*/ 1242 h 1769"/>
                <a:gd name="T36" fmla="*/ 1139 w 2025"/>
                <a:gd name="T37" fmla="*/ 1203 h 1769"/>
                <a:gd name="T38" fmla="*/ 1165 w 2025"/>
                <a:gd name="T39" fmla="*/ 1160 h 1769"/>
                <a:gd name="T40" fmla="*/ 1184 w 2025"/>
                <a:gd name="T41" fmla="*/ 1114 h 1769"/>
                <a:gd name="T42" fmla="*/ 1196 w 2025"/>
                <a:gd name="T43" fmla="*/ 1063 h 1769"/>
                <a:gd name="T44" fmla="*/ 1200 w 2025"/>
                <a:gd name="T45" fmla="*/ 1013 h 1769"/>
                <a:gd name="T46" fmla="*/ 1196 w 2025"/>
                <a:gd name="T47" fmla="*/ 962 h 1769"/>
                <a:gd name="T48" fmla="*/ 1186 w 2025"/>
                <a:gd name="T49" fmla="*/ 915 h 1769"/>
                <a:gd name="T50" fmla="*/ 1169 w 2025"/>
                <a:gd name="T51" fmla="*/ 870 h 1769"/>
                <a:gd name="T52" fmla="*/ 1145 w 2025"/>
                <a:gd name="T53" fmla="*/ 827 h 1769"/>
                <a:gd name="T54" fmla="*/ 1118 w 2025"/>
                <a:gd name="T55" fmla="*/ 791 h 1769"/>
                <a:gd name="T56" fmla="*/ 1084 w 2025"/>
                <a:gd name="T57" fmla="*/ 757 h 1769"/>
                <a:gd name="T58" fmla="*/ 1047 w 2025"/>
                <a:gd name="T59" fmla="*/ 729 h 1769"/>
                <a:gd name="T60" fmla="*/ 1005 w 2025"/>
                <a:gd name="T61" fmla="*/ 706 h 1769"/>
                <a:gd name="T62" fmla="*/ 960 w 2025"/>
                <a:gd name="T63" fmla="*/ 688 h 1769"/>
                <a:gd name="T64" fmla="*/ 912 w 2025"/>
                <a:gd name="T65" fmla="*/ 679 h 1769"/>
                <a:gd name="T66" fmla="*/ 863 w 2025"/>
                <a:gd name="T67" fmla="*/ 675 h 1769"/>
                <a:gd name="T68" fmla="*/ 0 w 2025"/>
                <a:gd name="T69" fmla="*/ 675 h 1769"/>
                <a:gd name="T70" fmla="*/ 0 w 2025"/>
                <a:gd name="T71" fmla="*/ 150 h 1769"/>
                <a:gd name="T72" fmla="*/ 1800 w 2025"/>
                <a:gd name="T73" fmla="*/ 150 h 1769"/>
                <a:gd name="T74" fmla="*/ 1800 w 2025"/>
                <a:gd name="T75" fmla="*/ 0 h 1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25" h="1769">
                  <a:moveTo>
                    <a:pt x="1275" y="450"/>
                  </a:moveTo>
                  <a:lnTo>
                    <a:pt x="1275" y="600"/>
                  </a:lnTo>
                  <a:lnTo>
                    <a:pt x="1800" y="600"/>
                  </a:lnTo>
                  <a:lnTo>
                    <a:pt x="1800" y="450"/>
                  </a:lnTo>
                  <a:lnTo>
                    <a:pt x="1275" y="450"/>
                  </a:lnTo>
                  <a:close/>
                  <a:moveTo>
                    <a:pt x="1800" y="0"/>
                  </a:moveTo>
                  <a:lnTo>
                    <a:pt x="2025" y="0"/>
                  </a:lnTo>
                  <a:lnTo>
                    <a:pt x="2025" y="1769"/>
                  </a:lnTo>
                  <a:lnTo>
                    <a:pt x="1703" y="1447"/>
                  </a:lnTo>
                  <a:lnTo>
                    <a:pt x="1687" y="1434"/>
                  </a:lnTo>
                  <a:lnTo>
                    <a:pt x="1670" y="1427"/>
                  </a:lnTo>
                  <a:lnTo>
                    <a:pt x="1650" y="1424"/>
                  </a:lnTo>
                  <a:lnTo>
                    <a:pt x="1178" y="1424"/>
                  </a:lnTo>
                  <a:lnTo>
                    <a:pt x="1158" y="1381"/>
                  </a:lnTo>
                  <a:lnTo>
                    <a:pt x="1133" y="1341"/>
                  </a:lnTo>
                  <a:lnTo>
                    <a:pt x="1105" y="1306"/>
                  </a:lnTo>
                  <a:lnTo>
                    <a:pt x="1073" y="1274"/>
                  </a:lnTo>
                  <a:lnTo>
                    <a:pt x="1109" y="1242"/>
                  </a:lnTo>
                  <a:lnTo>
                    <a:pt x="1139" y="1203"/>
                  </a:lnTo>
                  <a:lnTo>
                    <a:pt x="1165" y="1160"/>
                  </a:lnTo>
                  <a:lnTo>
                    <a:pt x="1184" y="1114"/>
                  </a:lnTo>
                  <a:lnTo>
                    <a:pt x="1196" y="1063"/>
                  </a:lnTo>
                  <a:lnTo>
                    <a:pt x="1200" y="1013"/>
                  </a:lnTo>
                  <a:lnTo>
                    <a:pt x="1196" y="962"/>
                  </a:lnTo>
                  <a:lnTo>
                    <a:pt x="1186" y="915"/>
                  </a:lnTo>
                  <a:lnTo>
                    <a:pt x="1169" y="870"/>
                  </a:lnTo>
                  <a:lnTo>
                    <a:pt x="1145" y="827"/>
                  </a:lnTo>
                  <a:lnTo>
                    <a:pt x="1118" y="791"/>
                  </a:lnTo>
                  <a:lnTo>
                    <a:pt x="1084" y="757"/>
                  </a:lnTo>
                  <a:lnTo>
                    <a:pt x="1047" y="729"/>
                  </a:lnTo>
                  <a:lnTo>
                    <a:pt x="1005" y="706"/>
                  </a:lnTo>
                  <a:lnTo>
                    <a:pt x="960" y="688"/>
                  </a:lnTo>
                  <a:lnTo>
                    <a:pt x="912" y="679"/>
                  </a:lnTo>
                  <a:lnTo>
                    <a:pt x="863" y="675"/>
                  </a:lnTo>
                  <a:lnTo>
                    <a:pt x="0" y="675"/>
                  </a:lnTo>
                  <a:lnTo>
                    <a:pt x="0" y="150"/>
                  </a:lnTo>
                  <a:lnTo>
                    <a:pt x="1800" y="150"/>
                  </a:lnTo>
                  <a:lnTo>
                    <a:pt x="1800" y="0"/>
                  </a:lnTo>
                  <a:close/>
                </a:path>
              </a:pathLst>
            </a:custGeom>
            <a:solidFill>
              <a:srgbClr val="FF8600"/>
            </a:solidFill>
            <a:ln w="0">
              <a:solidFill>
                <a:srgbClr val="FF86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4" name="Rectangle 68"/>
            <p:cNvSpPr>
              <a:spLocks noChangeArrowheads="1"/>
            </p:cNvSpPr>
            <p:nvPr/>
          </p:nvSpPr>
          <p:spPr bwMode="auto">
            <a:xfrm>
              <a:off x="6307" y="1868"/>
              <a:ext cx="175" cy="50"/>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5" name="Rectangle 69"/>
            <p:cNvSpPr>
              <a:spLocks noChangeArrowheads="1"/>
            </p:cNvSpPr>
            <p:nvPr/>
          </p:nvSpPr>
          <p:spPr bwMode="auto">
            <a:xfrm>
              <a:off x="6157" y="1718"/>
              <a:ext cx="325" cy="50"/>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6" name="Rectangle 70"/>
            <p:cNvSpPr>
              <a:spLocks noChangeArrowheads="1"/>
            </p:cNvSpPr>
            <p:nvPr/>
          </p:nvSpPr>
          <p:spPr bwMode="auto">
            <a:xfrm>
              <a:off x="6382" y="1568"/>
              <a:ext cx="100" cy="50"/>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7" name="Rectangle 71"/>
            <p:cNvSpPr>
              <a:spLocks noChangeArrowheads="1"/>
            </p:cNvSpPr>
            <p:nvPr/>
          </p:nvSpPr>
          <p:spPr bwMode="auto">
            <a:xfrm>
              <a:off x="5907" y="1568"/>
              <a:ext cx="400" cy="50"/>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8" name="Rectangle 72"/>
            <p:cNvSpPr>
              <a:spLocks noChangeArrowheads="1"/>
            </p:cNvSpPr>
            <p:nvPr/>
          </p:nvSpPr>
          <p:spPr bwMode="auto">
            <a:xfrm>
              <a:off x="5907" y="1718"/>
              <a:ext cx="200" cy="50"/>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9" name="Freeform 73"/>
            <p:cNvSpPr>
              <a:spLocks/>
            </p:cNvSpPr>
            <p:nvPr/>
          </p:nvSpPr>
          <p:spPr bwMode="auto">
            <a:xfrm>
              <a:off x="5457" y="1636"/>
              <a:ext cx="775" cy="1006"/>
            </a:xfrm>
            <a:custGeom>
              <a:avLst/>
              <a:gdLst>
                <a:gd name="T0" fmla="*/ 945 w 2325"/>
                <a:gd name="T1" fmla="*/ 3 h 3017"/>
                <a:gd name="T2" fmla="*/ 1015 w 2325"/>
                <a:gd name="T3" fmla="*/ 26 h 3017"/>
                <a:gd name="T4" fmla="*/ 1069 w 2325"/>
                <a:gd name="T5" fmla="*/ 67 h 3017"/>
                <a:gd name="T6" fmla="*/ 1109 w 2325"/>
                <a:gd name="T7" fmla="*/ 124 h 3017"/>
                <a:gd name="T8" fmla="*/ 1129 w 2325"/>
                <a:gd name="T9" fmla="*/ 188 h 3017"/>
                <a:gd name="T10" fmla="*/ 1133 w 2325"/>
                <a:gd name="T11" fmla="*/ 994 h 3017"/>
                <a:gd name="T12" fmla="*/ 1148 w 2325"/>
                <a:gd name="T13" fmla="*/ 1036 h 3017"/>
                <a:gd name="T14" fmla="*/ 1185 w 2325"/>
                <a:gd name="T15" fmla="*/ 1065 h 3017"/>
                <a:gd name="T16" fmla="*/ 2138 w 2325"/>
                <a:gd name="T17" fmla="*/ 1069 h 3017"/>
                <a:gd name="T18" fmla="*/ 2210 w 2325"/>
                <a:gd name="T19" fmla="*/ 1084 h 3017"/>
                <a:gd name="T20" fmla="*/ 2270 w 2325"/>
                <a:gd name="T21" fmla="*/ 1123 h 3017"/>
                <a:gd name="T22" fmla="*/ 2310 w 2325"/>
                <a:gd name="T23" fmla="*/ 1183 h 3017"/>
                <a:gd name="T24" fmla="*/ 2325 w 2325"/>
                <a:gd name="T25" fmla="*/ 1257 h 3017"/>
                <a:gd name="T26" fmla="*/ 2310 w 2325"/>
                <a:gd name="T27" fmla="*/ 1329 h 3017"/>
                <a:gd name="T28" fmla="*/ 2270 w 2325"/>
                <a:gd name="T29" fmla="*/ 1389 h 3017"/>
                <a:gd name="T30" fmla="*/ 2210 w 2325"/>
                <a:gd name="T31" fmla="*/ 1428 h 3017"/>
                <a:gd name="T32" fmla="*/ 2138 w 2325"/>
                <a:gd name="T33" fmla="*/ 1443 h 3017"/>
                <a:gd name="T34" fmla="*/ 1500 w 2325"/>
                <a:gd name="T35" fmla="*/ 1593 h 3017"/>
                <a:gd name="T36" fmla="*/ 2176 w 2325"/>
                <a:gd name="T37" fmla="*/ 1597 h 3017"/>
                <a:gd name="T38" fmla="*/ 2243 w 2325"/>
                <a:gd name="T39" fmla="*/ 1625 h 3017"/>
                <a:gd name="T40" fmla="*/ 2294 w 2325"/>
                <a:gd name="T41" fmla="*/ 1675 h 3017"/>
                <a:gd name="T42" fmla="*/ 2321 w 2325"/>
                <a:gd name="T43" fmla="*/ 1742 h 3017"/>
                <a:gd name="T44" fmla="*/ 2321 w 2325"/>
                <a:gd name="T45" fmla="*/ 1819 h 3017"/>
                <a:gd name="T46" fmla="*/ 2294 w 2325"/>
                <a:gd name="T47" fmla="*/ 1886 h 3017"/>
                <a:gd name="T48" fmla="*/ 2243 w 2325"/>
                <a:gd name="T49" fmla="*/ 1937 h 3017"/>
                <a:gd name="T50" fmla="*/ 2176 w 2325"/>
                <a:gd name="T51" fmla="*/ 1964 h 3017"/>
                <a:gd name="T52" fmla="*/ 1500 w 2325"/>
                <a:gd name="T53" fmla="*/ 1968 h 3017"/>
                <a:gd name="T54" fmla="*/ 2138 w 2325"/>
                <a:gd name="T55" fmla="*/ 2118 h 3017"/>
                <a:gd name="T56" fmla="*/ 2210 w 2325"/>
                <a:gd name="T57" fmla="*/ 2133 h 3017"/>
                <a:gd name="T58" fmla="*/ 2270 w 2325"/>
                <a:gd name="T59" fmla="*/ 2172 h 3017"/>
                <a:gd name="T60" fmla="*/ 2310 w 2325"/>
                <a:gd name="T61" fmla="*/ 2232 h 3017"/>
                <a:gd name="T62" fmla="*/ 2325 w 2325"/>
                <a:gd name="T63" fmla="*/ 2306 h 3017"/>
                <a:gd name="T64" fmla="*/ 2310 w 2325"/>
                <a:gd name="T65" fmla="*/ 2378 h 3017"/>
                <a:gd name="T66" fmla="*/ 2270 w 2325"/>
                <a:gd name="T67" fmla="*/ 2438 h 3017"/>
                <a:gd name="T68" fmla="*/ 2210 w 2325"/>
                <a:gd name="T69" fmla="*/ 2478 h 3017"/>
                <a:gd name="T70" fmla="*/ 2138 w 2325"/>
                <a:gd name="T71" fmla="*/ 2493 h 3017"/>
                <a:gd name="T72" fmla="*/ 1500 w 2325"/>
                <a:gd name="T73" fmla="*/ 2642 h 3017"/>
                <a:gd name="T74" fmla="*/ 2176 w 2325"/>
                <a:gd name="T75" fmla="*/ 2647 h 3017"/>
                <a:gd name="T76" fmla="*/ 2243 w 2325"/>
                <a:gd name="T77" fmla="*/ 2674 h 3017"/>
                <a:gd name="T78" fmla="*/ 2294 w 2325"/>
                <a:gd name="T79" fmla="*/ 2724 h 3017"/>
                <a:gd name="T80" fmla="*/ 2321 w 2325"/>
                <a:gd name="T81" fmla="*/ 2791 h 3017"/>
                <a:gd name="T82" fmla="*/ 2321 w 2325"/>
                <a:gd name="T83" fmla="*/ 2869 h 3017"/>
                <a:gd name="T84" fmla="*/ 2294 w 2325"/>
                <a:gd name="T85" fmla="*/ 2935 h 3017"/>
                <a:gd name="T86" fmla="*/ 2243 w 2325"/>
                <a:gd name="T87" fmla="*/ 2986 h 3017"/>
                <a:gd name="T88" fmla="*/ 2176 w 2325"/>
                <a:gd name="T89" fmla="*/ 3013 h 3017"/>
                <a:gd name="T90" fmla="*/ 480 w 2325"/>
                <a:gd name="T91" fmla="*/ 3017 h 3017"/>
                <a:gd name="T92" fmla="*/ 262 w 2325"/>
                <a:gd name="T93" fmla="*/ 2802 h 3017"/>
                <a:gd name="T94" fmla="*/ 225 w 2325"/>
                <a:gd name="T95" fmla="*/ 2792 h 3017"/>
                <a:gd name="T96" fmla="*/ 0 w 2325"/>
                <a:gd name="T97" fmla="*/ 1368 h 3017"/>
                <a:gd name="T98" fmla="*/ 322 w 2325"/>
                <a:gd name="T99" fmla="*/ 1364 h 3017"/>
                <a:gd name="T100" fmla="*/ 360 w 2325"/>
                <a:gd name="T101" fmla="*/ 1332 h 3017"/>
                <a:gd name="T102" fmla="*/ 667 w 2325"/>
                <a:gd name="T103" fmla="*/ 868 h 3017"/>
                <a:gd name="T104" fmla="*/ 675 w 2325"/>
                <a:gd name="T105" fmla="*/ 844 h 3017"/>
                <a:gd name="T106" fmla="*/ 679 w 2325"/>
                <a:gd name="T107" fmla="*/ 186 h 3017"/>
                <a:gd name="T108" fmla="*/ 712 w 2325"/>
                <a:gd name="T109" fmla="*/ 105 h 3017"/>
                <a:gd name="T110" fmla="*/ 773 w 2325"/>
                <a:gd name="T111" fmla="*/ 41 h 3017"/>
                <a:gd name="T112" fmla="*/ 837 w 2325"/>
                <a:gd name="T113" fmla="*/ 9 h 3017"/>
                <a:gd name="T114" fmla="*/ 908 w 2325"/>
                <a:gd name="T115" fmla="*/ 0 h 3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25" h="3017">
                  <a:moveTo>
                    <a:pt x="908" y="0"/>
                  </a:moveTo>
                  <a:lnTo>
                    <a:pt x="945" y="3"/>
                  </a:lnTo>
                  <a:lnTo>
                    <a:pt x="983" y="13"/>
                  </a:lnTo>
                  <a:lnTo>
                    <a:pt x="1015" y="26"/>
                  </a:lnTo>
                  <a:lnTo>
                    <a:pt x="1045" y="45"/>
                  </a:lnTo>
                  <a:lnTo>
                    <a:pt x="1069" y="67"/>
                  </a:lnTo>
                  <a:lnTo>
                    <a:pt x="1091" y="94"/>
                  </a:lnTo>
                  <a:lnTo>
                    <a:pt x="1109" y="124"/>
                  </a:lnTo>
                  <a:lnTo>
                    <a:pt x="1122" y="156"/>
                  </a:lnTo>
                  <a:lnTo>
                    <a:pt x="1129" y="188"/>
                  </a:lnTo>
                  <a:lnTo>
                    <a:pt x="1133" y="223"/>
                  </a:lnTo>
                  <a:lnTo>
                    <a:pt x="1133" y="994"/>
                  </a:lnTo>
                  <a:lnTo>
                    <a:pt x="1137" y="1016"/>
                  </a:lnTo>
                  <a:lnTo>
                    <a:pt x="1148" y="1036"/>
                  </a:lnTo>
                  <a:lnTo>
                    <a:pt x="1165" y="1054"/>
                  </a:lnTo>
                  <a:lnTo>
                    <a:pt x="1185" y="1065"/>
                  </a:lnTo>
                  <a:lnTo>
                    <a:pt x="1207" y="1069"/>
                  </a:lnTo>
                  <a:lnTo>
                    <a:pt x="2138" y="1069"/>
                  </a:lnTo>
                  <a:lnTo>
                    <a:pt x="2176" y="1073"/>
                  </a:lnTo>
                  <a:lnTo>
                    <a:pt x="2210" y="1084"/>
                  </a:lnTo>
                  <a:lnTo>
                    <a:pt x="2243" y="1100"/>
                  </a:lnTo>
                  <a:lnTo>
                    <a:pt x="2270" y="1123"/>
                  </a:lnTo>
                  <a:lnTo>
                    <a:pt x="2294" y="1150"/>
                  </a:lnTo>
                  <a:lnTo>
                    <a:pt x="2310" y="1183"/>
                  </a:lnTo>
                  <a:lnTo>
                    <a:pt x="2321" y="1217"/>
                  </a:lnTo>
                  <a:lnTo>
                    <a:pt x="2325" y="1257"/>
                  </a:lnTo>
                  <a:lnTo>
                    <a:pt x="2321" y="1295"/>
                  </a:lnTo>
                  <a:lnTo>
                    <a:pt x="2310" y="1329"/>
                  </a:lnTo>
                  <a:lnTo>
                    <a:pt x="2294" y="1362"/>
                  </a:lnTo>
                  <a:lnTo>
                    <a:pt x="2270" y="1389"/>
                  </a:lnTo>
                  <a:lnTo>
                    <a:pt x="2243" y="1412"/>
                  </a:lnTo>
                  <a:lnTo>
                    <a:pt x="2210" y="1428"/>
                  </a:lnTo>
                  <a:lnTo>
                    <a:pt x="2176" y="1439"/>
                  </a:lnTo>
                  <a:lnTo>
                    <a:pt x="2138" y="1443"/>
                  </a:lnTo>
                  <a:lnTo>
                    <a:pt x="1500" y="1443"/>
                  </a:lnTo>
                  <a:lnTo>
                    <a:pt x="1500" y="1593"/>
                  </a:lnTo>
                  <a:lnTo>
                    <a:pt x="2138" y="1593"/>
                  </a:lnTo>
                  <a:lnTo>
                    <a:pt x="2176" y="1597"/>
                  </a:lnTo>
                  <a:lnTo>
                    <a:pt x="2210" y="1608"/>
                  </a:lnTo>
                  <a:lnTo>
                    <a:pt x="2243" y="1625"/>
                  </a:lnTo>
                  <a:lnTo>
                    <a:pt x="2270" y="1648"/>
                  </a:lnTo>
                  <a:lnTo>
                    <a:pt x="2294" y="1675"/>
                  </a:lnTo>
                  <a:lnTo>
                    <a:pt x="2310" y="1708"/>
                  </a:lnTo>
                  <a:lnTo>
                    <a:pt x="2321" y="1742"/>
                  </a:lnTo>
                  <a:lnTo>
                    <a:pt x="2325" y="1781"/>
                  </a:lnTo>
                  <a:lnTo>
                    <a:pt x="2321" y="1819"/>
                  </a:lnTo>
                  <a:lnTo>
                    <a:pt x="2310" y="1854"/>
                  </a:lnTo>
                  <a:lnTo>
                    <a:pt x="2294" y="1886"/>
                  </a:lnTo>
                  <a:lnTo>
                    <a:pt x="2270" y="1913"/>
                  </a:lnTo>
                  <a:lnTo>
                    <a:pt x="2243" y="1937"/>
                  </a:lnTo>
                  <a:lnTo>
                    <a:pt x="2210" y="1953"/>
                  </a:lnTo>
                  <a:lnTo>
                    <a:pt x="2176" y="1964"/>
                  </a:lnTo>
                  <a:lnTo>
                    <a:pt x="2138" y="1968"/>
                  </a:lnTo>
                  <a:lnTo>
                    <a:pt x="1500" y="1968"/>
                  </a:lnTo>
                  <a:lnTo>
                    <a:pt x="1500" y="2118"/>
                  </a:lnTo>
                  <a:lnTo>
                    <a:pt x="2138" y="2118"/>
                  </a:lnTo>
                  <a:lnTo>
                    <a:pt x="2176" y="2122"/>
                  </a:lnTo>
                  <a:lnTo>
                    <a:pt x="2210" y="2133"/>
                  </a:lnTo>
                  <a:lnTo>
                    <a:pt x="2243" y="2149"/>
                  </a:lnTo>
                  <a:lnTo>
                    <a:pt x="2270" y="2172"/>
                  </a:lnTo>
                  <a:lnTo>
                    <a:pt x="2294" y="2200"/>
                  </a:lnTo>
                  <a:lnTo>
                    <a:pt x="2310" y="2232"/>
                  </a:lnTo>
                  <a:lnTo>
                    <a:pt x="2321" y="2266"/>
                  </a:lnTo>
                  <a:lnTo>
                    <a:pt x="2325" y="2306"/>
                  </a:lnTo>
                  <a:lnTo>
                    <a:pt x="2321" y="2344"/>
                  </a:lnTo>
                  <a:lnTo>
                    <a:pt x="2310" y="2378"/>
                  </a:lnTo>
                  <a:lnTo>
                    <a:pt x="2294" y="2411"/>
                  </a:lnTo>
                  <a:lnTo>
                    <a:pt x="2270" y="2438"/>
                  </a:lnTo>
                  <a:lnTo>
                    <a:pt x="2243" y="2461"/>
                  </a:lnTo>
                  <a:lnTo>
                    <a:pt x="2210" y="2478"/>
                  </a:lnTo>
                  <a:lnTo>
                    <a:pt x="2176" y="2488"/>
                  </a:lnTo>
                  <a:lnTo>
                    <a:pt x="2138" y="2493"/>
                  </a:lnTo>
                  <a:lnTo>
                    <a:pt x="1500" y="2493"/>
                  </a:lnTo>
                  <a:lnTo>
                    <a:pt x="1500" y="2642"/>
                  </a:lnTo>
                  <a:lnTo>
                    <a:pt x="2138" y="2642"/>
                  </a:lnTo>
                  <a:lnTo>
                    <a:pt x="2176" y="2647"/>
                  </a:lnTo>
                  <a:lnTo>
                    <a:pt x="2210" y="2657"/>
                  </a:lnTo>
                  <a:lnTo>
                    <a:pt x="2243" y="2674"/>
                  </a:lnTo>
                  <a:lnTo>
                    <a:pt x="2270" y="2697"/>
                  </a:lnTo>
                  <a:lnTo>
                    <a:pt x="2294" y="2724"/>
                  </a:lnTo>
                  <a:lnTo>
                    <a:pt x="2310" y="2757"/>
                  </a:lnTo>
                  <a:lnTo>
                    <a:pt x="2321" y="2791"/>
                  </a:lnTo>
                  <a:lnTo>
                    <a:pt x="2325" y="2830"/>
                  </a:lnTo>
                  <a:lnTo>
                    <a:pt x="2321" y="2869"/>
                  </a:lnTo>
                  <a:lnTo>
                    <a:pt x="2310" y="2903"/>
                  </a:lnTo>
                  <a:lnTo>
                    <a:pt x="2294" y="2935"/>
                  </a:lnTo>
                  <a:lnTo>
                    <a:pt x="2270" y="2963"/>
                  </a:lnTo>
                  <a:lnTo>
                    <a:pt x="2243" y="2986"/>
                  </a:lnTo>
                  <a:lnTo>
                    <a:pt x="2210" y="3002"/>
                  </a:lnTo>
                  <a:lnTo>
                    <a:pt x="2176" y="3013"/>
                  </a:lnTo>
                  <a:lnTo>
                    <a:pt x="2138" y="3017"/>
                  </a:lnTo>
                  <a:lnTo>
                    <a:pt x="480" y="3017"/>
                  </a:lnTo>
                  <a:lnTo>
                    <a:pt x="278" y="2815"/>
                  </a:lnTo>
                  <a:lnTo>
                    <a:pt x="262" y="2802"/>
                  </a:lnTo>
                  <a:lnTo>
                    <a:pt x="245" y="2795"/>
                  </a:lnTo>
                  <a:lnTo>
                    <a:pt x="225" y="2792"/>
                  </a:lnTo>
                  <a:lnTo>
                    <a:pt x="0" y="2792"/>
                  </a:lnTo>
                  <a:lnTo>
                    <a:pt x="0" y="1368"/>
                  </a:lnTo>
                  <a:lnTo>
                    <a:pt x="300" y="1368"/>
                  </a:lnTo>
                  <a:lnTo>
                    <a:pt x="322" y="1364"/>
                  </a:lnTo>
                  <a:lnTo>
                    <a:pt x="342" y="1351"/>
                  </a:lnTo>
                  <a:lnTo>
                    <a:pt x="360" y="1332"/>
                  </a:lnTo>
                  <a:lnTo>
                    <a:pt x="660" y="882"/>
                  </a:lnTo>
                  <a:lnTo>
                    <a:pt x="667" y="868"/>
                  </a:lnTo>
                  <a:lnTo>
                    <a:pt x="672" y="857"/>
                  </a:lnTo>
                  <a:lnTo>
                    <a:pt x="675" y="844"/>
                  </a:lnTo>
                  <a:lnTo>
                    <a:pt x="675" y="229"/>
                  </a:lnTo>
                  <a:lnTo>
                    <a:pt x="679" y="186"/>
                  </a:lnTo>
                  <a:lnTo>
                    <a:pt x="691" y="144"/>
                  </a:lnTo>
                  <a:lnTo>
                    <a:pt x="712" y="105"/>
                  </a:lnTo>
                  <a:lnTo>
                    <a:pt x="739" y="71"/>
                  </a:lnTo>
                  <a:lnTo>
                    <a:pt x="773" y="41"/>
                  </a:lnTo>
                  <a:lnTo>
                    <a:pt x="803" y="22"/>
                  </a:lnTo>
                  <a:lnTo>
                    <a:pt x="837" y="9"/>
                  </a:lnTo>
                  <a:lnTo>
                    <a:pt x="871" y="2"/>
                  </a:lnTo>
                  <a:lnTo>
                    <a:pt x="908" y="0"/>
                  </a:lnTo>
                  <a:close/>
                </a:path>
              </a:pathLst>
            </a:custGeom>
            <a:solidFill>
              <a:srgbClr val="FFFAF3"/>
            </a:solidFill>
            <a:ln w="0">
              <a:solidFill>
                <a:srgbClr val="FFFAF3"/>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0" name="Freeform 74"/>
            <p:cNvSpPr>
              <a:spLocks noEditPoints="1"/>
            </p:cNvSpPr>
            <p:nvPr/>
          </p:nvSpPr>
          <p:spPr bwMode="auto">
            <a:xfrm>
              <a:off x="5559" y="1493"/>
              <a:ext cx="998" cy="530"/>
            </a:xfrm>
            <a:custGeom>
              <a:avLst/>
              <a:gdLst>
                <a:gd name="T0" fmla="*/ 2468 w 2993"/>
                <a:gd name="T1" fmla="*/ 225 h 1589"/>
                <a:gd name="T2" fmla="*/ 2468 w 2993"/>
                <a:gd name="T3" fmla="*/ 375 h 1589"/>
                <a:gd name="T4" fmla="*/ 2768 w 2993"/>
                <a:gd name="T5" fmla="*/ 375 h 1589"/>
                <a:gd name="T6" fmla="*/ 2768 w 2993"/>
                <a:gd name="T7" fmla="*/ 225 h 1589"/>
                <a:gd name="T8" fmla="*/ 2468 w 2993"/>
                <a:gd name="T9" fmla="*/ 225 h 1589"/>
                <a:gd name="T10" fmla="*/ 1043 w 2993"/>
                <a:gd name="T11" fmla="*/ 225 h 1589"/>
                <a:gd name="T12" fmla="*/ 1043 w 2993"/>
                <a:gd name="T13" fmla="*/ 375 h 1589"/>
                <a:gd name="T14" fmla="*/ 2243 w 2993"/>
                <a:gd name="T15" fmla="*/ 375 h 1589"/>
                <a:gd name="T16" fmla="*/ 2243 w 2993"/>
                <a:gd name="T17" fmla="*/ 225 h 1589"/>
                <a:gd name="T18" fmla="*/ 1043 w 2993"/>
                <a:gd name="T19" fmla="*/ 225 h 1589"/>
                <a:gd name="T20" fmla="*/ 106 w 2993"/>
                <a:gd name="T21" fmla="*/ 0 h 1589"/>
                <a:gd name="T22" fmla="*/ 2888 w 2993"/>
                <a:gd name="T23" fmla="*/ 0 h 1589"/>
                <a:gd name="T24" fmla="*/ 2914 w 2993"/>
                <a:gd name="T25" fmla="*/ 4 h 1589"/>
                <a:gd name="T26" fmla="*/ 2938 w 2993"/>
                <a:gd name="T27" fmla="*/ 15 h 1589"/>
                <a:gd name="T28" fmla="*/ 2960 w 2993"/>
                <a:gd name="T29" fmla="*/ 33 h 1589"/>
                <a:gd name="T30" fmla="*/ 2978 w 2993"/>
                <a:gd name="T31" fmla="*/ 54 h 1589"/>
                <a:gd name="T32" fmla="*/ 2989 w 2993"/>
                <a:gd name="T33" fmla="*/ 79 h 1589"/>
                <a:gd name="T34" fmla="*/ 2993 w 2993"/>
                <a:gd name="T35" fmla="*/ 105 h 1589"/>
                <a:gd name="T36" fmla="*/ 2993 w 2993"/>
                <a:gd name="T37" fmla="*/ 674 h 1589"/>
                <a:gd name="T38" fmla="*/ 1793 w 2993"/>
                <a:gd name="T39" fmla="*/ 674 h 1589"/>
                <a:gd name="T40" fmla="*/ 1793 w 2993"/>
                <a:gd name="T41" fmla="*/ 824 h 1589"/>
                <a:gd name="T42" fmla="*/ 1643 w 2993"/>
                <a:gd name="T43" fmla="*/ 824 h 1589"/>
                <a:gd name="T44" fmla="*/ 1643 w 2993"/>
                <a:gd name="T45" fmla="*/ 674 h 1589"/>
                <a:gd name="T46" fmla="*/ 1043 w 2993"/>
                <a:gd name="T47" fmla="*/ 674 h 1589"/>
                <a:gd name="T48" fmla="*/ 1043 w 2993"/>
                <a:gd name="T49" fmla="*/ 824 h 1589"/>
                <a:gd name="T50" fmla="*/ 968 w 2993"/>
                <a:gd name="T51" fmla="*/ 824 h 1589"/>
                <a:gd name="T52" fmla="*/ 968 w 2993"/>
                <a:gd name="T53" fmla="*/ 659 h 1589"/>
                <a:gd name="T54" fmla="*/ 964 w 2993"/>
                <a:gd name="T55" fmla="*/ 608 h 1589"/>
                <a:gd name="T56" fmla="*/ 954 w 2993"/>
                <a:gd name="T57" fmla="*/ 557 h 1589"/>
                <a:gd name="T58" fmla="*/ 938 w 2993"/>
                <a:gd name="T59" fmla="*/ 509 h 1589"/>
                <a:gd name="T60" fmla="*/ 915 w 2993"/>
                <a:gd name="T61" fmla="*/ 465 h 1589"/>
                <a:gd name="T62" fmla="*/ 886 w 2993"/>
                <a:gd name="T63" fmla="*/ 424 h 1589"/>
                <a:gd name="T64" fmla="*/ 853 w 2993"/>
                <a:gd name="T65" fmla="*/ 387 h 1589"/>
                <a:gd name="T66" fmla="*/ 815 w 2993"/>
                <a:gd name="T67" fmla="*/ 354 h 1589"/>
                <a:gd name="T68" fmla="*/ 774 w 2993"/>
                <a:gd name="T69" fmla="*/ 328 h 1589"/>
                <a:gd name="T70" fmla="*/ 728 w 2993"/>
                <a:gd name="T71" fmla="*/ 306 h 1589"/>
                <a:gd name="T72" fmla="*/ 684 w 2993"/>
                <a:gd name="T73" fmla="*/ 293 h 1589"/>
                <a:gd name="T74" fmla="*/ 641 w 2993"/>
                <a:gd name="T75" fmla="*/ 285 h 1589"/>
                <a:gd name="T76" fmla="*/ 596 w 2993"/>
                <a:gd name="T77" fmla="*/ 282 h 1589"/>
                <a:gd name="T78" fmla="*/ 549 w 2993"/>
                <a:gd name="T79" fmla="*/ 285 h 1589"/>
                <a:gd name="T80" fmla="*/ 506 w 2993"/>
                <a:gd name="T81" fmla="*/ 293 h 1589"/>
                <a:gd name="T82" fmla="*/ 462 w 2993"/>
                <a:gd name="T83" fmla="*/ 306 h 1589"/>
                <a:gd name="T84" fmla="*/ 421 w 2993"/>
                <a:gd name="T85" fmla="*/ 327 h 1589"/>
                <a:gd name="T86" fmla="*/ 383 w 2993"/>
                <a:gd name="T87" fmla="*/ 353 h 1589"/>
                <a:gd name="T88" fmla="*/ 346 w 2993"/>
                <a:gd name="T89" fmla="*/ 380 h 1589"/>
                <a:gd name="T90" fmla="*/ 313 w 2993"/>
                <a:gd name="T91" fmla="*/ 411 h 1589"/>
                <a:gd name="T92" fmla="*/ 288 w 2993"/>
                <a:gd name="T93" fmla="*/ 447 h 1589"/>
                <a:gd name="T94" fmla="*/ 264 w 2993"/>
                <a:gd name="T95" fmla="*/ 486 h 1589"/>
                <a:gd name="T96" fmla="*/ 248 w 2993"/>
                <a:gd name="T97" fmla="*/ 527 h 1589"/>
                <a:gd name="T98" fmla="*/ 236 w 2993"/>
                <a:gd name="T99" fmla="*/ 571 h 1589"/>
                <a:gd name="T100" fmla="*/ 228 w 2993"/>
                <a:gd name="T101" fmla="*/ 614 h 1589"/>
                <a:gd name="T102" fmla="*/ 226 w 2993"/>
                <a:gd name="T103" fmla="*/ 659 h 1589"/>
                <a:gd name="T104" fmla="*/ 226 w 2993"/>
                <a:gd name="T105" fmla="*/ 1252 h 1589"/>
                <a:gd name="T106" fmla="*/ 1 w 2993"/>
                <a:gd name="T107" fmla="*/ 1589 h 1589"/>
                <a:gd name="T108" fmla="*/ 1 w 2993"/>
                <a:gd name="T109" fmla="*/ 105 h 1589"/>
                <a:gd name="T110" fmla="*/ 0 w 2993"/>
                <a:gd name="T111" fmla="*/ 83 h 1589"/>
                <a:gd name="T112" fmla="*/ 7 w 2993"/>
                <a:gd name="T113" fmla="*/ 61 h 1589"/>
                <a:gd name="T114" fmla="*/ 18 w 2993"/>
                <a:gd name="T115" fmla="*/ 42 h 1589"/>
                <a:gd name="T116" fmla="*/ 34 w 2993"/>
                <a:gd name="T117" fmla="*/ 24 h 1589"/>
                <a:gd name="T118" fmla="*/ 54 w 2993"/>
                <a:gd name="T119" fmla="*/ 12 h 1589"/>
                <a:gd name="T120" fmla="*/ 78 w 2993"/>
                <a:gd name="T121" fmla="*/ 3 h 1589"/>
                <a:gd name="T122" fmla="*/ 106 w 2993"/>
                <a:gd name="T123" fmla="*/ 0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93" h="1589">
                  <a:moveTo>
                    <a:pt x="2468" y="225"/>
                  </a:moveTo>
                  <a:lnTo>
                    <a:pt x="2468" y="375"/>
                  </a:lnTo>
                  <a:lnTo>
                    <a:pt x="2768" y="375"/>
                  </a:lnTo>
                  <a:lnTo>
                    <a:pt x="2768" y="225"/>
                  </a:lnTo>
                  <a:lnTo>
                    <a:pt x="2468" y="225"/>
                  </a:lnTo>
                  <a:close/>
                  <a:moveTo>
                    <a:pt x="1043" y="225"/>
                  </a:moveTo>
                  <a:lnTo>
                    <a:pt x="1043" y="375"/>
                  </a:lnTo>
                  <a:lnTo>
                    <a:pt x="2243" y="375"/>
                  </a:lnTo>
                  <a:lnTo>
                    <a:pt x="2243" y="225"/>
                  </a:lnTo>
                  <a:lnTo>
                    <a:pt x="1043" y="225"/>
                  </a:lnTo>
                  <a:close/>
                  <a:moveTo>
                    <a:pt x="106" y="0"/>
                  </a:moveTo>
                  <a:lnTo>
                    <a:pt x="2888" y="0"/>
                  </a:lnTo>
                  <a:lnTo>
                    <a:pt x="2914" y="4"/>
                  </a:lnTo>
                  <a:lnTo>
                    <a:pt x="2938" y="15"/>
                  </a:lnTo>
                  <a:lnTo>
                    <a:pt x="2960" y="33"/>
                  </a:lnTo>
                  <a:lnTo>
                    <a:pt x="2978" y="54"/>
                  </a:lnTo>
                  <a:lnTo>
                    <a:pt x="2989" y="79"/>
                  </a:lnTo>
                  <a:lnTo>
                    <a:pt x="2993" y="105"/>
                  </a:lnTo>
                  <a:lnTo>
                    <a:pt x="2993" y="674"/>
                  </a:lnTo>
                  <a:lnTo>
                    <a:pt x="1793" y="674"/>
                  </a:lnTo>
                  <a:lnTo>
                    <a:pt x="1793" y="824"/>
                  </a:lnTo>
                  <a:lnTo>
                    <a:pt x="1643" y="824"/>
                  </a:lnTo>
                  <a:lnTo>
                    <a:pt x="1643" y="674"/>
                  </a:lnTo>
                  <a:lnTo>
                    <a:pt x="1043" y="674"/>
                  </a:lnTo>
                  <a:lnTo>
                    <a:pt x="1043" y="824"/>
                  </a:lnTo>
                  <a:lnTo>
                    <a:pt x="968" y="824"/>
                  </a:lnTo>
                  <a:lnTo>
                    <a:pt x="968" y="659"/>
                  </a:lnTo>
                  <a:lnTo>
                    <a:pt x="964" y="608"/>
                  </a:lnTo>
                  <a:lnTo>
                    <a:pt x="954" y="557"/>
                  </a:lnTo>
                  <a:lnTo>
                    <a:pt x="938" y="509"/>
                  </a:lnTo>
                  <a:lnTo>
                    <a:pt x="915" y="465"/>
                  </a:lnTo>
                  <a:lnTo>
                    <a:pt x="886" y="424"/>
                  </a:lnTo>
                  <a:lnTo>
                    <a:pt x="853" y="387"/>
                  </a:lnTo>
                  <a:lnTo>
                    <a:pt x="815" y="354"/>
                  </a:lnTo>
                  <a:lnTo>
                    <a:pt x="774" y="328"/>
                  </a:lnTo>
                  <a:lnTo>
                    <a:pt x="728" y="306"/>
                  </a:lnTo>
                  <a:lnTo>
                    <a:pt x="684" y="293"/>
                  </a:lnTo>
                  <a:lnTo>
                    <a:pt x="641" y="285"/>
                  </a:lnTo>
                  <a:lnTo>
                    <a:pt x="596" y="282"/>
                  </a:lnTo>
                  <a:lnTo>
                    <a:pt x="549" y="285"/>
                  </a:lnTo>
                  <a:lnTo>
                    <a:pt x="506" y="293"/>
                  </a:lnTo>
                  <a:lnTo>
                    <a:pt x="462" y="306"/>
                  </a:lnTo>
                  <a:lnTo>
                    <a:pt x="421" y="327"/>
                  </a:lnTo>
                  <a:lnTo>
                    <a:pt x="383" y="353"/>
                  </a:lnTo>
                  <a:lnTo>
                    <a:pt x="346" y="380"/>
                  </a:lnTo>
                  <a:lnTo>
                    <a:pt x="313" y="411"/>
                  </a:lnTo>
                  <a:lnTo>
                    <a:pt x="288" y="447"/>
                  </a:lnTo>
                  <a:lnTo>
                    <a:pt x="264" y="486"/>
                  </a:lnTo>
                  <a:lnTo>
                    <a:pt x="248" y="527"/>
                  </a:lnTo>
                  <a:lnTo>
                    <a:pt x="236" y="571"/>
                  </a:lnTo>
                  <a:lnTo>
                    <a:pt x="228" y="614"/>
                  </a:lnTo>
                  <a:lnTo>
                    <a:pt x="226" y="659"/>
                  </a:lnTo>
                  <a:lnTo>
                    <a:pt x="226" y="1252"/>
                  </a:lnTo>
                  <a:lnTo>
                    <a:pt x="1" y="1589"/>
                  </a:lnTo>
                  <a:lnTo>
                    <a:pt x="1" y="105"/>
                  </a:lnTo>
                  <a:lnTo>
                    <a:pt x="0" y="83"/>
                  </a:lnTo>
                  <a:lnTo>
                    <a:pt x="7" y="61"/>
                  </a:lnTo>
                  <a:lnTo>
                    <a:pt x="18" y="42"/>
                  </a:lnTo>
                  <a:lnTo>
                    <a:pt x="34" y="24"/>
                  </a:lnTo>
                  <a:lnTo>
                    <a:pt x="54" y="12"/>
                  </a:lnTo>
                  <a:lnTo>
                    <a:pt x="78" y="3"/>
                  </a:lnTo>
                  <a:lnTo>
                    <a:pt x="106" y="0"/>
                  </a:lnTo>
                  <a:close/>
                </a:path>
              </a:pathLst>
            </a:custGeom>
            <a:solidFill>
              <a:srgbClr val="FF8600"/>
            </a:solidFill>
            <a:ln w="0">
              <a:solidFill>
                <a:srgbClr val="FF86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1" name="Rectangle 75"/>
            <p:cNvSpPr>
              <a:spLocks noChangeArrowheads="1"/>
            </p:cNvSpPr>
            <p:nvPr/>
          </p:nvSpPr>
          <p:spPr bwMode="auto">
            <a:xfrm>
              <a:off x="5157" y="2018"/>
              <a:ext cx="250" cy="599"/>
            </a:xfrm>
            <a:prstGeom prst="rect">
              <a:avLst/>
            </a:prstGeom>
            <a:solidFill>
              <a:srgbClr val="4BEFC2"/>
            </a:solidFill>
            <a:ln w="0">
              <a:solidFill>
                <a:srgbClr val="4BEFC2"/>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2" name="Freeform 76"/>
            <p:cNvSpPr>
              <a:spLocks noEditPoints="1"/>
            </p:cNvSpPr>
            <p:nvPr/>
          </p:nvSpPr>
          <p:spPr bwMode="auto">
            <a:xfrm>
              <a:off x="5107" y="1443"/>
              <a:ext cx="1500" cy="1249"/>
            </a:xfrm>
            <a:custGeom>
              <a:avLst/>
              <a:gdLst>
                <a:gd name="T0" fmla="*/ 150 w 4500"/>
                <a:gd name="T1" fmla="*/ 1724 h 3747"/>
                <a:gd name="T2" fmla="*/ 1815 w 4500"/>
                <a:gd name="T3" fmla="*/ 629 h 3747"/>
                <a:gd name="T4" fmla="*/ 1718 w 4500"/>
                <a:gd name="T5" fmla="*/ 816 h 3747"/>
                <a:gd name="T6" fmla="*/ 1403 w 4500"/>
                <a:gd name="T7" fmla="*/ 1912 h 3747"/>
                <a:gd name="T8" fmla="*/ 1050 w 4500"/>
                <a:gd name="T9" fmla="*/ 1948 h 3747"/>
                <a:gd name="T10" fmla="*/ 1328 w 4500"/>
                <a:gd name="T11" fmla="*/ 3395 h 3747"/>
                <a:gd name="T12" fmla="*/ 3293 w 4500"/>
                <a:gd name="T13" fmla="*/ 3566 h 3747"/>
                <a:gd name="T14" fmla="*/ 3375 w 4500"/>
                <a:gd name="T15" fmla="*/ 3410 h 3747"/>
                <a:gd name="T16" fmla="*/ 3293 w 4500"/>
                <a:gd name="T17" fmla="*/ 3254 h 3747"/>
                <a:gd name="T18" fmla="*/ 2550 w 4500"/>
                <a:gd name="T19" fmla="*/ 3073 h 3747"/>
                <a:gd name="T20" fmla="*/ 3320 w 4500"/>
                <a:gd name="T21" fmla="*/ 3018 h 3747"/>
                <a:gd name="T22" fmla="*/ 3371 w 4500"/>
                <a:gd name="T23" fmla="*/ 2846 h 3747"/>
                <a:gd name="T24" fmla="*/ 3260 w 4500"/>
                <a:gd name="T25" fmla="*/ 2713 h 3747"/>
                <a:gd name="T26" fmla="*/ 3188 w 4500"/>
                <a:gd name="T27" fmla="*/ 2548 h 3747"/>
                <a:gd name="T28" fmla="*/ 3344 w 4500"/>
                <a:gd name="T29" fmla="*/ 2466 h 3747"/>
                <a:gd name="T30" fmla="*/ 3360 w 4500"/>
                <a:gd name="T31" fmla="*/ 2288 h 3747"/>
                <a:gd name="T32" fmla="*/ 3226 w 4500"/>
                <a:gd name="T33" fmla="*/ 2177 h 3747"/>
                <a:gd name="T34" fmla="*/ 3226 w 4500"/>
                <a:gd name="T35" fmla="*/ 2019 h 3747"/>
                <a:gd name="T36" fmla="*/ 3360 w 4500"/>
                <a:gd name="T37" fmla="*/ 1909 h 3747"/>
                <a:gd name="T38" fmla="*/ 3344 w 4500"/>
                <a:gd name="T39" fmla="*/ 1730 h 3747"/>
                <a:gd name="T40" fmla="*/ 3188 w 4500"/>
                <a:gd name="T41" fmla="*/ 1649 h 3747"/>
                <a:gd name="T42" fmla="*/ 2179 w 4500"/>
                <a:gd name="T43" fmla="*/ 1596 h 3747"/>
                <a:gd name="T44" fmla="*/ 2152 w 4500"/>
                <a:gd name="T45" fmla="*/ 711 h 3747"/>
                <a:gd name="T46" fmla="*/ 2025 w 4500"/>
                <a:gd name="T47" fmla="*/ 600 h 3747"/>
                <a:gd name="T48" fmla="*/ 1410 w 4500"/>
                <a:gd name="T49" fmla="*/ 162 h 3747"/>
                <a:gd name="T50" fmla="*/ 1350 w 4500"/>
                <a:gd name="T51" fmla="*/ 255 h 3747"/>
                <a:gd name="T52" fmla="*/ 1586 w 4500"/>
                <a:gd name="T53" fmla="*/ 721 h 3747"/>
                <a:gd name="T54" fmla="*/ 1698 w 4500"/>
                <a:gd name="T55" fmla="*/ 530 h 3747"/>
                <a:gd name="T56" fmla="*/ 1928 w 4500"/>
                <a:gd name="T57" fmla="*/ 437 h 3747"/>
                <a:gd name="T58" fmla="*/ 2165 w 4500"/>
                <a:gd name="T59" fmla="*/ 504 h 3747"/>
                <a:gd name="T60" fmla="*/ 2303 w 4500"/>
                <a:gd name="T61" fmla="*/ 707 h 3747"/>
                <a:gd name="T62" fmla="*/ 3237 w 4500"/>
                <a:gd name="T63" fmla="*/ 1503 h 3747"/>
                <a:gd name="T64" fmla="*/ 3443 w 4500"/>
                <a:gd name="T65" fmla="*/ 1615 h 3747"/>
                <a:gd name="T66" fmla="*/ 3525 w 4500"/>
                <a:gd name="T67" fmla="*/ 1837 h 3747"/>
                <a:gd name="T68" fmla="*/ 3434 w 4500"/>
                <a:gd name="T69" fmla="*/ 2066 h 3747"/>
                <a:gd name="T70" fmla="*/ 3503 w 4500"/>
                <a:gd name="T71" fmla="*/ 2248 h 3747"/>
                <a:gd name="T72" fmla="*/ 4350 w 4500"/>
                <a:gd name="T73" fmla="*/ 2593 h 3747"/>
                <a:gd name="T74" fmla="*/ 4293 w 4500"/>
                <a:gd name="T75" fmla="*/ 165 h 3747"/>
                <a:gd name="T76" fmla="*/ 4245 w 4500"/>
                <a:gd name="T77" fmla="*/ 0 h 3747"/>
                <a:gd name="T78" fmla="*/ 4426 w 4500"/>
                <a:gd name="T79" fmla="*/ 76 h 3747"/>
                <a:gd name="T80" fmla="*/ 4500 w 4500"/>
                <a:gd name="T81" fmla="*/ 255 h 3747"/>
                <a:gd name="T82" fmla="*/ 4471 w 4500"/>
                <a:gd name="T83" fmla="*/ 2833 h 3747"/>
                <a:gd name="T84" fmla="*/ 4405 w 4500"/>
                <a:gd name="T85" fmla="*/ 2845 h 3747"/>
                <a:gd name="T86" fmla="*/ 3518 w 4500"/>
                <a:gd name="T87" fmla="*/ 2442 h 3747"/>
                <a:gd name="T88" fmla="*/ 3398 w 4500"/>
                <a:gd name="T89" fmla="*/ 2623 h 3747"/>
                <a:gd name="T90" fmla="*/ 3521 w 4500"/>
                <a:gd name="T91" fmla="*/ 2834 h 3747"/>
                <a:gd name="T92" fmla="*/ 3464 w 4500"/>
                <a:gd name="T93" fmla="*/ 3077 h 3747"/>
                <a:gd name="T94" fmla="*/ 3490 w 4500"/>
                <a:gd name="T95" fmla="*/ 3262 h 3747"/>
                <a:gd name="T96" fmla="*/ 3511 w 4500"/>
                <a:gd name="T97" fmla="*/ 3507 h 3747"/>
                <a:gd name="T98" fmla="*/ 3372 w 4500"/>
                <a:gd name="T99" fmla="*/ 3692 h 3747"/>
                <a:gd name="T100" fmla="*/ 1500 w 4500"/>
                <a:gd name="T101" fmla="*/ 3747 h 3747"/>
                <a:gd name="T102" fmla="*/ 1050 w 4500"/>
                <a:gd name="T103" fmla="*/ 3522 h 3747"/>
                <a:gd name="T104" fmla="*/ 1015 w 4500"/>
                <a:gd name="T105" fmla="*/ 3661 h 3747"/>
                <a:gd name="T106" fmla="*/ 33 w 4500"/>
                <a:gd name="T107" fmla="*/ 3657 h 3747"/>
                <a:gd name="T108" fmla="*/ 4 w 4500"/>
                <a:gd name="T109" fmla="*/ 1627 h 3747"/>
                <a:gd name="T110" fmla="*/ 975 w 4500"/>
                <a:gd name="T111" fmla="*/ 1574 h 3747"/>
                <a:gd name="T112" fmla="*/ 1047 w 4500"/>
                <a:gd name="T113" fmla="*/ 1630 h 3747"/>
                <a:gd name="T114" fmla="*/ 1203 w 4500"/>
                <a:gd name="T115" fmla="*/ 215 h 3747"/>
                <a:gd name="T116" fmla="*/ 1305 w 4500"/>
                <a:gd name="T117" fmla="*/ 50 h 3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500" h="3747">
                  <a:moveTo>
                    <a:pt x="150" y="1724"/>
                  </a:moveTo>
                  <a:lnTo>
                    <a:pt x="150" y="3522"/>
                  </a:lnTo>
                  <a:lnTo>
                    <a:pt x="900" y="3522"/>
                  </a:lnTo>
                  <a:lnTo>
                    <a:pt x="900" y="1724"/>
                  </a:lnTo>
                  <a:lnTo>
                    <a:pt x="150" y="1724"/>
                  </a:lnTo>
                  <a:close/>
                  <a:moveTo>
                    <a:pt x="1955" y="585"/>
                  </a:moveTo>
                  <a:lnTo>
                    <a:pt x="1920" y="586"/>
                  </a:lnTo>
                  <a:lnTo>
                    <a:pt x="1885" y="595"/>
                  </a:lnTo>
                  <a:lnTo>
                    <a:pt x="1849" y="609"/>
                  </a:lnTo>
                  <a:lnTo>
                    <a:pt x="1815" y="629"/>
                  </a:lnTo>
                  <a:lnTo>
                    <a:pt x="1782" y="659"/>
                  </a:lnTo>
                  <a:lnTo>
                    <a:pt x="1755" y="694"/>
                  </a:lnTo>
                  <a:lnTo>
                    <a:pt x="1735" y="732"/>
                  </a:lnTo>
                  <a:lnTo>
                    <a:pt x="1722" y="773"/>
                  </a:lnTo>
                  <a:lnTo>
                    <a:pt x="1718" y="816"/>
                  </a:lnTo>
                  <a:lnTo>
                    <a:pt x="1718" y="1424"/>
                  </a:lnTo>
                  <a:lnTo>
                    <a:pt x="1715" y="1439"/>
                  </a:lnTo>
                  <a:lnTo>
                    <a:pt x="1710" y="1451"/>
                  </a:lnTo>
                  <a:lnTo>
                    <a:pt x="1703" y="1462"/>
                  </a:lnTo>
                  <a:lnTo>
                    <a:pt x="1403" y="1912"/>
                  </a:lnTo>
                  <a:lnTo>
                    <a:pt x="1394" y="1927"/>
                  </a:lnTo>
                  <a:lnTo>
                    <a:pt x="1381" y="1938"/>
                  </a:lnTo>
                  <a:lnTo>
                    <a:pt x="1366" y="1946"/>
                  </a:lnTo>
                  <a:lnTo>
                    <a:pt x="1350" y="1948"/>
                  </a:lnTo>
                  <a:lnTo>
                    <a:pt x="1050" y="1948"/>
                  </a:lnTo>
                  <a:lnTo>
                    <a:pt x="1050" y="3372"/>
                  </a:lnTo>
                  <a:lnTo>
                    <a:pt x="1275" y="3372"/>
                  </a:lnTo>
                  <a:lnTo>
                    <a:pt x="1295" y="3375"/>
                  </a:lnTo>
                  <a:lnTo>
                    <a:pt x="1312" y="3382"/>
                  </a:lnTo>
                  <a:lnTo>
                    <a:pt x="1328" y="3395"/>
                  </a:lnTo>
                  <a:lnTo>
                    <a:pt x="1530" y="3597"/>
                  </a:lnTo>
                  <a:lnTo>
                    <a:pt x="3188" y="3597"/>
                  </a:lnTo>
                  <a:lnTo>
                    <a:pt x="3226" y="3593"/>
                  </a:lnTo>
                  <a:lnTo>
                    <a:pt x="3260" y="3582"/>
                  </a:lnTo>
                  <a:lnTo>
                    <a:pt x="3293" y="3566"/>
                  </a:lnTo>
                  <a:lnTo>
                    <a:pt x="3320" y="3543"/>
                  </a:lnTo>
                  <a:lnTo>
                    <a:pt x="3344" y="3515"/>
                  </a:lnTo>
                  <a:lnTo>
                    <a:pt x="3360" y="3483"/>
                  </a:lnTo>
                  <a:lnTo>
                    <a:pt x="3371" y="3449"/>
                  </a:lnTo>
                  <a:lnTo>
                    <a:pt x="3375" y="3410"/>
                  </a:lnTo>
                  <a:lnTo>
                    <a:pt x="3371" y="3371"/>
                  </a:lnTo>
                  <a:lnTo>
                    <a:pt x="3360" y="3337"/>
                  </a:lnTo>
                  <a:lnTo>
                    <a:pt x="3344" y="3304"/>
                  </a:lnTo>
                  <a:lnTo>
                    <a:pt x="3320" y="3277"/>
                  </a:lnTo>
                  <a:lnTo>
                    <a:pt x="3293" y="3254"/>
                  </a:lnTo>
                  <a:lnTo>
                    <a:pt x="3260" y="3237"/>
                  </a:lnTo>
                  <a:lnTo>
                    <a:pt x="3226" y="3227"/>
                  </a:lnTo>
                  <a:lnTo>
                    <a:pt x="3188" y="3222"/>
                  </a:lnTo>
                  <a:lnTo>
                    <a:pt x="2550" y="3222"/>
                  </a:lnTo>
                  <a:lnTo>
                    <a:pt x="2550" y="3073"/>
                  </a:lnTo>
                  <a:lnTo>
                    <a:pt x="3188" y="3073"/>
                  </a:lnTo>
                  <a:lnTo>
                    <a:pt x="3226" y="3068"/>
                  </a:lnTo>
                  <a:lnTo>
                    <a:pt x="3260" y="3058"/>
                  </a:lnTo>
                  <a:lnTo>
                    <a:pt x="3293" y="3041"/>
                  </a:lnTo>
                  <a:lnTo>
                    <a:pt x="3320" y="3018"/>
                  </a:lnTo>
                  <a:lnTo>
                    <a:pt x="3344" y="2991"/>
                  </a:lnTo>
                  <a:lnTo>
                    <a:pt x="3360" y="2958"/>
                  </a:lnTo>
                  <a:lnTo>
                    <a:pt x="3371" y="2924"/>
                  </a:lnTo>
                  <a:lnTo>
                    <a:pt x="3375" y="2886"/>
                  </a:lnTo>
                  <a:lnTo>
                    <a:pt x="3371" y="2846"/>
                  </a:lnTo>
                  <a:lnTo>
                    <a:pt x="3360" y="2812"/>
                  </a:lnTo>
                  <a:lnTo>
                    <a:pt x="3344" y="2780"/>
                  </a:lnTo>
                  <a:lnTo>
                    <a:pt x="3320" y="2752"/>
                  </a:lnTo>
                  <a:lnTo>
                    <a:pt x="3293" y="2729"/>
                  </a:lnTo>
                  <a:lnTo>
                    <a:pt x="3260" y="2713"/>
                  </a:lnTo>
                  <a:lnTo>
                    <a:pt x="3226" y="2702"/>
                  </a:lnTo>
                  <a:lnTo>
                    <a:pt x="3188" y="2698"/>
                  </a:lnTo>
                  <a:lnTo>
                    <a:pt x="2550" y="2698"/>
                  </a:lnTo>
                  <a:lnTo>
                    <a:pt x="2550" y="2548"/>
                  </a:lnTo>
                  <a:lnTo>
                    <a:pt x="3188" y="2548"/>
                  </a:lnTo>
                  <a:lnTo>
                    <a:pt x="3226" y="2544"/>
                  </a:lnTo>
                  <a:lnTo>
                    <a:pt x="3260" y="2533"/>
                  </a:lnTo>
                  <a:lnTo>
                    <a:pt x="3293" y="2517"/>
                  </a:lnTo>
                  <a:lnTo>
                    <a:pt x="3320" y="2493"/>
                  </a:lnTo>
                  <a:lnTo>
                    <a:pt x="3344" y="2466"/>
                  </a:lnTo>
                  <a:lnTo>
                    <a:pt x="3360" y="2434"/>
                  </a:lnTo>
                  <a:lnTo>
                    <a:pt x="3371" y="2399"/>
                  </a:lnTo>
                  <a:lnTo>
                    <a:pt x="3375" y="2361"/>
                  </a:lnTo>
                  <a:lnTo>
                    <a:pt x="3371" y="2322"/>
                  </a:lnTo>
                  <a:lnTo>
                    <a:pt x="3360" y="2288"/>
                  </a:lnTo>
                  <a:lnTo>
                    <a:pt x="3344" y="2255"/>
                  </a:lnTo>
                  <a:lnTo>
                    <a:pt x="3320" y="2228"/>
                  </a:lnTo>
                  <a:lnTo>
                    <a:pt x="3293" y="2205"/>
                  </a:lnTo>
                  <a:lnTo>
                    <a:pt x="3260" y="2188"/>
                  </a:lnTo>
                  <a:lnTo>
                    <a:pt x="3226" y="2177"/>
                  </a:lnTo>
                  <a:lnTo>
                    <a:pt x="3188" y="2173"/>
                  </a:lnTo>
                  <a:lnTo>
                    <a:pt x="2550" y="2173"/>
                  </a:lnTo>
                  <a:lnTo>
                    <a:pt x="2550" y="2023"/>
                  </a:lnTo>
                  <a:lnTo>
                    <a:pt x="3188" y="2023"/>
                  </a:lnTo>
                  <a:lnTo>
                    <a:pt x="3226" y="2019"/>
                  </a:lnTo>
                  <a:lnTo>
                    <a:pt x="3260" y="2008"/>
                  </a:lnTo>
                  <a:lnTo>
                    <a:pt x="3293" y="1992"/>
                  </a:lnTo>
                  <a:lnTo>
                    <a:pt x="3320" y="1969"/>
                  </a:lnTo>
                  <a:lnTo>
                    <a:pt x="3344" y="1942"/>
                  </a:lnTo>
                  <a:lnTo>
                    <a:pt x="3360" y="1909"/>
                  </a:lnTo>
                  <a:lnTo>
                    <a:pt x="3371" y="1875"/>
                  </a:lnTo>
                  <a:lnTo>
                    <a:pt x="3375" y="1837"/>
                  </a:lnTo>
                  <a:lnTo>
                    <a:pt x="3371" y="1797"/>
                  </a:lnTo>
                  <a:lnTo>
                    <a:pt x="3360" y="1763"/>
                  </a:lnTo>
                  <a:lnTo>
                    <a:pt x="3344" y="1730"/>
                  </a:lnTo>
                  <a:lnTo>
                    <a:pt x="3320" y="1703"/>
                  </a:lnTo>
                  <a:lnTo>
                    <a:pt x="3293" y="1680"/>
                  </a:lnTo>
                  <a:lnTo>
                    <a:pt x="3260" y="1664"/>
                  </a:lnTo>
                  <a:lnTo>
                    <a:pt x="3226" y="1653"/>
                  </a:lnTo>
                  <a:lnTo>
                    <a:pt x="3188" y="1649"/>
                  </a:lnTo>
                  <a:lnTo>
                    <a:pt x="2250" y="1649"/>
                  </a:lnTo>
                  <a:lnTo>
                    <a:pt x="2228" y="1645"/>
                  </a:lnTo>
                  <a:lnTo>
                    <a:pt x="2208" y="1634"/>
                  </a:lnTo>
                  <a:lnTo>
                    <a:pt x="2190" y="1616"/>
                  </a:lnTo>
                  <a:lnTo>
                    <a:pt x="2179" y="1596"/>
                  </a:lnTo>
                  <a:lnTo>
                    <a:pt x="2175" y="1574"/>
                  </a:lnTo>
                  <a:lnTo>
                    <a:pt x="2175" y="809"/>
                  </a:lnTo>
                  <a:lnTo>
                    <a:pt x="2172" y="775"/>
                  </a:lnTo>
                  <a:lnTo>
                    <a:pt x="2164" y="743"/>
                  </a:lnTo>
                  <a:lnTo>
                    <a:pt x="2152" y="711"/>
                  </a:lnTo>
                  <a:lnTo>
                    <a:pt x="2134" y="683"/>
                  </a:lnTo>
                  <a:lnTo>
                    <a:pt x="2112" y="655"/>
                  </a:lnTo>
                  <a:lnTo>
                    <a:pt x="2086" y="632"/>
                  </a:lnTo>
                  <a:lnTo>
                    <a:pt x="2058" y="613"/>
                  </a:lnTo>
                  <a:lnTo>
                    <a:pt x="2025" y="600"/>
                  </a:lnTo>
                  <a:lnTo>
                    <a:pt x="1991" y="589"/>
                  </a:lnTo>
                  <a:lnTo>
                    <a:pt x="1955" y="585"/>
                  </a:lnTo>
                  <a:close/>
                  <a:moveTo>
                    <a:pt x="1463" y="150"/>
                  </a:moveTo>
                  <a:lnTo>
                    <a:pt x="1435" y="153"/>
                  </a:lnTo>
                  <a:lnTo>
                    <a:pt x="1410" y="162"/>
                  </a:lnTo>
                  <a:lnTo>
                    <a:pt x="1390" y="174"/>
                  </a:lnTo>
                  <a:lnTo>
                    <a:pt x="1373" y="192"/>
                  </a:lnTo>
                  <a:lnTo>
                    <a:pt x="1361" y="211"/>
                  </a:lnTo>
                  <a:lnTo>
                    <a:pt x="1353" y="233"/>
                  </a:lnTo>
                  <a:lnTo>
                    <a:pt x="1350" y="255"/>
                  </a:lnTo>
                  <a:lnTo>
                    <a:pt x="1350" y="1739"/>
                  </a:lnTo>
                  <a:lnTo>
                    <a:pt x="1575" y="1402"/>
                  </a:lnTo>
                  <a:lnTo>
                    <a:pt x="1575" y="809"/>
                  </a:lnTo>
                  <a:lnTo>
                    <a:pt x="1578" y="764"/>
                  </a:lnTo>
                  <a:lnTo>
                    <a:pt x="1586" y="721"/>
                  </a:lnTo>
                  <a:lnTo>
                    <a:pt x="1600" y="677"/>
                  </a:lnTo>
                  <a:lnTo>
                    <a:pt x="1617" y="636"/>
                  </a:lnTo>
                  <a:lnTo>
                    <a:pt x="1640" y="597"/>
                  </a:lnTo>
                  <a:lnTo>
                    <a:pt x="1666" y="561"/>
                  </a:lnTo>
                  <a:lnTo>
                    <a:pt x="1698" y="530"/>
                  </a:lnTo>
                  <a:lnTo>
                    <a:pt x="1733" y="503"/>
                  </a:lnTo>
                  <a:lnTo>
                    <a:pt x="1778" y="477"/>
                  </a:lnTo>
                  <a:lnTo>
                    <a:pt x="1827" y="458"/>
                  </a:lnTo>
                  <a:lnTo>
                    <a:pt x="1876" y="444"/>
                  </a:lnTo>
                  <a:lnTo>
                    <a:pt x="1928" y="437"/>
                  </a:lnTo>
                  <a:lnTo>
                    <a:pt x="1979" y="437"/>
                  </a:lnTo>
                  <a:lnTo>
                    <a:pt x="2029" y="444"/>
                  </a:lnTo>
                  <a:lnTo>
                    <a:pt x="2078" y="456"/>
                  </a:lnTo>
                  <a:lnTo>
                    <a:pt x="2123" y="478"/>
                  </a:lnTo>
                  <a:lnTo>
                    <a:pt x="2165" y="504"/>
                  </a:lnTo>
                  <a:lnTo>
                    <a:pt x="2204" y="537"/>
                  </a:lnTo>
                  <a:lnTo>
                    <a:pt x="2236" y="574"/>
                  </a:lnTo>
                  <a:lnTo>
                    <a:pt x="2265" y="615"/>
                  </a:lnTo>
                  <a:lnTo>
                    <a:pt x="2287" y="659"/>
                  </a:lnTo>
                  <a:lnTo>
                    <a:pt x="2303" y="707"/>
                  </a:lnTo>
                  <a:lnTo>
                    <a:pt x="2314" y="758"/>
                  </a:lnTo>
                  <a:lnTo>
                    <a:pt x="2318" y="809"/>
                  </a:lnTo>
                  <a:lnTo>
                    <a:pt x="2318" y="1499"/>
                  </a:lnTo>
                  <a:lnTo>
                    <a:pt x="3188" y="1499"/>
                  </a:lnTo>
                  <a:lnTo>
                    <a:pt x="3237" y="1503"/>
                  </a:lnTo>
                  <a:lnTo>
                    <a:pt x="3285" y="1512"/>
                  </a:lnTo>
                  <a:lnTo>
                    <a:pt x="3330" y="1530"/>
                  </a:lnTo>
                  <a:lnTo>
                    <a:pt x="3372" y="1553"/>
                  </a:lnTo>
                  <a:lnTo>
                    <a:pt x="3409" y="1581"/>
                  </a:lnTo>
                  <a:lnTo>
                    <a:pt x="3443" y="1615"/>
                  </a:lnTo>
                  <a:lnTo>
                    <a:pt x="3470" y="1651"/>
                  </a:lnTo>
                  <a:lnTo>
                    <a:pt x="3494" y="1694"/>
                  </a:lnTo>
                  <a:lnTo>
                    <a:pt x="3511" y="1739"/>
                  </a:lnTo>
                  <a:lnTo>
                    <a:pt x="3521" y="1786"/>
                  </a:lnTo>
                  <a:lnTo>
                    <a:pt x="3525" y="1837"/>
                  </a:lnTo>
                  <a:lnTo>
                    <a:pt x="3521" y="1887"/>
                  </a:lnTo>
                  <a:lnTo>
                    <a:pt x="3509" y="1938"/>
                  </a:lnTo>
                  <a:lnTo>
                    <a:pt x="3490" y="1984"/>
                  </a:lnTo>
                  <a:lnTo>
                    <a:pt x="3464" y="2027"/>
                  </a:lnTo>
                  <a:lnTo>
                    <a:pt x="3434" y="2066"/>
                  </a:lnTo>
                  <a:lnTo>
                    <a:pt x="3398" y="2098"/>
                  </a:lnTo>
                  <a:lnTo>
                    <a:pt x="3430" y="2130"/>
                  </a:lnTo>
                  <a:lnTo>
                    <a:pt x="3458" y="2165"/>
                  </a:lnTo>
                  <a:lnTo>
                    <a:pt x="3483" y="2205"/>
                  </a:lnTo>
                  <a:lnTo>
                    <a:pt x="3503" y="2248"/>
                  </a:lnTo>
                  <a:lnTo>
                    <a:pt x="3975" y="2248"/>
                  </a:lnTo>
                  <a:lnTo>
                    <a:pt x="3995" y="2251"/>
                  </a:lnTo>
                  <a:lnTo>
                    <a:pt x="4012" y="2258"/>
                  </a:lnTo>
                  <a:lnTo>
                    <a:pt x="4028" y="2271"/>
                  </a:lnTo>
                  <a:lnTo>
                    <a:pt x="4350" y="2593"/>
                  </a:lnTo>
                  <a:lnTo>
                    <a:pt x="4350" y="255"/>
                  </a:lnTo>
                  <a:lnTo>
                    <a:pt x="4346" y="229"/>
                  </a:lnTo>
                  <a:lnTo>
                    <a:pt x="4334" y="204"/>
                  </a:lnTo>
                  <a:lnTo>
                    <a:pt x="4316" y="183"/>
                  </a:lnTo>
                  <a:lnTo>
                    <a:pt x="4293" y="165"/>
                  </a:lnTo>
                  <a:lnTo>
                    <a:pt x="4267" y="154"/>
                  </a:lnTo>
                  <a:lnTo>
                    <a:pt x="4238" y="150"/>
                  </a:lnTo>
                  <a:lnTo>
                    <a:pt x="1463" y="150"/>
                  </a:lnTo>
                  <a:close/>
                  <a:moveTo>
                    <a:pt x="1463" y="0"/>
                  </a:moveTo>
                  <a:lnTo>
                    <a:pt x="4245" y="0"/>
                  </a:lnTo>
                  <a:lnTo>
                    <a:pt x="4287" y="4"/>
                  </a:lnTo>
                  <a:lnTo>
                    <a:pt x="4327" y="14"/>
                  </a:lnTo>
                  <a:lnTo>
                    <a:pt x="4362" y="30"/>
                  </a:lnTo>
                  <a:lnTo>
                    <a:pt x="4396" y="50"/>
                  </a:lnTo>
                  <a:lnTo>
                    <a:pt x="4426" y="76"/>
                  </a:lnTo>
                  <a:lnTo>
                    <a:pt x="4451" y="106"/>
                  </a:lnTo>
                  <a:lnTo>
                    <a:pt x="4471" y="140"/>
                  </a:lnTo>
                  <a:lnTo>
                    <a:pt x="4488" y="177"/>
                  </a:lnTo>
                  <a:lnTo>
                    <a:pt x="4497" y="215"/>
                  </a:lnTo>
                  <a:lnTo>
                    <a:pt x="4500" y="255"/>
                  </a:lnTo>
                  <a:lnTo>
                    <a:pt x="4500" y="2773"/>
                  </a:lnTo>
                  <a:lnTo>
                    <a:pt x="4499" y="2790"/>
                  </a:lnTo>
                  <a:lnTo>
                    <a:pt x="4493" y="2807"/>
                  </a:lnTo>
                  <a:lnTo>
                    <a:pt x="4484" y="2822"/>
                  </a:lnTo>
                  <a:lnTo>
                    <a:pt x="4471" y="2833"/>
                  </a:lnTo>
                  <a:lnTo>
                    <a:pt x="4455" y="2841"/>
                  </a:lnTo>
                  <a:lnTo>
                    <a:pt x="4445" y="2845"/>
                  </a:lnTo>
                  <a:lnTo>
                    <a:pt x="4435" y="2848"/>
                  </a:lnTo>
                  <a:lnTo>
                    <a:pt x="4425" y="2848"/>
                  </a:lnTo>
                  <a:lnTo>
                    <a:pt x="4405" y="2845"/>
                  </a:lnTo>
                  <a:lnTo>
                    <a:pt x="4388" y="2838"/>
                  </a:lnTo>
                  <a:lnTo>
                    <a:pt x="4373" y="2826"/>
                  </a:lnTo>
                  <a:lnTo>
                    <a:pt x="3945" y="2398"/>
                  </a:lnTo>
                  <a:lnTo>
                    <a:pt x="3525" y="2398"/>
                  </a:lnTo>
                  <a:lnTo>
                    <a:pt x="3518" y="2442"/>
                  </a:lnTo>
                  <a:lnTo>
                    <a:pt x="3503" y="2485"/>
                  </a:lnTo>
                  <a:lnTo>
                    <a:pt x="3484" y="2525"/>
                  </a:lnTo>
                  <a:lnTo>
                    <a:pt x="3460" y="2562"/>
                  </a:lnTo>
                  <a:lnTo>
                    <a:pt x="3430" y="2594"/>
                  </a:lnTo>
                  <a:lnTo>
                    <a:pt x="3398" y="2623"/>
                  </a:lnTo>
                  <a:lnTo>
                    <a:pt x="3434" y="2656"/>
                  </a:lnTo>
                  <a:lnTo>
                    <a:pt x="3464" y="2694"/>
                  </a:lnTo>
                  <a:lnTo>
                    <a:pt x="3490" y="2737"/>
                  </a:lnTo>
                  <a:lnTo>
                    <a:pt x="3509" y="2784"/>
                  </a:lnTo>
                  <a:lnTo>
                    <a:pt x="3521" y="2834"/>
                  </a:lnTo>
                  <a:lnTo>
                    <a:pt x="3525" y="2886"/>
                  </a:lnTo>
                  <a:lnTo>
                    <a:pt x="3521" y="2936"/>
                  </a:lnTo>
                  <a:lnTo>
                    <a:pt x="3509" y="2987"/>
                  </a:lnTo>
                  <a:lnTo>
                    <a:pt x="3490" y="3033"/>
                  </a:lnTo>
                  <a:lnTo>
                    <a:pt x="3464" y="3077"/>
                  </a:lnTo>
                  <a:lnTo>
                    <a:pt x="3434" y="3115"/>
                  </a:lnTo>
                  <a:lnTo>
                    <a:pt x="3398" y="3147"/>
                  </a:lnTo>
                  <a:lnTo>
                    <a:pt x="3434" y="3180"/>
                  </a:lnTo>
                  <a:lnTo>
                    <a:pt x="3464" y="3218"/>
                  </a:lnTo>
                  <a:lnTo>
                    <a:pt x="3490" y="3262"/>
                  </a:lnTo>
                  <a:lnTo>
                    <a:pt x="3509" y="3308"/>
                  </a:lnTo>
                  <a:lnTo>
                    <a:pt x="3521" y="3359"/>
                  </a:lnTo>
                  <a:lnTo>
                    <a:pt x="3525" y="3410"/>
                  </a:lnTo>
                  <a:lnTo>
                    <a:pt x="3521" y="3460"/>
                  </a:lnTo>
                  <a:lnTo>
                    <a:pt x="3511" y="3507"/>
                  </a:lnTo>
                  <a:lnTo>
                    <a:pt x="3494" y="3552"/>
                  </a:lnTo>
                  <a:lnTo>
                    <a:pt x="3470" y="3594"/>
                  </a:lnTo>
                  <a:lnTo>
                    <a:pt x="3443" y="3631"/>
                  </a:lnTo>
                  <a:lnTo>
                    <a:pt x="3409" y="3665"/>
                  </a:lnTo>
                  <a:lnTo>
                    <a:pt x="3372" y="3692"/>
                  </a:lnTo>
                  <a:lnTo>
                    <a:pt x="3330" y="3716"/>
                  </a:lnTo>
                  <a:lnTo>
                    <a:pt x="3285" y="3733"/>
                  </a:lnTo>
                  <a:lnTo>
                    <a:pt x="3237" y="3743"/>
                  </a:lnTo>
                  <a:lnTo>
                    <a:pt x="3188" y="3747"/>
                  </a:lnTo>
                  <a:lnTo>
                    <a:pt x="1500" y="3747"/>
                  </a:lnTo>
                  <a:lnTo>
                    <a:pt x="1480" y="3744"/>
                  </a:lnTo>
                  <a:lnTo>
                    <a:pt x="1463" y="3737"/>
                  </a:lnTo>
                  <a:lnTo>
                    <a:pt x="1448" y="3725"/>
                  </a:lnTo>
                  <a:lnTo>
                    <a:pt x="1245" y="3522"/>
                  </a:lnTo>
                  <a:lnTo>
                    <a:pt x="1050" y="3522"/>
                  </a:lnTo>
                  <a:lnTo>
                    <a:pt x="1050" y="3597"/>
                  </a:lnTo>
                  <a:lnTo>
                    <a:pt x="1047" y="3616"/>
                  </a:lnTo>
                  <a:lnTo>
                    <a:pt x="1040" y="3633"/>
                  </a:lnTo>
                  <a:lnTo>
                    <a:pt x="1030" y="3649"/>
                  </a:lnTo>
                  <a:lnTo>
                    <a:pt x="1015" y="3661"/>
                  </a:lnTo>
                  <a:lnTo>
                    <a:pt x="997" y="3669"/>
                  </a:lnTo>
                  <a:lnTo>
                    <a:pt x="975" y="3672"/>
                  </a:lnTo>
                  <a:lnTo>
                    <a:pt x="75" y="3672"/>
                  </a:lnTo>
                  <a:lnTo>
                    <a:pt x="53" y="3668"/>
                  </a:lnTo>
                  <a:lnTo>
                    <a:pt x="33" y="3657"/>
                  </a:lnTo>
                  <a:lnTo>
                    <a:pt x="15" y="3639"/>
                  </a:lnTo>
                  <a:lnTo>
                    <a:pt x="4" y="3619"/>
                  </a:lnTo>
                  <a:lnTo>
                    <a:pt x="0" y="3597"/>
                  </a:lnTo>
                  <a:lnTo>
                    <a:pt x="0" y="1649"/>
                  </a:lnTo>
                  <a:lnTo>
                    <a:pt x="4" y="1627"/>
                  </a:lnTo>
                  <a:lnTo>
                    <a:pt x="15" y="1606"/>
                  </a:lnTo>
                  <a:lnTo>
                    <a:pt x="33" y="1589"/>
                  </a:lnTo>
                  <a:lnTo>
                    <a:pt x="53" y="1578"/>
                  </a:lnTo>
                  <a:lnTo>
                    <a:pt x="75" y="1574"/>
                  </a:lnTo>
                  <a:lnTo>
                    <a:pt x="975" y="1574"/>
                  </a:lnTo>
                  <a:lnTo>
                    <a:pt x="997" y="1576"/>
                  </a:lnTo>
                  <a:lnTo>
                    <a:pt x="1015" y="1585"/>
                  </a:lnTo>
                  <a:lnTo>
                    <a:pt x="1030" y="1597"/>
                  </a:lnTo>
                  <a:lnTo>
                    <a:pt x="1040" y="1613"/>
                  </a:lnTo>
                  <a:lnTo>
                    <a:pt x="1047" y="1630"/>
                  </a:lnTo>
                  <a:lnTo>
                    <a:pt x="1050" y="1649"/>
                  </a:lnTo>
                  <a:lnTo>
                    <a:pt x="1050" y="1799"/>
                  </a:lnTo>
                  <a:lnTo>
                    <a:pt x="1200" y="1799"/>
                  </a:lnTo>
                  <a:lnTo>
                    <a:pt x="1200" y="255"/>
                  </a:lnTo>
                  <a:lnTo>
                    <a:pt x="1203" y="215"/>
                  </a:lnTo>
                  <a:lnTo>
                    <a:pt x="1212" y="177"/>
                  </a:lnTo>
                  <a:lnTo>
                    <a:pt x="1229" y="140"/>
                  </a:lnTo>
                  <a:lnTo>
                    <a:pt x="1249" y="106"/>
                  </a:lnTo>
                  <a:lnTo>
                    <a:pt x="1275" y="76"/>
                  </a:lnTo>
                  <a:lnTo>
                    <a:pt x="1305" y="50"/>
                  </a:lnTo>
                  <a:lnTo>
                    <a:pt x="1339" y="30"/>
                  </a:lnTo>
                  <a:lnTo>
                    <a:pt x="1377" y="14"/>
                  </a:lnTo>
                  <a:lnTo>
                    <a:pt x="1418" y="4"/>
                  </a:lnTo>
                  <a:lnTo>
                    <a:pt x="146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3" name="Freeform 77"/>
            <p:cNvSpPr>
              <a:spLocks/>
            </p:cNvSpPr>
            <p:nvPr/>
          </p:nvSpPr>
          <p:spPr bwMode="auto">
            <a:xfrm>
              <a:off x="5157" y="2018"/>
              <a:ext cx="250" cy="599"/>
            </a:xfrm>
            <a:custGeom>
              <a:avLst/>
              <a:gdLst>
                <a:gd name="T0" fmla="*/ 0 w 750"/>
                <a:gd name="T1" fmla="*/ 0 h 1798"/>
                <a:gd name="T2" fmla="*/ 750 w 750"/>
                <a:gd name="T3" fmla="*/ 0 h 1798"/>
                <a:gd name="T4" fmla="*/ 750 w 750"/>
                <a:gd name="T5" fmla="*/ 1798 h 1798"/>
                <a:gd name="T6" fmla="*/ 622 w 750"/>
                <a:gd name="T7" fmla="*/ 404 h 1798"/>
                <a:gd name="T8" fmla="*/ 614 w 750"/>
                <a:gd name="T9" fmla="*/ 355 h 1798"/>
                <a:gd name="T10" fmla="*/ 600 w 750"/>
                <a:gd name="T11" fmla="*/ 309 h 1798"/>
                <a:gd name="T12" fmla="*/ 580 w 750"/>
                <a:gd name="T13" fmla="*/ 264 h 1798"/>
                <a:gd name="T14" fmla="*/ 554 w 750"/>
                <a:gd name="T15" fmla="*/ 223 h 1798"/>
                <a:gd name="T16" fmla="*/ 522 w 750"/>
                <a:gd name="T17" fmla="*/ 186 h 1798"/>
                <a:gd name="T18" fmla="*/ 485 w 750"/>
                <a:gd name="T19" fmla="*/ 155 h 1798"/>
                <a:gd name="T20" fmla="*/ 446 w 750"/>
                <a:gd name="T21" fmla="*/ 128 h 1798"/>
                <a:gd name="T22" fmla="*/ 401 w 750"/>
                <a:gd name="T23" fmla="*/ 106 h 1798"/>
                <a:gd name="T24" fmla="*/ 352 w 750"/>
                <a:gd name="T25" fmla="*/ 90 h 1798"/>
                <a:gd name="T26" fmla="*/ 0 w 750"/>
                <a:gd name="T27" fmla="*/ 0 h 1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0" h="1798">
                  <a:moveTo>
                    <a:pt x="0" y="0"/>
                  </a:moveTo>
                  <a:lnTo>
                    <a:pt x="750" y="0"/>
                  </a:lnTo>
                  <a:lnTo>
                    <a:pt x="750" y="1798"/>
                  </a:lnTo>
                  <a:lnTo>
                    <a:pt x="622" y="404"/>
                  </a:lnTo>
                  <a:lnTo>
                    <a:pt x="614" y="355"/>
                  </a:lnTo>
                  <a:lnTo>
                    <a:pt x="600" y="309"/>
                  </a:lnTo>
                  <a:lnTo>
                    <a:pt x="580" y="264"/>
                  </a:lnTo>
                  <a:lnTo>
                    <a:pt x="554" y="223"/>
                  </a:lnTo>
                  <a:lnTo>
                    <a:pt x="522" y="186"/>
                  </a:lnTo>
                  <a:lnTo>
                    <a:pt x="485" y="155"/>
                  </a:lnTo>
                  <a:lnTo>
                    <a:pt x="446" y="128"/>
                  </a:lnTo>
                  <a:lnTo>
                    <a:pt x="401" y="106"/>
                  </a:lnTo>
                  <a:lnTo>
                    <a:pt x="352" y="90"/>
                  </a:lnTo>
                  <a:lnTo>
                    <a:pt x="0" y="0"/>
                  </a:lnTo>
                  <a:close/>
                </a:path>
              </a:pathLst>
            </a:custGeom>
            <a:solidFill>
              <a:srgbClr val="37C7B7"/>
            </a:solidFill>
            <a:ln w="0">
              <a:solidFill>
                <a:srgbClr val="37C7B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4" name="Freeform 78"/>
            <p:cNvSpPr>
              <a:spLocks/>
            </p:cNvSpPr>
            <p:nvPr/>
          </p:nvSpPr>
          <p:spPr bwMode="auto">
            <a:xfrm>
              <a:off x="5680" y="1639"/>
              <a:ext cx="152" cy="79"/>
            </a:xfrm>
            <a:custGeom>
              <a:avLst/>
              <a:gdLst>
                <a:gd name="T0" fmla="*/ 224 w 457"/>
                <a:gd name="T1" fmla="*/ 0 h 237"/>
                <a:gd name="T2" fmla="*/ 266 w 457"/>
                <a:gd name="T3" fmla="*/ 3 h 237"/>
                <a:gd name="T4" fmla="*/ 307 w 457"/>
                <a:gd name="T5" fmla="*/ 13 h 237"/>
                <a:gd name="T6" fmla="*/ 340 w 457"/>
                <a:gd name="T7" fmla="*/ 26 h 237"/>
                <a:gd name="T8" fmla="*/ 368 w 457"/>
                <a:gd name="T9" fmla="*/ 45 h 237"/>
                <a:gd name="T10" fmla="*/ 394 w 457"/>
                <a:gd name="T11" fmla="*/ 68 h 237"/>
                <a:gd name="T12" fmla="*/ 416 w 457"/>
                <a:gd name="T13" fmla="*/ 96 h 237"/>
                <a:gd name="T14" fmla="*/ 434 w 457"/>
                <a:gd name="T15" fmla="*/ 124 h 237"/>
                <a:gd name="T16" fmla="*/ 446 w 457"/>
                <a:gd name="T17" fmla="*/ 156 h 237"/>
                <a:gd name="T18" fmla="*/ 454 w 457"/>
                <a:gd name="T19" fmla="*/ 188 h 237"/>
                <a:gd name="T20" fmla="*/ 457 w 457"/>
                <a:gd name="T21" fmla="*/ 222 h 237"/>
                <a:gd name="T22" fmla="*/ 457 w 457"/>
                <a:gd name="T23" fmla="*/ 237 h 237"/>
                <a:gd name="T24" fmla="*/ 415 w 457"/>
                <a:gd name="T25" fmla="*/ 201 h 237"/>
                <a:gd name="T26" fmla="*/ 372 w 457"/>
                <a:gd name="T27" fmla="*/ 173 h 237"/>
                <a:gd name="T28" fmla="*/ 332 w 457"/>
                <a:gd name="T29" fmla="*/ 154 h 237"/>
                <a:gd name="T30" fmla="*/ 292 w 457"/>
                <a:gd name="T31" fmla="*/ 142 h 237"/>
                <a:gd name="T32" fmla="*/ 252 w 457"/>
                <a:gd name="T33" fmla="*/ 138 h 237"/>
                <a:gd name="T34" fmla="*/ 216 w 457"/>
                <a:gd name="T35" fmla="*/ 138 h 237"/>
                <a:gd name="T36" fmla="*/ 180 w 457"/>
                <a:gd name="T37" fmla="*/ 143 h 237"/>
                <a:gd name="T38" fmla="*/ 146 w 457"/>
                <a:gd name="T39" fmla="*/ 153 h 237"/>
                <a:gd name="T40" fmla="*/ 116 w 457"/>
                <a:gd name="T41" fmla="*/ 165 h 237"/>
                <a:gd name="T42" fmla="*/ 89 w 457"/>
                <a:gd name="T43" fmla="*/ 177 h 237"/>
                <a:gd name="T44" fmla="*/ 64 w 457"/>
                <a:gd name="T45" fmla="*/ 192 h 237"/>
                <a:gd name="T46" fmla="*/ 42 w 457"/>
                <a:gd name="T47" fmla="*/ 206 h 237"/>
                <a:gd name="T48" fmla="*/ 25 w 457"/>
                <a:gd name="T49" fmla="*/ 218 h 237"/>
                <a:gd name="T50" fmla="*/ 12 w 457"/>
                <a:gd name="T51" fmla="*/ 228 h 237"/>
                <a:gd name="T52" fmla="*/ 3 w 457"/>
                <a:gd name="T53" fmla="*/ 235 h 237"/>
                <a:gd name="T54" fmla="*/ 0 w 457"/>
                <a:gd name="T55" fmla="*/ 237 h 237"/>
                <a:gd name="T56" fmla="*/ 0 w 457"/>
                <a:gd name="T57" fmla="*/ 229 h 237"/>
                <a:gd name="T58" fmla="*/ 4 w 457"/>
                <a:gd name="T59" fmla="*/ 186 h 237"/>
                <a:gd name="T60" fmla="*/ 17 w 457"/>
                <a:gd name="T61" fmla="*/ 145 h 237"/>
                <a:gd name="T62" fmla="*/ 37 w 457"/>
                <a:gd name="T63" fmla="*/ 107 h 237"/>
                <a:gd name="T64" fmla="*/ 64 w 457"/>
                <a:gd name="T65" fmla="*/ 72 h 237"/>
                <a:gd name="T66" fmla="*/ 97 w 457"/>
                <a:gd name="T67" fmla="*/ 42 h 237"/>
                <a:gd name="T68" fmla="*/ 138 w 457"/>
                <a:gd name="T69" fmla="*/ 19 h 237"/>
                <a:gd name="T70" fmla="*/ 180 w 457"/>
                <a:gd name="T71" fmla="*/ 6 h 237"/>
                <a:gd name="T72" fmla="*/ 224 w 457"/>
                <a:gd name="T73"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7" h="237">
                  <a:moveTo>
                    <a:pt x="224" y="0"/>
                  </a:moveTo>
                  <a:lnTo>
                    <a:pt x="266" y="3"/>
                  </a:lnTo>
                  <a:lnTo>
                    <a:pt x="307" y="13"/>
                  </a:lnTo>
                  <a:lnTo>
                    <a:pt x="340" y="26"/>
                  </a:lnTo>
                  <a:lnTo>
                    <a:pt x="368" y="45"/>
                  </a:lnTo>
                  <a:lnTo>
                    <a:pt x="394" y="68"/>
                  </a:lnTo>
                  <a:lnTo>
                    <a:pt x="416" y="96"/>
                  </a:lnTo>
                  <a:lnTo>
                    <a:pt x="434" y="124"/>
                  </a:lnTo>
                  <a:lnTo>
                    <a:pt x="446" y="156"/>
                  </a:lnTo>
                  <a:lnTo>
                    <a:pt x="454" y="188"/>
                  </a:lnTo>
                  <a:lnTo>
                    <a:pt x="457" y="222"/>
                  </a:lnTo>
                  <a:lnTo>
                    <a:pt x="457" y="237"/>
                  </a:lnTo>
                  <a:lnTo>
                    <a:pt x="415" y="201"/>
                  </a:lnTo>
                  <a:lnTo>
                    <a:pt x="372" y="173"/>
                  </a:lnTo>
                  <a:lnTo>
                    <a:pt x="332" y="154"/>
                  </a:lnTo>
                  <a:lnTo>
                    <a:pt x="292" y="142"/>
                  </a:lnTo>
                  <a:lnTo>
                    <a:pt x="252" y="138"/>
                  </a:lnTo>
                  <a:lnTo>
                    <a:pt x="216" y="138"/>
                  </a:lnTo>
                  <a:lnTo>
                    <a:pt x="180" y="143"/>
                  </a:lnTo>
                  <a:lnTo>
                    <a:pt x="146" y="153"/>
                  </a:lnTo>
                  <a:lnTo>
                    <a:pt x="116" y="165"/>
                  </a:lnTo>
                  <a:lnTo>
                    <a:pt x="89" y="177"/>
                  </a:lnTo>
                  <a:lnTo>
                    <a:pt x="64" y="192"/>
                  </a:lnTo>
                  <a:lnTo>
                    <a:pt x="42" y="206"/>
                  </a:lnTo>
                  <a:lnTo>
                    <a:pt x="25" y="218"/>
                  </a:lnTo>
                  <a:lnTo>
                    <a:pt x="12" y="228"/>
                  </a:lnTo>
                  <a:lnTo>
                    <a:pt x="3" y="235"/>
                  </a:lnTo>
                  <a:lnTo>
                    <a:pt x="0" y="237"/>
                  </a:lnTo>
                  <a:lnTo>
                    <a:pt x="0" y="229"/>
                  </a:lnTo>
                  <a:lnTo>
                    <a:pt x="4" y="186"/>
                  </a:lnTo>
                  <a:lnTo>
                    <a:pt x="17" y="145"/>
                  </a:lnTo>
                  <a:lnTo>
                    <a:pt x="37" y="107"/>
                  </a:lnTo>
                  <a:lnTo>
                    <a:pt x="64" y="72"/>
                  </a:lnTo>
                  <a:lnTo>
                    <a:pt x="97" y="42"/>
                  </a:lnTo>
                  <a:lnTo>
                    <a:pt x="138" y="19"/>
                  </a:lnTo>
                  <a:lnTo>
                    <a:pt x="180" y="6"/>
                  </a:lnTo>
                  <a:lnTo>
                    <a:pt x="224" y="0"/>
                  </a:lnTo>
                  <a:close/>
                </a:path>
              </a:pathLst>
            </a:custGeom>
            <a:solidFill>
              <a:srgbClr val="DBD6C9"/>
            </a:solidFill>
            <a:ln w="0">
              <a:solidFill>
                <a:srgbClr val="DBD6C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5" name="Freeform 79"/>
            <p:cNvSpPr>
              <a:spLocks/>
            </p:cNvSpPr>
            <p:nvPr/>
          </p:nvSpPr>
          <p:spPr bwMode="auto">
            <a:xfrm>
              <a:off x="6157" y="1993"/>
              <a:ext cx="75" cy="124"/>
            </a:xfrm>
            <a:custGeom>
              <a:avLst/>
              <a:gdLst>
                <a:gd name="T0" fmla="*/ 0 w 225"/>
                <a:gd name="T1" fmla="*/ 0 h 374"/>
                <a:gd name="T2" fmla="*/ 38 w 225"/>
                <a:gd name="T3" fmla="*/ 0 h 374"/>
                <a:gd name="T4" fmla="*/ 76 w 225"/>
                <a:gd name="T5" fmla="*/ 4 h 374"/>
                <a:gd name="T6" fmla="*/ 110 w 225"/>
                <a:gd name="T7" fmla="*/ 15 h 374"/>
                <a:gd name="T8" fmla="*/ 143 w 225"/>
                <a:gd name="T9" fmla="*/ 31 h 374"/>
                <a:gd name="T10" fmla="*/ 170 w 225"/>
                <a:gd name="T11" fmla="*/ 54 h 374"/>
                <a:gd name="T12" fmla="*/ 194 w 225"/>
                <a:gd name="T13" fmla="*/ 81 h 374"/>
                <a:gd name="T14" fmla="*/ 210 w 225"/>
                <a:gd name="T15" fmla="*/ 114 h 374"/>
                <a:gd name="T16" fmla="*/ 221 w 225"/>
                <a:gd name="T17" fmla="*/ 148 h 374"/>
                <a:gd name="T18" fmla="*/ 225 w 225"/>
                <a:gd name="T19" fmla="*/ 188 h 374"/>
                <a:gd name="T20" fmla="*/ 221 w 225"/>
                <a:gd name="T21" fmla="*/ 226 h 374"/>
                <a:gd name="T22" fmla="*/ 210 w 225"/>
                <a:gd name="T23" fmla="*/ 260 h 374"/>
                <a:gd name="T24" fmla="*/ 194 w 225"/>
                <a:gd name="T25" fmla="*/ 293 h 374"/>
                <a:gd name="T26" fmla="*/ 170 w 225"/>
                <a:gd name="T27" fmla="*/ 320 h 374"/>
                <a:gd name="T28" fmla="*/ 143 w 225"/>
                <a:gd name="T29" fmla="*/ 343 h 374"/>
                <a:gd name="T30" fmla="*/ 110 w 225"/>
                <a:gd name="T31" fmla="*/ 359 h 374"/>
                <a:gd name="T32" fmla="*/ 76 w 225"/>
                <a:gd name="T33" fmla="*/ 370 h 374"/>
                <a:gd name="T34" fmla="*/ 38 w 225"/>
                <a:gd name="T35" fmla="*/ 374 h 374"/>
                <a:gd name="T36" fmla="*/ 0 w 225"/>
                <a:gd name="T37" fmla="*/ 374 h 374"/>
                <a:gd name="T38" fmla="*/ 26 w 225"/>
                <a:gd name="T39" fmla="*/ 331 h 374"/>
                <a:gd name="T40" fmla="*/ 45 w 225"/>
                <a:gd name="T41" fmla="*/ 289 h 374"/>
                <a:gd name="T42" fmla="*/ 57 w 225"/>
                <a:gd name="T43" fmla="*/ 249 h 374"/>
                <a:gd name="T44" fmla="*/ 64 w 225"/>
                <a:gd name="T45" fmla="*/ 212 h 374"/>
                <a:gd name="T46" fmla="*/ 67 w 225"/>
                <a:gd name="T47" fmla="*/ 177 h 374"/>
                <a:gd name="T48" fmla="*/ 65 w 225"/>
                <a:gd name="T49" fmla="*/ 145 h 374"/>
                <a:gd name="T50" fmla="*/ 60 w 225"/>
                <a:gd name="T51" fmla="*/ 117 h 374"/>
                <a:gd name="T52" fmla="*/ 52 w 225"/>
                <a:gd name="T53" fmla="*/ 90 h 374"/>
                <a:gd name="T54" fmla="*/ 44 w 225"/>
                <a:gd name="T55" fmla="*/ 66 h 374"/>
                <a:gd name="T56" fmla="*/ 33 w 225"/>
                <a:gd name="T57" fmla="*/ 47 h 374"/>
                <a:gd name="T58" fmla="*/ 23 w 225"/>
                <a:gd name="T59" fmla="*/ 30 h 374"/>
                <a:gd name="T60" fmla="*/ 15 w 225"/>
                <a:gd name="T61" fmla="*/ 17 h 374"/>
                <a:gd name="T62" fmla="*/ 7 w 225"/>
                <a:gd name="T63" fmla="*/ 8 h 374"/>
                <a:gd name="T64" fmla="*/ 1 w 225"/>
                <a:gd name="T65" fmla="*/ 1 h 374"/>
                <a:gd name="T66" fmla="*/ 0 w 225"/>
                <a:gd name="T67"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374">
                  <a:moveTo>
                    <a:pt x="0" y="0"/>
                  </a:moveTo>
                  <a:lnTo>
                    <a:pt x="38" y="0"/>
                  </a:lnTo>
                  <a:lnTo>
                    <a:pt x="76" y="4"/>
                  </a:lnTo>
                  <a:lnTo>
                    <a:pt x="110" y="15"/>
                  </a:lnTo>
                  <a:lnTo>
                    <a:pt x="143" y="31"/>
                  </a:lnTo>
                  <a:lnTo>
                    <a:pt x="170" y="54"/>
                  </a:lnTo>
                  <a:lnTo>
                    <a:pt x="194" y="81"/>
                  </a:lnTo>
                  <a:lnTo>
                    <a:pt x="210" y="114"/>
                  </a:lnTo>
                  <a:lnTo>
                    <a:pt x="221" y="148"/>
                  </a:lnTo>
                  <a:lnTo>
                    <a:pt x="225" y="188"/>
                  </a:lnTo>
                  <a:lnTo>
                    <a:pt x="221" y="226"/>
                  </a:lnTo>
                  <a:lnTo>
                    <a:pt x="210" y="260"/>
                  </a:lnTo>
                  <a:lnTo>
                    <a:pt x="194" y="293"/>
                  </a:lnTo>
                  <a:lnTo>
                    <a:pt x="170" y="320"/>
                  </a:lnTo>
                  <a:lnTo>
                    <a:pt x="143" y="343"/>
                  </a:lnTo>
                  <a:lnTo>
                    <a:pt x="110" y="359"/>
                  </a:lnTo>
                  <a:lnTo>
                    <a:pt x="76" y="370"/>
                  </a:lnTo>
                  <a:lnTo>
                    <a:pt x="38" y="374"/>
                  </a:lnTo>
                  <a:lnTo>
                    <a:pt x="0" y="374"/>
                  </a:lnTo>
                  <a:lnTo>
                    <a:pt x="26" y="331"/>
                  </a:lnTo>
                  <a:lnTo>
                    <a:pt x="45" y="289"/>
                  </a:lnTo>
                  <a:lnTo>
                    <a:pt x="57" y="249"/>
                  </a:lnTo>
                  <a:lnTo>
                    <a:pt x="64" y="212"/>
                  </a:lnTo>
                  <a:lnTo>
                    <a:pt x="67" y="177"/>
                  </a:lnTo>
                  <a:lnTo>
                    <a:pt x="65" y="145"/>
                  </a:lnTo>
                  <a:lnTo>
                    <a:pt x="60" y="117"/>
                  </a:lnTo>
                  <a:lnTo>
                    <a:pt x="52" y="90"/>
                  </a:lnTo>
                  <a:lnTo>
                    <a:pt x="44" y="66"/>
                  </a:lnTo>
                  <a:lnTo>
                    <a:pt x="33" y="47"/>
                  </a:lnTo>
                  <a:lnTo>
                    <a:pt x="23" y="30"/>
                  </a:lnTo>
                  <a:lnTo>
                    <a:pt x="15" y="17"/>
                  </a:lnTo>
                  <a:lnTo>
                    <a:pt x="7" y="8"/>
                  </a:lnTo>
                  <a:lnTo>
                    <a:pt x="1" y="1"/>
                  </a:lnTo>
                  <a:lnTo>
                    <a:pt x="0" y="0"/>
                  </a:lnTo>
                  <a:close/>
                </a:path>
              </a:pathLst>
            </a:custGeom>
            <a:solidFill>
              <a:srgbClr val="DBD6C9"/>
            </a:solidFill>
            <a:ln w="0">
              <a:solidFill>
                <a:srgbClr val="DBD6C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6" name="Freeform 80"/>
            <p:cNvSpPr>
              <a:spLocks/>
            </p:cNvSpPr>
            <p:nvPr/>
          </p:nvSpPr>
          <p:spPr bwMode="auto">
            <a:xfrm>
              <a:off x="6157" y="2167"/>
              <a:ext cx="75" cy="125"/>
            </a:xfrm>
            <a:custGeom>
              <a:avLst/>
              <a:gdLst>
                <a:gd name="T0" fmla="*/ 0 w 225"/>
                <a:gd name="T1" fmla="*/ 0 h 375"/>
                <a:gd name="T2" fmla="*/ 38 w 225"/>
                <a:gd name="T3" fmla="*/ 0 h 375"/>
                <a:gd name="T4" fmla="*/ 76 w 225"/>
                <a:gd name="T5" fmla="*/ 4 h 375"/>
                <a:gd name="T6" fmla="*/ 110 w 225"/>
                <a:gd name="T7" fmla="*/ 15 h 375"/>
                <a:gd name="T8" fmla="*/ 143 w 225"/>
                <a:gd name="T9" fmla="*/ 32 h 375"/>
                <a:gd name="T10" fmla="*/ 170 w 225"/>
                <a:gd name="T11" fmla="*/ 55 h 375"/>
                <a:gd name="T12" fmla="*/ 194 w 225"/>
                <a:gd name="T13" fmla="*/ 82 h 375"/>
                <a:gd name="T14" fmla="*/ 210 w 225"/>
                <a:gd name="T15" fmla="*/ 115 h 375"/>
                <a:gd name="T16" fmla="*/ 221 w 225"/>
                <a:gd name="T17" fmla="*/ 149 h 375"/>
                <a:gd name="T18" fmla="*/ 225 w 225"/>
                <a:gd name="T19" fmla="*/ 188 h 375"/>
                <a:gd name="T20" fmla="*/ 221 w 225"/>
                <a:gd name="T21" fmla="*/ 226 h 375"/>
                <a:gd name="T22" fmla="*/ 210 w 225"/>
                <a:gd name="T23" fmla="*/ 261 h 375"/>
                <a:gd name="T24" fmla="*/ 194 w 225"/>
                <a:gd name="T25" fmla="*/ 293 h 375"/>
                <a:gd name="T26" fmla="*/ 170 w 225"/>
                <a:gd name="T27" fmla="*/ 320 h 375"/>
                <a:gd name="T28" fmla="*/ 143 w 225"/>
                <a:gd name="T29" fmla="*/ 344 h 375"/>
                <a:gd name="T30" fmla="*/ 110 w 225"/>
                <a:gd name="T31" fmla="*/ 360 h 375"/>
                <a:gd name="T32" fmla="*/ 76 w 225"/>
                <a:gd name="T33" fmla="*/ 371 h 375"/>
                <a:gd name="T34" fmla="*/ 38 w 225"/>
                <a:gd name="T35" fmla="*/ 375 h 375"/>
                <a:gd name="T36" fmla="*/ 0 w 225"/>
                <a:gd name="T37" fmla="*/ 375 h 375"/>
                <a:gd name="T38" fmla="*/ 26 w 225"/>
                <a:gd name="T39" fmla="*/ 331 h 375"/>
                <a:gd name="T40" fmla="*/ 45 w 225"/>
                <a:gd name="T41" fmla="*/ 289 h 375"/>
                <a:gd name="T42" fmla="*/ 57 w 225"/>
                <a:gd name="T43" fmla="*/ 250 h 375"/>
                <a:gd name="T44" fmla="*/ 64 w 225"/>
                <a:gd name="T45" fmla="*/ 213 h 375"/>
                <a:gd name="T46" fmla="*/ 67 w 225"/>
                <a:gd name="T47" fmla="*/ 177 h 375"/>
                <a:gd name="T48" fmla="*/ 65 w 225"/>
                <a:gd name="T49" fmla="*/ 146 h 375"/>
                <a:gd name="T50" fmla="*/ 60 w 225"/>
                <a:gd name="T51" fmla="*/ 117 h 375"/>
                <a:gd name="T52" fmla="*/ 52 w 225"/>
                <a:gd name="T53" fmla="*/ 90 h 375"/>
                <a:gd name="T54" fmla="*/ 44 w 225"/>
                <a:gd name="T55" fmla="*/ 67 h 375"/>
                <a:gd name="T56" fmla="*/ 33 w 225"/>
                <a:gd name="T57" fmla="*/ 48 h 375"/>
                <a:gd name="T58" fmla="*/ 23 w 225"/>
                <a:gd name="T59" fmla="*/ 30 h 375"/>
                <a:gd name="T60" fmla="*/ 15 w 225"/>
                <a:gd name="T61" fmla="*/ 18 h 375"/>
                <a:gd name="T62" fmla="*/ 7 w 225"/>
                <a:gd name="T63" fmla="*/ 8 h 375"/>
                <a:gd name="T64" fmla="*/ 1 w 225"/>
                <a:gd name="T65" fmla="*/ 2 h 375"/>
                <a:gd name="T66" fmla="*/ 0 w 225"/>
                <a:gd name="T67"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375">
                  <a:moveTo>
                    <a:pt x="0" y="0"/>
                  </a:moveTo>
                  <a:lnTo>
                    <a:pt x="38" y="0"/>
                  </a:lnTo>
                  <a:lnTo>
                    <a:pt x="76" y="4"/>
                  </a:lnTo>
                  <a:lnTo>
                    <a:pt x="110" y="15"/>
                  </a:lnTo>
                  <a:lnTo>
                    <a:pt x="143" y="32"/>
                  </a:lnTo>
                  <a:lnTo>
                    <a:pt x="170" y="55"/>
                  </a:lnTo>
                  <a:lnTo>
                    <a:pt x="194" y="82"/>
                  </a:lnTo>
                  <a:lnTo>
                    <a:pt x="210" y="115"/>
                  </a:lnTo>
                  <a:lnTo>
                    <a:pt x="221" y="149"/>
                  </a:lnTo>
                  <a:lnTo>
                    <a:pt x="225" y="188"/>
                  </a:lnTo>
                  <a:lnTo>
                    <a:pt x="221" y="226"/>
                  </a:lnTo>
                  <a:lnTo>
                    <a:pt x="210" y="261"/>
                  </a:lnTo>
                  <a:lnTo>
                    <a:pt x="194" y="293"/>
                  </a:lnTo>
                  <a:lnTo>
                    <a:pt x="170" y="320"/>
                  </a:lnTo>
                  <a:lnTo>
                    <a:pt x="143" y="344"/>
                  </a:lnTo>
                  <a:lnTo>
                    <a:pt x="110" y="360"/>
                  </a:lnTo>
                  <a:lnTo>
                    <a:pt x="76" y="371"/>
                  </a:lnTo>
                  <a:lnTo>
                    <a:pt x="38" y="375"/>
                  </a:lnTo>
                  <a:lnTo>
                    <a:pt x="0" y="375"/>
                  </a:lnTo>
                  <a:lnTo>
                    <a:pt x="26" y="331"/>
                  </a:lnTo>
                  <a:lnTo>
                    <a:pt x="45" y="289"/>
                  </a:lnTo>
                  <a:lnTo>
                    <a:pt x="57" y="250"/>
                  </a:lnTo>
                  <a:lnTo>
                    <a:pt x="64" y="213"/>
                  </a:lnTo>
                  <a:lnTo>
                    <a:pt x="67" y="177"/>
                  </a:lnTo>
                  <a:lnTo>
                    <a:pt x="65" y="146"/>
                  </a:lnTo>
                  <a:lnTo>
                    <a:pt x="60" y="117"/>
                  </a:lnTo>
                  <a:lnTo>
                    <a:pt x="52" y="90"/>
                  </a:lnTo>
                  <a:lnTo>
                    <a:pt x="44" y="67"/>
                  </a:lnTo>
                  <a:lnTo>
                    <a:pt x="33" y="48"/>
                  </a:lnTo>
                  <a:lnTo>
                    <a:pt x="23" y="30"/>
                  </a:lnTo>
                  <a:lnTo>
                    <a:pt x="15" y="18"/>
                  </a:lnTo>
                  <a:lnTo>
                    <a:pt x="7" y="8"/>
                  </a:lnTo>
                  <a:lnTo>
                    <a:pt x="1" y="2"/>
                  </a:lnTo>
                  <a:lnTo>
                    <a:pt x="0" y="0"/>
                  </a:lnTo>
                  <a:close/>
                </a:path>
              </a:pathLst>
            </a:custGeom>
            <a:solidFill>
              <a:srgbClr val="DBD6C9"/>
            </a:solidFill>
            <a:ln w="0">
              <a:solidFill>
                <a:srgbClr val="DBD6C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7" name="Freeform 81"/>
            <p:cNvSpPr>
              <a:spLocks/>
            </p:cNvSpPr>
            <p:nvPr/>
          </p:nvSpPr>
          <p:spPr bwMode="auto">
            <a:xfrm>
              <a:off x="6157" y="2342"/>
              <a:ext cx="75" cy="125"/>
            </a:xfrm>
            <a:custGeom>
              <a:avLst/>
              <a:gdLst>
                <a:gd name="T0" fmla="*/ 0 w 225"/>
                <a:gd name="T1" fmla="*/ 0 h 375"/>
                <a:gd name="T2" fmla="*/ 38 w 225"/>
                <a:gd name="T3" fmla="*/ 0 h 375"/>
                <a:gd name="T4" fmla="*/ 76 w 225"/>
                <a:gd name="T5" fmla="*/ 4 h 375"/>
                <a:gd name="T6" fmla="*/ 110 w 225"/>
                <a:gd name="T7" fmla="*/ 15 h 375"/>
                <a:gd name="T8" fmla="*/ 143 w 225"/>
                <a:gd name="T9" fmla="*/ 31 h 375"/>
                <a:gd name="T10" fmla="*/ 170 w 225"/>
                <a:gd name="T11" fmla="*/ 54 h 375"/>
                <a:gd name="T12" fmla="*/ 194 w 225"/>
                <a:gd name="T13" fmla="*/ 82 h 375"/>
                <a:gd name="T14" fmla="*/ 210 w 225"/>
                <a:gd name="T15" fmla="*/ 114 h 375"/>
                <a:gd name="T16" fmla="*/ 221 w 225"/>
                <a:gd name="T17" fmla="*/ 148 h 375"/>
                <a:gd name="T18" fmla="*/ 225 w 225"/>
                <a:gd name="T19" fmla="*/ 188 h 375"/>
                <a:gd name="T20" fmla="*/ 221 w 225"/>
                <a:gd name="T21" fmla="*/ 226 h 375"/>
                <a:gd name="T22" fmla="*/ 210 w 225"/>
                <a:gd name="T23" fmla="*/ 260 h 375"/>
                <a:gd name="T24" fmla="*/ 194 w 225"/>
                <a:gd name="T25" fmla="*/ 293 h 375"/>
                <a:gd name="T26" fmla="*/ 170 w 225"/>
                <a:gd name="T27" fmla="*/ 320 h 375"/>
                <a:gd name="T28" fmla="*/ 143 w 225"/>
                <a:gd name="T29" fmla="*/ 343 h 375"/>
                <a:gd name="T30" fmla="*/ 110 w 225"/>
                <a:gd name="T31" fmla="*/ 360 h 375"/>
                <a:gd name="T32" fmla="*/ 76 w 225"/>
                <a:gd name="T33" fmla="*/ 370 h 375"/>
                <a:gd name="T34" fmla="*/ 38 w 225"/>
                <a:gd name="T35" fmla="*/ 375 h 375"/>
                <a:gd name="T36" fmla="*/ 0 w 225"/>
                <a:gd name="T37" fmla="*/ 375 h 375"/>
                <a:gd name="T38" fmla="*/ 26 w 225"/>
                <a:gd name="T39" fmla="*/ 331 h 375"/>
                <a:gd name="T40" fmla="*/ 45 w 225"/>
                <a:gd name="T41" fmla="*/ 289 h 375"/>
                <a:gd name="T42" fmla="*/ 57 w 225"/>
                <a:gd name="T43" fmla="*/ 249 h 375"/>
                <a:gd name="T44" fmla="*/ 64 w 225"/>
                <a:gd name="T45" fmla="*/ 212 h 375"/>
                <a:gd name="T46" fmla="*/ 67 w 225"/>
                <a:gd name="T47" fmla="*/ 177 h 375"/>
                <a:gd name="T48" fmla="*/ 65 w 225"/>
                <a:gd name="T49" fmla="*/ 146 h 375"/>
                <a:gd name="T50" fmla="*/ 60 w 225"/>
                <a:gd name="T51" fmla="*/ 117 h 375"/>
                <a:gd name="T52" fmla="*/ 52 w 225"/>
                <a:gd name="T53" fmla="*/ 90 h 375"/>
                <a:gd name="T54" fmla="*/ 44 w 225"/>
                <a:gd name="T55" fmla="*/ 67 h 375"/>
                <a:gd name="T56" fmla="*/ 33 w 225"/>
                <a:gd name="T57" fmla="*/ 48 h 375"/>
                <a:gd name="T58" fmla="*/ 23 w 225"/>
                <a:gd name="T59" fmla="*/ 30 h 375"/>
                <a:gd name="T60" fmla="*/ 15 w 225"/>
                <a:gd name="T61" fmla="*/ 18 h 375"/>
                <a:gd name="T62" fmla="*/ 7 w 225"/>
                <a:gd name="T63" fmla="*/ 8 h 375"/>
                <a:gd name="T64" fmla="*/ 1 w 225"/>
                <a:gd name="T65" fmla="*/ 1 h 375"/>
                <a:gd name="T66" fmla="*/ 0 w 225"/>
                <a:gd name="T67"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375">
                  <a:moveTo>
                    <a:pt x="0" y="0"/>
                  </a:moveTo>
                  <a:lnTo>
                    <a:pt x="38" y="0"/>
                  </a:lnTo>
                  <a:lnTo>
                    <a:pt x="76" y="4"/>
                  </a:lnTo>
                  <a:lnTo>
                    <a:pt x="110" y="15"/>
                  </a:lnTo>
                  <a:lnTo>
                    <a:pt x="143" y="31"/>
                  </a:lnTo>
                  <a:lnTo>
                    <a:pt x="170" y="54"/>
                  </a:lnTo>
                  <a:lnTo>
                    <a:pt x="194" y="82"/>
                  </a:lnTo>
                  <a:lnTo>
                    <a:pt x="210" y="114"/>
                  </a:lnTo>
                  <a:lnTo>
                    <a:pt x="221" y="148"/>
                  </a:lnTo>
                  <a:lnTo>
                    <a:pt x="225" y="188"/>
                  </a:lnTo>
                  <a:lnTo>
                    <a:pt x="221" y="226"/>
                  </a:lnTo>
                  <a:lnTo>
                    <a:pt x="210" y="260"/>
                  </a:lnTo>
                  <a:lnTo>
                    <a:pt x="194" y="293"/>
                  </a:lnTo>
                  <a:lnTo>
                    <a:pt x="170" y="320"/>
                  </a:lnTo>
                  <a:lnTo>
                    <a:pt x="143" y="343"/>
                  </a:lnTo>
                  <a:lnTo>
                    <a:pt x="110" y="360"/>
                  </a:lnTo>
                  <a:lnTo>
                    <a:pt x="76" y="370"/>
                  </a:lnTo>
                  <a:lnTo>
                    <a:pt x="38" y="375"/>
                  </a:lnTo>
                  <a:lnTo>
                    <a:pt x="0" y="375"/>
                  </a:lnTo>
                  <a:lnTo>
                    <a:pt x="26" y="331"/>
                  </a:lnTo>
                  <a:lnTo>
                    <a:pt x="45" y="289"/>
                  </a:lnTo>
                  <a:lnTo>
                    <a:pt x="57" y="249"/>
                  </a:lnTo>
                  <a:lnTo>
                    <a:pt x="64" y="212"/>
                  </a:lnTo>
                  <a:lnTo>
                    <a:pt x="67" y="177"/>
                  </a:lnTo>
                  <a:lnTo>
                    <a:pt x="65" y="146"/>
                  </a:lnTo>
                  <a:lnTo>
                    <a:pt x="60" y="117"/>
                  </a:lnTo>
                  <a:lnTo>
                    <a:pt x="52" y="90"/>
                  </a:lnTo>
                  <a:lnTo>
                    <a:pt x="44" y="67"/>
                  </a:lnTo>
                  <a:lnTo>
                    <a:pt x="33" y="48"/>
                  </a:lnTo>
                  <a:lnTo>
                    <a:pt x="23" y="30"/>
                  </a:lnTo>
                  <a:lnTo>
                    <a:pt x="15" y="18"/>
                  </a:lnTo>
                  <a:lnTo>
                    <a:pt x="7" y="8"/>
                  </a:lnTo>
                  <a:lnTo>
                    <a:pt x="1" y="1"/>
                  </a:lnTo>
                  <a:lnTo>
                    <a:pt x="0" y="0"/>
                  </a:lnTo>
                  <a:close/>
                </a:path>
              </a:pathLst>
            </a:custGeom>
            <a:solidFill>
              <a:srgbClr val="DBD6C9"/>
            </a:solidFill>
            <a:ln w="0">
              <a:solidFill>
                <a:srgbClr val="DBD6C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8" name="Freeform 82"/>
            <p:cNvSpPr>
              <a:spLocks/>
            </p:cNvSpPr>
            <p:nvPr/>
          </p:nvSpPr>
          <p:spPr bwMode="auto">
            <a:xfrm>
              <a:off x="6157" y="2517"/>
              <a:ext cx="75" cy="125"/>
            </a:xfrm>
            <a:custGeom>
              <a:avLst/>
              <a:gdLst>
                <a:gd name="T0" fmla="*/ 0 w 225"/>
                <a:gd name="T1" fmla="*/ 0 h 375"/>
                <a:gd name="T2" fmla="*/ 38 w 225"/>
                <a:gd name="T3" fmla="*/ 0 h 375"/>
                <a:gd name="T4" fmla="*/ 76 w 225"/>
                <a:gd name="T5" fmla="*/ 5 h 375"/>
                <a:gd name="T6" fmla="*/ 110 w 225"/>
                <a:gd name="T7" fmla="*/ 15 h 375"/>
                <a:gd name="T8" fmla="*/ 143 w 225"/>
                <a:gd name="T9" fmla="*/ 32 h 375"/>
                <a:gd name="T10" fmla="*/ 170 w 225"/>
                <a:gd name="T11" fmla="*/ 55 h 375"/>
                <a:gd name="T12" fmla="*/ 194 w 225"/>
                <a:gd name="T13" fmla="*/ 82 h 375"/>
                <a:gd name="T14" fmla="*/ 210 w 225"/>
                <a:gd name="T15" fmla="*/ 115 h 375"/>
                <a:gd name="T16" fmla="*/ 221 w 225"/>
                <a:gd name="T17" fmla="*/ 149 h 375"/>
                <a:gd name="T18" fmla="*/ 225 w 225"/>
                <a:gd name="T19" fmla="*/ 188 h 375"/>
                <a:gd name="T20" fmla="*/ 221 w 225"/>
                <a:gd name="T21" fmla="*/ 227 h 375"/>
                <a:gd name="T22" fmla="*/ 210 w 225"/>
                <a:gd name="T23" fmla="*/ 261 h 375"/>
                <a:gd name="T24" fmla="*/ 194 w 225"/>
                <a:gd name="T25" fmla="*/ 293 h 375"/>
                <a:gd name="T26" fmla="*/ 170 w 225"/>
                <a:gd name="T27" fmla="*/ 321 h 375"/>
                <a:gd name="T28" fmla="*/ 143 w 225"/>
                <a:gd name="T29" fmla="*/ 344 h 375"/>
                <a:gd name="T30" fmla="*/ 110 w 225"/>
                <a:gd name="T31" fmla="*/ 360 h 375"/>
                <a:gd name="T32" fmla="*/ 76 w 225"/>
                <a:gd name="T33" fmla="*/ 371 h 375"/>
                <a:gd name="T34" fmla="*/ 38 w 225"/>
                <a:gd name="T35" fmla="*/ 375 h 375"/>
                <a:gd name="T36" fmla="*/ 0 w 225"/>
                <a:gd name="T37" fmla="*/ 375 h 375"/>
                <a:gd name="T38" fmla="*/ 26 w 225"/>
                <a:gd name="T39" fmla="*/ 332 h 375"/>
                <a:gd name="T40" fmla="*/ 45 w 225"/>
                <a:gd name="T41" fmla="*/ 289 h 375"/>
                <a:gd name="T42" fmla="*/ 57 w 225"/>
                <a:gd name="T43" fmla="*/ 250 h 375"/>
                <a:gd name="T44" fmla="*/ 64 w 225"/>
                <a:gd name="T45" fmla="*/ 213 h 375"/>
                <a:gd name="T46" fmla="*/ 67 w 225"/>
                <a:gd name="T47" fmla="*/ 178 h 375"/>
                <a:gd name="T48" fmla="*/ 65 w 225"/>
                <a:gd name="T49" fmla="*/ 146 h 375"/>
                <a:gd name="T50" fmla="*/ 60 w 225"/>
                <a:gd name="T51" fmla="*/ 118 h 375"/>
                <a:gd name="T52" fmla="*/ 52 w 225"/>
                <a:gd name="T53" fmla="*/ 90 h 375"/>
                <a:gd name="T54" fmla="*/ 44 w 225"/>
                <a:gd name="T55" fmla="*/ 67 h 375"/>
                <a:gd name="T56" fmla="*/ 33 w 225"/>
                <a:gd name="T57" fmla="*/ 48 h 375"/>
                <a:gd name="T58" fmla="*/ 23 w 225"/>
                <a:gd name="T59" fmla="*/ 30 h 375"/>
                <a:gd name="T60" fmla="*/ 15 w 225"/>
                <a:gd name="T61" fmla="*/ 18 h 375"/>
                <a:gd name="T62" fmla="*/ 7 w 225"/>
                <a:gd name="T63" fmla="*/ 9 h 375"/>
                <a:gd name="T64" fmla="*/ 1 w 225"/>
                <a:gd name="T65" fmla="*/ 2 h 375"/>
                <a:gd name="T66" fmla="*/ 0 w 225"/>
                <a:gd name="T67"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5" h="375">
                  <a:moveTo>
                    <a:pt x="0" y="0"/>
                  </a:moveTo>
                  <a:lnTo>
                    <a:pt x="38" y="0"/>
                  </a:lnTo>
                  <a:lnTo>
                    <a:pt x="76" y="5"/>
                  </a:lnTo>
                  <a:lnTo>
                    <a:pt x="110" y="15"/>
                  </a:lnTo>
                  <a:lnTo>
                    <a:pt x="143" y="32"/>
                  </a:lnTo>
                  <a:lnTo>
                    <a:pt x="170" y="55"/>
                  </a:lnTo>
                  <a:lnTo>
                    <a:pt x="194" y="82"/>
                  </a:lnTo>
                  <a:lnTo>
                    <a:pt x="210" y="115"/>
                  </a:lnTo>
                  <a:lnTo>
                    <a:pt x="221" y="149"/>
                  </a:lnTo>
                  <a:lnTo>
                    <a:pt x="225" y="188"/>
                  </a:lnTo>
                  <a:lnTo>
                    <a:pt x="221" y="227"/>
                  </a:lnTo>
                  <a:lnTo>
                    <a:pt x="210" y="261"/>
                  </a:lnTo>
                  <a:lnTo>
                    <a:pt x="194" y="293"/>
                  </a:lnTo>
                  <a:lnTo>
                    <a:pt x="170" y="321"/>
                  </a:lnTo>
                  <a:lnTo>
                    <a:pt x="143" y="344"/>
                  </a:lnTo>
                  <a:lnTo>
                    <a:pt x="110" y="360"/>
                  </a:lnTo>
                  <a:lnTo>
                    <a:pt x="76" y="371"/>
                  </a:lnTo>
                  <a:lnTo>
                    <a:pt x="38" y="375"/>
                  </a:lnTo>
                  <a:lnTo>
                    <a:pt x="0" y="375"/>
                  </a:lnTo>
                  <a:lnTo>
                    <a:pt x="26" y="332"/>
                  </a:lnTo>
                  <a:lnTo>
                    <a:pt x="45" y="289"/>
                  </a:lnTo>
                  <a:lnTo>
                    <a:pt x="57" y="250"/>
                  </a:lnTo>
                  <a:lnTo>
                    <a:pt x="64" y="213"/>
                  </a:lnTo>
                  <a:lnTo>
                    <a:pt x="67" y="178"/>
                  </a:lnTo>
                  <a:lnTo>
                    <a:pt x="65" y="146"/>
                  </a:lnTo>
                  <a:lnTo>
                    <a:pt x="60" y="118"/>
                  </a:lnTo>
                  <a:lnTo>
                    <a:pt x="52" y="90"/>
                  </a:lnTo>
                  <a:lnTo>
                    <a:pt x="44" y="67"/>
                  </a:lnTo>
                  <a:lnTo>
                    <a:pt x="33" y="48"/>
                  </a:lnTo>
                  <a:lnTo>
                    <a:pt x="23" y="30"/>
                  </a:lnTo>
                  <a:lnTo>
                    <a:pt x="15" y="18"/>
                  </a:lnTo>
                  <a:lnTo>
                    <a:pt x="7" y="9"/>
                  </a:lnTo>
                  <a:lnTo>
                    <a:pt x="1" y="2"/>
                  </a:lnTo>
                  <a:lnTo>
                    <a:pt x="0" y="0"/>
                  </a:lnTo>
                  <a:close/>
                </a:path>
              </a:pathLst>
            </a:custGeom>
            <a:solidFill>
              <a:srgbClr val="DBD6C9"/>
            </a:solidFill>
            <a:ln w="0">
              <a:solidFill>
                <a:srgbClr val="DBD6C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9" name="Freeform 83"/>
            <p:cNvSpPr>
              <a:spLocks/>
            </p:cNvSpPr>
            <p:nvPr/>
          </p:nvSpPr>
          <p:spPr bwMode="auto">
            <a:xfrm>
              <a:off x="5590" y="1493"/>
              <a:ext cx="967" cy="812"/>
            </a:xfrm>
            <a:custGeom>
              <a:avLst/>
              <a:gdLst>
                <a:gd name="T0" fmla="*/ 0 w 2902"/>
                <a:gd name="T1" fmla="*/ 0 h 2436"/>
                <a:gd name="T2" fmla="*/ 2790 w 2902"/>
                <a:gd name="T3" fmla="*/ 0 h 2436"/>
                <a:gd name="T4" fmla="*/ 2817 w 2902"/>
                <a:gd name="T5" fmla="*/ 3 h 2436"/>
                <a:gd name="T6" fmla="*/ 2842 w 2902"/>
                <a:gd name="T7" fmla="*/ 11 h 2436"/>
                <a:gd name="T8" fmla="*/ 2862 w 2902"/>
                <a:gd name="T9" fmla="*/ 23 h 2436"/>
                <a:gd name="T10" fmla="*/ 2879 w 2902"/>
                <a:gd name="T11" fmla="*/ 39 h 2436"/>
                <a:gd name="T12" fmla="*/ 2891 w 2902"/>
                <a:gd name="T13" fmla="*/ 60 h 2436"/>
                <a:gd name="T14" fmla="*/ 2899 w 2902"/>
                <a:gd name="T15" fmla="*/ 84 h 2436"/>
                <a:gd name="T16" fmla="*/ 2902 w 2902"/>
                <a:gd name="T17" fmla="*/ 112 h 2436"/>
                <a:gd name="T18" fmla="*/ 2902 w 2902"/>
                <a:gd name="T19" fmla="*/ 2436 h 2436"/>
                <a:gd name="T20" fmla="*/ 2700 w 2902"/>
                <a:gd name="T21" fmla="*/ 360 h 2436"/>
                <a:gd name="T22" fmla="*/ 2693 w 2902"/>
                <a:gd name="T23" fmla="*/ 320 h 2436"/>
                <a:gd name="T24" fmla="*/ 2681 w 2902"/>
                <a:gd name="T25" fmla="*/ 283 h 2436"/>
                <a:gd name="T26" fmla="*/ 2662 w 2902"/>
                <a:gd name="T27" fmla="*/ 249 h 2436"/>
                <a:gd name="T28" fmla="*/ 2639 w 2902"/>
                <a:gd name="T29" fmla="*/ 219 h 2436"/>
                <a:gd name="T30" fmla="*/ 2612 w 2902"/>
                <a:gd name="T31" fmla="*/ 192 h 2436"/>
                <a:gd name="T32" fmla="*/ 2579 w 2902"/>
                <a:gd name="T33" fmla="*/ 170 h 2436"/>
                <a:gd name="T34" fmla="*/ 2543 w 2902"/>
                <a:gd name="T35" fmla="*/ 152 h 2436"/>
                <a:gd name="T36" fmla="*/ 2507 w 2902"/>
                <a:gd name="T37" fmla="*/ 140 h 2436"/>
                <a:gd name="T38" fmla="*/ 2467 w 2902"/>
                <a:gd name="T39" fmla="*/ 135 h 2436"/>
                <a:gd name="T40" fmla="*/ 0 w 2902"/>
                <a:gd name="T41" fmla="*/ 0 h 2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02" h="2436">
                  <a:moveTo>
                    <a:pt x="0" y="0"/>
                  </a:moveTo>
                  <a:lnTo>
                    <a:pt x="2790" y="0"/>
                  </a:lnTo>
                  <a:lnTo>
                    <a:pt x="2817" y="3"/>
                  </a:lnTo>
                  <a:lnTo>
                    <a:pt x="2842" y="11"/>
                  </a:lnTo>
                  <a:lnTo>
                    <a:pt x="2862" y="23"/>
                  </a:lnTo>
                  <a:lnTo>
                    <a:pt x="2879" y="39"/>
                  </a:lnTo>
                  <a:lnTo>
                    <a:pt x="2891" y="60"/>
                  </a:lnTo>
                  <a:lnTo>
                    <a:pt x="2899" y="84"/>
                  </a:lnTo>
                  <a:lnTo>
                    <a:pt x="2902" y="112"/>
                  </a:lnTo>
                  <a:lnTo>
                    <a:pt x="2902" y="2436"/>
                  </a:lnTo>
                  <a:lnTo>
                    <a:pt x="2700" y="360"/>
                  </a:lnTo>
                  <a:lnTo>
                    <a:pt x="2693" y="320"/>
                  </a:lnTo>
                  <a:lnTo>
                    <a:pt x="2681" y="283"/>
                  </a:lnTo>
                  <a:lnTo>
                    <a:pt x="2662" y="249"/>
                  </a:lnTo>
                  <a:lnTo>
                    <a:pt x="2639" y="219"/>
                  </a:lnTo>
                  <a:lnTo>
                    <a:pt x="2612" y="192"/>
                  </a:lnTo>
                  <a:lnTo>
                    <a:pt x="2579" y="170"/>
                  </a:lnTo>
                  <a:lnTo>
                    <a:pt x="2543" y="152"/>
                  </a:lnTo>
                  <a:lnTo>
                    <a:pt x="2507" y="140"/>
                  </a:lnTo>
                  <a:lnTo>
                    <a:pt x="2467" y="135"/>
                  </a:lnTo>
                  <a:lnTo>
                    <a:pt x="0" y="0"/>
                  </a:lnTo>
                  <a:close/>
                </a:path>
              </a:pathLst>
            </a:custGeom>
            <a:solidFill>
              <a:srgbClr val="FF5E00"/>
            </a:solidFill>
            <a:ln w="0">
              <a:solidFill>
                <a:srgbClr val="FF5E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90" name="文字方塊 189"/>
          <p:cNvSpPr txBox="1"/>
          <p:nvPr/>
        </p:nvSpPr>
        <p:spPr>
          <a:xfrm>
            <a:off x="4704240" y="4951864"/>
            <a:ext cx="2352749" cy="954107"/>
          </a:xfrm>
          <a:prstGeom prst="rect">
            <a:avLst/>
          </a:prstGeom>
          <a:noFill/>
        </p:spPr>
        <p:txBody>
          <a:bodyPr wrap="square" rtlCol="0">
            <a:spAutoFit/>
          </a:bodyPr>
          <a:lstStyle/>
          <a:p>
            <a:pPr algn="ctr"/>
            <a:r>
              <a:rPr lang="zh-TW" altLang="en-US" sz="2800" b="1" dirty="0" smtClean="0">
                <a:latin typeface="微軟正黑體" panose="020B0604030504040204" pitchFamily="34" charset="-120"/>
                <a:ea typeface="微軟正黑體" panose="020B0604030504040204" pitchFamily="34" charset="-120"/>
              </a:rPr>
              <a:t>清楚理解議題脈絡</a:t>
            </a:r>
            <a:endParaRPr lang="zh-TW" altLang="en-US" sz="2800" b="1" dirty="0">
              <a:latin typeface="微軟正黑體" panose="020B0604030504040204" pitchFamily="34" charset="-120"/>
              <a:ea typeface="微軟正黑體" panose="020B0604030504040204" pitchFamily="34" charset="-120"/>
            </a:endParaRPr>
          </a:p>
        </p:txBody>
      </p:sp>
      <p:sp>
        <p:nvSpPr>
          <p:cNvPr id="191" name="文字方塊 190"/>
          <p:cNvSpPr txBox="1"/>
          <p:nvPr/>
        </p:nvSpPr>
        <p:spPr>
          <a:xfrm>
            <a:off x="8603325" y="4934181"/>
            <a:ext cx="2352749" cy="954107"/>
          </a:xfrm>
          <a:prstGeom prst="rect">
            <a:avLst/>
          </a:prstGeom>
          <a:noFill/>
        </p:spPr>
        <p:txBody>
          <a:bodyPr wrap="square" rtlCol="0">
            <a:spAutoFit/>
          </a:bodyPr>
          <a:lstStyle/>
          <a:p>
            <a:pPr algn="ctr"/>
            <a:r>
              <a:rPr lang="zh-TW" altLang="en-US" sz="2800" b="1" dirty="0" smtClean="0">
                <a:latin typeface="微軟正黑體" panose="020B0604030504040204" pitchFamily="34" charset="-120"/>
                <a:ea typeface="微軟正黑體" panose="020B0604030504040204" pitchFamily="34" charset="-120"/>
              </a:rPr>
              <a:t>針對移工寶寶現況改善</a:t>
            </a:r>
            <a:endParaRPr lang="zh-TW" altLang="en-US" sz="2800" b="1" dirty="0">
              <a:latin typeface="微軟正黑體" panose="020B0604030504040204" pitchFamily="34" charset="-120"/>
              <a:ea typeface="微軟正黑體" panose="020B0604030504040204" pitchFamily="34" charset="-120"/>
            </a:endParaRPr>
          </a:p>
        </p:txBody>
      </p:sp>
      <p:sp>
        <p:nvSpPr>
          <p:cNvPr id="192" name="文字方塊 191"/>
          <p:cNvSpPr txBox="1"/>
          <p:nvPr/>
        </p:nvSpPr>
        <p:spPr>
          <a:xfrm>
            <a:off x="313078" y="1383437"/>
            <a:ext cx="1665098" cy="523220"/>
          </a:xfrm>
          <a:prstGeom prst="rect">
            <a:avLst/>
          </a:prstGeom>
          <a:noFill/>
          <a:ln>
            <a:solidFill>
              <a:srgbClr val="00B050"/>
            </a:solidFill>
          </a:ln>
        </p:spPr>
        <p:txBody>
          <a:bodyPr wrap="square" rtlCol="0">
            <a:spAutoFit/>
          </a:bodyPr>
          <a:lstStyle/>
          <a:p>
            <a:pPr algn="ctr"/>
            <a:r>
              <a:rPr lang="zh-TW" altLang="en-US" sz="2800" b="1" dirty="0" smtClean="0">
                <a:solidFill>
                  <a:srgbClr val="00B050"/>
                </a:solidFill>
                <a:latin typeface="微軟正黑體" panose="020B0604030504040204" pitchFamily="34" charset="-120"/>
                <a:ea typeface="微軟正黑體" panose="020B0604030504040204" pitchFamily="34" charset="-120"/>
              </a:rPr>
              <a:t>針對方向</a:t>
            </a:r>
            <a:endParaRPr lang="zh-TW" altLang="en-US" sz="2800" b="1" dirty="0">
              <a:solidFill>
                <a:srgbClr val="00B050"/>
              </a:solidFill>
              <a:latin typeface="微軟正黑體" panose="020B0604030504040204" pitchFamily="34" charset="-120"/>
              <a:ea typeface="微軟正黑體" panose="020B0604030504040204" pitchFamily="34" charset="-120"/>
            </a:endParaRPr>
          </a:p>
        </p:txBody>
      </p:sp>
      <p:sp>
        <p:nvSpPr>
          <p:cNvPr id="194" name="文字方塊 193"/>
          <p:cNvSpPr txBox="1"/>
          <p:nvPr/>
        </p:nvSpPr>
        <p:spPr>
          <a:xfrm>
            <a:off x="3620654" y="1457873"/>
            <a:ext cx="1078159" cy="584775"/>
          </a:xfrm>
          <a:prstGeom prst="rect">
            <a:avLst/>
          </a:prstGeom>
          <a:noFill/>
        </p:spPr>
        <p:txBody>
          <a:bodyPr wrap="square" rtlCol="0">
            <a:spAutoFit/>
          </a:bodyPr>
          <a:lstStyle/>
          <a:p>
            <a:r>
              <a:rPr lang="zh-TW" altLang="en-US" sz="3200" dirty="0" smtClean="0">
                <a:solidFill>
                  <a:srgbClr val="0070C0"/>
                </a:solidFill>
                <a:latin typeface="微軟正黑體" panose="020B0604030504040204" pitchFamily="34" charset="-120"/>
                <a:ea typeface="微軟正黑體" panose="020B0604030504040204" pitchFamily="34" charset="-120"/>
              </a:rPr>
              <a:t>社會</a:t>
            </a:r>
            <a:endParaRPr lang="zh-TW" altLang="en-US" sz="3200" dirty="0">
              <a:solidFill>
                <a:srgbClr val="0070C0"/>
              </a:solidFill>
              <a:latin typeface="微軟正黑體" panose="020B0604030504040204" pitchFamily="34" charset="-120"/>
              <a:ea typeface="微軟正黑體" panose="020B0604030504040204" pitchFamily="34" charset="-120"/>
            </a:endParaRPr>
          </a:p>
        </p:txBody>
      </p:sp>
      <p:sp>
        <p:nvSpPr>
          <p:cNvPr id="195" name="文字方塊 194"/>
          <p:cNvSpPr txBox="1"/>
          <p:nvPr/>
        </p:nvSpPr>
        <p:spPr>
          <a:xfrm>
            <a:off x="9406374" y="1457873"/>
            <a:ext cx="1078159" cy="584775"/>
          </a:xfrm>
          <a:prstGeom prst="rect">
            <a:avLst/>
          </a:prstGeom>
          <a:noFill/>
        </p:spPr>
        <p:txBody>
          <a:bodyPr wrap="square" rtlCol="0">
            <a:spAutoFit/>
          </a:bodyPr>
          <a:lstStyle/>
          <a:p>
            <a:r>
              <a:rPr lang="zh-TW" altLang="en-US" sz="3200" dirty="0" smtClean="0">
                <a:solidFill>
                  <a:srgbClr val="0070C0"/>
                </a:solidFill>
                <a:latin typeface="微軟正黑體" panose="020B0604030504040204" pitchFamily="34" charset="-120"/>
                <a:ea typeface="微軟正黑體" panose="020B0604030504040204" pitchFamily="34" charset="-120"/>
              </a:rPr>
              <a:t>政策</a:t>
            </a:r>
            <a:endParaRPr lang="zh-TW" altLang="en-US" sz="3200" dirty="0">
              <a:solidFill>
                <a:srgbClr val="0070C0"/>
              </a:solidFill>
              <a:latin typeface="微軟正黑體" panose="020B0604030504040204" pitchFamily="34" charset="-120"/>
              <a:ea typeface="微軟正黑體" panose="020B0604030504040204" pitchFamily="34" charset="-120"/>
            </a:endParaRPr>
          </a:p>
        </p:txBody>
      </p:sp>
      <p:cxnSp>
        <p:nvCxnSpPr>
          <p:cNvPr id="197" name="直線接點 196"/>
          <p:cNvCxnSpPr/>
          <p:nvPr/>
        </p:nvCxnSpPr>
        <p:spPr>
          <a:xfrm flipH="1">
            <a:off x="3427560" y="2022856"/>
            <a:ext cx="300182" cy="267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8" name="直線接點 197"/>
          <p:cNvCxnSpPr/>
          <p:nvPr/>
        </p:nvCxnSpPr>
        <p:spPr>
          <a:xfrm>
            <a:off x="4547942" y="2065029"/>
            <a:ext cx="301742" cy="2252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直線接點 199"/>
          <p:cNvCxnSpPr/>
          <p:nvPr/>
        </p:nvCxnSpPr>
        <p:spPr>
          <a:xfrm>
            <a:off x="9975994" y="2036207"/>
            <a:ext cx="34723" cy="240185"/>
          </a:xfrm>
          <a:prstGeom prst="line">
            <a:avLst/>
          </a:prstGeom>
        </p:spPr>
        <p:style>
          <a:lnRef idx="1">
            <a:schemeClr val="accent1"/>
          </a:lnRef>
          <a:fillRef idx="0">
            <a:schemeClr val="accent1"/>
          </a:fillRef>
          <a:effectRef idx="0">
            <a:schemeClr val="accent1"/>
          </a:effectRef>
          <a:fontRef idx="minor">
            <a:schemeClr val="tx1"/>
          </a:fontRef>
        </p:style>
      </p:cxnSp>
      <p:pic>
        <p:nvPicPr>
          <p:cNvPr id="92" name="圖片 9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0048853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嚴重性</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095308" y="1316854"/>
            <a:ext cx="3838303" cy="5431560"/>
          </a:xfrm>
          <a:prstGeom prst="rect">
            <a:avLst/>
          </a:prstGeom>
        </p:spPr>
      </p:pic>
      <p:sp>
        <p:nvSpPr>
          <p:cNvPr id="112" name="文字方塊 111"/>
          <p:cNvSpPr txBox="1"/>
          <p:nvPr/>
        </p:nvSpPr>
        <p:spPr>
          <a:xfrm>
            <a:off x="1551213" y="1790219"/>
            <a:ext cx="5085165" cy="2246769"/>
          </a:xfrm>
          <a:prstGeom prst="rect">
            <a:avLst/>
          </a:prstGeom>
          <a:noFill/>
        </p:spPr>
        <p:txBody>
          <a:bodyPr wrap="square" rtlCol="0">
            <a:spAutoFit/>
          </a:bodyPr>
          <a:lstStyle/>
          <a:p>
            <a:pPr marL="342900" indent="-342900">
              <a:buFont typeface="Arial" panose="020B0604020202020204" pitchFamily="34" charset="0"/>
              <a:buChar char="•"/>
            </a:pPr>
            <a:r>
              <a:rPr lang="zh-TW" altLang="en-US" sz="2800" b="1" dirty="0" smtClean="0">
                <a:solidFill>
                  <a:srgbClr val="0070C0"/>
                </a:solidFill>
                <a:latin typeface="微軟正黑體" panose="020B0604030504040204" pitchFamily="34" charset="-120"/>
                <a:ea typeface="微軟正黑體" panose="020B0604030504040204" pitchFamily="34" charset="-120"/>
              </a:rPr>
              <a:t>隱藏黑數</a:t>
            </a:r>
            <a:endParaRPr lang="en-US" altLang="zh-TW" sz="2800" b="1" dirty="0" smtClean="0">
              <a:solidFill>
                <a:srgbClr val="0070C0"/>
              </a:solidFill>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每年台灣非本國籍與無國籍新生兒</a:t>
            </a:r>
          </a:p>
          <a:p>
            <a:pPr marL="342900" indent="-3429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約有 </a:t>
            </a:r>
            <a:r>
              <a:rPr lang="en-US" altLang="zh-TW" sz="2800" b="1" dirty="0" smtClean="0">
                <a:latin typeface="微軟正黑體" panose="020B0604030504040204" pitchFamily="34" charset="-120"/>
                <a:ea typeface="微軟正黑體" panose="020B0604030504040204" pitchFamily="34" charset="-120"/>
              </a:rPr>
              <a:t>700 </a:t>
            </a:r>
            <a:r>
              <a:rPr lang="zh-TW" altLang="en-US" sz="2800" b="1" dirty="0" smtClean="0">
                <a:latin typeface="微軟正黑體" panose="020B0604030504040204" pitchFamily="34" charset="-120"/>
                <a:ea typeface="微軟正黑體" panose="020B0604030504040204" pitchFamily="34" charset="-120"/>
              </a:rPr>
              <a:t>位誕生</a:t>
            </a:r>
          </a:p>
          <a:p>
            <a:pPr marL="342900" indent="-342900">
              <a:buFont typeface="Arial" panose="020B0604020202020204" pitchFamily="34" charset="0"/>
              <a:buChar char="•"/>
            </a:pPr>
            <a:r>
              <a:rPr lang="en-US" altLang="zh-TW" sz="2800" b="1" dirty="0" smtClean="0">
                <a:latin typeface="微軟正黑體" panose="020B0604030504040204" pitchFamily="34" charset="-120"/>
                <a:ea typeface="微軟正黑體" panose="020B0604030504040204" pitchFamily="34" charset="-120"/>
              </a:rPr>
              <a:t>1/4 </a:t>
            </a:r>
            <a:r>
              <a:rPr lang="zh-TW" altLang="en-US" sz="2800" b="1" dirty="0" smtClean="0">
                <a:latin typeface="微軟正黑體" panose="020B0604030504040204" pitchFamily="34" charset="-120"/>
                <a:ea typeface="微軟正黑體" panose="020B0604030504040204" pitchFamily="34" charset="-120"/>
              </a:rPr>
              <a:t>無法取得合法居留權</a:t>
            </a:r>
          </a:p>
        </p:txBody>
      </p:sp>
      <p:sp>
        <p:nvSpPr>
          <p:cNvPr id="127" name="文字方塊 126"/>
          <p:cNvSpPr txBox="1"/>
          <p:nvPr/>
        </p:nvSpPr>
        <p:spPr>
          <a:xfrm>
            <a:off x="6636378" y="2368331"/>
            <a:ext cx="3539588" cy="1200329"/>
          </a:xfrm>
          <a:prstGeom prst="rect">
            <a:avLst/>
          </a:prstGeom>
          <a:noFill/>
        </p:spPr>
        <p:txBody>
          <a:bodyPr wrap="square" rtlCol="0">
            <a:spAutoFit/>
          </a:bodyPr>
          <a:lstStyle/>
          <a:p>
            <a:r>
              <a:rPr lang="zh-TW" altLang="en-US" sz="3600" b="1" dirty="0" smtClean="0">
                <a:solidFill>
                  <a:srgbClr val="FF0000"/>
                </a:solidFill>
                <a:latin typeface="微軟正黑體" panose="020B0604030504040204" pitchFamily="34" charset="-120"/>
                <a:ea typeface="微軟正黑體" panose="020B0604030504040204" pitchFamily="34" charset="-120"/>
              </a:rPr>
              <a:t>→檯面下之</a:t>
            </a:r>
            <a:endParaRPr lang="en-US" altLang="zh-TW" sz="3600" b="1" dirty="0" smtClean="0">
              <a:solidFill>
                <a:srgbClr val="FF0000"/>
              </a:solidFill>
              <a:latin typeface="微軟正黑體" panose="020B0604030504040204" pitchFamily="34" charset="-120"/>
              <a:ea typeface="微軟正黑體" panose="020B0604030504040204" pitchFamily="34" charset="-120"/>
            </a:endParaRPr>
          </a:p>
          <a:p>
            <a:r>
              <a:rPr lang="zh-TW" altLang="en-US" sz="3600" b="1" dirty="0" smtClean="0">
                <a:solidFill>
                  <a:srgbClr val="FF0000"/>
                </a:solidFill>
                <a:latin typeface="微軟正黑體" panose="020B0604030504040204" pitchFamily="34" charset="-120"/>
                <a:ea typeface="微軟正黑體" panose="020B0604030504040204" pitchFamily="34" charset="-120"/>
              </a:rPr>
              <a:t>黑數更難以估計</a:t>
            </a:r>
            <a:endParaRPr lang="zh-TW" altLang="en-US" sz="3600" b="1" dirty="0">
              <a:solidFill>
                <a:srgbClr val="FF0000"/>
              </a:solidFill>
              <a:latin typeface="微軟正黑體" panose="020B0604030504040204" pitchFamily="34" charset="-120"/>
              <a:ea typeface="微軟正黑體" panose="020B0604030504040204" pitchFamily="34" charset="-120"/>
            </a:endParaRPr>
          </a:p>
        </p:txBody>
      </p:sp>
      <p:sp>
        <p:nvSpPr>
          <p:cNvPr id="128" name="文字方塊 127"/>
          <p:cNvSpPr txBox="1"/>
          <p:nvPr/>
        </p:nvSpPr>
        <p:spPr>
          <a:xfrm>
            <a:off x="1551213" y="4300661"/>
            <a:ext cx="5085165" cy="1815882"/>
          </a:xfrm>
          <a:prstGeom prst="rect">
            <a:avLst/>
          </a:prstGeom>
          <a:noFill/>
        </p:spPr>
        <p:txBody>
          <a:bodyPr wrap="square" rtlCol="0">
            <a:spAutoFit/>
          </a:bodyPr>
          <a:lstStyle/>
          <a:p>
            <a:pPr marL="342900" indent="-342900">
              <a:buFont typeface="Arial" panose="020B0604020202020204" pitchFamily="34" charset="0"/>
              <a:buChar char="•"/>
            </a:pPr>
            <a:r>
              <a:rPr lang="zh-TW" altLang="en-US" sz="2800" b="1" dirty="0" smtClean="0">
                <a:solidFill>
                  <a:srgbClr val="0070C0"/>
                </a:solidFill>
                <a:latin typeface="微軟正黑體" panose="020B0604030504040204" pitchFamily="34" charset="-120"/>
                <a:ea typeface="微軟正黑體" panose="020B0604030504040204" pitchFamily="34" charset="-120"/>
              </a:rPr>
              <a:t>社會氛圍</a:t>
            </a:r>
            <a:endParaRPr lang="en-US" altLang="zh-TW" sz="2800" b="1" dirty="0" smtClean="0">
              <a:solidFill>
                <a:srgbClr val="0070C0"/>
              </a:solidFill>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對議題陌生不了解</a:t>
            </a:r>
          </a:p>
          <a:p>
            <a:pPr marL="342900" indent="-3429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易受外在媒體影響</a:t>
            </a:r>
          </a:p>
          <a:p>
            <a:pPr marL="342900" indent="-3429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產生先入為主刻板印象</a:t>
            </a:r>
          </a:p>
        </p:txBody>
      </p:sp>
      <p:sp>
        <p:nvSpPr>
          <p:cNvPr id="10" name="橢圓 9"/>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6</a:t>
            </a:r>
            <a:endParaRPr lang="zh-TW" altLang="en-US" dirty="0"/>
          </a:p>
        </p:txBody>
      </p:sp>
      <p:sp>
        <p:nvSpPr>
          <p:cNvPr id="11" name="文字方塊 10"/>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97157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普遍性、公眾性</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grpSp>
        <p:nvGrpSpPr>
          <p:cNvPr id="24" name="群組 23"/>
          <p:cNvGrpSpPr/>
          <p:nvPr/>
        </p:nvGrpSpPr>
        <p:grpSpPr>
          <a:xfrm>
            <a:off x="791339" y="1790098"/>
            <a:ext cx="2825615" cy="2963176"/>
            <a:chOff x="2509486" y="2186707"/>
            <a:chExt cx="2825615" cy="2963176"/>
          </a:xfrm>
        </p:grpSpPr>
        <p:sp>
          <p:nvSpPr>
            <p:cNvPr id="112" name="文字方塊 111"/>
            <p:cNvSpPr txBox="1"/>
            <p:nvPr/>
          </p:nvSpPr>
          <p:spPr>
            <a:xfrm>
              <a:off x="2509486" y="4565108"/>
              <a:ext cx="2825615"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來台移工日增</a:t>
              </a:r>
            </a:p>
          </p:txBody>
        </p:sp>
        <p:grpSp>
          <p:nvGrpSpPr>
            <p:cNvPr id="8" name="Group 4"/>
            <p:cNvGrpSpPr>
              <a:grpSpLocks noChangeAspect="1"/>
            </p:cNvGrpSpPr>
            <p:nvPr/>
          </p:nvGrpSpPr>
          <p:grpSpPr bwMode="auto">
            <a:xfrm>
              <a:off x="2716881" y="2186707"/>
              <a:ext cx="2410824" cy="2232961"/>
              <a:chOff x="1024" y="1358"/>
              <a:chExt cx="1247" cy="1155"/>
            </a:xfrm>
          </p:grpSpPr>
          <p:sp>
            <p:nvSpPr>
              <p:cNvPr id="9" name="AutoShape 3"/>
              <p:cNvSpPr>
                <a:spLocks noChangeAspect="1" noChangeArrowheads="1" noTextEdit="1"/>
              </p:cNvSpPr>
              <p:nvPr/>
            </p:nvSpPr>
            <p:spPr bwMode="auto">
              <a:xfrm>
                <a:off x="1024" y="1358"/>
                <a:ext cx="1247" cy="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1" name="Freeform 6"/>
              <p:cNvSpPr>
                <a:spLocks noEditPoints="1"/>
              </p:cNvSpPr>
              <p:nvPr/>
            </p:nvSpPr>
            <p:spPr bwMode="auto">
              <a:xfrm>
                <a:off x="1024" y="1359"/>
                <a:ext cx="1244" cy="1136"/>
              </a:xfrm>
              <a:custGeom>
                <a:avLst/>
                <a:gdLst>
                  <a:gd name="T0" fmla="*/ 2090 w 3733"/>
                  <a:gd name="T1" fmla="*/ 2396 h 3410"/>
                  <a:gd name="T2" fmla="*/ 2276 w 3733"/>
                  <a:gd name="T3" fmla="*/ 3270 h 3410"/>
                  <a:gd name="T4" fmla="*/ 2081 w 3733"/>
                  <a:gd name="T5" fmla="*/ 3344 h 3410"/>
                  <a:gd name="T6" fmla="*/ 1501 w 3733"/>
                  <a:gd name="T7" fmla="*/ 3409 h 3410"/>
                  <a:gd name="T8" fmla="*/ 775 w 3733"/>
                  <a:gd name="T9" fmla="*/ 3277 h 3410"/>
                  <a:gd name="T10" fmla="*/ 919 w 3733"/>
                  <a:gd name="T11" fmla="*/ 2437 h 3410"/>
                  <a:gd name="T12" fmla="*/ 2070 w 3733"/>
                  <a:gd name="T13" fmla="*/ 1798 h 3410"/>
                  <a:gd name="T14" fmla="*/ 2861 w 3733"/>
                  <a:gd name="T15" fmla="*/ 1983 h 3410"/>
                  <a:gd name="T16" fmla="*/ 3003 w 3733"/>
                  <a:gd name="T17" fmla="*/ 2817 h 3410"/>
                  <a:gd name="T18" fmla="*/ 2765 w 3733"/>
                  <a:gd name="T19" fmla="*/ 2903 h 3410"/>
                  <a:gd name="T20" fmla="*/ 2368 w 3733"/>
                  <a:gd name="T21" fmla="*/ 2679 h 3410"/>
                  <a:gd name="T22" fmla="*/ 2025 w 3733"/>
                  <a:gd name="T23" fmla="*/ 2225 h 3410"/>
                  <a:gd name="T24" fmla="*/ 2067 w 3733"/>
                  <a:gd name="T25" fmla="*/ 1852 h 3410"/>
                  <a:gd name="T26" fmla="*/ 1028 w 3733"/>
                  <a:gd name="T27" fmla="*/ 2007 h 3410"/>
                  <a:gd name="T28" fmla="*/ 868 w 3733"/>
                  <a:gd name="T29" fmla="*/ 2339 h 3410"/>
                  <a:gd name="T30" fmla="*/ 669 w 3733"/>
                  <a:gd name="T31" fmla="*/ 2952 h 3410"/>
                  <a:gd name="T32" fmla="*/ 0 w 3733"/>
                  <a:gd name="T33" fmla="*/ 2817 h 3410"/>
                  <a:gd name="T34" fmla="*/ 186 w 3733"/>
                  <a:gd name="T35" fmla="*/ 1942 h 3410"/>
                  <a:gd name="T36" fmla="*/ 3169 w 3733"/>
                  <a:gd name="T37" fmla="*/ 1356 h 3410"/>
                  <a:gd name="T38" fmla="*/ 3624 w 3733"/>
                  <a:gd name="T39" fmla="*/ 1586 h 3410"/>
                  <a:gd name="T40" fmla="*/ 3700 w 3733"/>
                  <a:gd name="T41" fmla="*/ 2389 h 3410"/>
                  <a:gd name="T42" fmla="*/ 3441 w 3733"/>
                  <a:gd name="T43" fmla="*/ 2472 h 3410"/>
                  <a:gd name="T44" fmla="*/ 3078 w 3733"/>
                  <a:gd name="T45" fmla="*/ 2173 h 3410"/>
                  <a:gd name="T46" fmla="*/ 2692 w 3733"/>
                  <a:gd name="T47" fmla="*/ 1755 h 3410"/>
                  <a:gd name="T48" fmla="*/ 2798 w 3733"/>
                  <a:gd name="T49" fmla="*/ 1356 h 3410"/>
                  <a:gd name="T50" fmla="*/ 1888 w 3733"/>
                  <a:gd name="T51" fmla="*/ 1531 h 3410"/>
                  <a:gd name="T52" fmla="*/ 1915 w 3733"/>
                  <a:gd name="T53" fmla="*/ 1989 h 3410"/>
                  <a:gd name="T54" fmla="*/ 1526 w 3733"/>
                  <a:gd name="T55" fmla="*/ 2221 h 3410"/>
                  <a:gd name="T56" fmla="*/ 1136 w 3733"/>
                  <a:gd name="T57" fmla="*/ 1989 h 3410"/>
                  <a:gd name="T58" fmla="*/ 1163 w 3733"/>
                  <a:gd name="T59" fmla="*/ 1531 h 3410"/>
                  <a:gd name="T60" fmla="*/ 1300 w 3733"/>
                  <a:gd name="T61" fmla="*/ 987 h 3410"/>
                  <a:gd name="T62" fmla="*/ 1733 w 3733"/>
                  <a:gd name="T63" fmla="*/ 1279 h 3410"/>
                  <a:gd name="T64" fmla="*/ 1274 w 3733"/>
                  <a:gd name="T65" fmla="*/ 1301 h 3410"/>
                  <a:gd name="T66" fmla="*/ 2255 w 3733"/>
                  <a:gd name="T67" fmla="*/ 889 h 3410"/>
                  <a:gd name="T68" fmla="*/ 2644 w 3733"/>
                  <a:gd name="T69" fmla="*/ 1122 h 3410"/>
                  <a:gd name="T70" fmla="*/ 2616 w 3733"/>
                  <a:gd name="T71" fmla="*/ 1580 h 3410"/>
                  <a:gd name="T72" fmla="*/ 2205 w 3733"/>
                  <a:gd name="T73" fmla="*/ 1765 h 3410"/>
                  <a:gd name="T74" fmla="*/ 1939 w 3733"/>
                  <a:gd name="T75" fmla="*/ 1427 h 3410"/>
                  <a:gd name="T76" fmla="*/ 1927 w 3733"/>
                  <a:gd name="T77" fmla="*/ 1034 h 3410"/>
                  <a:gd name="T78" fmla="*/ 807 w 3733"/>
                  <a:gd name="T79" fmla="*/ 893 h 3410"/>
                  <a:gd name="T80" fmla="*/ 1163 w 3733"/>
                  <a:gd name="T81" fmla="*/ 1170 h 3410"/>
                  <a:gd name="T82" fmla="*/ 1018 w 3733"/>
                  <a:gd name="T83" fmla="*/ 1584 h 3410"/>
                  <a:gd name="T84" fmla="*/ 643 w 3733"/>
                  <a:gd name="T85" fmla="*/ 1755 h 3410"/>
                  <a:gd name="T86" fmla="*/ 324 w 3733"/>
                  <a:gd name="T87" fmla="*/ 1436 h 3410"/>
                  <a:gd name="T88" fmla="*/ 459 w 3733"/>
                  <a:gd name="T89" fmla="*/ 1000 h 3410"/>
                  <a:gd name="T90" fmla="*/ 3090 w 3733"/>
                  <a:gd name="T91" fmla="*/ 460 h 3410"/>
                  <a:gd name="T92" fmla="*/ 3409 w 3733"/>
                  <a:gd name="T93" fmla="*/ 778 h 3410"/>
                  <a:gd name="T94" fmla="*/ 3275 w 3733"/>
                  <a:gd name="T95" fmla="*/ 1215 h 3410"/>
                  <a:gd name="T96" fmla="*/ 2839 w 3733"/>
                  <a:gd name="T97" fmla="*/ 1302 h 3410"/>
                  <a:gd name="T98" fmla="*/ 2586 w 3733"/>
                  <a:gd name="T99" fmla="*/ 911 h 3410"/>
                  <a:gd name="T100" fmla="*/ 2732 w 3733"/>
                  <a:gd name="T101" fmla="*/ 524 h 3410"/>
                  <a:gd name="T102" fmla="*/ 1664 w 3733"/>
                  <a:gd name="T103" fmla="*/ 27 h 3410"/>
                  <a:gd name="T104" fmla="*/ 1969 w 3733"/>
                  <a:gd name="T105" fmla="*/ 367 h 3410"/>
                  <a:gd name="T106" fmla="*/ 1842 w 3733"/>
                  <a:gd name="T107" fmla="*/ 814 h 3410"/>
                  <a:gd name="T108" fmla="*/ 1393 w 3733"/>
                  <a:gd name="T109" fmla="*/ 941 h 3410"/>
                  <a:gd name="T110" fmla="*/ 1052 w 3733"/>
                  <a:gd name="T111" fmla="*/ 637 h 3410"/>
                  <a:gd name="T112" fmla="*/ 1130 w 3733"/>
                  <a:gd name="T113" fmla="*/ 179 h 3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33" h="3410">
                    <a:moveTo>
                      <a:pt x="1338" y="2251"/>
                    </a:moveTo>
                    <a:lnTo>
                      <a:pt x="1713" y="2251"/>
                    </a:lnTo>
                    <a:lnTo>
                      <a:pt x="1774" y="2254"/>
                    </a:lnTo>
                    <a:lnTo>
                      <a:pt x="1833" y="2264"/>
                    </a:lnTo>
                    <a:lnTo>
                      <a:pt x="1891" y="2280"/>
                    </a:lnTo>
                    <a:lnTo>
                      <a:pt x="1945" y="2302"/>
                    </a:lnTo>
                    <a:lnTo>
                      <a:pt x="1997" y="2329"/>
                    </a:lnTo>
                    <a:lnTo>
                      <a:pt x="2045" y="2360"/>
                    </a:lnTo>
                    <a:lnTo>
                      <a:pt x="2090" y="2396"/>
                    </a:lnTo>
                    <a:lnTo>
                      <a:pt x="2131" y="2437"/>
                    </a:lnTo>
                    <a:lnTo>
                      <a:pt x="2168" y="2482"/>
                    </a:lnTo>
                    <a:lnTo>
                      <a:pt x="2199" y="2530"/>
                    </a:lnTo>
                    <a:lnTo>
                      <a:pt x="2226" y="2582"/>
                    </a:lnTo>
                    <a:lnTo>
                      <a:pt x="2248" y="2636"/>
                    </a:lnTo>
                    <a:lnTo>
                      <a:pt x="2264" y="2694"/>
                    </a:lnTo>
                    <a:lnTo>
                      <a:pt x="2273" y="2752"/>
                    </a:lnTo>
                    <a:lnTo>
                      <a:pt x="2276" y="2813"/>
                    </a:lnTo>
                    <a:lnTo>
                      <a:pt x="2276" y="3270"/>
                    </a:lnTo>
                    <a:lnTo>
                      <a:pt x="2274" y="3270"/>
                    </a:lnTo>
                    <a:lnTo>
                      <a:pt x="2245" y="3284"/>
                    </a:lnTo>
                    <a:lnTo>
                      <a:pt x="2238" y="3288"/>
                    </a:lnTo>
                    <a:lnTo>
                      <a:pt x="2226" y="3294"/>
                    </a:lnTo>
                    <a:lnTo>
                      <a:pt x="2208" y="3300"/>
                    </a:lnTo>
                    <a:lnTo>
                      <a:pt x="2186" y="3310"/>
                    </a:lnTo>
                    <a:lnTo>
                      <a:pt x="2156" y="3321"/>
                    </a:lnTo>
                    <a:lnTo>
                      <a:pt x="2121" y="3332"/>
                    </a:lnTo>
                    <a:lnTo>
                      <a:pt x="2081" y="3344"/>
                    </a:lnTo>
                    <a:lnTo>
                      <a:pt x="2036" y="3357"/>
                    </a:lnTo>
                    <a:lnTo>
                      <a:pt x="1985" y="3368"/>
                    </a:lnTo>
                    <a:lnTo>
                      <a:pt x="1928" y="3379"/>
                    </a:lnTo>
                    <a:lnTo>
                      <a:pt x="1868" y="3390"/>
                    </a:lnTo>
                    <a:lnTo>
                      <a:pt x="1801" y="3397"/>
                    </a:lnTo>
                    <a:lnTo>
                      <a:pt x="1730" y="3404"/>
                    </a:lnTo>
                    <a:lnTo>
                      <a:pt x="1655" y="3409"/>
                    </a:lnTo>
                    <a:lnTo>
                      <a:pt x="1573" y="3410"/>
                    </a:lnTo>
                    <a:lnTo>
                      <a:pt x="1501" y="3409"/>
                    </a:lnTo>
                    <a:lnTo>
                      <a:pt x="1426" y="3405"/>
                    </a:lnTo>
                    <a:lnTo>
                      <a:pt x="1347" y="3399"/>
                    </a:lnTo>
                    <a:lnTo>
                      <a:pt x="1264" y="3390"/>
                    </a:lnTo>
                    <a:lnTo>
                      <a:pt x="1179" y="3376"/>
                    </a:lnTo>
                    <a:lnTo>
                      <a:pt x="1091" y="3360"/>
                    </a:lnTo>
                    <a:lnTo>
                      <a:pt x="999" y="3340"/>
                    </a:lnTo>
                    <a:lnTo>
                      <a:pt x="904" y="3315"/>
                    </a:lnTo>
                    <a:lnTo>
                      <a:pt x="806" y="3287"/>
                    </a:lnTo>
                    <a:lnTo>
                      <a:pt x="775" y="3277"/>
                    </a:lnTo>
                    <a:lnTo>
                      <a:pt x="773" y="3270"/>
                    </a:lnTo>
                    <a:lnTo>
                      <a:pt x="773" y="2813"/>
                    </a:lnTo>
                    <a:lnTo>
                      <a:pt x="777" y="2752"/>
                    </a:lnTo>
                    <a:lnTo>
                      <a:pt x="787" y="2694"/>
                    </a:lnTo>
                    <a:lnTo>
                      <a:pt x="803" y="2636"/>
                    </a:lnTo>
                    <a:lnTo>
                      <a:pt x="824" y="2582"/>
                    </a:lnTo>
                    <a:lnTo>
                      <a:pt x="851" y="2530"/>
                    </a:lnTo>
                    <a:lnTo>
                      <a:pt x="883" y="2482"/>
                    </a:lnTo>
                    <a:lnTo>
                      <a:pt x="919" y="2437"/>
                    </a:lnTo>
                    <a:lnTo>
                      <a:pt x="960" y="2396"/>
                    </a:lnTo>
                    <a:lnTo>
                      <a:pt x="1006" y="2360"/>
                    </a:lnTo>
                    <a:lnTo>
                      <a:pt x="1053" y="2329"/>
                    </a:lnTo>
                    <a:lnTo>
                      <a:pt x="1105" y="2302"/>
                    </a:lnTo>
                    <a:lnTo>
                      <a:pt x="1160" y="2280"/>
                    </a:lnTo>
                    <a:lnTo>
                      <a:pt x="1218" y="2264"/>
                    </a:lnTo>
                    <a:lnTo>
                      <a:pt x="1276" y="2254"/>
                    </a:lnTo>
                    <a:lnTo>
                      <a:pt x="1338" y="2251"/>
                    </a:lnTo>
                    <a:close/>
                    <a:moveTo>
                      <a:pt x="2070" y="1798"/>
                    </a:moveTo>
                    <a:lnTo>
                      <a:pt x="2442" y="1798"/>
                    </a:lnTo>
                    <a:lnTo>
                      <a:pt x="2503" y="1801"/>
                    </a:lnTo>
                    <a:lnTo>
                      <a:pt x="2563" y="1810"/>
                    </a:lnTo>
                    <a:lnTo>
                      <a:pt x="2620" y="1826"/>
                    </a:lnTo>
                    <a:lnTo>
                      <a:pt x="2675" y="1847"/>
                    </a:lnTo>
                    <a:lnTo>
                      <a:pt x="2726" y="1875"/>
                    </a:lnTo>
                    <a:lnTo>
                      <a:pt x="2775" y="1906"/>
                    </a:lnTo>
                    <a:lnTo>
                      <a:pt x="2820" y="1942"/>
                    </a:lnTo>
                    <a:lnTo>
                      <a:pt x="2861" y="1983"/>
                    </a:lnTo>
                    <a:lnTo>
                      <a:pt x="2898" y="2028"/>
                    </a:lnTo>
                    <a:lnTo>
                      <a:pt x="2929" y="2077"/>
                    </a:lnTo>
                    <a:lnTo>
                      <a:pt x="2957" y="2128"/>
                    </a:lnTo>
                    <a:lnTo>
                      <a:pt x="2978" y="2183"/>
                    </a:lnTo>
                    <a:lnTo>
                      <a:pt x="2994" y="2239"/>
                    </a:lnTo>
                    <a:lnTo>
                      <a:pt x="3003" y="2299"/>
                    </a:lnTo>
                    <a:lnTo>
                      <a:pt x="3006" y="2360"/>
                    </a:lnTo>
                    <a:lnTo>
                      <a:pt x="3006" y="2817"/>
                    </a:lnTo>
                    <a:lnTo>
                      <a:pt x="3003" y="2817"/>
                    </a:lnTo>
                    <a:lnTo>
                      <a:pt x="2974" y="2831"/>
                    </a:lnTo>
                    <a:lnTo>
                      <a:pt x="2968" y="2834"/>
                    </a:lnTo>
                    <a:lnTo>
                      <a:pt x="2955" y="2839"/>
                    </a:lnTo>
                    <a:lnTo>
                      <a:pt x="2938" y="2847"/>
                    </a:lnTo>
                    <a:lnTo>
                      <a:pt x="2915" y="2856"/>
                    </a:lnTo>
                    <a:lnTo>
                      <a:pt x="2885" y="2868"/>
                    </a:lnTo>
                    <a:lnTo>
                      <a:pt x="2850" y="2879"/>
                    </a:lnTo>
                    <a:lnTo>
                      <a:pt x="2810" y="2891"/>
                    </a:lnTo>
                    <a:lnTo>
                      <a:pt x="2765" y="2903"/>
                    </a:lnTo>
                    <a:lnTo>
                      <a:pt x="2714" y="2915"/>
                    </a:lnTo>
                    <a:lnTo>
                      <a:pt x="2657" y="2926"/>
                    </a:lnTo>
                    <a:lnTo>
                      <a:pt x="2596" y="2935"/>
                    </a:lnTo>
                    <a:lnTo>
                      <a:pt x="2529" y="2944"/>
                    </a:lnTo>
                    <a:lnTo>
                      <a:pt x="2458" y="2951"/>
                    </a:lnTo>
                    <a:lnTo>
                      <a:pt x="2382" y="2955"/>
                    </a:lnTo>
                    <a:lnTo>
                      <a:pt x="2382" y="2815"/>
                    </a:lnTo>
                    <a:lnTo>
                      <a:pt x="2378" y="2746"/>
                    </a:lnTo>
                    <a:lnTo>
                      <a:pt x="2368" y="2679"/>
                    </a:lnTo>
                    <a:lnTo>
                      <a:pt x="2351" y="2615"/>
                    </a:lnTo>
                    <a:lnTo>
                      <a:pt x="2328" y="2552"/>
                    </a:lnTo>
                    <a:lnTo>
                      <a:pt x="2299" y="2494"/>
                    </a:lnTo>
                    <a:lnTo>
                      <a:pt x="2265" y="2438"/>
                    </a:lnTo>
                    <a:lnTo>
                      <a:pt x="2226" y="2387"/>
                    </a:lnTo>
                    <a:lnTo>
                      <a:pt x="2182" y="2339"/>
                    </a:lnTo>
                    <a:lnTo>
                      <a:pt x="2134" y="2296"/>
                    </a:lnTo>
                    <a:lnTo>
                      <a:pt x="2081" y="2258"/>
                    </a:lnTo>
                    <a:lnTo>
                      <a:pt x="2025" y="2225"/>
                    </a:lnTo>
                    <a:lnTo>
                      <a:pt x="1966" y="2197"/>
                    </a:lnTo>
                    <a:lnTo>
                      <a:pt x="1903" y="2175"/>
                    </a:lnTo>
                    <a:lnTo>
                      <a:pt x="1939" y="2138"/>
                    </a:lnTo>
                    <a:lnTo>
                      <a:pt x="1971" y="2096"/>
                    </a:lnTo>
                    <a:lnTo>
                      <a:pt x="1999" y="2053"/>
                    </a:lnTo>
                    <a:lnTo>
                      <a:pt x="2022" y="2006"/>
                    </a:lnTo>
                    <a:lnTo>
                      <a:pt x="2043" y="1957"/>
                    </a:lnTo>
                    <a:lnTo>
                      <a:pt x="2056" y="1906"/>
                    </a:lnTo>
                    <a:lnTo>
                      <a:pt x="2067" y="1852"/>
                    </a:lnTo>
                    <a:lnTo>
                      <a:pt x="2070" y="1798"/>
                    </a:lnTo>
                    <a:close/>
                    <a:moveTo>
                      <a:pt x="565" y="1798"/>
                    </a:moveTo>
                    <a:lnTo>
                      <a:pt x="939" y="1798"/>
                    </a:lnTo>
                    <a:lnTo>
                      <a:pt x="959" y="1799"/>
                    </a:lnTo>
                    <a:lnTo>
                      <a:pt x="981" y="1800"/>
                    </a:lnTo>
                    <a:lnTo>
                      <a:pt x="984" y="1854"/>
                    </a:lnTo>
                    <a:lnTo>
                      <a:pt x="994" y="1907"/>
                    </a:lnTo>
                    <a:lnTo>
                      <a:pt x="1009" y="1958"/>
                    </a:lnTo>
                    <a:lnTo>
                      <a:pt x="1028" y="2007"/>
                    </a:lnTo>
                    <a:lnTo>
                      <a:pt x="1052" y="2053"/>
                    </a:lnTo>
                    <a:lnTo>
                      <a:pt x="1080" y="2097"/>
                    </a:lnTo>
                    <a:lnTo>
                      <a:pt x="1112" y="2138"/>
                    </a:lnTo>
                    <a:lnTo>
                      <a:pt x="1147" y="2175"/>
                    </a:lnTo>
                    <a:lnTo>
                      <a:pt x="1085" y="2197"/>
                    </a:lnTo>
                    <a:lnTo>
                      <a:pt x="1026" y="2225"/>
                    </a:lnTo>
                    <a:lnTo>
                      <a:pt x="969" y="2258"/>
                    </a:lnTo>
                    <a:lnTo>
                      <a:pt x="917" y="2296"/>
                    </a:lnTo>
                    <a:lnTo>
                      <a:pt x="868" y="2339"/>
                    </a:lnTo>
                    <a:lnTo>
                      <a:pt x="824" y="2386"/>
                    </a:lnTo>
                    <a:lnTo>
                      <a:pt x="786" y="2438"/>
                    </a:lnTo>
                    <a:lnTo>
                      <a:pt x="750" y="2494"/>
                    </a:lnTo>
                    <a:lnTo>
                      <a:pt x="722" y="2552"/>
                    </a:lnTo>
                    <a:lnTo>
                      <a:pt x="699" y="2615"/>
                    </a:lnTo>
                    <a:lnTo>
                      <a:pt x="682" y="2679"/>
                    </a:lnTo>
                    <a:lnTo>
                      <a:pt x="672" y="2746"/>
                    </a:lnTo>
                    <a:lnTo>
                      <a:pt x="669" y="2815"/>
                    </a:lnTo>
                    <a:lnTo>
                      <a:pt x="669" y="2952"/>
                    </a:lnTo>
                    <a:lnTo>
                      <a:pt x="587" y="2947"/>
                    </a:lnTo>
                    <a:lnTo>
                      <a:pt x="503" y="2937"/>
                    </a:lnTo>
                    <a:lnTo>
                      <a:pt x="416" y="2924"/>
                    </a:lnTo>
                    <a:lnTo>
                      <a:pt x="324" y="2908"/>
                    </a:lnTo>
                    <a:lnTo>
                      <a:pt x="230" y="2888"/>
                    </a:lnTo>
                    <a:lnTo>
                      <a:pt x="134" y="2863"/>
                    </a:lnTo>
                    <a:lnTo>
                      <a:pt x="33" y="2834"/>
                    </a:lnTo>
                    <a:lnTo>
                      <a:pt x="1" y="2824"/>
                    </a:lnTo>
                    <a:lnTo>
                      <a:pt x="0" y="2817"/>
                    </a:lnTo>
                    <a:lnTo>
                      <a:pt x="0" y="2360"/>
                    </a:lnTo>
                    <a:lnTo>
                      <a:pt x="3" y="2299"/>
                    </a:lnTo>
                    <a:lnTo>
                      <a:pt x="14" y="2239"/>
                    </a:lnTo>
                    <a:lnTo>
                      <a:pt x="28" y="2183"/>
                    </a:lnTo>
                    <a:lnTo>
                      <a:pt x="50" y="2128"/>
                    </a:lnTo>
                    <a:lnTo>
                      <a:pt x="77" y="2077"/>
                    </a:lnTo>
                    <a:lnTo>
                      <a:pt x="109" y="2028"/>
                    </a:lnTo>
                    <a:lnTo>
                      <a:pt x="145" y="1983"/>
                    </a:lnTo>
                    <a:lnTo>
                      <a:pt x="186" y="1942"/>
                    </a:lnTo>
                    <a:lnTo>
                      <a:pt x="231" y="1906"/>
                    </a:lnTo>
                    <a:lnTo>
                      <a:pt x="280" y="1875"/>
                    </a:lnTo>
                    <a:lnTo>
                      <a:pt x="331" y="1847"/>
                    </a:lnTo>
                    <a:lnTo>
                      <a:pt x="387" y="1826"/>
                    </a:lnTo>
                    <a:lnTo>
                      <a:pt x="443" y="1810"/>
                    </a:lnTo>
                    <a:lnTo>
                      <a:pt x="503" y="1801"/>
                    </a:lnTo>
                    <a:lnTo>
                      <a:pt x="565" y="1798"/>
                    </a:lnTo>
                    <a:close/>
                    <a:moveTo>
                      <a:pt x="2798" y="1356"/>
                    </a:moveTo>
                    <a:lnTo>
                      <a:pt x="3169" y="1356"/>
                    </a:lnTo>
                    <a:lnTo>
                      <a:pt x="3230" y="1358"/>
                    </a:lnTo>
                    <a:lnTo>
                      <a:pt x="3290" y="1368"/>
                    </a:lnTo>
                    <a:lnTo>
                      <a:pt x="3346" y="1384"/>
                    </a:lnTo>
                    <a:lnTo>
                      <a:pt x="3402" y="1406"/>
                    </a:lnTo>
                    <a:lnTo>
                      <a:pt x="3453" y="1433"/>
                    </a:lnTo>
                    <a:lnTo>
                      <a:pt x="3502" y="1464"/>
                    </a:lnTo>
                    <a:lnTo>
                      <a:pt x="3547" y="1501"/>
                    </a:lnTo>
                    <a:lnTo>
                      <a:pt x="3588" y="1541"/>
                    </a:lnTo>
                    <a:lnTo>
                      <a:pt x="3624" y="1586"/>
                    </a:lnTo>
                    <a:lnTo>
                      <a:pt x="3656" y="1634"/>
                    </a:lnTo>
                    <a:lnTo>
                      <a:pt x="3683" y="1686"/>
                    </a:lnTo>
                    <a:lnTo>
                      <a:pt x="3705" y="1740"/>
                    </a:lnTo>
                    <a:lnTo>
                      <a:pt x="3721" y="1798"/>
                    </a:lnTo>
                    <a:lnTo>
                      <a:pt x="3730" y="1856"/>
                    </a:lnTo>
                    <a:lnTo>
                      <a:pt x="3733" y="1919"/>
                    </a:lnTo>
                    <a:lnTo>
                      <a:pt x="3733" y="2374"/>
                    </a:lnTo>
                    <a:lnTo>
                      <a:pt x="3730" y="2374"/>
                    </a:lnTo>
                    <a:lnTo>
                      <a:pt x="3700" y="2389"/>
                    </a:lnTo>
                    <a:lnTo>
                      <a:pt x="3695" y="2392"/>
                    </a:lnTo>
                    <a:lnTo>
                      <a:pt x="3683" y="2398"/>
                    </a:lnTo>
                    <a:lnTo>
                      <a:pt x="3665" y="2406"/>
                    </a:lnTo>
                    <a:lnTo>
                      <a:pt x="3641" y="2415"/>
                    </a:lnTo>
                    <a:lnTo>
                      <a:pt x="3612" y="2425"/>
                    </a:lnTo>
                    <a:lnTo>
                      <a:pt x="3578" y="2436"/>
                    </a:lnTo>
                    <a:lnTo>
                      <a:pt x="3537" y="2448"/>
                    </a:lnTo>
                    <a:lnTo>
                      <a:pt x="3492" y="2461"/>
                    </a:lnTo>
                    <a:lnTo>
                      <a:pt x="3441" y="2472"/>
                    </a:lnTo>
                    <a:lnTo>
                      <a:pt x="3384" y="2483"/>
                    </a:lnTo>
                    <a:lnTo>
                      <a:pt x="3323" y="2494"/>
                    </a:lnTo>
                    <a:lnTo>
                      <a:pt x="3257" y="2503"/>
                    </a:lnTo>
                    <a:lnTo>
                      <a:pt x="3186" y="2508"/>
                    </a:lnTo>
                    <a:lnTo>
                      <a:pt x="3108" y="2513"/>
                    </a:lnTo>
                    <a:lnTo>
                      <a:pt x="3108" y="2373"/>
                    </a:lnTo>
                    <a:lnTo>
                      <a:pt x="3105" y="2304"/>
                    </a:lnTo>
                    <a:lnTo>
                      <a:pt x="3095" y="2237"/>
                    </a:lnTo>
                    <a:lnTo>
                      <a:pt x="3078" y="2173"/>
                    </a:lnTo>
                    <a:lnTo>
                      <a:pt x="3055" y="2111"/>
                    </a:lnTo>
                    <a:lnTo>
                      <a:pt x="3027" y="2052"/>
                    </a:lnTo>
                    <a:lnTo>
                      <a:pt x="2992" y="1997"/>
                    </a:lnTo>
                    <a:lnTo>
                      <a:pt x="2953" y="1945"/>
                    </a:lnTo>
                    <a:lnTo>
                      <a:pt x="2909" y="1897"/>
                    </a:lnTo>
                    <a:lnTo>
                      <a:pt x="2860" y="1854"/>
                    </a:lnTo>
                    <a:lnTo>
                      <a:pt x="2808" y="1816"/>
                    </a:lnTo>
                    <a:lnTo>
                      <a:pt x="2752" y="1782"/>
                    </a:lnTo>
                    <a:lnTo>
                      <a:pt x="2692" y="1755"/>
                    </a:lnTo>
                    <a:lnTo>
                      <a:pt x="2630" y="1732"/>
                    </a:lnTo>
                    <a:lnTo>
                      <a:pt x="2666" y="1695"/>
                    </a:lnTo>
                    <a:lnTo>
                      <a:pt x="2698" y="1654"/>
                    </a:lnTo>
                    <a:lnTo>
                      <a:pt x="2726" y="1610"/>
                    </a:lnTo>
                    <a:lnTo>
                      <a:pt x="2750" y="1564"/>
                    </a:lnTo>
                    <a:lnTo>
                      <a:pt x="2769" y="1514"/>
                    </a:lnTo>
                    <a:lnTo>
                      <a:pt x="2784" y="1463"/>
                    </a:lnTo>
                    <a:lnTo>
                      <a:pt x="2793" y="1410"/>
                    </a:lnTo>
                    <a:lnTo>
                      <a:pt x="2798" y="1356"/>
                    </a:lnTo>
                    <a:close/>
                    <a:moveTo>
                      <a:pt x="1526" y="1342"/>
                    </a:moveTo>
                    <a:lnTo>
                      <a:pt x="1580" y="1346"/>
                    </a:lnTo>
                    <a:lnTo>
                      <a:pt x="1634" y="1356"/>
                    </a:lnTo>
                    <a:lnTo>
                      <a:pt x="1685" y="1372"/>
                    </a:lnTo>
                    <a:lnTo>
                      <a:pt x="1732" y="1394"/>
                    </a:lnTo>
                    <a:lnTo>
                      <a:pt x="1778" y="1422"/>
                    </a:lnTo>
                    <a:lnTo>
                      <a:pt x="1818" y="1453"/>
                    </a:lnTo>
                    <a:lnTo>
                      <a:pt x="1855" y="1490"/>
                    </a:lnTo>
                    <a:lnTo>
                      <a:pt x="1888" y="1531"/>
                    </a:lnTo>
                    <a:lnTo>
                      <a:pt x="1915" y="1575"/>
                    </a:lnTo>
                    <a:lnTo>
                      <a:pt x="1936" y="1623"/>
                    </a:lnTo>
                    <a:lnTo>
                      <a:pt x="1953" y="1673"/>
                    </a:lnTo>
                    <a:lnTo>
                      <a:pt x="1962" y="1727"/>
                    </a:lnTo>
                    <a:lnTo>
                      <a:pt x="1966" y="1782"/>
                    </a:lnTo>
                    <a:lnTo>
                      <a:pt x="1962" y="1837"/>
                    </a:lnTo>
                    <a:lnTo>
                      <a:pt x="1953" y="1890"/>
                    </a:lnTo>
                    <a:lnTo>
                      <a:pt x="1936" y="1941"/>
                    </a:lnTo>
                    <a:lnTo>
                      <a:pt x="1915" y="1989"/>
                    </a:lnTo>
                    <a:lnTo>
                      <a:pt x="1888" y="2033"/>
                    </a:lnTo>
                    <a:lnTo>
                      <a:pt x="1855" y="2073"/>
                    </a:lnTo>
                    <a:lnTo>
                      <a:pt x="1818" y="2111"/>
                    </a:lnTo>
                    <a:lnTo>
                      <a:pt x="1778" y="2142"/>
                    </a:lnTo>
                    <a:lnTo>
                      <a:pt x="1732" y="2169"/>
                    </a:lnTo>
                    <a:lnTo>
                      <a:pt x="1685" y="2192"/>
                    </a:lnTo>
                    <a:lnTo>
                      <a:pt x="1634" y="2208"/>
                    </a:lnTo>
                    <a:lnTo>
                      <a:pt x="1580" y="2218"/>
                    </a:lnTo>
                    <a:lnTo>
                      <a:pt x="1526" y="2221"/>
                    </a:lnTo>
                    <a:lnTo>
                      <a:pt x="1470" y="2218"/>
                    </a:lnTo>
                    <a:lnTo>
                      <a:pt x="1417" y="2208"/>
                    </a:lnTo>
                    <a:lnTo>
                      <a:pt x="1366" y="2192"/>
                    </a:lnTo>
                    <a:lnTo>
                      <a:pt x="1318" y="2169"/>
                    </a:lnTo>
                    <a:lnTo>
                      <a:pt x="1273" y="2142"/>
                    </a:lnTo>
                    <a:lnTo>
                      <a:pt x="1232" y="2111"/>
                    </a:lnTo>
                    <a:lnTo>
                      <a:pt x="1196" y="2073"/>
                    </a:lnTo>
                    <a:lnTo>
                      <a:pt x="1163" y="2033"/>
                    </a:lnTo>
                    <a:lnTo>
                      <a:pt x="1136" y="1989"/>
                    </a:lnTo>
                    <a:lnTo>
                      <a:pt x="1114" y="1941"/>
                    </a:lnTo>
                    <a:lnTo>
                      <a:pt x="1097" y="1890"/>
                    </a:lnTo>
                    <a:lnTo>
                      <a:pt x="1087" y="1837"/>
                    </a:lnTo>
                    <a:lnTo>
                      <a:pt x="1084" y="1782"/>
                    </a:lnTo>
                    <a:lnTo>
                      <a:pt x="1087" y="1727"/>
                    </a:lnTo>
                    <a:lnTo>
                      <a:pt x="1097" y="1673"/>
                    </a:lnTo>
                    <a:lnTo>
                      <a:pt x="1114" y="1623"/>
                    </a:lnTo>
                    <a:lnTo>
                      <a:pt x="1136" y="1575"/>
                    </a:lnTo>
                    <a:lnTo>
                      <a:pt x="1163" y="1531"/>
                    </a:lnTo>
                    <a:lnTo>
                      <a:pt x="1196" y="1490"/>
                    </a:lnTo>
                    <a:lnTo>
                      <a:pt x="1232" y="1453"/>
                    </a:lnTo>
                    <a:lnTo>
                      <a:pt x="1273" y="1422"/>
                    </a:lnTo>
                    <a:lnTo>
                      <a:pt x="1318" y="1394"/>
                    </a:lnTo>
                    <a:lnTo>
                      <a:pt x="1366" y="1372"/>
                    </a:lnTo>
                    <a:lnTo>
                      <a:pt x="1417" y="1356"/>
                    </a:lnTo>
                    <a:lnTo>
                      <a:pt x="1470" y="1346"/>
                    </a:lnTo>
                    <a:lnTo>
                      <a:pt x="1526" y="1342"/>
                    </a:lnTo>
                    <a:close/>
                    <a:moveTo>
                      <a:pt x="1300" y="987"/>
                    </a:moveTo>
                    <a:lnTo>
                      <a:pt x="1706" y="987"/>
                    </a:lnTo>
                    <a:lnTo>
                      <a:pt x="1770" y="990"/>
                    </a:lnTo>
                    <a:lnTo>
                      <a:pt x="1832" y="999"/>
                    </a:lnTo>
                    <a:lnTo>
                      <a:pt x="1805" y="1041"/>
                    </a:lnTo>
                    <a:lnTo>
                      <a:pt x="1782" y="1084"/>
                    </a:lnTo>
                    <a:lnTo>
                      <a:pt x="1763" y="1130"/>
                    </a:lnTo>
                    <a:lnTo>
                      <a:pt x="1748" y="1177"/>
                    </a:lnTo>
                    <a:lnTo>
                      <a:pt x="1738" y="1227"/>
                    </a:lnTo>
                    <a:lnTo>
                      <a:pt x="1733" y="1279"/>
                    </a:lnTo>
                    <a:lnTo>
                      <a:pt x="1685" y="1260"/>
                    </a:lnTo>
                    <a:lnTo>
                      <a:pt x="1634" y="1248"/>
                    </a:lnTo>
                    <a:lnTo>
                      <a:pt x="1580" y="1238"/>
                    </a:lnTo>
                    <a:lnTo>
                      <a:pt x="1526" y="1236"/>
                    </a:lnTo>
                    <a:lnTo>
                      <a:pt x="1471" y="1238"/>
                    </a:lnTo>
                    <a:lnTo>
                      <a:pt x="1419" y="1246"/>
                    </a:lnTo>
                    <a:lnTo>
                      <a:pt x="1368" y="1260"/>
                    </a:lnTo>
                    <a:lnTo>
                      <a:pt x="1321" y="1278"/>
                    </a:lnTo>
                    <a:lnTo>
                      <a:pt x="1274" y="1301"/>
                    </a:lnTo>
                    <a:lnTo>
                      <a:pt x="1271" y="1245"/>
                    </a:lnTo>
                    <a:lnTo>
                      <a:pt x="1262" y="1191"/>
                    </a:lnTo>
                    <a:lnTo>
                      <a:pt x="1247" y="1139"/>
                    </a:lnTo>
                    <a:lnTo>
                      <a:pt x="1228" y="1090"/>
                    </a:lnTo>
                    <a:lnTo>
                      <a:pt x="1204" y="1043"/>
                    </a:lnTo>
                    <a:lnTo>
                      <a:pt x="1176" y="999"/>
                    </a:lnTo>
                    <a:lnTo>
                      <a:pt x="1237" y="990"/>
                    </a:lnTo>
                    <a:lnTo>
                      <a:pt x="1300" y="987"/>
                    </a:lnTo>
                    <a:close/>
                    <a:moveTo>
                      <a:pt x="2255" y="889"/>
                    </a:moveTo>
                    <a:lnTo>
                      <a:pt x="2310" y="893"/>
                    </a:lnTo>
                    <a:lnTo>
                      <a:pt x="2364" y="902"/>
                    </a:lnTo>
                    <a:lnTo>
                      <a:pt x="2415" y="919"/>
                    </a:lnTo>
                    <a:lnTo>
                      <a:pt x="2462" y="940"/>
                    </a:lnTo>
                    <a:lnTo>
                      <a:pt x="2506" y="967"/>
                    </a:lnTo>
                    <a:lnTo>
                      <a:pt x="2547" y="1000"/>
                    </a:lnTo>
                    <a:lnTo>
                      <a:pt x="2585" y="1036"/>
                    </a:lnTo>
                    <a:lnTo>
                      <a:pt x="2616" y="1077"/>
                    </a:lnTo>
                    <a:lnTo>
                      <a:pt x="2644" y="1122"/>
                    </a:lnTo>
                    <a:lnTo>
                      <a:pt x="2666" y="1170"/>
                    </a:lnTo>
                    <a:lnTo>
                      <a:pt x="2682" y="1220"/>
                    </a:lnTo>
                    <a:lnTo>
                      <a:pt x="2692" y="1274"/>
                    </a:lnTo>
                    <a:lnTo>
                      <a:pt x="2696" y="1328"/>
                    </a:lnTo>
                    <a:lnTo>
                      <a:pt x="2692" y="1383"/>
                    </a:lnTo>
                    <a:lnTo>
                      <a:pt x="2682" y="1436"/>
                    </a:lnTo>
                    <a:lnTo>
                      <a:pt x="2666" y="1487"/>
                    </a:lnTo>
                    <a:lnTo>
                      <a:pt x="2644" y="1534"/>
                    </a:lnTo>
                    <a:lnTo>
                      <a:pt x="2616" y="1580"/>
                    </a:lnTo>
                    <a:lnTo>
                      <a:pt x="2585" y="1620"/>
                    </a:lnTo>
                    <a:lnTo>
                      <a:pt x="2547" y="1657"/>
                    </a:lnTo>
                    <a:lnTo>
                      <a:pt x="2506" y="1689"/>
                    </a:lnTo>
                    <a:lnTo>
                      <a:pt x="2462" y="1716"/>
                    </a:lnTo>
                    <a:lnTo>
                      <a:pt x="2415" y="1738"/>
                    </a:lnTo>
                    <a:lnTo>
                      <a:pt x="2364" y="1755"/>
                    </a:lnTo>
                    <a:lnTo>
                      <a:pt x="2310" y="1764"/>
                    </a:lnTo>
                    <a:lnTo>
                      <a:pt x="2255" y="1767"/>
                    </a:lnTo>
                    <a:lnTo>
                      <a:pt x="2205" y="1765"/>
                    </a:lnTo>
                    <a:lnTo>
                      <a:pt x="2157" y="1757"/>
                    </a:lnTo>
                    <a:lnTo>
                      <a:pt x="2112" y="1743"/>
                    </a:lnTo>
                    <a:lnTo>
                      <a:pt x="2069" y="1727"/>
                    </a:lnTo>
                    <a:lnTo>
                      <a:pt x="2060" y="1670"/>
                    </a:lnTo>
                    <a:lnTo>
                      <a:pt x="2045" y="1616"/>
                    </a:lnTo>
                    <a:lnTo>
                      <a:pt x="2026" y="1565"/>
                    </a:lnTo>
                    <a:lnTo>
                      <a:pt x="2001" y="1515"/>
                    </a:lnTo>
                    <a:lnTo>
                      <a:pt x="1971" y="1470"/>
                    </a:lnTo>
                    <a:lnTo>
                      <a:pt x="1939" y="1427"/>
                    </a:lnTo>
                    <a:lnTo>
                      <a:pt x="1900" y="1388"/>
                    </a:lnTo>
                    <a:lnTo>
                      <a:pt x="1859" y="1353"/>
                    </a:lnTo>
                    <a:lnTo>
                      <a:pt x="1814" y="1322"/>
                    </a:lnTo>
                    <a:lnTo>
                      <a:pt x="1818" y="1267"/>
                    </a:lnTo>
                    <a:lnTo>
                      <a:pt x="1829" y="1215"/>
                    </a:lnTo>
                    <a:lnTo>
                      <a:pt x="1846" y="1165"/>
                    </a:lnTo>
                    <a:lnTo>
                      <a:pt x="1868" y="1118"/>
                    </a:lnTo>
                    <a:lnTo>
                      <a:pt x="1895" y="1074"/>
                    </a:lnTo>
                    <a:lnTo>
                      <a:pt x="1927" y="1034"/>
                    </a:lnTo>
                    <a:lnTo>
                      <a:pt x="1965" y="998"/>
                    </a:lnTo>
                    <a:lnTo>
                      <a:pt x="2005" y="966"/>
                    </a:lnTo>
                    <a:lnTo>
                      <a:pt x="2050" y="939"/>
                    </a:lnTo>
                    <a:lnTo>
                      <a:pt x="2097" y="918"/>
                    </a:lnTo>
                    <a:lnTo>
                      <a:pt x="2147" y="902"/>
                    </a:lnTo>
                    <a:lnTo>
                      <a:pt x="2200" y="892"/>
                    </a:lnTo>
                    <a:lnTo>
                      <a:pt x="2255" y="889"/>
                    </a:lnTo>
                    <a:close/>
                    <a:moveTo>
                      <a:pt x="752" y="889"/>
                    </a:moveTo>
                    <a:lnTo>
                      <a:pt x="807" y="893"/>
                    </a:lnTo>
                    <a:lnTo>
                      <a:pt x="860" y="902"/>
                    </a:lnTo>
                    <a:lnTo>
                      <a:pt x="911" y="919"/>
                    </a:lnTo>
                    <a:lnTo>
                      <a:pt x="959" y="940"/>
                    </a:lnTo>
                    <a:lnTo>
                      <a:pt x="1003" y="967"/>
                    </a:lnTo>
                    <a:lnTo>
                      <a:pt x="1044" y="1000"/>
                    </a:lnTo>
                    <a:lnTo>
                      <a:pt x="1081" y="1036"/>
                    </a:lnTo>
                    <a:lnTo>
                      <a:pt x="1113" y="1077"/>
                    </a:lnTo>
                    <a:lnTo>
                      <a:pt x="1140" y="1122"/>
                    </a:lnTo>
                    <a:lnTo>
                      <a:pt x="1163" y="1170"/>
                    </a:lnTo>
                    <a:lnTo>
                      <a:pt x="1179" y="1220"/>
                    </a:lnTo>
                    <a:lnTo>
                      <a:pt x="1189" y="1274"/>
                    </a:lnTo>
                    <a:lnTo>
                      <a:pt x="1193" y="1328"/>
                    </a:lnTo>
                    <a:lnTo>
                      <a:pt x="1191" y="1353"/>
                    </a:lnTo>
                    <a:lnTo>
                      <a:pt x="1147" y="1391"/>
                    </a:lnTo>
                    <a:lnTo>
                      <a:pt x="1108" y="1434"/>
                    </a:lnTo>
                    <a:lnTo>
                      <a:pt x="1072" y="1480"/>
                    </a:lnTo>
                    <a:lnTo>
                      <a:pt x="1042" y="1531"/>
                    </a:lnTo>
                    <a:lnTo>
                      <a:pt x="1018" y="1584"/>
                    </a:lnTo>
                    <a:lnTo>
                      <a:pt x="999" y="1641"/>
                    </a:lnTo>
                    <a:lnTo>
                      <a:pt x="986" y="1699"/>
                    </a:lnTo>
                    <a:lnTo>
                      <a:pt x="944" y="1723"/>
                    </a:lnTo>
                    <a:lnTo>
                      <a:pt x="899" y="1742"/>
                    </a:lnTo>
                    <a:lnTo>
                      <a:pt x="851" y="1756"/>
                    </a:lnTo>
                    <a:lnTo>
                      <a:pt x="803" y="1765"/>
                    </a:lnTo>
                    <a:lnTo>
                      <a:pt x="752" y="1767"/>
                    </a:lnTo>
                    <a:lnTo>
                      <a:pt x="696" y="1764"/>
                    </a:lnTo>
                    <a:lnTo>
                      <a:pt x="643" y="1755"/>
                    </a:lnTo>
                    <a:lnTo>
                      <a:pt x="593" y="1738"/>
                    </a:lnTo>
                    <a:lnTo>
                      <a:pt x="544" y="1716"/>
                    </a:lnTo>
                    <a:lnTo>
                      <a:pt x="500" y="1689"/>
                    </a:lnTo>
                    <a:lnTo>
                      <a:pt x="459" y="1657"/>
                    </a:lnTo>
                    <a:lnTo>
                      <a:pt x="422" y="1620"/>
                    </a:lnTo>
                    <a:lnTo>
                      <a:pt x="390" y="1580"/>
                    </a:lnTo>
                    <a:lnTo>
                      <a:pt x="363" y="1534"/>
                    </a:lnTo>
                    <a:lnTo>
                      <a:pt x="340" y="1487"/>
                    </a:lnTo>
                    <a:lnTo>
                      <a:pt x="324" y="1436"/>
                    </a:lnTo>
                    <a:lnTo>
                      <a:pt x="314" y="1383"/>
                    </a:lnTo>
                    <a:lnTo>
                      <a:pt x="311" y="1328"/>
                    </a:lnTo>
                    <a:lnTo>
                      <a:pt x="314" y="1274"/>
                    </a:lnTo>
                    <a:lnTo>
                      <a:pt x="324" y="1220"/>
                    </a:lnTo>
                    <a:lnTo>
                      <a:pt x="340" y="1170"/>
                    </a:lnTo>
                    <a:lnTo>
                      <a:pt x="363" y="1122"/>
                    </a:lnTo>
                    <a:lnTo>
                      <a:pt x="390" y="1077"/>
                    </a:lnTo>
                    <a:lnTo>
                      <a:pt x="422" y="1036"/>
                    </a:lnTo>
                    <a:lnTo>
                      <a:pt x="459" y="1000"/>
                    </a:lnTo>
                    <a:lnTo>
                      <a:pt x="500" y="967"/>
                    </a:lnTo>
                    <a:lnTo>
                      <a:pt x="544" y="940"/>
                    </a:lnTo>
                    <a:lnTo>
                      <a:pt x="593" y="919"/>
                    </a:lnTo>
                    <a:lnTo>
                      <a:pt x="643" y="902"/>
                    </a:lnTo>
                    <a:lnTo>
                      <a:pt x="696" y="893"/>
                    </a:lnTo>
                    <a:lnTo>
                      <a:pt x="752" y="889"/>
                    </a:lnTo>
                    <a:close/>
                    <a:moveTo>
                      <a:pt x="2981" y="447"/>
                    </a:moveTo>
                    <a:lnTo>
                      <a:pt x="3037" y="450"/>
                    </a:lnTo>
                    <a:lnTo>
                      <a:pt x="3090" y="460"/>
                    </a:lnTo>
                    <a:lnTo>
                      <a:pt x="3141" y="476"/>
                    </a:lnTo>
                    <a:lnTo>
                      <a:pt x="3189" y="498"/>
                    </a:lnTo>
                    <a:lnTo>
                      <a:pt x="3233" y="526"/>
                    </a:lnTo>
                    <a:lnTo>
                      <a:pt x="3275" y="557"/>
                    </a:lnTo>
                    <a:lnTo>
                      <a:pt x="3311" y="595"/>
                    </a:lnTo>
                    <a:lnTo>
                      <a:pt x="3343" y="635"/>
                    </a:lnTo>
                    <a:lnTo>
                      <a:pt x="3371" y="679"/>
                    </a:lnTo>
                    <a:lnTo>
                      <a:pt x="3393" y="728"/>
                    </a:lnTo>
                    <a:lnTo>
                      <a:pt x="3409" y="778"/>
                    </a:lnTo>
                    <a:lnTo>
                      <a:pt x="3419" y="831"/>
                    </a:lnTo>
                    <a:lnTo>
                      <a:pt x="3422" y="886"/>
                    </a:lnTo>
                    <a:lnTo>
                      <a:pt x="3419" y="941"/>
                    </a:lnTo>
                    <a:lnTo>
                      <a:pt x="3409" y="994"/>
                    </a:lnTo>
                    <a:lnTo>
                      <a:pt x="3393" y="1045"/>
                    </a:lnTo>
                    <a:lnTo>
                      <a:pt x="3371" y="1093"/>
                    </a:lnTo>
                    <a:lnTo>
                      <a:pt x="3343" y="1137"/>
                    </a:lnTo>
                    <a:lnTo>
                      <a:pt x="3311" y="1177"/>
                    </a:lnTo>
                    <a:lnTo>
                      <a:pt x="3275" y="1215"/>
                    </a:lnTo>
                    <a:lnTo>
                      <a:pt x="3233" y="1246"/>
                    </a:lnTo>
                    <a:lnTo>
                      <a:pt x="3189" y="1274"/>
                    </a:lnTo>
                    <a:lnTo>
                      <a:pt x="3141" y="1296"/>
                    </a:lnTo>
                    <a:lnTo>
                      <a:pt x="3090" y="1312"/>
                    </a:lnTo>
                    <a:lnTo>
                      <a:pt x="3037" y="1322"/>
                    </a:lnTo>
                    <a:lnTo>
                      <a:pt x="2981" y="1325"/>
                    </a:lnTo>
                    <a:lnTo>
                      <a:pt x="2933" y="1323"/>
                    </a:lnTo>
                    <a:lnTo>
                      <a:pt x="2885" y="1314"/>
                    </a:lnTo>
                    <a:lnTo>
                      <a:pt x="2839" y="1302"/>
                    </a:lnTo>
                    <a:lnTo>
                      <a:pt x="2796" y="1284"/>
                    </a:lnTo>
                    <a:lnTo>
                      <a:pt x="2786" y="1228"/>
                    </a:lnTo>
                    <a:lnTo>
                      <a:pt x="2772" y="1174"/>
                    </a:lnTo>
                    <a:lnTo>
                      <a:pt x="2752" y="1122"/>
                    </a:lnTo>
                    <a:lnTo>
                      <a:pt x="2728" y="1074"/>
                    </a:lnTo>
                    <a:lnTo>
                      <a:pt x="2698" y="1027"/>
                    </a:lnTo>
                    <a:lnTo>
                      <a:pt x="2665" y="985"/>
                    </a:lnTo>
                    <a:lnTo>
                      <a:pt x="2628" y="946"/>
                    </a:lnTo>
                    <a:lnTo>
                      <a:pt x="2586" y="911"/>
                    </a:lnTo>
                    <a:lnTo>
                      <a:pt x="2542" y="879"/>
                    </a:lnTo>
                    <a:lnTo>
                      <a:pt x="2545" y="825"/>
                    </a:lnTo>
                    <a:lnTo>
                      <a:pt x="2556" y="773"/>
                    </a:lnTo>
                    <a:lnTo>
                      <a:pt x="2572" y="723"/>
                    </a:lnTo>
                    <a:lnTo>
                      <a:pt x="2595" y="676"/>
                    </a:lnTo>
                    <a:lnTo>
                      <a:pt x="2622" y="632"/>
                    </a:lnTo>
                    <a:lnTo>
                      <a:pt x="2655" y="592"/>
                    </a:lnTo>
                    <a:lnTo>
                      <a:pt x="2691" y="556"/>
                    </a:lnTo>
                    <a:lnTo>
                      <a:pt x="2732" y="524"/>
                    </a:lnTo>
                    <a:lnTo>
                      <a:pt x="2776" y="497"/>
                    </a:lnTo>
                    <a:lnTo>
                      <a:pt x="2824" y="476"/>
                    </a:lnTo>
                    <a:lnTo>
                      <a:pt x="2874" y="460"/>
                    </a:lnTo>
                    <a:lnTo>
                      <a:pt x="2927" y="450"/>
                    </a:lnTo>
                    <a:lnTo>
                      <a:pt x="2981" y="447"/>
                    </a:lnTo>
                    <a:close/>
                    <a:moveTo>
                      <a:pt x="1503" y="0"/>
                    </a:moveTo>
                    <a:lnTo>
                      <a:pt x="1559" y="4"/>
                    </a:lnTo>
                    <a:lnTo>
                      <a:pt x="1613" y="13"/>
                    </a:lnTo>
                    <a:lnTo>
                      <a:pt x="1664" y="27"/>
                    </a:lnTo>
                    <a:lnTo>
                      <a:pt x="1714" y="49"/>
                    </a:lnTo>
                    <a:lnTo>
                      <a:pt x="1759" y="75"/>
                    </a:lnTo>
                    <a:lnTo>
                      <a:pt x="1802" y="105"/>
                    </a:lnTo>
                    <a:lnTo>
                      <a:pt x="1842" y="139"/>
                    </a:lnTo>
                    <a:lnTo>
                      <a:pt x="1876" y="179"/>
                    </a:lnTo>
                    <a:lnTo>
                      <a:pt x="1907" y="222"/>
                    </a:lnTo>
                    <a:lnTo>
                      <a:pt x="1933" y="267"/>
                    </a:lnTo>
                    <a:lnTo>
                      <a:pt x="1954" y="317"/>
                    </a:lnTo>
                    <a:lnTo>
                      <a:pt x="1969" y="367"/>
                    </a:lnTo>
                    <a:lnTo>
                      <a:pt x="1978" y="422"/>
                    </a:lnTo>
                    <a:lnTo>
                      <a:pt x="1982" y="477"/>
                    </a:lnTo>
                    <a:lnTo>
                      <a:pt x="1978" y="532"/>
                    </a:lnTo>
                    <a:lnTo>
                      <a:pt x="1969" y="587"/>
                    </a:lnTo>
                    <a:lnTo>
                      <a:pt x="1954" y="637"/>
                    </a:lnTo>
                    <a:lnTo>
                      <a:pt x="1933" y="687"/>
                    </a:lnTo>
                    <a:lnTo>
                      <a:pt x="1907" y="732"/>
                    </a:lnTo>
                    <a:lnTo>
                      <a:pt x="1876" y="775"/>
                    </a:lnTo>
                    <a:lnTo>
                      <a:pt x="1842" y="814"/>
                    </a:lnTo>
                    <a:lnTo>
                      <a:pt x="1802" y="849"/>
                    </a:lnTo>
                    <a:lnTo>
                      <a:pt x="1759" y="879"/>
                    </a:lnTo>
                    <a:lnTo>
                      <a:pt x="1714" y="905"/>
                    </a:lnTo>
                    <a:lnTo>
                      <a:pt x="1664" y="926"/>
                    </a:lnTo>
                    <a:lnTo>
                      <a:pt x="1613" y="941"/>
                    </a:lnTo>
                    <a:lnTo>
                      <a:pt x="1559" y="950"/>
                    </a:lnTo>
                    <a:lnTo>
                      <a:pt x="1503" y="954"/>
                    </a:lnTo>
                    <a:lnTo>
                      <a:pt x="1448" y="950"/>
                    </a:lnTo>
                    <a:lnTo>
                      <a:pt x="1393" y="941"/>
                    </a:lnTo>
                    <a:lnTo>
                      <a:pt x="1342" y="926"/>
                    </a:lnTo>
                    <a:lnTo>
                      <a:pt x="1292" y="905"/>
                    </a:lnTo>
                    <a:lnTo>
                      <a:pt x="1247" y="879"/>
                    </a:lnTo>
                    <a:lnTo>
                      <a:pt x="1204" y="849"/>
                    </a:lnTo>
                    <a:lnTo>
                      <a:pt x="1164" y="814"/>
                    </a:lnTo>
                    <a:lnTo>
                      <a:pt x="1130" y="775"/>
                    </a:lnTo>
                    <a:lnTo>
                      <a:pt x="1100" y="732"/>
                    </a:lnTo>
                    <a:lnTo>
                      <a:pt x="1074" y="687"/>
                    </a:lnTo>
                    <a:lnTo>
                      <a:pt x="1052" y="637"/>
                    </a:lnTo>
                    <a:lnTo>
                      <a:pt x="1037" y="587"/>
                    </a:lnTo>
                    <a:lnTo>
                      <a:pt x="1028" y="532"/>
                    </a:lnTo>
                    <a:lnTo>
                      <a:pt x="1025" y="477"/>
                    </a:lnTo>
                    <a:lnTo>
                      <a:pt x="1028" y="422"/>
                    </a:lnTo>
                    <a:lnTo>
                      <a:pt x="1037" y="367"/>
                    </a:lnTo>
                    <a:lnTo>
                      <a:pt x="1052" y="317"/>
                    </a:lnTo>
                    <a:lnTo>
                      <a:pt x="1074" y="267"/>
                    </a:lnTo>
                    <a:lnTo>
                      <a:pt x="1100" y="222"/>
                    </a:lnTo>
                    <a:lnTo>
                      <a:pt x="1130" y="179"/>
                    </a:lnTo>
                    <a:lnTo>
                      <a:pt x="1164" y="139"/>
                    </a:lnTo>
                    <a:lnTo>
                      <a:pt x="1204" y="105"/>
                    </a:lnTo>
                    <a:lnTo>
                      <a:pt x="1247" y="75"/>
                    </a:lnTo>
                    <a:lnTo>
                      <a:pt x="1292" y="49"/>
                    </a:lnTo>
                    <a:lnTo>
                      <a:pt x="1342" y="27"/>
                    </a:lnTo>
                    <a:lnTo>
                      <a:pt x="1393" y="13"/>
                    </a:lnTo>
                    <a:lnTo>
                      <a:pt x="1448" y="4"/>
                    </a:lnTo>
                    <a:lnTo>
                      <a:pt x="150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grpSp>
        <p:nvGrpSpPr>
          <p:cNvPr id="25" name="群組 24"/>
          <p:cNvGrpSpPr/>
          <p:nvPr/>
        </p:nvGrpSpPr>
        <p:grpSpPr>
          <a:xfrm>
            <a:off x="8475731" y="1883178"/>
            <a:ext cx="3133596" cy="2870096"/>
            <a:chOff x="8475731" y="1883178"/>
            <a:chExt cx="3133596" cy="2870096"/>
          </a:xfrm>
        </p:grpSpPr>
        <p:sp>
          <p:nvSpPr>
            <p:cNvPr id="15" name="文字方塊 14"/>
            <p:cNvSpPr txBox="1"/>
            <p:nvPr/>
          </p:nvSpPr>
          <p:spPr>
            <a:xfrm>
              <a:off x="8475731" y="4168499"/>
              <a:ext cx="3133596"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多國法規未完善</a:t>
              </a:r>
            </a:p>
          </p:txBody>
        </p:sp>
        <p:grpSp>
          <p:nvGrpSpPr>
            <p:cNvPr id="12" name="Group 9"/>
            <p:cNvGrpSpPr>
              <a:grpSpLocks noChangeAspect="1"/>
            </p:cNvGrpSpPr>
            <p:nvPr/>
          </p:nvGrpSpPr>
          <p:grpSpPr bwMode="auto">
            <a:xfrm>
              <a:off x="9081941" y="1883178"/>
              <a:ext cx="1787247" cy="2199485"/>
              <a:chOff x="4657" y="1350"/>
              <a:chExt cx="906" cy="1193"/>
            </a:xfrm>
          </p:grpSpPr>
          <p:sp>
            <p:nvSpPr>
              <p:cNvPr id="13" name="AutoShape 8"/>
              <p:cNvSpPr>
                <a:spLocks noChangeAspect="1" noChangeArrowheads="1" noTextEdit="1"/>
              </p:cNvSpPr>
              <p:nvPr/>
            </p:nvSpPr>
            <p:spPr bwMode="auto">
              <a:xfrm>
                <a:off x="4657" y="1350"/>
                <a:ext cx="906" cy="1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6" name="Freeform 11"/>
              <p:cNvSpPr>
                <a:spLocks/>
              </p:cNvSpPr>
              <p:nvPr/>
            </p:nvSpPr>
            <p:spPr bwMode="auto">
              <a:xfrm>
                <a:off x="4657" y="1350"/>
                <a:ext cx="905" cy="1111"/>
              </a:xfrm>
              <a:custGeom>
                <a:avLst/>
                <a:gdLst>
                  <a:gd name="T0" fmla="*/ 247 w 2715"/>
                  <a:gd name="T1" fmla="*/ 0 h 3332"/>
                  <a:gd name="T2" fmla="*/ 2715 w 2715"/>
                  <a:gd name="T3" fmla="*/ 0 h 3332"/>
                  <a:gd name="T4" fmla="*/ 2715 w 2715"/>
                  <a:gd name="T5" fmla="*/ 3086 h 3332"/>
                  <a:gd name="T6" fmla="*/ 247 w 2715"/>
                  <a:gd name="T7" fmla="*/ 3086 h 3332"/>
                  <a:gd name="T8" fmla="*/ 207 w 2715"/>
                  <a:gd name="T9" fmla="*/ 3089 h 3332"/>
                  <a:gd name="T10" fmla="*/ 169 w 2715"/>
                  <a:gd name="T11" fmla="*/ 3097 h 3332"/>
                  <a:gd name="T12" fmla="*/ 133 w 2715"/>
                  <a:gd name="T13" fmla="*/ 3113 h 3332"/>
                  <a:gd name="T14" fmla="*/ 102 w 2715"/>
                  <a:gd name="T15" fmla="*/ 3133 h 3332"/>
                  <a:gd name="T16" fmla="*/ 73 w 2715"/>
                  <a:gd name="T17" fmla="*/ 3157 h 3332"/>
                  <a:gd name="T18" fmla="*/ 48 w 2715"/>
                  <a:gd name="T19" fmla="*/ 3186 h 3332"/>
                  <a:gd name="T20" fmla="*/ 28 w 2715"/>
                  <a:gd name="T21" fmla="*/ 3219 h 3332"/>
                  <a:gd name="T22" fmla="*/ 13 w 2715"/>
                  <a:gd name="T23" fmla="*/ 3254 h 3332"/>
                  <a:gd name="T24" fmla="*/ 3 w 2715"/>
                  <a:gd name="T25" fmla="*/ 3293 h 3332"/>
                  <a:gd name="T26" fmla="*/ 0 w 2715"/>
                  <a:gd name="T27" fmla="*/ 3332 h 3332"/>
                  <a:gd name="T28" fmla="*/ 0 w 2715"/>
                  <a:gd name="T29" fmla="*/ 247 h 3332"/>
                  <a:gd name="T30" fmla="*/ 3 w 2715"/>
                  <a:gd name="T31" fmla="*/ 207 h 3332"/>
                  <a:gd name="T32" fmla="*/ 13 w 2715"/>
                  <a:gd name="T33" fmla="*/ 169 h 3332"/>
                  <a:gd name="T34" fmla="*/ 28 w 2715"/>
                  <a:gd name="T35" fmla="*/ 133 h 3332"/>
                  <a:gd name="T36" fmla="*/ 48 w 2715"/>
                  <a:gd name="T37" fmla="*/ 101 h 3332"/>
                  <a:gd name="T38" fmla="*/ 73 w 2715"/>
                  <a:gd name="T39" fmla="*/ 73 h 3332"/>
                  <a:gd name="T40" fmla="*/ 102 w 2715"/>
                  <a:gd name="T41" fmla="*/ 48 h 3332"/>
                  <a:gd name="T42" fmla="*/ 133 w 2715"/>
                  <a:gd name="T43" fmla="*/ 27 h 3332"/>
                  <a:gd name="T44" fmla="*/ 169 w 2715"/>
                  <a:gd name="T45" fmla="*/ 13 h 3332"/>
                  <a:gd name="T46" fmla="*/ 207 w 2715"/>
                  <a:gd name="T47" fmla="*/ 3 h 3332"/>
                  <a:gd name="T48" fmla="*/ 247 w 2715"/>
                  <a:gd name="T49" fmla="*/ 0 h 3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15" h="3332">
                    <a:moveTo>
                      <a:pt x="247" y="0"/>
                    </a:moveTo>
                    <a:lnTo>
                      <a:pt x="2715" y="0"/>
                    </a:lnTo>
                    <a:lnTo>
                      <a:pt x="2715" y="3086"/>
                    </a:lnTo>
                    <a:lnTo>
                      <a:pt x="247" y="3086"/>
                    </a:lnTo>
                    <a:lnTo>
                      <a:pt x="207" y="3089"/>
                    </a:lnTo>
                    <a:lnTo>
                      <a:pt x="169" y="3097"/>
                    </a:lnTo>
                    <a:lnTo>
                      <a:pt x="133" y="3113"/>
                    </a:lnTo>
                    <a:lnTo>
                      <a:pt x="102" y="3133"/>
                    </a:lnTo>
                    <a:lnTo>
                      <a:pt x="73" y="3157"/>
                    </a:lnTo>
                    <a:lnTo>
                      <a:pt x="48" y="3186"/>
                    </a:lnTo>
                    <a:lnTo>
                      <a:pt x="28" y="3219"/>
                    </a:lnTo>
                    <a:lnTo>
                      <a:pt x="13" y="3254"/>
                    </a:lnTo>
                    <a:lnTo>
                      <a:pt x="3" y="3293"/>
                    </a:lnTo>
                    <a:lnTo>
                      <a:pt x="0" y="3332"/>
                    </a:lnTo>
                    <a:lnTo>
                      <a:pt x="0" y="247"/>
                    </a:lnTo>
                    <a:lnTo>
                      <a:pt x="3" y="207"/>
                    </a:lnTo>
                    <a:lnTo>
                      <a:pt x="13" y="169"/>
                    </a:lnTo>
                    <a:lnTo>
                      <a:pt x="28" y="133"/>
                    </a:lnTo>
                    <a:lnTo>
                      <a:pt x="48" y="101"/>
                    </a:lnTo>
                    <a:lnTo>
                      <a:pt x="73" y="73"/>
                    </a:lnTo>
                    <a:lnTo>
                      <a:pt x="102" y="48"/>
                    </a:lnTo>
                    <a:lnTo>
                      <a:pt x="133" y="27"/>
                    </a:lnTo>
                    <a:lnTo>
                      <a:pt x="169" y="13"/>
                    </a:lnTo>
                    <a:lnTo>
                      <a:pt x="207" y="3"/>
                    </a:lnTo>
                    <a:lnTo>
                      <a:pt x="247" y="0"/>
                    </a:lnTo>
                    <a:close/>
                  </a:path>
                </a:pathLst>
              </a:custGeom>
              <a:solidFill>
                <a:srgbClr val="EA0E0E"/>
              </a:solidFill>
              <a:ln w="0">
                <a:solidFill>
                  <a:srgbClr val="EA0E0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 name="Freeform 12"/>
              <p:cNvSpPr>
                <a:spLocks/>
              </p:cNvSpPr>
              <p:nvPr/>
            </p:nvSpPr>
            <p:spPr bwMode="auto">
              <a:xfrm>
                <a:off x="4657" y="1350"/>
                <a:ext cx="123" cy="1111"/>
              </a:xfrm>
              <a:custGeom>
                <a:avLst/>
                <a:gdLst>
                  <a:gd name="T0" fmla="*/ 247 w 371"/>
                  <a:gd name="T1" fmla="*/ 0 h 3332"/>
                  <a:gd name="T2" fmla="*/ 371 w 371"/>
                  <a:gd name="T3" fmla="*/ 0 h 3332"/>
                  <a:gd name="T4" fmla="*/ 371 w 371"/>
                  <a:gd name="T5" fmla="*/ 3086 h 3332"/>
                  <a:gd name="T6" fmla="*/ 247 w 371"/>
                  <a:gd name="T7" fmla="*/ 3086 h 3332"/>
                  <a:gd name="T8" fmla="*/ 207 w 371"/>
                  <a:gd name="T9" fmla="*/ 3089 h 3332"/>
                  <a:gd name="T10" fmla="*/ 169 w 371"/>
                  <a:gd name="T11" fmla="*/ 3097 h 3332"/>
                  <a:gd name="T12" fmla="*/ 133 w 371"/>
                  <a:gd name="T13" fmla="*/ 3113 h 3332"/>
                  <a:gd name="T14" fmla="*/ 102 w 371"/>
                  <a:gd name="T15" fmla="*/ 3133 h 3332"/>
                  <a:gd name="T16" fmla="*/ 73 w 371"/>
                  <a:gd name="T17" fmla="*/ 3157 h 3332"/>
                  <a:gd name="T18" fmla="*/ 48 w 371"/>
                  <a:gd name="T19" fmla="*/ 3186 h 3332"/>
                  <a:gd name="T20" fmla="*/ 28 w 371"/>
                  <a:gd name="T21" fmla="*/ 3219 h 3332"/>
                  <a:gd name="T22" fmla="*/ 13 w 371"/>
                  <a:gd name="T23" fmla="*/ 3254 h 3332"/>
                  <a:gd name="T24" fmla="*/ 3 w 371"/>
                  <a:gd name="T25" fmla="*/ 3293 h 3332"/>
                  <a:gd name="T26" fmla="*/ 0 w 371"/>
                  <a:gd name="T27" fmla="*/ 3332 h 3332"/>
                  <a:gd name="T28" fmla="*/ 0 w 371"/>
                  <a:gd name="T29" fmla="*/ 247 h 3332"/>
                  <a:gd name="T30" fmla="*/ 3 w 371"/>
                  <a:gd name="T31" fmla="*/ 207 h 3332"/>
                  <a:gd name="T32" fmla="*/ 13 w 371"/>
                  <a:gd name="T33" fmla="*/ 169 h 3332"/>
                  <a:gd name="T34" fmla="*/ 28 w 371"/>
                  <a:gd name="T35" fmla="*/ 133 h 3332"/>
                  <a:gd name="T36" fmla="*/ 48 w 371"/>
                  <a:gd name="T37" fmla="*/ 101 h 3332"/>
                  <a:gd name="T38" fmla="*/ 73 w 371"/>
                  <a:gd name="T39" fmla="*/ 73 h 3332"/>
                  <a:gd name="T40" fmla="*/ 102 w 371"/>
                  <a:gd name="T41" fmla="*/ 48 h 3332"/>
                  <a:gd name="T42" fmla="*/ 133 w 371"/>
                  <a:gd name="T43" fmla="*/ 27 h 3332"/>
                  <a:gd name="T44" fmla="*/ 169 w 371"/>
                  <a:gd name="T45" fmla="*/ 13 h 3332"/>
                  <a:gd name="T46" fmla="*/ 207 w 371"/>
                  <a:gd name="T47" fmla="*/ 3 h 3332"/>
                  <a:gd name="T48" fmla="*/ 247 w 371"/>
                  <a:gd name="T49" fmla="*/ 0 h 3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1" h="3332">
                    <a:moveTo>
                      <a:pt x="247" y="0"/>
                    </a:moveTo>
                    <a:lnTo>
                      <a:pt x="371" y="0"/>
                    </a:lnTo>
                    <a:lnTo>
                      <a:pt x="371" y="3086"/>
                    </a:lnTo>
                    <a:lnTo>
                      <a:pt x="247" y="3086"/>
                    </a:lnTo>
                    <a:lnTo>
                      <a:pt x="207" y="3089"/>
                    </a:lnTo>
                    <a:lnTo>
                      <a:pt x="169" y="3097"/>
                    </a:lnTo>
                    <a:lnTo>
                      <a:pt x="133" y="3113"/>
                    </a:lnTo>
                    <a:lnTo>
                      <a:pt x="102" y="3133"/>
                    </a:lnTo>
                    <a:lnTo>
                      <a:pt x="73" y="3157"/>
                    </a:lnTo>
                    <a:lnTo>
                      <a:pt x="48" y="3186"/>
                    </a:lnTo>
                    <a:lnTo>
                      <a:pt x="28" y="3219"/>
                    </a:lnTo>
                    <a:lnTo>
                      <a:pt x="13" y="3254"/>
                    </a:lnTo>
                    <a:lnTo>
                      <a:pt x="3" y="3293"/>
                    </a:lnTo>
                    <a:lnTo>
                      <a:pt x="0" y="3332"/>
                    </a:lnTo>
                    <a:lnTo>
                      <a:pt x="0" y="247"/>
                    </a:lnTo>
                    <a:lnTo>
                      <a:pt x="3" y="207"/>
                    </a:lnTo>
                    <a:lnTo>
                      <a:pt x="13" y="169"/>
                    </a:lnTo>
                    <a:lnTo>
                      <a:pt x="28" y="133"/>
                    </a:lnTo>
                    <a:lnTo>
                      <a:pt x="48" y="101"/>
                    </a:lnTo>
                    <a:lnTo>
                      <a:pt x="73" y="73"/>
                    </a:lnTo>
                    <a:lnTo>
                      <a:pt x="102" y="48"/>
                    </a:lnTo>
                    <a:lnTo>
                      <a:pt x="133" y="27"/>
                    </a:lnTo>
                    <a:lnTo>
                      <a:pt x="169" y="13"/>
                    </a:lnTo>
                    <a:lnTo>
                      <a:pt x="207" y="3"/>
                    </a:lnTo>
                    <a:lnTo>
                      <a:pt x="247" y="0"/>
                    </a:lnTo>
                    <a:close/>
                  </a:path>
                </a:pathLst>
              </a:custGeom>
              <a:solidFill>
                <a:srgbClr val="A80000"/>
              </a:solidFill>
              <a:ln w="0">
                <a:solidFill>
                  <a:srgbClr val="A8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 name="Freeform 13"/>
              <p:cNvSpPr>
                <a:spLocks/>
              </p:cNvSpPr>
              <p:nvPr/>
            </p:nvSpPr>
            <p:spPr bwMode="auto">
              <a:xfrm>
                <a:off x="4924" y="1350"/>
                <a:ext cx="164" cy="206"/>
              </a:xfrm>
              <a:custGeom>
                <a:avLst/>
                <a:gdLst>
                  <a:gd name="T0" fmla="*/ 0 w 493"/>
                  <a:gd name="T1" fmla="*/ 0 h 617"/>
                  <a:gd name="T2" fmla="*/ 493 w 493"/>
                  <a:gd name="T3" fmla="*/ 0 h 617"/>
                  <a:gd name="T4" fmla="*/ 493 w 493"/>
                  <a:gd name="T5" fmla="*/ 617 h 617"/>
                  <a:gd name="T6" fmla="*/ 247 w 493"/>
                  <a:gd name="T7" fmla="*/ 432 h 617"/>
                  <a:gd name="T8" fmla="*/ 0 w 493"/>
                  <a:gd name="T9" fmla="*/ 617 h 617"/>
                  <a:gd name="T10" fmla="*/ 0 w 493"/>
                  <a:gd name="T11" fmla="*/ 0 h 617"/>
                </a:gdLst>
                <a:ahLst/>
                <a:cxnLst>
                  <a:cxn ang="0">
                    <a:pos x="T0" y="T1"/>
                  </a:cxn>
                  <a:cxn ang="0">
                    <a:pos x="T2" y="T3"/>
                  </a:cxn>
                  <a:cxn ang="0">
                    <a:pos x="T4" y="T5"/>
                  </a:cxn>
                  <a:cxn ang="0">
                    <a:pos x="T6" y="T7"/>
                  </a:cxn>
                  <a:cxn ang="0">
                    <a:pos x="T8" y="T9"/>
                  </a:cxn>
                  <a:cxn ang="0">
                    <a:pos x="T10" y="T11"/>
                  </a:cxn>
                </a:cxnLst>
                <a:rect l="0" t="0" r="r" b="b"/>
                <a:pathLst>
                  <a:path w="493" h="617">
                    <a:moveTo>
                      <a:pt x="0" y="0"/>
                    </a:moveTo>
                    <a:lnTo>
                      <a:pt x="493" y="0"/>
                    </a:lnTo>
                    <a:lnTo>
                      <a:pt x="493" y="617"/>
                    </a:lnTo>
                    <a:lnTo>
                      <a:pt x="247" y="432"/>
                    </a:lnTo>
                    <a:lnTo>
                      <a:pt x="0" y="617"/>
                    </a:lnTo>
                    <a:lnTo>
                      <a:pt x="0" y="0"/>
                    </a:lnTo>
                    <a:close/>
                  </a:path>
                </a:pathLst>
              </a:custGeom>
              <a:solidFill>
                <a:srgbClr val="A80000"/>
              </a:solidFill>
              <a:ln w="0">
                <a:solidFill>
                  <a:srgbClr val="A8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9" name="Freeform 14"/>
              <p:cNvSpPr>
                <a:spLocks/>
              </p:cNvSpPr>
              <p:nvPr/>
            </p:nvSpPr>
            <p:spPr bwMode="auto">
              <a:xfrm>
                <a:off x="4657" y="2379"/>
                <a:ext cx="905" cy="164"/>
              </a:xfrm>
              <a:custGeom>
                <a:avLst/>
                <a:gdLst>
                  <a:gd name="T0" fmla="*/ 247 w 2715"/>
                  <a:gd name="T1" fmla="*/ 0 h 493"/>
                  <a:gd name="T2" fmla="*/ 2715 w 2715"/>
                  <a:gd name="T3" fmla="*/ 0 h 493"/>
                  <a:gd name="T4" fmla="*/ 2715 w 2715"/>
                  <a:gd name="T5" fmla="*/ 493 h 493"/>
                  <a:gd name="T6" fmla="*/ 247 w 2715"/>
                  <a:gd name="T7" fmla="*/ 493 h 493"/>
                  <a:gd name="T8" fmla="*/ 207 w 2715"/>
                  <a:gd name="T9" fmla="*/ 490 h 493"/>
                  <a:gd name="T10" fmla="*/ 169 w 2715"/>
                  <a:gd name="T11" fmla="*/ 480 h 493"/>
                  <a:gd name="T12" fmla="*/ 133 w 2715"/>
                  <a:gd name="T13" fmla="*/ 466 h 493"/>
                  <a:gd name="T14" fmla="*/ 102 w 2715"/>
                  <a:gd name="T15" fmla="*/ 445 h 493"/>
                  <a:gd name="T16" fmla="*/ 73 w 2715"/>
                  <a:gd name="T17" fmla="*/ 420 h 493"/>
                  <a:gd name="T18" fmla="*/ 48 w 2715"/>
                  <a:gd name="T19" fmla="*/ 392 h 493"/>
                  <a:gd name="T20" fmla="*/ 28 w 2715"/>
                  <a:gd name="T21" fmla="*/ 360 h 493"/>
                  <a:gd name="T22" fmla="*/ 13 w 2715"/>
                  <a:gd name="T23" fmla="*/ 324 h 493"/>
                  <a:gd name="T24" fmla="*/ 3 w 2715"/>
                  <a:gd name="T25" fmla="*/ 286 h 493"/>
                  <a:gd name="T26" fmla="*/ 0 w 2715"/>
                  <a:gd name="T27" fmla="*/ 246 h 493"/>
                  <a:gd name="T28" fmla="*/ 3 w 2715"/>
                  <a:gd name="T29" fmla="*/ 207 h 493"/>
                  <a:gd name="T30" fmla="*/ 13 w 2715"/>
                  <a:gd name="T31" fmla="*/ 168 h 493"/>
                  <a:gd name="T32" fmla="*/ 28 w 2715"/>
                  <a:gd name="T33" fmla="*/ 133 h 493"/>
                  <a:gd name="T34" fmla="*/ 48 w 2715"/>
                  <a:gd name="T35" fmla="*/ 100 h 493"/>
                  <a:gd name="T36" fmla="*/ 73 w 2715"/>
                  <a:gd name="T37" fmla="*/ 71 h 493"/>
                  <a:gd name="T38" fmla="*/ 102 w 2715"/>
                  <a:gd name="T39" fmla="*/ 47 h 493"/>
                  <a:gd name="T40" fmla="*/ 133 w 2715"/>
                  <a:gd name="T41" fmla="*/ 27 h 493"/>
                  <a:gd name="T42" fmla="*/ 169 w 2715"/>
                  <a:gd name="T43" fmla="*/ 11 h 493"/>
                  <a:gd name="T44" fmla="*/ 207 w 2715"/>
                  <a:gd name="T45" fmla="*/ 3 h 493"/>
                  <a:gd name="T46" fmla="*/ 247 w 2715"/>
                  <a:gd name="T47"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15" h="493">
                    <a:moveTo>
                      <a:pt x="247" y="0"/>
                    </a:moveTo>
                    <a:lnTo>
                      <a:pt x="2715" y="0"/>
                    </a:lnTo>
                    <a:lnTo>
                      <a:pt x="2715" y="493"/>
                    </a:lnTo>
                    <a:lnTo>
                      <a:pt x="247" y="493"/>
                    </a:lnTo>
                    <a:lnTo>
                      <a:pt x="207" y="490"/>
                    </a:lnTo>
                    <a:lnTo>
                      <a:pt x="169" y="480"/>
                    </a:lnTo>
                    <a:lnTo>
                      <a:pt x="133" y="466"/>
                    </a:lnTo>
                    <a:lnTo>
                      <a:pt x="102" y="445"/>
                    </a:lnTo>
                    <a:lnTo>
                      <a:pt x="73" y="420"/>
                    </a:lnTo>
                    <a:lnTo>
                      <a:pt x="48" y="392"/>
                    </a:lnTo>
                    <a:lnTo>
                      <a:pt x="28" y="360"/>
                    </a:lnTo>
                    <a:lnTo>
                      <a:pt x="13" y="324"/>
                    </a:lnTo>
                    <a:lnTo>
                      <a:pt x="3" y="286"/>
                    </a:lnTo>
                    <a:lnTo>
                      <a:pt x="0" y="246"/>
                    </a:lnTo>
                    <a:lnTo>
                      <a:pt x="3" y="207"/>
                    </a:lnTo>
                    <a:lnTo>
                      <a:pt x="13" y="168"/>
                    </a:lnTo>
                    <a:lnTo>
                      <a:pt x="28" y="133"/>
                    </a:lnTo>
                    <a:lnTo>
                      <a:pt x="48" y="100"/>
                    </a:lnTo>
                    <a:lnTo>
                      <a:pt x="73" y="71"/>
                    </a:lnTo>
                    <a:lnTo>
                      <a:pt x="102" y="47"/>
                    </a:lnTo>
                    <a:lnTo>
                      <a:pt x="133" y="27"/>
                    </a:lnTo>
                    <a:lnTo>
                      <a:pt x="169" y="11"/>
                    </a:lnTo>
                    <a:lnTo>
                      <a:pt x="207" y="3"/>
                    </a:lnTo>
                    <a:lnTo>
                      <a:pt x="247" y="0"/>
                    </a:lnTo>
                    <a:close/>
                  </a:path>
                </a:pathLst>
              </a:custGeom>
              <a:solidFill>
                <a:srgbClr val="EEF6D9"/>
              </a:solidFill>
              <a:ln w="0">
                <a:solidFill>
                  <a:srgbClr val="EEF6D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1" name="Freeform 15"/>
              <p:cNvSpPr>
                <a:spLocks/>
              </p:cNvSpPr>
              <p:nvPr/>
            </p:nvSpPr>
            <p:spPr bwMode="auto">
              <a:xfrm>
                <a:off x="4739" y="2440"/>
                <a:ext cx="740" cy="41"/>
              </a:xfrm>
              <a:custGeom>
                <a:avLst/>
                <a:gdLst>
                  <a:gd name="T0" fmla="*/ 62 w 2220"/>
                  <a:gd name="T1" fmla="*/ 0 h 123"/>
                  <a:gd name="T2" fmla="*/ 2159 w 2220"/>
                  <a:gd name="T3" fmla="*/ 0 h 123"/>
                  <a:gd name="T4" fmla="*/ 2178 w 2220"/>
                  <a:gd name="T5" fmla="*/ 2 h 123"/>
                  <a:gd name="T6" fmla="*/ 2196 w 2220"/>
                  <a:gd name="T7" fmla="*/ 11 h 123"/>
                  <a:gd name="T8" fmla="*/ 2209 w 2220"/>
                  <a:gd name="T9" fmla="*/ 25 h 123"/>
                  <a:gd name="T10" fmla="*/ 2217 w 2220"/>
                  <a:gd name="T11" fmla="*/ 41 h 123"/>
                  <a:gd name="T12" fmla="*/ 2220 w 2220"/>
                  <a:gd name="T13" fmla="*/ 61 h 123"/>
                  <a:gd name="T14" fmla="*/ 2217 w 2220"/>
                  <a:gd name="T15" fmla="*/ 80 h 123"/>
                  <a:gd name="T16" fmla="*/ 2209 w 2220"/>
                  <a:gd name="T17" fmla="*/ 98 h 123"/>
                  <a:gd name="T18" fmla="*/ 2196 w 2220"/>
                  <a:gd name="T19" fmla="*/ 111 h 123"/>
                  <a:gd name="T20" fmla="*/ 2178 w 2220"/>
                  <a:gd name="T21" fmla="*/ 119 h 123"/>
                  <a:gd name="T22" fmla="*/ 2159 w 2220"/>
                  <a:gd name="T23" fmla="*/ 123 h 123"/>
                  <a:gd name="T24" fmla="*/ 62 w 2220"/>
                  <a:gd name="T25" fmla="*/ 123 h 123"/>
                  <a:gd name="T26" fmla="*/ 42 w 2220"/>
                  <a:gd name="T27" fmla="*/ 119 h 123"/>
                  <a:gd name="T28" fmla="*/ 25 w 2220"/>
                  <a:gd name="T29" fmla="*/ 111 h 123"/>
                  <a:gd name="T30" fmla="*/ 12 w 2220"/>
                  <a:gd name="T31" fmla="*/ 98 h 123"/>
                  <a:gd name="T32" fmla="*/ 3 w 2220"/>
                  <a:gd name="T33" fmla="*/ 80 h 123"/>
                  <a:gd name="T34" fmla="*/ 0 w 2220"/>
                  <a:gd name="T35" fmla="*/ 61 h 123"/>
                  <a:gd name="T36" fmla="*/ 3 w 2220"/>
                  <a:gd name="T37" fmla="*/ 41 h 123"/>
                  <a:gd name="T38" fmla="*/ 12 w 2220"/>
                  <a:gd name="T39" fmla="*/ 25 h 123"/>
                  <a:gd name="T40" fmla="*/ 25 w 2220"/>
                  <a:gd name="T41" fmla="*/ 11 h 123"/>
                  <a:gd name="T42" fmla="*/ 42 w 2220"/>
                  <a:gd name="T43" fmla="*/ 2 h 123"/>
                  <a:gd name="T44" fmla="*/ 62 w 2220"/>
                  <a:gd name="T4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20" h="123">
                    <a:moveTo>
                      <a:pt x="62" y="0"/>
                    </a:moveTo>
                    <a:lnTo>
                      <a:pt x="2159" y="0"/>
                    </a:lnTo>
                    <a:lnTo>
                      <a:pt x="2178" y="2"/>
                    </a:lnTo>
                    <a:lnTo>
                      <a:pt x="2196" y="11"/>
                    </a:lnTo>
                    <a:lnTo>
                      <a:pt x="2209" y="25"/>
                    </a:lnTo>
                    <a:lnTo>
                      <a:pt x="2217" y="41"/>
                    </a:lnTo>
                    <a:lnTo>
                      <a:pt x="2220" y="61"/>
                    </a:lnTo>
                    <a:lnTo>
                      <a:pt x="2217" y="80"/>
                    </a:lnTo>
                    <a:lnTo>
                      <a:pt x="2209" y="98"/>
                    </a:lnTo>
                    <a:lnTo>
                      <a:pt x="2196" y="111"/>
                    </a:lnTo>
                    <a:lnTo>
                      <a:pt x="2178" y="119"/>
                    </a:lnTo>
                    <a:lnTo>
                      <a:pt x="2159" y="123"/>
                    </a:lnTo>
                    <a:lnTo>
                      <a:pt x="62" y="123"/>
                    </a:lnTo>
                    <a:lnTo>
                      <a:pt x="42" y="119"/>
                    </a:lnTo>
                    <a:lnTo>
                      <a:pt x="25" y="111"/>
                    </a:lnTo>
                    <a:lnTo>
                      <a:pt x="12" y="98"/>
                    </a:lnTo>
                    <a:lnTo>
                      <a:pt x="3" y="80"/>
                    </a:lnTo>
                    <a:lnTo>
                      <a:pt x="0" y="61"/>
                    </a:lnTo>
                    <a:lnTo>
                      <a:pt x="3" y="41"/>
                    </a:lnTo>
                    <a:lnTo>
                      <a:pt x="12" y="25"/>
                    </a:lnTo>
                    <a:lnTo>
                      <a:pt x="25" y="11"/>
                    </a:lnTo>
                    <a:lnTo>
                      <a:pt x="42" y="2"/>
                    </a:lnTo>
                    <a:lnTo>
                      <a:pt x="62" y="0"/>
                    </a:lnTo>
                    <a:close/>
                  </a:path>
                </a:pathLst>
              </a:custGeom>
              <a:solidFill>
                <a:srgbClr val="CCD7AC"/>
              </a:solidFill>
              <a:ln w="0">
                <a:solidFill>
                  <a:srgbClr val="CCD7A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Freeform 16"/>
              <p:cNvSpPr>
                <a:spLocks/>
              </p:cNvSpPr>
              <p:nvPr/>
            </p:nvSpPr>
            <p:spPr bwMode="auto">
              <a:xfrm>
                <a:off x="4945" y="1679"/>
                <a:ext cx="452" cy="535"/>
              </a:xfrm>
              <a:custGeom>
                <a:avLst/>
                <a:gdLst>
                  <a:gd name="T0" fmla="*/ 129 w 1357"/>
                  <a:gd name="T1" fmla="*/ 8 h 1605"/>
                  <a:gd name="T2" fmla="*/ 159 w 1357"/>
                  <a:gd name="T3" fmla="*/ 37 h 1605"/>
                  <a:gd name="T4" fmla="*/ 218 w 1357"/>
                  <a:gd name="T5" fmla="*/ 75 h 1605"/>
                  <a:gd name="T6" fmla="*/ 308 w 1357"/>
                  <a:gd name="T7" fmla="*/ 109 h 1605"/>
                  <a:gd name="T8" fmla="*/ 431 w 1357"/>
                  <a:gd name="T9" fmla="*/ 124 h 1605"/>
                  <a:gd name="T10" fmla="*/ 542 w 1357"/>
                  <a:gd name="T11" fmla="*/ 111 h 1605"/>
                  <a:gd name="T12" fmla="*/ 614 w 1357"/>
                  <a:gd name="T13" fmla="*/ 80 h 1605"/>
                  <a:gd name="T14" fmla="*/ 655 w 1357"/>
                  <a:gd name="T15" fmla="*/ 43 h 1605"/>
                  <a:gd name="T16" fmla="*/ 674 w 1357"/>
                  <a:gd name="T17" fmla="*/ 13 h 1605"/>
                  <a:gd name="T18" fmla="*/ 679 w 1357"/>
                  <a:gd name="T19" fmla="*/ 0 h 1605"/>
                  <a:gd name="T20" fmla="*/ 683 w 1357"/>
                  <a:gd name="T21" fmla="*/ 13 h 1605"/>
                  <a:gd name="T22" fmla="*/ 701 w 1357"/>
                  <a:gd name="T23" fmla="*/ 43 h 1605"/>
                  <a:gd name="T24" fmla="*/ 744 w 1357"/>
                  <a:gd name="T25" fmla="*/ 80 h 1605"/>
                  <a:gd name="T26" fmla="*/ 815 w 1357"/>
                  <a:gd name="T27" fmla="*/ 111 h 1605"/>
                  <a:gd name="T28" fmla="*/ 925 w 1357"/>
                  <a:gd name="T29" fmla="*/ 124 h 1605"/>
                  <a:gd name="T30" fmla="*/ 1049 w 1357"/>
                  <a:gd name="T31" fmla="*/ 109 h 1605"/>
                  <a:gd name="T32" fmla="*/ 1139 w 1357"/>
                  <a:gd name="T33" fmla="*/ 75 h 1605"/>
                  <a:gd name="T34" fmla="*/ 1198 w 1357"/>
                  <a:gd name="T35" fmla="*/ 37 h 1605"/>
                  <a:gd name="T36" fmla="*/ 1228 w 1357"/>
                  <a:gd name="T37" fmla="*/ 8 h 1605"/>
                  <a:gd name="T38" fmla="*/ 1357 w 1357"/>
                  <a:gd name="T39" fmla="*/ 185 h 1605"/>
                  <a:gd name="T40" fmla="*/ 1343 w 1357"/>
                  <a:gd name="T41" fmla="*/ 203 h 1605"/>
                  <a:gd name="T42" fmla="*/ 1313 w 1357"/>
                  <a:gd name="T43" fmla="*/ 254 h 1605"/>
                  <a:gd name="T44" fmla="*/ 1286 w 1357"/>
                  <a:gd name="T45" fmla="*/ 333 h 1605"/>
                  <a:gd name="T46" fmla="*/ 1280 w 1357"/>
                  <a:gd name="T47" fmla="*/ 438 h 1605"/>
                  <a:gd name="T48" fmla="*/ 1292 w 1357"/>
                  <a:gd name="T49" fmla="*/ 497 h 1605"/>
                  <a:gd name="T50" fmla="*/ 1311 w 1357"/>
                  <a:gd name="T51" fmla="*/ 557 h 1605"/>
                  <a:gd name="T52" fmla="*/ 1336 w 1357"/>
                  <a:gd name="T53" fmla="*/ 643 h 1605"/>
                  <a:gd name="T54" fmla="*/ 1356 w 1357"/>
                  <a:gd name="T55" fmla="*/ 748 h 1605"/>
                  <a:gd name="T56" fmla="*/ 1350 w 1357"/>
                  <a:gd name="T57" fmla="*/ 876 h 1605"/>
                  <a:gd name="T58" fmla="*/ 1315 w 1357"/>
                  <a:gd name="T59" fmla="*/ 1012 h 1605"/>
                  <a:gd name="T60" fmla="*/ 1250 w 1357"/>
                  <a:gd name="T61" fmla="*/ 1144 h 1605"/>
                  <a:gd name="T62" fmla="*/ 1157 w 1357"/>
                  <a:gd name="T63" fmla="*/ 1259 h 1605"/>
                  <a:gd name="T64" fmla="*/ 1077 w 1357"/>
                  <a:gd name="T65" fmla="*/ 1320 h 1605"/>
                  <a:gd name="T66" fmla="*/ 1019 w 1357"/>
                  <a:gd name="T67" fmla="*/ 1348 h 1605"/>
                  <a:gd name="T68" fmla="*/ 983 w 1357"/>
                  <a:gd name="T69" fmla="*/ 1364 h 1605"/>
                  <a:gd name="T70" fmla="*/ 916 w 1357"/>
                  <a:gd name="T71" fmla="*/ 1397 h 1605"/>
                  <a:gd name="T72" fmla="*/ 837 w 1357"/>
                  <a:gd name="T73" fmla="*/ 1441 h 1605"/>
                  <a:gd name="T74" fmla="*/ 760 w 1357"/>
                  <a:gd name="T75" fmla="*/ 1493 h 1605"/>
                  <a:gd name="T76" fmla="*/ 701 w 1357"/>
                  <a:gd name="T77" fmla="*/ 1550 h 1605"/>
                  <a:gd name="T78" fmla="*/ 679 w 1357"/>
                  <a:gd name="T79" fmla="*/ 1605 h 1605"/>
                  <a:gd name="T80" fmla="*/ 656 w 1357"/>
                  <a:gd name="T81" fmla="*/ 1550 h 1605"/>
                  <a:gd name="T82" fmla="*/ 597 w 1357"/>
                  <a:gd name="T83" fmla="*/ 1493 h 1605"/>
                  <a:gd name="T84" fmla="*/ 520 w 1357"/>
                  <a:gd name="T85" fmla="*/ 1441 h 1605"/>
                  <a:gd name="T86" fmla="*/ 440 w 1357"/>
                  <a:gd name="T87" fmla="*/ 1397 h 1605"/>
                  <a:gd name="T88" fmla="*/ 374 w 1357"/>
                  <a:gd name="T89" fmla="*/ 1364 h 1605"/>
                  <a:gd name="T90" fmla="*/ 337 w 1357"/>
                  <a:gd name="T91" fmla="*/ 1348 h 1605"/>
                  <a:gd name="T92" fmla="*/ 281 w 1357"/>
                  <a:gd name="T93" fmla="*/ 1320 h 1605"/>
                  <a:gd name="T94" fmla="*/ 199 w 1357"/>
                  <a:gd name="T95" fmla="*/ 1259 h 1605"/>
                  <a:gd name="T96" fmla="*/ 106 w 1357"/>
                  <a:gd name="T97" fmla="*/ 1144 h 1605"/>
                  <a:gd name="T98" fmla="*/ 42 w 1357"/>
                  <a:gd name="T99" fmla="*/ 1012 h 1605"/>
                  <a:gd name="T100" fmla="*/ 6 w 1357"/>
                  <a:gd name="T101" fmla="*/ 876 h 1605"/>
                  <a:gd name="T102" fmla="*/ 1 w 1357"/>
                  <a:gd name="T103" fmla="*/ 748 h 1605"/>
                  <a:gd name="T104" fmla="*/ 22 w 1357"/>
                  <a:gd name="T105" fmla="*/ 643 h 1605"/>
                  <a:gd name="T106" fmla="*/ 47 w 1357"/>
                  <a:gd name="T107" fmla="*/ 557 h 1605"/>
                  <a:gd name="T108" fmla="*/ 64 w 1357"/>
                  <a:gd name="T109" fmla="*/ 497 h 1605"/>
                  <a:gd name="T110" fmla="*/ 76 w 1357"/>
                  <a:gd name="T111" fmla="*/ 438 h 1605"/>
                  <a:gd name="T112" fmla="*/ 72 w 1357"/>
                  <a:gd name="T113" fmla="*/ 333 h 1605"/>
                  <a:gd name="T114" fmla="*/ 44 w 1357"/>
                  <a:gd name="T115" fmla="*/ 254 h 1605"/>
                  <a:gd name="T116" fmla="*/ 14 w 1357"/>
                  <a:gd name="T117" fmla="*/ 203 h 1605"/>
                  <a:gd name="T118" fmla="*/ 0 w 1357"/>
                  <a:gd name="T119" fmla="*/ 185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57" h="1605">
                    <a:moveTo>
                      <a:pt x="124" y="0"/>
                    </a:moveTo>
                    <a:lnTo>
                      <a:pt x="125" y="2"/>
                    </a:lnTo>
                    <a:lnTo>
                      <a:pt x="129" y="8"/>
                    </a:lnTo>
                    <a:lnTo>
                      <a:pt x="136" y="15"/>
                    </a:lnTo>
                    <a:lnTo>
                      <a:pt x="146" y="25"/>
                    </a:lnTo>
                    <a:lnTo>
                      <a:pt x="159" y="37"/>
                    </a:lnTo>
                    <a:lnTo>
                      <a:pt x="176" y="49"/>
                    </a:lnTo>
                    <a:lnTo>
                      <a:pt x="195" y="62"/>
                    </a:lnTo>
                    <a:lnTo>
                      <a:pt x="218" y="75"/>
                    </a:lnTo>
                    <a:lnTo>
                      <a:pt x="244" y="88"/>
                    </a:lnTo>
                    <a:lnTo>
                      <a:pt x="274" y="100"/>
                    </a:lnTo>
                    <a:lnTo>
                      <a:pt x="308" y="109"/>
                    </a:lnTo>
                    <a:lnTo>
                      <a:pt x="346" y="117"/>
                    </a:lnTo>
                    <a:lnTo>
                      <a:pt x="387" y="121"/>
                    </a:lnTo>
                    <a:lnTo>
                      <a:pt x="431" y="124"/>
                    </a:lnTo>
                    <a:lnTo>
                      <a:pt x="473" y="122"/>
                    </a:lnTo>
                    <a:lnTo>
                      <a:pt x="510" y="118"/>
                    </a:lnTo>
                    <a:lnTo>
                      <a:pt x="542" y="111"/>
                    </a:lnTo>
                    <a:lnTo>
                      <a:pt x="569" y="102"/>
                    </a:lnTo>
                    <a:lnTo>
                      <a:pt x="593" y="92"/>
                    </a:lnTo>
                    <a:lnTo>
                      <a:pt x="614" y="80"/>
                    </a:lnTo>
                    <a:lnTo>
                      <a:pt x="631" y="68"/>
                    </a:lnTo>
                    <a:lnTo>
                      <a:pt x="644" y="56"/>
                    </a:lnTo>
                    <a:lnTo>
                      <a:pt x="655" y="43"/>
                    </a:lnTo>
                    <a:lnTo>
                      <a:pt x="664" y="32"/>
                    </a:lnTo>
                    <a:lnTo>
                      <a:pt x="670" y="22"/>
                    </a:lnTo>
                    <a:lnTo>
                      <a:pt x="674" y="13"/>
                    </a:lnTo>
                    <a:lnTo>
                      <a:pt x="677" y="6"/>
                    </a:lnTo>
                    <a:lnTo>
                      <a:pt x="678" y="2"/>
                    </a:lnTo>
                    <a:lnTo>
                      <a:pt x="679" y="0"/>
                    </a:lnTo>
                    <a:lnTo>
                      <a:pt x="679" y="2"/>
                    </a:lnTo>
                    <a:lnTo>
                      <a:pt x="680" y="6"/>
                    </a:lnTo>
                    <a:lnTo>
                      <a:pt x="683" y="13"/>
                    </a:lnTo>
                    <a:lnTo>
                      <a:pt x="687" y="22"/>
                    </a:lnTo>
                    <a:lnTo>
                      <a:pt x="694" y="32"/>
                    </a:lnTo>
                    <a:lnTo>
                      <a:pt x="701" y="43"/>
                    </a:lnTo>
                    <a:lnTo>
                      <a:pt x="712" y="56"/>
                    </a:lnTo>
                    <a:lnTo>
                      <a:pt x="726" y="68"/>
                    </a:lnTo>
                    <a:lnTo>
                      <a:pt x="744" y="80"/>
                    </a:lnTo>
                    <a:lnTo>
                      <a:pt x="763" y="92"/>
                    </a:lnTo>
                    <a:lnTo>
                      <a:pt x="787" y="102"/>
                    </a:lnTo>
                    <a:lnTo>
                      <a:pt x="815" y="111"/>
                    </a:lnTo>
                    <a:lnTo>
                      <a:pt x="847" y="118"/>
                    </a:lnTo>
                    <a:lnTo>
                      <a:pt x="884" y="122"/>
                    </a:lnTo>
                    <a:lnTo>
                      <a:pt x="925" y="124"/>
                    </a:lnTo>
                    <a:lnTo>
                      <a:pt x="970" y="121"/>
                    </a:lnTo>
                    <a:lnTo>
                      <a:pt x="1012" y="117"/>
                    </a:lnTo>
                    <a:lnTo>
                      <a:pt x="1049" y="109"/>
                    </a:lnTo>
                    <a:lnTo>
                      <a:pt x="1083" y="100"/>
                    </a:lnTo>
                    <a:lnTo>
                      <a:pt x="1112" y="88"/>
                    </a:lnTo>
                    <a:lnTo>
                      <a:pt x="1139" y="75"/>
                    </a:lnTo>
                    <a:lnTo>
                      <a:pt x="1162" y="62"/>
                    </a:lnTo>
                    <a:lnTo>
                      <a:pt x="1182" y="49"/>
                    </a:lnTo>
                    <a:lnTo>
                      <a:pt x="1198" y="37"/>
                    </a:lnTo>
                    <a:lnTo>
                      <a:pt x="1211" y="25"/>
                    </a:lnTo>
                    <a:lnTo>
                      <a:pt x="1221" y="15"/>
                    </a:lnTo>
                    <a:lnTo>
                      <a:pt x="1228" y="8"/>
                    </a:lnTo>
                    <a:lnTo>
                      <a:pt x="1233" y="2"/>
                    </a:lnTo>
                    <a:lnTo>
                      <a:pt x="1234" y="0"/>
                    </a:lnTo>
                    <a:lnTo>
                      <a:pt x="1357" y="185"/>
                    </a:lnTo>
                    <a:lnTo>
                      <a:pt x="1355" y="188"/>
                    </a:lnTo>
                    <a:lnTo>
                      <a:pt x="1350" y="193"/>
                    </a:lnTo>
                    <a:lnTo>
                      <a:pt x="1343" y="203"/>
                    </a:lnTo>
                    <a:lnTo>
                      <a:pt x="1334" y="217"/>
                    </a:lnTo>
                    <a:lnTo>
                      <a:pt x="1324" y="233"/>
                    </a:lnTo>
                    <a:lnTo>
                      <a:pt x="1313" y="254"/>
                    </a:lnTo>
                    <a:lnTo>
                      <a:pt x="1302" y="276"/>
                    </a:lnTo>
                    <a:lnTo>
                      <a:pt x="1293" y="304"/>
                    </a:lnTo>
                    <a:lnTo>
                      <a:pt x="1286" y="333"/>
                    </a:lnTo>
                    <a:lnTo>
                      <a:pt x="1280" y="365"/>
                    </a:lnTo>
                    <a:lnTo>
                      <a:pt x="1279" y="400"/>
                    </a:lnTo>
                    <a:lnTo>
                      <a:pt x="1280" y="438"/>
                    </a:lnTo>
                    <a:lnTo>
                      <a:pt x="1287" y="478"/>
                    </a:lnTo>
                    <a:lnTo>
                      <a:pt x="1289" y="485"/>
                    </a:lnTo>
                    <a:lnTo>
                      <a:pt x="1292" y="497"/>
                    </a:lnTo>
                    <a:lnTo>
                      <a:pt x="1298" y="513"/>
                    </a:lnTo>
                    <a:lnTo>
                      <a:pt x="1303" y="534"/>
                    </a:lnTo>
                    <a:lnTo>
                      <a:pt x="1311" y="557"/>
                    </a:lnTo>
                    <a:lnTo>
                      <a:pt x="1318" y="583"/>
                    </a:lnTo>
                    <a:lnTo>
                      <a:pt x="1327" y="613"/>
                    </a:lnTo>
                    <a:lnTo>
                      <a:pt x="1336" y="643"/>
                    </a:lnTo>
                    <a:lnTo>
                      <a:pt x="1344" y="675"/>
                    </a:lnTo>
                    <a:lnTo>
                      <a:pt x="1352" y="710"/>
                    </a:lnTo>
                    <a:lnTo>
                      <a:pt x="1356" y="748"/>
                    </a:lnTo>
                    <a:lnTo>
                      <a:pt x="1357" y="788"/>
                    </a:lnTo>
                    <a:lnTo>
                      <a:pt x="1355" y="832"/>
                    </a:lnTo>
                    <a:lnTo>
                      <a:pt x="1350" y="876"/>
                    </a:lnTo>
                    <a:lnTo>
                      <a:pt x="1341" y="921"/>
                    </a:lnTo>
                    <a:lnTo>
                      <a:pt x="1329" y="966"/>
                    </a:lnTo>
                    <a:lnTo>
                      <a:pt x="1315" y="1012"/>
                    </a:lnTo>
                    <a:lnTo>
                      <a:pt x="1297" y="1057"/>
                    </a:lnTo>
                    <a:lnTo>
                      <a:pt x="1275" y="1102"/>
                    </a:lnTo>
                    <a:lnTo>
                      <a:pt x="1250" y="1144"/>
                    </a:lnTo>
                    <a:lnTo>
                      <a:pt x="1223" y="1185"/>
                    </a:lnTo>
                    <a:lnTo>
                      <a:pt x="1191" y="1223"/>
                    </a:lnTo>
                    <a:lnTo>
                      <a:pt x="1157" y="1259"/>
                    </a:lnTo>
                    <a:lnTo>
                      <a:pt x="1120" y="1291"/>
                    </a:lnTo>
                    <a:lnTo>
                      <a:pt x="1079" y="1319"/>
                    </a:lnTo>
                    <a:lnTo>
                      <a:pt x="1077" y="1320"/>
                    </a:lnTo>
                    <a:lnTo>
                      <a:pt x="1074" y="1321"/>
                    </a:lnTo>
                    <a:lnTo>
                      <a:pt x="1022" y="1347"/>
                    </a:lnTo>
                    <a:lnTo>
                      <a:pt x="1019" y="1348"/>
                    </a:lnTo>
                    <a:lnTo>
                      <a:pt x="1012" y="1351"/>
                    </a:lnTo>
                    <a:lnTo>
                      <a:pt x="1000" y="1357"/>
                    </a:lnTo>
                    <a:lnTo>
                      <a:pt x="983" y="1364"/>
                    </a:lnTo>
                    <a:lnTo>
                      <a:pt x="963" y="1374"/>
                    </a:lnTo>
                    <a:lnTo>
                      <a:pt x="941" y="1385"/>
                    </a:lnTo>
                    <a:lnTo>
                      <a:pt x="916" y="1397"/>
                    </a:lnTo>
                    <a:lnTo>
                      <a:pt x="891" y="1411"/>
                    </a:lnTo>
                    <a:lnTo>
                      <a:pt x="864" y="1426"/>
                    </a:lnTo>
                    <a:lnTo>
                      <a:pt x="837" y="1441"/>
                    </a:lnTo>
                    <a:lnTo>
                      <a:pt x="810" y="1459"/>
                    </a:lnTo>
                    <a:lnTo>
                      <a:pt x="784" y="1476"/>
                    </a:lnTo>
                    <a:lnTo>
                      <a:pt x="760" y="1493"/>
                    </a:lnTo>
                    <a:lnTo>
                      <a:pt x="737" y="1512"/>
                    </a:lnTo>
                    <a:lnTo>
                      <a:pt x="718" y="1531"/>
                    </a:lnTo>
                    <a:lnTo>
                      <a:pt x="701" y="1550"/>
                    </a:lnTo>
                    <a:lnTo>
                      <a:pt x="690" y="1568"/>
                    </a:lnTo>
                    <a:lnTo>
                      <a:pt x="681" y="1587"/>
                    </a:lnTo>
                    <a:lnTo>
                      <a:pt x="679" y="1605"/>
                    </a:lnTo>
                    <a:lnTo>
                      <a:pt x="675" y="1587"/>
                    </a:lnTo>
                    <a:lnTo>
                      <a:pt x="668" y="1568"/>
                    </a:lnTo>
                    <a:lnTo>
                      <a:pt x="656" y="1550"/>
                    </a:lnTo>
                    <a:lnTo>
                      <a:pt x="640" y="1531"/>
                    </a:lnTo>
                    <a:lnTo>
                      <a:pt x="620" y="1512"/>
                    </a:lnTo>
                    <a:lnTo>
                      <a:pt x="597" y="1493"/>
                    </a:lnTo>
                    <a:lnTo>
                      <a:pt x="572" y="1476"/>
                    </a:lnTo>
                    <a:lnTo>
                      <a:pt x="547" y="1459"/>
                    </a:lnTo>
                    <a:lnTo>
                      <a:pt x="520" y="1441"/>
                    </a:lnTo>
                    <a:lnTo>
                      <a:pt x="493" y="1426"/>
                    </a:lnTo>
                    <a:lnTo>
                      <a:pt x="466" y="1411"/>
                    </a:lnTo>
                    <a:lnTo>
                      <a:pt x="440" y="1397"/>
                    </a:lnTo>
                    <a:lnTo>
                      <a:pt x="416" y="1385"/>
                    </a:lnTo>
                    <a:lnTo>
                      <a:pt x="394" y="1374"/>
                    </a:lnTo>
                    <a:lnTo>
                      <a:pt x="374" y="1364"/>
                    </a:lnTo>
                    <a:lnTo>
                      <a:pt x="358" y="1357"/>
                    </a:lnTo>
                    <a:lnTo>
                      <a:pt x="346" y="1351"/>
                    </a:lnTo>
                    <a:lnTo>
                      <a:pt x="337" y="1348"/>
                    </a:lnTo>
                    <a:lnTo>
                      <a:pt x="335" y="1347"/>
                    </a:lnTo>
                    <a:lnTo>
                      <a:pt x="283" y="1321"/>
                    </a:lnTo>
                    <a:lnTo>
                      <a:pt x="281" y="1320"/>
                    </a:lnTo>
                    <a:lnTo>
                      <a:pt x="279" y="1319"/>
                    </a:lnTo>
                    <a:lnTo>
                      <a:pt x="237" y="1291"/>
                    </a:lnTo>
                    <a:lnTo>
                      <a:pt x="199" y="1259"/>
                    </a:lnTo>
                    <a:lnTo>
                      <a:pt x="166" y="1223"/>
                    </a:lnTo>
                    <a:lnTo>
                      <a:pt x="134" y="1185"/>
                    </a:lnTo>
                    <a:lnTo>
                      <a:pt x="106" y="1144"/>
                    </a:lnTo>
                    <a:lnTo>
                      <a:pt x="82" y="1102"/>
                    </a:lnTo>
                    <a:lnTo>
                      <a:pt x="61" y="1057"/>
                    </a:lnTo>
                    <a:lnTo>
                      <a:pt x="42" y="1012"/>
                    </a:lnTo>
                    <a:lnTo>
                      <a:pt x="27" y="966"/>
                    </a:lnTo>
                    <a:lnTo>
                      <a:pt x="15" y="921"/>
                    </a:lnTo>
                    <a:lnTo>
                      <a:pt x="6" y="876"/>
                    </a:lnTo>
                    <a:lnTo>
                      <a:pt x="2" y="832"/>
                    </a:lnTo>
                    <a:lnTo>
                      <a:pt x="0" y="788"/>
                    </a:lnTo>
                    <a:lnTo>
                      <a:pt x="1" y="748"/>
                    </a:lnTo>
                    <a:lnTo>
                      <a:pt x="5" y="710"/>
                    </a:lnTo>
                    <a:lnTo>
                      <a:pt x="13" y="675"/>
                    </a:lnTo>
                    <a:lnTo>
                      <a:pt x="22" y="643"/>
                    </a:lnTo>
                    <a:lnTo>
                      <a:pt x="30" y="613"/>
                    </a:lnTo>
                    <a:lnTo>
                      <a:pt x="39" y="583"/>
                    </a:lnTo>
                    <a:lnTo>
                      <a:pt x="47" y="557"/>
                    </a:lnTo>
                    <a:lnTo>
                      <a:pt x="53" y="534"/>
                    </a:lnTo>
                    <a:lnTo>
                      <a:pt x="60" y="513"/>
                    </a:lnTo>
                    <a:lnTo>
                      <a:pt x="64" y="497"/>
                    </a:lnTo>
                    <a:lnTo>
                      <a:pt x="68" y="485"/>
                    </a:lnTo>
                    <a:lnTo>
                      <a:pt x="69" y="478"/>
                    </a:lnTo>
                    <a:lnTo>
                      <a:pt x="76" y="438"/>
                    </a:lnTo>
                    <a:lnTo>
                      <a:pt x="78" y="400"/>
                    </a:lnTo>
                    <a:lnTo>
                      <a:pt x="76" y="365"/>
                    </a:lnTo>
                    <a:lnTo>
                      <a:pt x="72" y="333"/>
                    </a:lnTo>
                    <a:lnTo>
                      <a:pt x="64" y="304"/>
                    </a:lnTo>
                    <a:lnTo>
                      <a:pt x="54" y="276"/>
                    </a:lnTo>
                    <a:lnTo>
                      <a:pt x="44" y="254"/>
                    </a:lnTo>
                    <a:lnTo>
                      <a:pt x="34" y="233"/>
                    </a:lnTo>
                    <a:lnTo>
                      <a:pt x="24" y="217"/>
                    </a:lnTo>
                    <a:lnTo>
                      <a:pt x="14" y="203"/>
                    </a:lnTo>
                    <a:lnTo>
                      <a:pt x="6" y="193"/>
                    </a:lnTo>
                    <a:lnTo>
                      <a:pt x="2" y="188"/>
                    </a:lnTo>
                    <a:lnTo>
                      <a:pt x="0" y="185"/>
                    </a:lnTo>
                    <a:lnTo>
                      <a:pt x="124" y="0"/>
                    </a:lnTo>
                    <a:close/>
                  </a:path>
                </a:pathLst>
              </a:custGeom>
              <a:solidFill>
                <a:srgbClr val="EEC901"/>
              </a:solidFill>
              <a:ln w="0">
                <a:solidFill>
                  <a:srgbClr val="EEC90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Freeform 17"/>
              <p:cNvSpPr>
                <a:spLocks/>
              </p:cNvSpPr>
              <p:nvPr/>
            </p:nvSpPr>
            <p:spPr bwMode="auto">
              <a:xfrm>
                <a:off x="5048" y="1803"/>
                <a:ext cx="246" cy="246"/>
              </a:xfrm>
              <a:custGeom>
                <a:avLst/>
                <a:gdLst>
                  <a:gd name="T0" fmla="*/ 370 w 740"/>
                  <a:gd name="T1" fmla="*/ 0 h 740"/>
                  <a:gd name="T2" fmla="*/ 491 w 740"/>
                  <a:gd name="T3" fmla="*/ 246 h 740"/>
                  <a:gd name="T4" fmla="*/ 740 w 740"/>
                  <a:gd name="T5" fmla="*/ 246 h 740"/>
                  <a:gd name="T6" fmla="*/ 567 w 740"/>
                  <a:gd name="T7" fmla="*/ 477 h 740"/>
                  <a:gd name="T8" fmla="*/ 617 w 740"/>
                  <a:gd name="T9" fmla="*/ 740 h 740"/>
                  <a:gd name="T10" fmla="*/ 370 w 740"/>
                  <a:gd name="T11" fmla="*/ 620 h 740"/>
                  <a:gd name="T12" fmla="*/ 124 w 740"/>
                  <a:gd name="T13" fmla="*/ 740 h 740"/>
                  <a:gd name="T14" fmla="*/ 173 w 740"/>
                  <a:gd name="T15" fmla="*/ 477 h 740"/>
                  <a:gd name="T16" fmla="*/ 0 w 740"/>
                  <a:gd name="T17" fmla="*/ 246 h 740"/>
                  <a:gd name="T18" fmla="*/ 248 w 740"/>
                  <a:gd name="T19" fmla="*/ 246 h 740"/>
                  <a:gd name="T20" fmla="*/ 370 w 740"/>
                  <a:gd name="T21" fmla="*/ 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0" h="740">
                    <a:moveTo>
                      <a:pt x="370" y="0"/>
                    </a:moveTo>
                    <a:lnTo>
                      <a:pt x="491" y="246"/>
                    </a:lnTo>
                    <a:lnTo>
                      <a:pt x="740" y="246"/>
                    </a:lnTo>
                    <a:lnTo>
                      <a:pt x="567" y="477"/>
                    </a:lnTo>
                    <a:lnTo>
                      <a:pt x="617" y="740"/>
                    </a:lnTo>
                    <a:lnTo>
                      <a:pt x="370" y="620"/>
                    </a:lnTo>
                    <a:lnTo>
                      <a:pt x="124" y="740"/>
                    </a:lnTo>
                    <a:lnTo>
                      <a:pt x="173" y="477"/>
                    </a:lnTo>
                    <a:lnTo>
                      <a:pt x="0" y="246"/>
                    </a:lnTo>
                    <a:lnTo>
                      <a:pt x="248" y="246"/>
                    </a:lnTo>
                    <a:lnTo>
                      <a:pt x="37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grpSp>
        <p:nvGrpSpPr>
          <p:cNvPr id="31" name="群組 30"/>
          <p:cNvGrpSpPr/>
          <p:nvPr/>
        </p:nvGrpSpPr>
        <p:grpSpPr>
          <a:xfrm>
            <a:off x="3077443" y="2778095"/>
            <a:ext cx="6073435" cy="3360337"/>
            <a:chOff x="3077443" y="2778095"/>
            <a:chExt cx="6073435" cy="3360337"/>
          </a:xfrm>
        </p:grpSpPr>
        <p:sp>
          <p:nvSpPr>
            <p:cNvPr id="127" name="文字方塊 126"/>
            <p:cNvSpPr txBox="1"/>
            <p:nvPr/>
          </p:nvSpPr>
          <p:spPr>
            <a:xfrm>
              <a:off x="3077443" y="5368991"/>
              <a:ext cx="6073435" cy="769441"/>
            </a:xfrm>
            <a:prstGeom prst="rect">
              <a:avLst/>
            </a:prstGeom>
            <a:noFill/>
          </p:spPr>
          <p:txBody>
            <a:bodyPr wrap="square" rtlCol="0">
              <a:spAutoFit/>
            </a:bodyPr>
            <a:lstStyle/>
            <a:p>
              <a:r>
                <a:rPr lang="zh-TW" altLang="en-US" sz="4400" b="1" dirty="0" smtClean="0">
                  <a:solidFill>
                    <a:srgbClr val="FF0000"/>
                  </a:solidFill>
                  <a:latin typeface="微軟正黑體" panose="020B0604030504040204" pitchFamily="34" charset="-120"/>
                  <a:ea typeface="微軟正黑體" panose="020B0604030504040204" pitchFamily="34" charset="-120"/>
                </a:rPr>
                <a:t>移工寶寶人數持續增長</a:t>
              </a:r>
              <a:endParaRPr lang="zh-TW" altLang="en-US" sz="4400" b="1" dirty="0">
                <a:solidFill>
                  <a:srgbClr val="FF0000"/>
                </a:solidFill>
                <a:latin typeface="微軟正黑體" panose="020B0604030504040204" pitchFamily="34" charset="-120"/>
                <a:ea typeface="微軟正黑體" panose="020B0604030504040204" pitchFamily="34" charset="-120"/>
              </a:endParaRPr>
            </a:p>
          </p:txBody>
        </p:sp>
        <p:grpSp>
          <p:nvGrpSpPr>
            <p:cNvPr id="27" name="Group 20"/>
            <p:cNvGrpSpPr>
              <a:grpSpLocks noChangeAspect="1"/>
            </p:cNvGrpSpPr>
            <p:nvPr/>
          </p:nvGrpSpPr>
          <p:grpSpPr bwMode="auto">
            <a:xfrm>
              <a:off x="4620136" y="3206402"/>
              <a:ext cx="608405" cy="862238"/>
              <a:chOff x="2987" y="1208"/>
              <a:chExt cx="1534" cy="2174"/>
            </a:xfrm>
          </p:grpSpPr>
          <p:sp>
            <p:nvSpPr>
              <p:cNvPr id="28" name="AutoShape 19"/>
              <p:cNvSpPr>
                <a:spLocks noChangeAspect="1" noChangeArrowheads="1" noTextEdit="1"/>
              </p:cNvSpPr>
              <p:nvPr/>
            </p:nvSpPr>
            <p:spPr bwMode="auto">
              <a:xfrm>
                <a:off x="2987" y="1209"/>
                <a:ext cx="1534" cy="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30" name="Freeform 22"/>
              <p:cNvSpPr>
                <a:spLocks noEditPoints="1"/>
              </p:cNvSpPr>
              <p:nvPr/>
            </p:nvSpPr>
            <p:spPr bwMode="auto">
              <a:xfrm>
                <a:off x="2987" y="1208"/>
                <a:ext cx="1433" cy="200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33" name="Group 20"/>
            <p:cNvGrpSpPr>
              <a:grpSpLocks noChangeAspect="1"/>
            </p:cNvGrpSpPr>
            <p:nvPr/>
          </p:nvGrpSpPr>
          <p:grpSpPr bwMode="auto">
            <a:xfrm>
              <a:off x="5351477" y="2778095"/>
              <a:ext cx="1120950" cy="1588621"/>
              <a:chOff x="2987" y="1208"/>
              <a:chExt cx="1534" cy="2174"/>
            </a:xfrm>
          </p:grpSpPr>
          <p:sp>
            <p:nvSpPr>
              <p:cNvPr id="34" name="AutoShape 19"/>
              <p:cNvSpPr>
                <a:spLocks noChangeAspect="1" noChangeArrowheads="1" noTextEdit="1"/>
              </p:cNvSpPr>
              <p:nvPr/>
            </p:nvSpPr>
            <p:spPr bwMode="auto">
              <a:xfrm>
                <a:off x="2987" y="1209"/>
                <a:ext cx="1534" cy="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35" name="Freeform 22"/>
              <p:cNvSpPr>
                <a:spLocks noEditPoints="1"/>
              </p:cNvSpPr>
              <p:nvPr/>
            </p:nvSpPr>
            <p:spPr bwMode="auto">
              <a:xfrm>
                <a:off x="2987" y="1208"/>
                <a:ext cx="1433" cy="200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36" name="Group 20"/>
            <p:cNvGrpSpPr>
              <a:grpSpLocks noChangeAspect="1"/>
            </p:cNvGrpSpPr>
            <p:nvPr/>
          </p:nvGrpSpPr>
          <p:grpSpPr bwMode="auto">
            <a:xfrm>
              <a:off x="6128737" y="4021794"/>
              <a:ext cx="895732" cy="1269440"/>
              <a:chOff x="2987" y="1208"/>
              <a:chExt cx="1534" cy="2174"/>
            </a:xfrm>
          </p:grpSpPr>
          <p:sp>
            <p:nvSpPr>
              <p:cNvPr id="37" name="AutoShape 19"/>
              <p:cNvSpPr>
                <a:spLocks noChangeAspect="1" noChangeArrowheads="1" noTextEdit="1"/>
              </p:cNvSpPr>
              <p:nvPr/>
            </p:nvSpPr>
            <p:spPr bwMode="auto">
              <a:xfrm>
                <a:off x="2987" y="1209"/>
                <a:ext cx="1534" cy="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38" name="Freeform 22"/>
              <p:cNvSpPr>
                <a:spLocks noEditPoints="1"/>
              </p:cNvSpPr>
              <p:nvPr/>
            </p:nvSpPr>
            <p:spPr bwMode="auto">
              <a:xfrm>
                <a:off x="2987" y="1208"/>
                <a:ext cx="1433" cy="200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39" name="Group 20"/>
            <p:cNvGrpSpPr>
              <a:grpSpLocks noChangeAspect="1"/>
            </p:cNvGrpSpPr>
            <p:nvPr/>
          </p:nvGrpSpPr>
          <p:grpSpPr bwMode="auto">
            <a:xfrm>
              <a:off x="4811645" y="4132464"/>
              <a:ext cx="838769" cy="1188712"/>
              <a:chOff x="2987" y="1208"/>
              <a:chExt cx="1534" cy="2174"/>
            </a:xfrm>
          </p:grpSpPr>
          <p:sp>
            <p:nvSpPr>
              <p:cNvPr id="40" name="AutoShape 19"/>
              <p:cNvSpPr>
                <a:spLocks noChangeAspect="1" noChangeArrowheads="1" noTextEdit="1"/>
              </p:cNvSpPr>
              <p:nvPr/>
            </p:nvSpPr>
            <p:spPr bwMode="auto">
              <a:xfrm>
                <a:off x="2987" y="1209"/>
                <a:ext cx="1534" cy="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41" name="Freeform 22"/>
              <p:cNvSpPr>
                <a:spLocks noEditPoints="1"/>
              </p:cNvSpPr>
              <p:nvPr/>
            </p:nvSpPr>
            <p:spPr bwMode="auto">
              <a:xfrm>
                <a:off x="2987" y="1208"/>
                <a:ext cx="1433" cy="200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42" name="Group 20"/>
            <p:cNvGrpSpPr>
              <a:grpSpLocks noChangeAspect="1"/>
            </p:cNvGrpSpPr>
            <p:nvPr/>
          </p:nvGrpSpPr>
          <p:grpSpPr bwMode="auto">
            <a:xfrm>
              <a:off x="6589357" y="2921267"/>
              <a:ext cx="670513" cy="950257"/>
              <a:chOff x="2987" y="1208"/>
              <a:chExt cx="1534" cy="2174"/>
            </a:xfrm>
          </p:grpSpPr>
          <p:sp>
            <p:nvSpPr>
              <p:cNvPr id="43" name="AutoShape 19"/>
              <p:cNvSpPr>
                <a:spLocks noChangeAspect="1" noChangeArrowheads="1" noTextEdit="1"/>
              </p:cNvSpPr>
              <p:nvPr/>
            </p:nvSpPr>
            <p:spPr bwMode="auto">
              <a:xfrm>
                <a:off x="2987" y="1209"/>
                <a:ext cx="1534" cy="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44" name="Freeform 22"/>
              <p:cNvSpPr>
                <a:spLocks noEditPoints="1"/>
              </p:cNvSpPr>
              <p:nvPr/>
            </p:nvSpPr>
            <p:spPr bwMode="auto">
              <a:xfrm>
                <a:off x="2987" y="1208"/>
                <a:ext cx="1433" cy="200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sp>
        <p:nvSpPr>
          <p:cNvPr id="45" name="橢圓 44"/>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7</a:t>
            </a:r>
            <a:endParaRPr lang="zh-TW" altLang="en-US" dirty="0"/>
          </a:p>
        </p:txBody>
      </p:sp>
      <p:sp>
        <p:nvSpPr>
          <p:cNvPr id="46" name="文字方塊 45"/>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pic>
        <p:nvPicPr>
          <p:cNvPr id="47" name="圖片 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90708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672046" y="-13855"/>
            <a:ext cx="9344891" cy="1325563"/>
          </a:xfrm>
        </p:spPr>
        <p:txBody>
          <a:bodyPr>
            <a:normAutofit fontScale="90000"/>
          </a:bodyPr>
          <a:lstStyle/>
          <a:p>
            <a:pPr algn="ctr"/>
            <a:r>
              <a:rPr lang="zh-TW" altLang="en-US" sz="5000" dirty="0" smtClean="0">
                <a:solidFill>
                  <a:schemeClr val="accent3">
                    <a:lumMod val="50000"/>
                  </a:schemeClr>
                </a:solidFill>
                <a:latin typeface="微軟正黑體" panose="020B0604030504040204" pitchFamily="34" charset="-120"/>
                <a:ea typeface="微軟正黑體" panose="020B0604030504040204" pitchFamily="34" charset="-120"/>
              </a:rPr>
              <a:t>相關</a:t>
            </a:r>
            <a:r>
              <a:rPr lang="zh-TW" altLang="en-US" sz="5000" dirty="0">
                <a:solidFill>
                  <a:schemeClr val="accent3">
                    <a:lumMod val="50000"/>
                  </a:schemeClr>
                </a:solidFill>
                <a:latin typeface="微軟正黑體" panose="020B0604030504040204" pitchFamily="34" charset="-120"/>
                <a:ea typeface="微軟正黑體" panose="020B0604030504040204" pitchFamily="34" charset="-120"/>
              </a:rPr>
              <a:t>法律或政策及政府相關單位實際處理的情況</a:t>
            </a:r>
          </a:p>
        </p:txBody>
      </p:sp>
      <p:cxnSp>
        <p:nvCxnSpPr>
          <p:cNvPr id="7" name="直線接點 6"/>
          <p:cNvCxnSpPr/>
          <p:nvPr/>
        </p:nvCxnSpPr>
        <p:spPr>
          <a:xfrm>
            <a:off x="6021977" y="1894115"/>
            <a:ext cx="0" cy="4323805"/>
          </a:xfrm>
          <a:prstGeom prst="line">
            <a:avLst/>
          </a:prstGeom>
          <a:ln w="381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1" name="文字方塊 10"/>
          <p:cNvSpPr txBox="1"/>
          <p:nvPr/>
        </p:nvSpPr>
        <p:spPr>
          <a:xfrm>
            <a:off x="1550509" y="2432268"/>
            <a:ext cx="4167052" cy="3785652"/>
          </a:xfrm>
          <a:prstGeom prst="rect">
            <a:avLst/>
          </a:prstGeom>
          <a:noFill/>
        </p:spPr>
        <p:txBody>
          <a:bodyPr wrap="square" rtlCol="0">
            <a:spAutoFit/>
          </a:bodyPr>
          <a:lstStyle/>
          <a:p>
            <a:r>
              <a:rPr lang="zh-TW" altLang="en-US" sz="2400" dirty="0" smtClean="0">
                <a:latin typeface="微軟正黑體" panose="020B0604030504040204" pitchFamily="34" charset="-120"/>
                <a:ea typeface="微軟正黑體" panose="020B0604030504040204" pitchFamily="34" charset="-120"/>
              </a:rPr>
              <a:t>主管機關應會同戶政、移民主管機關協助未辦理戶籍登記、</a:t>
            </a:r>
            <a:r>
              <a:rPr lang="zh-TW" altLang="en-US" sz="2400" b="1" dirty="0" smtClean="0">
                <a:solidFill>
                  <a:srgbClr val="FF0000"/>
                </a:solidFill>
                <a:latin typeface="微軟正黑體" panose="020B0604030504040204" pitchFamily="34" charset="-120"/>
                <a:ea typeface="微軟正黑體" panose="020B0604030504040204" pitchFamily="34" charset="-120"/>
              </a:rPr>
              <a:t>無國籍或未取得居留、定居許可之兒童</a:t>
            </a:r>
            <a:r>
              <a:rPr lang="zh-TW" altLang="en-US" sz="2400" dirty="0" smtClean="0">
                <a:latin typeface="微軟正黑體" panose="020B0604030504040204" pitchFamily="34" charset="-120"/>
                <a:ea typeface="微軟正黑體" panose="020B0604030504040204" pitchFamily="34" charset="-120"/>
              </a:rPr>
              <a:t>、少年依法辦理有關戶籍登記、歸化、居留或定居等相關事項。前項兒童、少年於戶籍登記完成前或未取得居留、定居許可前</a:t>
            </a:r>
            <a:r>
              <a:rPr lang="en-US" altLang="zh-TW" sz="2400" dirty="0" smtClean="0">
                <a:latin typeface="微軟正黑體" panose="020B0604030504040204" pitchFamily="34" charset="-120"/>
                <a:ea typeface="微軟正黑體" panose="020B0604030504040204" pitchFamily="34" charset="-120"/>
              </a:rPr>
              <a:t>,</a:t>
            </a:r>
            <a:r>
              <a:rPr lang="zh-TW" altLang="en-US" sz="2400" b="1" dirty="0" smtClean="0">
                <a:solidFill>
                  <a:srgbClr val="FF0000"/>
                </a:solidFill>
                <a:latin typeface="微軟正黑體" panose="020B0604030504040204" pitchFamily="34" charset="-120"/>
                <a:ea typeface="微軟正黑體" panose="020B0604030504040204" pitchFamily="34" charset="-120"/>
              </a:rPr>
              <a:t>其社會福利服務、醫療照顧、就學權益等事項應依法予以保障</a:t>
            </a:r>
            <a:r>
              <a:rPr lang="zh-TW" altLang="en-US" sz="2400" dirty="0" smtClean="0">
                <a:solidFill>
                  <a:srgbClr val="FF0000"/>
                </a:solidFill>
                <a:latin typeface="微軟正黑體" panose="020B0604030504040204" pitchFamily="34" charset="-120"/>
                <a:ea typeface="微軟正黑體" panose="020B0604030504040204" pitchFamily="34" charset="-120"/>
              </a:rPr>
              <a:t>。</a:t>
            </a:r>
            <a:endParaRPr lang="zh-TW" altLang="en-US" sz="2400" dirty="0">
              <a:solidFill>
                <a:srgbClr val="FF0000"/>
              </a:solidFill>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1555055" y="1675220"/>
            <a:ext cx="3840480" cy="646331"/>
          </a:xfrm>
          <a:prstGeom prst="rect">
            <a:avLst/>
          </a:prstGeom>
          <a:noFill/>
        </p:spPr>
        <p:txBody>
          <a:bodyPr wrap="square" rtlCol="0">
            <a:spAutoFit/>
          </a:bodyPr>
          <a:lstStyle/>
          <a:p>
            <a:r>
              <a:rPr lang="zh-TW" altLang="en-US" sz="3600" dirty="0" smtClean="0">
                <a:latin typeface="微軟正黑體" panose="020B0604030504040204" pitchFamily="34" charset="-120"/>
                <a:ea typeface="微軟正黑體" panose="020B0604030504040204" pitchFamily="34" charset="-120"/>
              </a:rPr>
              <a:t>兒少法第</a:t>
            </a:r>
            <a:r>
              <a:rPr lang="en-US" altLang="zh-TW" sz="3600" dirty="0" smtClean="0">
                <a:latin typeface="微軟正黑體" panose="020B0604030504040204" pitchFamily="34" charset="-120"/>
                <a:ea typeface="微軟正黑體" panose="020B0604030504040204" pitchFamily="34" charset="-120"/>
              </a:rPr>
              <a:t>22</a:t>
            </a:r>
            <a:r>
              <a:rPr lang="zh-TW" altLang="en-US" sz="3600" dirty="0" smtClean="0">
                <a:latin typeface="微軟正黑體" panose="020B0604030504040204" pitchFamily="34" charset="-120"/>
                <a:ea typeface="微軟正黑體" panose="020B0604030504040204" pitchFamily="34" charset="-120"/>
              </a:rPr>
              <a:t>條</a:t>
            </a:r>
            <a:endParaRPr lang="zh-TW" altLang="en-US" sz="3600" dirty="0">
              <a:latin typeface="微軟正黑體" panose="020B0604030504040204" pitchFamily="34" charset="-120"/>
              <a:ea typeface="微軟正黑體" panose="020B0604030504040204" pitchFamily="34" charset="-120"/>
            </a:endParaRPr>
          </a:p>
        </p:txBody>
      </p:sp>
      <p:cxnSp>
        <p:nvCxnSpPr>
          <p:cNvPr id="14" name="直線接點 13"/>
          <p:cNvCxnSpPr/>
          <p:nvPr/>
        </p:nvCxnSpPr>
        <p:spPr>
          <a:xfrm>
            <a:off x="1672046" y="2321551"/>
            <a:ext cx="2860765"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6530280" y="2432268"/>
            <a:ext cx="4167052" cy="3416320"/>
          </a:xfrm>
          <a:prstGeom prst="rect">
            <a:avLst/>
          </a:prstGeom>
          <a:noFill/>
        </p:spPr>
        <p:txBody>
          <a:bodyPr wrap="square" rtlCol="0">
            <a:spAutoFit/>
          </a:bodyPr>
          <a:lstStyle/>
          <a:p>
            <a:r>
              <a:rPr lang="zh-TW" altLang="en-US" sz="2400" dirty="0" smtClean="0">
                <a:latin typeface="微軟正黑體" panose="020B0604030504040204" pitchFamily="34" charset="-120"/>
                <a:ea typeface="微軟正黑體" panose="020B0604030504040204" pitchFamily="34" charset="-120"/>
              </a:rPr>
              <a:t>締約國應尊重本公約所揭櫫之權利，確保其管轄範圍內的</a:t>
            </a:r>
            <a:r>
              <a:rPr lang="zh-TW" altLang="en-US" sz="2400" b="1" dirty="0" smtClean="0">
                <a:solidFill>
                  <a:srgbClr val="FF0000"/>
                </a:solidFill>
                <a:latin typeface="微軟正黑體" panose="020B0604030504040204" pitchFamily="34" charset="-120"/>
                <a:ea typeface="微軟正黑體" panose="020B0604030504040204" pitchFamily="34" charset="-120"/>
              </a:rPr>
              <a:t>每一兒童</a:t>
            </a:r>
            <a:r>
              <a:rPr lang="zh-TW" altLang="en-US" sz="2400" dirty="0" smtClean="0">
                <a:latin typeface="微軟正黑體" panose="020B0604030504040204" pitchFamily="34" charset="-120"/>
                <a:ea typeface="微軟正黑體" panose="020B0604030504040204" pitchFamily="34" charset="-120"/>
              </a:rPr>
              <a:t>均享有此等權利，不因兒童、父母或法定監護人之</a:t>
            </a:r>
            <a:r>
              <a:rPr lang="zh-TW" altLang="en-US" sz="2400" b="1" dirty="0" smtClean="0">
                <a:solidFill>
                  <a:srgbClr val="FF0000"/>
                </a:solidFill>
                <a:latin typeface="微軟正黑體" panose="020B0604030504040204" pitchFamily="34" charset="-120"/>
                <a:ea typeface="微軟正黑體" panose="020B0604030504040204" pitchFamily="34" charset="-120"/>
              </a:rPr>
              <a:t>種族</a:t>
            </a:r>
            <a:r>
              <a:rPr lang="zh-TW" altLang="en-US" sz="2400" dirty="0" smtClean="0">
                <a:latin typeface="微軟正黑體" panose="020B0604030504040204" pitchFamily="34" charset="-120"/>
                <a:ea typeface="微軟正黑體" panose="020B0604030504040204" pitchFamily="34" charset="-120"/>
              </a:rPr>
              <a:t>、膚色、性別、</a:t>
            </a:r>
            <a:r>
              <a:rPr lang="zh-TW" altLang="en-US" sz="2400" b="1" dirty="0" smtClean="0">
                <a:solidFill>
                  <a:srgbClr val="FF0000"/>
                </a:solidFill>
                <a:latin typeface="微軟正黑體" panose="020B0604030504040204" pitchFamily="34" charset="-120"/>
                <a:ea typeface="微軟正黑體" panose="020B0604030504040204" pitchFamily="34" charset="-120"/>
              </a:rPr>
              <a:t>語言、宗教</a:t>
            </a:r>
            <a:r>
              <a:rPr lang="zh-TW" altLang="en-US" sz="2400" dirty="0" smtClean="0">
                <a:latin typeface="微軟正黑體" panose="020B0604030504040204" pitchFamily="34" charset="-120"/>
                <a:ea typeface="微軟正黑體" panose="020B0604030504040204" pitchFamily="34" charset="-120"/>
              </a:rPr>
              <a:t>、政治或其他主張、國籍、族裔或社會背景、財產、身心障礙、出生或其他身分地位之不同而有所歧視。</a:t>
            </a:r>
          </a:p>
        </p:txBody>
      </p:sp>
      <p:sp>
        <p:nvSpPr>
          <p:cNvPr id="19" name="文字方塊 18"/>
          <p:cNvSpPr txBox="1"/>
          <p:nvPr/>
        </p:nvSpPr>
        <p:spPr>
          <a:xfrm>
            <a:off x="6534825" y="1675220"/>
            <a:ext cx="4385723" cy="646331"/>
          </a:xfrm>
          <a:prstGeom prst="rect">
            <a:avLst/>
          </a:prstGeom>
          <a:noFill/>
        </p:spPr>
        <p:txBody>
          <a:bodyPr wrap="square" rtlCol="0">
            <a:spAutoFit/>
          </a:bodyPr>
          <a:lstStyle/>
          <a:p>
            <a:r>
              <a:rPr lang="zh-TW" altLang="en-US" sz="3600" dirty="0" smtClean="0">
                <a:latin typeface="微軟正黑體" panose="020B0604030504040204" pitchFamily="34" charset="-120"/>
                <a:ea typeface="微軟正黑體" panose="020B0604030504040204" pitchFamily="34" charset="-120"/>
              </a:rPr>
              <a:t>兒童權利公約第</a:t>
            </a:r>
            <a:r>
              <a:rPr lang="en-US" altLang="zh-TW" sz="3600" dirty="0" smtClean="0">
                <a:latin typeface="微軟正黑體" panose="020B0604030504040204" pitchFamily="34" charset="-120"/>
                <a:ea typeface="微軟正黑體" panose="020B0604030504040204" pitchFamily="34" charset="-120"/>
              </a:rPr>
              <a:t>2</a:t>
            </a:r>
            <a:r>
              <a:rPr lang="zh-TW" altLang="en-US" sz="3600" dirty="0" smtClean="0">
                <a:latin typeface="微軟正黑體" panose="020B0604030504040204" pitchFamily="34" charset="-120"/>
                <a:ea typeface="微軟正黑體" panose="020B0604030504040204" pitchFamily="34" charset="-120"/>
              </a:rPr>
              <a:t>條</a:t>
            </a:r>
            <a:endParaRPr lang="zh-TW" altLang="en-US" sz="3600" dirty="0">
              <a:latin typeface="微軟正黑體" panose="020B0604030504040204" pitchFamily="34" charset="-120"/>
              <a:ea typeface="微軟正黑體" panose="020B0604030504040204" pitchFamily="34" charset="-120"/>
            </a:endParaRPr>
          </a:p>
        </p:txBody>
      </p:sp>
      <p:cxnSp>
        <p:nvCxnSpPr>
          <p:cNvPr id="21" name="直線接點 20"/>
          <p:cNvCxnSpPr/>
          <p:nvPr/>
        </p:nvCxnSpPr>
        <p:spPr>
          <a:xfrm>
            <a:off x="6651817" y="2321551"/>
            <a:ext cx="394216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橢圓 12"/>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8</a:t>
            </a:r>
            <a:endParaRPr lang="zh-TW" altLang="en-US" dirty="0"/>
          </a:p>
        </p:txBody>
      </p:sp>
      <p:sp>
        <p:nvSpPr>
          <p:cNvPr id="15" name="文字方塊 14"/>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pic>
        <p:nvPicPr>
          <p:cNvPr id="16" name="圖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15323307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4000" dirty="0" smtClean="0">
                <a:solidFill>
                  <a:schemeClr val="accent3">
                    <a:lumMod val="50000"/>
                  </a:schemeClr>
                </a:solidFill>
                <a:latin typeface="微軟正黑體" panose="020B0604030504040204" pitchFamily="34" charset="-120"/>
                <a:ea typeface="微軟正黑體" panose="020B0604030504040204" pitchFamily="34" charset="-120"/>
              </a:rPr>
              <a:t>非本國籍無依兒少外僑居留證</a:t>
            </a:r>
            <a:r>
              <a:rPr lang="en-US" altLang="zh-TW" sz="4000" dirty="0" smtClean="0">
                <a:solidFill>
                  <a:schemeClr val="accent3">
                    <a:lumMod val="50000"/>
                  </a:schemeClr>
                </a:solidFill>
                <a:latin typeface="微軟正黑體" panose="020B0604030504040204" pitchFamily="34" charset="-120"/>
                <a:ea typeface="微軟正黑體" panose="020B0604030504040204" pitchFamily="34" charset="-120"/>
              </a:rPr>
              <a:t/>
            </a:r>
            <a:br>
              <a:rPr lang="en-US" altLang="zh-TW" sz="4000" dirty="0" smtClean="0">
                <a:solidFill>
                  <a:schemeClr val="accent3">
                    <a:lumMod val="50000"/>
                  </a:schemeClr>
                </a:solidFill>
                <a:latin typeface="微軟正黑體" panose="020B0604030504040204" pitchFamily="34" charset="-120"/>
                <a:ea typeface="微軟正黑體" panose="020B0604030504040204" pitchFamily="34" charset="-120"/>
              </a:rPr>
            </a:br>
            <a:r>
              <a:rPr lang="zh-TW" altLang="en-US" sz="4000" dirty="0" smtClean="0">
                <a:solidFill>
                  <a:schemeClr val="accent3">
                    <a:lumMod val="50000"/>
                  </a:schemeClr>
                </a:solidFill>
                <a:latin typeface="微軟正黑體" panose="020B0604030504040204" pitchFamily="34" charset="-120"/>
                <a:ea typeface="微軟正黑體" panose="020B0604030504040204" pitchFamily="34" charset="-120"/>
              </a:rPr>
              <a:t>核發標準之作業流程</a:t>
            </a:r>
            <a:endParaRPr lang="zh-TW" altLang="en-US" sz="40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3" name="矩形 2"/>
          <p:cNvSpPr/>
          <p:nvPr/>
        </p:nvSpPr>
        <p:spPr>
          <a:xfrm>
            <a:off x="1246094" y="2280583"/>
            <a:ext cx="6096000" cy="707886"/>
          </a:xfrm>
          <a:prstGeom prst="rect">
            <a:avLst/>
          </a:prstGeom>
        </p:spPr>
        <p:txBody>
          <a:bodyPr>
            <a:spAutoFit/>
          </a:bodyPr>
          <a:lstStyle/>
          <a:p>
            <a:r>
              <a:rPr kumimoji="1" lang="zh-TW" altLang="en-US" sz="4000" dirty="0" smtClean="0">
                <a:latin typeface="微軟正黑體" panose="020B0604030504040204" pitchFamily="34" charset="-120"/>
                <a:ea typeface="微軟正黑體" panose="020B0604030504040204" pitchFamily="34" charset="-120"/>
              </a:rPr>
              <a:t>→實務狀況</a:t>
            </a:r>
            <a:r>
              <a:rPr kumimoji="1" lang="zh-TW" altLang="en-US" sz="4000" dirty="0" smtClean="0">
                <a:latin typeface="PMingLiU" panose="02020500000000000000" pitchFamily="18" charset="-120"/>
                <a:ea typeface="PMingLiU" panose="02020500000000000000" pitchFamily="18" charset="-120"/>
              </a:rPr>
              <a:t>：</a:t>
            </a:r>
            <a:endParaRPr kumimoji="1" lang="zh-TW" altLang="en-US" sz="4000" dirty="0" smtClean="0">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1145177" y="1589234"/>
            <a:ext cx="9901646" cy="646331"/>
          </a:xfrm>
          <a:prstGeom prst="rect">
            <a:avLst/>
          </a:prstGeom>
          <a:noFill/>
        </p:spPr>
        <p:txBody>
          <a:bodyPr wrap="square" rtlCol="0">
            <a:spAutoFit/>
          </a:bodyPr>
          <a:lstStyle/>
          <a:p>
            <a:r>
              <a:rPr lang="zh-TW" altLang="en-US" sz="3600" dirty="0" smtClean="0">
                <a:latin typeface="微軟正黑體" panose="020B0604030504040204" pitchFamily="34" charset="-120"/>
                <a:ea typeface="微軟正黑體" panose="020B0604030504040204" pitchFamily="34" charset="-120"/>
              </a:rPr>
              <a:t>該作業流程</a:t>
            </a:r>
            <a:r>
              <a:rPr lang="zh-TW" altLang="en-US" sz="3600" dirty="0" smtClean="0">
                <a:solidFill>
                  <a:srgbClr val="FF0000"/>
                </a:solidFill>
                <a:latin typeface="微軟正黑體" panose="020B0604030504040204" pitchFamily="34" charset="-120"/>
                <a:ea typeface="微軟正黑體" panose="020B0604030504040204" pitchFamily="34" charset="-120"/>
              </a:rPr>
              <a:t>僅適用於擁有合法居留證之外籍移工</a:t>
            </a:r>
            <a:endParaRPr lang="zh-TW" altLang="en-US" sz="3600" dirty="0">
              <a:solidFill>
                <a:srgbClr val="FF0000"/>
              </a:solidFill>
              <a:latin typeface="微軟正黑體" panose="020B0604030504040204" pitchFamily="34" charset="-120"/>
              <a:ea typeface="微軟正黑體" panose="020B0604030504040204" pitchFamily="34" charset="-120"/>
            </a:endParaRPr>
          </a:p>
        </p:txBody>
      </p:sp>
      <p:grpSp>
        <p:nvGrpSpPr>
          <p:cNvPr id="9" name="Group 4"/>
          <p:cNvGrpSpPr>
            <a:grpSpLocks noChangeAspect="1"/>
          </p:cNvGrpSpPr>
          <p:nvPr/>
        </p:nvGrpSpPr>
        <p:grpSpPr bwMode="auto">
          <a:xfrm>
            <a:off x="1943508" y="3175415"/>
            <a:ext cx="1565986" cy="2273679"/>
            <a:chOff x="1611" y="1852"/>
            <a:chExt cx="1071" cy="1555"/>
          </a:xfrm>
        </p:grpSpPr>
        <p:sp>
          <p:nvSpPr>
            <p:cNvPr id="10" name="AutoShape 3"/>
            <p:cNvSpPr>
              <a:spLocks noChangeAspect="1" noChangeArrowheads="1" noTextEdit="1"/>
            </p:cNvSpPr>
            <p:nvPr/>
          </p:nvSpPr>
          <p:spPr bwMode="auto">
            <a:xfrm>
              <a:off x="1611" y="1852"/>
              <a:ext cx="1071"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5" name="Freeform 6"/>
            <p:cNvSpPr>
              <a:spLocks/>
            </p:cNvSpPr>
            <p:nvPr/>
          </p:nvSpPr>
          <p:spPr bwMode="auto">
            <a:xfrm>
              <a:off x="1827" y="1857"/>
              <a:ext cx="327" cy="327"/>
            </a:xfrm>
            <a:custGeom>
              <a:avLst/>
              <a:gdLst>
                <a:gd name="T0" fmla="*/ 490 w 981"/>
                <a:gd name="T1" fmla="*/ 0 h 981"/>
                <a:gd name="T2" fmla="*/ 557 w 981"/>
                <a:gd name="T3" fmla="*/ 4 h 981"/>
                <a:gd name="T4" fmla="*/ 621 w 981"/>
                <a:gd name="T5" fmla="*/ 19 h 981"/>
                <a:gd name="T6" fmla="*/ 681 w 981"/>
                <a:gd name="T7" fmla="*/ 38 h 981"/>
                <a:gd name="T8" fmla="*/ 738 w 981"/>
                <a:gd name="T9" fmla="*/ 68 h 981"/>
                <a:gd name="T10" fmla="*/ 790 w 981"/>
                <a:gd name="T11" fmla="*/ 102 h 981"/>
                <a:gd name="T12" fmla="*/ 837 w 981"/>
                <a:gd name="T13" fmla="*/ 144 h 981"/>
                <a:gd name="T14" fmla="*/ 878 w 981"/>
                <a:gd name="T15" fmla="*/ 191 h 981"/>
                <a:gd name="T16" fmla="*/ 914 w 981"/>
                <a:gd name="T17" fmla="*/ 243 h 981"/>
                <a:gd name="T18" fmla="*/ 942 w 981"/>
                <a:gd name="T19" fmla="*/ 300 h 981"/>
                <a:gd name="T20" fmla="*/ 963 w 981"/>
                <a:gd name="T21" fmla="*/ 361 h 981"/>
                <a:gd name="T22" fmla="*/ 976 w 981"/>
                <a:gd name="T23" fmla="*/ 424 h 981"/>
                <a:gd name="T24" fmla="*/ 981 w 981"/>
                <a:gd name="T25" fmla="*/ 491 h 981"/>
                <a:gd name="T26" fmla="*/ 976 w 981"/>
                <a:gd name="T27" fmla="*/ 557 h 981"/>
                <a:gd name="T28" fmla="*/ 963 w 981"/>
                <a:gd name="T29" fmla="*/ 621 h 981"/>
                <a:gd name="T30" fmla="*/ 942 w 981"/>
                <a:gd name="T31" fmla="*/ 682 h 981"/>
                <a:gd name="T32" fmla="*/ 914 w 981"/>
                <a:gd name="T33" fmla="*/ 738 h 981"/>
                <a:gd name="T34" fmla="*/ 878 w 981"/>
                <a:gd name="T35" fmla="*/ 790 h 981"/>
                <a:gd name="T36" fmla="*/ 837 w 981"/>
                <a:gd name="T37" fmla="*/ 837 h 981"/>
                <a:gd name="T38" fmla="*/ 790 w 981"/>
                <a:gd name="T39" fmla="*/ 878 h 981"/>
                <a:gd name="T40" fmla="*/ 738 w 981"/>
                <a:gd name="T41" fmla="*/ 913 h 981"/>
                <a:gd name="T42" fmla="*/ 681 w 981"/>
                <a:gd name="T43" fmla="*/ 942 h 981"/>
                <a:gd name="T44" fmla="*/ 621 w 981"/>
                <a:gd name="T45" fmla="*/ 963 h 981"/>
                <a:gd name="T46" fmla="*/ 557 w 981"/>
                <a:gd name="T47" fmla="*/ 977 h 981"/>
                <a:gd name="T48" fmla="*/ 490 w 981"/>
                <a:gd name="T49" fmla="*/ 981 h 981"/>
                <a:gd name="T50" fmla="*/ 424 w 981"/>
                <a:gd name="T51" fmla="*/ 977 h 981"/>
                <a:gd name="T52" fmla="*/ 360 w 981"/>
                <a:gd name="T53" fmla="*/ 963 h 981"/>
                <a:gd name="T54" fmla="*/ 299 w 981"/>
                <a:gd name="T55" fmla="*/ 942 h 981"/>
                <a:gd name="T56" fmla="*/ 243 w 981"/>
                <a:gd name="T57" fmla="*/ 913 h 981"/>
                <a:gd name="T58" fmla="*/ 191 w 981"/>
                <a:gd name="T59" fmla="*/ 878 h 981"/>
                <a:gd name="T60" fmla="*/ 144 w 981"/>
                <a:gd name="T61" fmla="*/ 837 h 981"/>
                <a:gd name="T62" fmla="*/ 101 w 981"/>
                <a:gd name="T63" fmla="*/ 790 h 981"/>
                <a:gd name="T64" fmla="*/ 66 w 981"/>
                <a:gd name="T65" fmla="*/ 738 h 981"/>
                <a:gd name="T66" fmla="*/ 38 w 981"/>
                <a:gd name="T67" fmla="*/ 682 h 981"/>
                <a:gd name="T68" fmla="*/ 18 w 981"/>
                <a:gd name="T69" fmla="*/ 621 h 981"/>
                <a:gd name="T70" fmla="*/ 4 w 981"/>
                <a:gd name="T71" fmla="*/ 557 h 981"/>
                <a:gd name="T72" fmla="*/ 0 w 981"/>
                <a:gd name="T73" fmla="*/ 491 h 981"/>
                <a:gd name="T74" fmla="*/ 4 w 981"/>
                <a:gd name="T75" fmla="*/ 424 h 981"/>
                <a:gd name="T76" fmla="*/ 18 w 981"/>
                <a:gd name="T77" fmla="*/ 361 h 981"/>
                <a:gd name="T78" fmla="*/ 38 w 981"/>
                <a:gd name="T79" fmla="*/ 300 h 981"/>
                <a:gd name="T80" fmla="*/ 66 w 981"/>
                <a:gd name="T81" fmla="*/ 243 h 981"/>
                <a:gd name="T82" fmla="*/ 101 w 981"/>
                <a:gd name="T83" fmla="*/ 191 h 981"/>
                <a:gd name="T84" fmla="*/ 144 w 981"/>
                <a:gd name="T85" fmla="*/ 144 h 981"/>
                <a:gd name="T86" fmla="*/ 191 w 981"/>
                <a:gd name="T87" fmla="*/ 102 h 981"/>
                <a:gd name="T88" fmla="*/ 243 w 981"/>
                <a:gd name="T89" fmla="*/ 68 h 981"/>
                <a:gd name="T90" fmla="*/ 299 w 981"/>
                <a:gd name="T91" fmla="*/ 38 h 981"/>
                <a:gd name="T92" fmla="*/ 360 w 981"/>
                <a:gd name="T93" fmla="*/ 19 h 981"/>
                <a:gd name="T94" fmla="*/ 424 w 981"/>
                <a:gd name="T95" fmla="*/ 4 h 981"/>
                <a:gd name="T96" fmla="*/ 490 w 981"/>
                <a:gd name="T97"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1" h="981">
                  <a:moveTo>
                    <a:pt x="490" y="0"/>
                  </a:moveTo>
                  <a:lnTo>
                    <a:pt x="557" y="4"/>
                  </a:lnTo>
                  <a:lnTo>
                    <a:pt x="621" y="19"/>
                  </a:lnTo>
                  <a:lnTo>
                    <a:pt x="681" y="38"/>
                  </a:lnTo>
                  <a:lnTo>
                    <a:pt x="738" y="68"/>
                  </a:lnTo>
                  <a:lnTo>
                    <a:pt x="790" y="102"/>
                  </a:lnTo>
                  <a:lnTo>
                    <a:pt x="837" y="144"/>
                  </a:lnTo>
                  <a:lnTo>
                    <a:pt x="878" y="191"/>
                  </a:lnTo>
                  <a:lnTo>
                    <a:pt x="914" y="243"/>
                  </a:lnTo>
                  <a:lnTo>
                    <a:pt x="942" y="300"/>
                  </a:lnTo>
                  <a:lnTo>
                    <a:pt x="963" y="361"/>
                  </a:lnTo>
                  <a:lnTo>
                    <a:pt x="976" y="424"/>
                  </a:lnTo>
                  <a:lnTo>
                    <a:pt x="981" y="491"/>
                  </a:lnTo>
                  <a:lnTo>
                    <a:pt x="976" y="557"/>
                  </a:lnTo>
                  <a:lnTo>
                    <a:pt x="963" y="621"/>
                  </a:lnTo>
                  <a:lnTo>
                    <a:pt x="942" y="682"/>
                  </a:lnTo>
                  <a:lnTo>
                    <a:pt x="914" y="738"/>
                  </a:lnTo>
                  <a:lnTo>
                    <a:pt x="878" y="790"/>
                  </a:lnTo>
                  <a:lnTo>
                    <a:pt x="837" y="837"/>
                  </a:lnTo>
                  <a:lnTo>
                    <a:pt x="790" y="878"/>
                  </a:lnTo>
                  <a:lnTo>
                    <a:pt x="738" y="913"/>
                  </a:lnTo>
                  <a:lnTo>
                    <a:pt x="681" y="942"/>
                  </a:lnTo>
                  <a:lnTo>
                    <a:pt x="621" y="963"/>
                  </a:lnTo>
                  <a:lnTo>
                    <a:pt x="557" y="977"/>
                  </a:lnTo>
                  <a:lnTo>
                    <a:pt x="490" y="981"/>
                  </a:lnTo>
                  <a:lnTo>
                    <a:pt x="424" y="977"/>
                  </a:lnTo>
                  <a:lnTo>
                    <a:pt x="360" y="963"/>
                  </a:lnTo>
                  <a:lnTo>
                    <a:pt x="299" y="942"/>
                  </a:lnTo>
                  <a:lnTo>
                    <a:pt x="243" y="913"/>
                  </a:lnTo>
                  <a:lnTo>
                    <a:pt x="191" y="878"/>
                  </a:lnTo>
                  <a:lnTo>
                    <a:pt x="144" y="837"/>
                  </a:lnTo>
                  <a:lnTo>
                    <a:pt x="101" y="790"/>
                  </a:lnTo>
                  <a:lnTo>
                    <a:pt x="66" y="738"/>
                  </a:lnTo>
                  <a:lnTo>
                    <a:pt x="38" y="682"/>
                  </a:lnTo>
                  <a:lnTo>
                    <a:pt x="18" y="621"/>
                  </a:lnTo>
                  <a:lnTo>
                    <a:pt x="4" y="557"/>
                  </a:lnTo>
                  <a:lnTo>
                    <a:pt x="0" y="491"/>
                  </a:lnTo>
                  <a:lnTo>
                    <a:pt x="4" y="424"/>
                  </a:lnTo>
                  <a:lnTo>
                    <a:pt x="18" y="361"/>
                  </a:lnTo>
                  <a:lnTo>
                    <a:pt x="38" y="300"/>
                  </a:lnTo>
                  <a:lnTo>
                    <a:pt x="66" y="243"/>
                  </a:lnTo>
                  <a:lnTo>
                    <a:pt x="101" y="191"/>
                  </a:lnTo>
                  <a:lnTo>
                    <a:pt x="144" y="144"/>
                  </a:lnTo>
                  <a:lnTo>
                    <a:pt x="191" y="102"/>
                  </a:lnTo>
                  <a:lnTo>
                    <a:pt x="243" y="68"/>
                  </a:lnTo>
                  <a:lnTo>
                    <a:pt x="299" y="38"/>
                  </a:lnTo>
                  <a:lnTo>
                    <a:pt x="360" y="19"/>
                  </a:lnTo>
                  <a:lnTo>
                    <a:pt x="424" y="4"/>
                  </a:lnTo>
                  <a:lnTo>
                    <a:pt x="49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 name="Freeform 7"/>
            <p:cNvSpPr>
              <a:spLocks noEditPoints="1"/>
            </p:cNvSpPr>
            <p:nvPr/>
          </p:nvSpPr>
          <p:spPr bwMode="auto">
            <a:xfrm>
              <a:off x="1611" y="2146"/>
              <a:ext cx="1053" cy="1241"/>
            </a:xfrm>
            <a:custGeom>
              <a:avLst/>
              <a:gdLst>
                <a:gd name="T0" fmla="*/ 1883 w 3160"/>
                <a:gd name="T1" fmla="*/ 2153 h 3723"/>
                <a:gd name="T2" fmla="*/ 1781 w 3160"/>
                <a:gd name="T3" fmla="*/ 2440 h 3723"/>
                <a:gd name="T4" fmla="*/ 1745 w 3160"/>
                <a:gd name="T5" fmla="*/ 2614 h 3723"/>
                <a:gd name="T6" fmla="*/ 1844 w 3160"/>
                <a:gd name="T7" fmla="*/ 2629 h 3723"/>
                <a:gd name="T8" fmla="*/ 1918 w 3160"/>
                <a:gd name="T9" fmla="*/ 2639 h 3723"/>
                <a:gd name="T10" fmla="*/ 1924 w 3160"/>
                <a:gd name="T11" fmla="*/ 2619 h 3723"/>
                <a:gd name="T12" fmla="*/ 1927 w 3160"/>
                <a:gd name="T13" fmla="*/ 2578 h 3723"/>
                <a:gd name="T14" fmla="*/ 1935 w 3160"/>
                <a:gd name="T15" fmla="*/ 2452 h 3723"/>
                <a:gd name="T16" fmla="*/ 1948 w 3160"/>
                <a:gd name="T17" fmla="*/ 2260 h 3723"/>
                <a:gd name="T18" fmla="*/ 1959 w 3160"/>
                <a:gd name="T19" fmla="*/ 2068 h 3723"/>
                <a:gd name="T20" fmla="*/ 1966 w 3160"/>
                <a:gd name="T21" fmla="*/ 1942 h 3723"/>
                <a:gd name="T22" fmla="*/ 217 w 3160"/>
                <a:gd name="T23" fmla="*/ 1 h 3723"/>
                <a:gd name="T24" fmla="*/ 331 w 3160"/>
                <a:gd name="T25" fmla="*/ 62 h 3723"/>
                <a:gd name="T26" fmla="*/ 493 w 3160"/>
                <a:gd name="T27" fmla="*/ 256 h 3723"/>
                <a:gd name="T28" fmla="*/ 728 w 3160"/>
                <a:gd name="T29" fmla="*/ 390 h 3723"/>
                <a:gd name="T30" fmla="*/ 897 w 3160"/>
                <a:gd name="T31" fmla="*/ 410 h 3723"/>
                <a:gd name="T32" fmla="*/ 1006 w 3160"/>
                <a:gd name="T33" fmla="*/ 379 h 3723"/>
                <a:gd name="T34" fmla="*/ 1112 w 3160"/>
                <a:gd name="T35" fmla="*/ 270 h 3723"/>
                <a:gd name="T36" fmla="*/ 1225 w 3160"/>
                <a:gd name="T37" fmla="*/ 151 h 3723"/>
                <a:gd name="T38" fmla="*/ 1328 w 3160"/>
                <a:gd name="T39" fmla="*/ 92 h 3723"/>
                <a:gd name="T40" fmla="*/ 1526 w 3160"/>
                <a:gd name="T41" fmla="*/ 51 h 3723"/>
                <a:gd name="T42" fmla="*/ 1656 w 3160"/>
                <a:gd name="T43" fmla="*/ 51 h 3723"/>
                <a:gd name="T44" fmla="*/ 1853 w 3160"/>
                <a:gd name="T45" fmla="*/ 82 h 3723"/>
                <a:gd name="T46" fmla="*/ 2234 w 3160"/>
                <a:gd name="T47" fmla="*/ 179 h 3723"/>
                <a:gd name="T48" fmla="*/ 2633 w 3160"/>
                <a:gd name="T49" fmla="*/ 343 h 3723"/>
                <a:gd name="T50" fmla="*/ 3013 w 3160"/>
                <a:gd name="T51" fmla="*/ 589 h 3723"/>
                <a:gd name="T52" fmla="*/ 3153 w 3160"/>
                <a:gd name="T53" fmla="*/ 752 h 3723"/>
                <a:gd name="T54" fmla="*/ 3146 w 3160"/>
                <a:gd name="T55" fmla="*/ 879 h 3723"/>
                <a:gd name="T56" fmla="*/ 3060 w 3160"/>
                <a:gd name="T57" fmla="*/ 974 h 3723"/>
                <a:gd name="T58" fmla="*/ 2935 w 3160"/>
                <a:gd name="T59" fmla="*/ 993 h 3723"/>
                <a:gd name="T60" fmla="*/ 2764 w 3160"/>
                <a:gd name="T61" fmla="*/ 879 h 3723"/>
                <a:gd name="T62" fmla="*/ 2432 w 3160"/>
                <a:gd name="T63" fmla="*/ 667 h 3723"/>
                <a:gd name="T64" fmla="*/ 2078 w 3160"/>
                <a:gd name="T65" fmla="*/ 528 h 3723"/>
                <a:gd name="T66" fmla="*/ 2443 w 3160"/>
                <a:gd name="T67" fmla="*/ 1389 h 3723"/>
                <a:gd name="T68" fmla="*/ 2376 w 3160"/>
                <a:gd name="T69" fmla="*/ 2582 h 3723"/>
                <a:gd name="T70" fmla="*/ 2691 w 3160"/>
                <a:gd name="T71" fmla="*/ 2684 h 3723"/>
                <a:gd name="T72" fmla="*/ 2821 w 3160"/>
                <a:gd name="T73" fmla="*/ 2761 h 3723"/>
                <a:gd name="T74" fmla="*/ 2873 w 3160"/>
                <a:gd name="T75" fmla="*/ 2906 h 3723"/>
                <a:gd name="T76" fmla="*/ 2819 w 3160"/>
                <a:gd name="T77" fmla="*/ 3050 h 3723"/>
                <a:gd name="T78" fmla="*/ 2689 w 3160"/>
                <a:gd name="T79" fmla="*/ 3125 h 3723"/>
                <a:gd name="T80" fmla="*/ 2664 w 3160"/>
                <a:gd name="T81" fmla="*/ 3426 h 3723"/>
                <a:gd name="T82" fmla="*/ 2661 w 3160"/>
                <a:gd name="T83" fmla="*/ 3580 h 3723"/>
                <a:gd name="T84" fmla="*/ 2560 w 3160"/>
                <a:gd name="T85" fmla="*/ 3695 h 3723"/>
                <a:gd name="T86" fmla="*/ 2412 w 3160"/>
                <a:gd name="T87" fmla="*/ 3720 h 3723"/>
                <a:gd name="T88" fmla="*/ 2277 w 3160"/>
                <a:gd name="T89" fmla="*/ 3643 h 3723"/>
                <a:gd name="T90" fmla="*/ 1985 w 3160"/>
                <a:gd name="T91" fmla="*/ 3100 h 3723"/>
                <a:gd name="T92" fmla="*/ 1682 w 3160"/>
                <a:gd name="T93" fmla="*/ 3057 h 3723"/>
                <a:gd name="T94" fmla="*/ 1492 w 3160"/>
                <a:gd name="T95" fmla="*/ 3008 h 3723"/>
                <a:gd name="T96" fmla="*/ 1387 w 3160"/>
                <a:gd name="T97" fmla="*/ 2958 h 3723"/>
                <a:gd name="T98" fmla="*/ 1337 w 3160"/>
                <a:gd name="T99" fmla="*/ 2919 h 3723"/>
                <a:gd name="T100" fmla="*/ 1263 w 3160"/>
                <a:gd name="T101" fmla="*/ 2800 h 3723"/>
                <a:gd name="T102" fmla="*/ 1260 w 3160"/>
                <a:gd name="T103" fmla="*/ 2645 h 3723"/>
                <a:gd name="T104" fmla="*/ 1308 w 3160"/>
                <a:gd name="T105" fmla="*/ 2440 h 3723"/>
                <a:gd name="T106" fmla="*/ 1386 w 3160"/>
                <a:gd name="T107" fmla="*/ 2189 h 3723"/>
                <a:gd name="T108" fmla="*/ 1472 w 3160"/>
                <a:gd name="T109" fmla="*/ 1935 h 3723"/>
                <a:gd name="T110" fmla="*/ 1506 w 3160"/>
                <a:gd name="T111" fmla="*/ 1727 h 3723"/>
                <a:gd name="T112" fmla="*/ 939 w 3160"/>
                <a:gd name="T113" fmla="*/ 787 h 3723"/>
                <a:gd name="T114" fmla="*/ 686 w 3160"/>
                <a:gd name="T115" fmla="*/ 772 h 3723"/>
                <a:gd name="T116" fmla="*/ 389 w 3160"/>
                <a:gd name="T117" fmla="*/ 650 h 3723"/>
                <a:gd name="T118" fmla="*/ 133 w 3160"/>
                <a:gd name="T119" fmla="*/ 431 h 3723"/>
                <a:gd name="T120" fmla="*/ 4 w 3160"/>
                <a:gd name="T121" fmla="*/ 229 h 3723"/>
                <a:gd name="T122" fmla="*/ 22 w 3160"/>
                <a:gd name="T123" fmla="*/ 101 h 3723"/>
                <a:gd name="T124" fmla="*/ 120 w 3160"/>
                <a:gd name="T125" fmla="*/ 12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60" h="3723">
                  <a:moveTo>
                    <a:pt x="1966" y="1924"/>
                  </a:moveTo>
                  <a:lnTo>
                    <a:pt x="1939" y="2000"/>
                  </a:lnTo>
                  <a:lnTo>
                    <a:pt x="1911" y="2076"/>
                  </a:lnTo>
                  <a:lnTo>
                    <a:pt x="1883" y="2153"/>
                  </a:lnTo>
                  <a:lnTo>
                    <a:pt x="1856" y="2228"/>
                  </a:lnTo>
                  <a:lnTo>
                    <a:pt x="1829" y="2301"/>
                  </a:lnTo>
                  <a:lnTo>
                    <a:pt x="1805" y="2372"/>
                  </a:lnTo>
                  <a:lnTo>
                    <a:pt x="1781" y="2440"/>
                  </a:lnTo>
                  <a:lnTo>
                    <a:pt x="1760" y="2502"/>
                  </a:lnTo>
                  <a:lnTo>
                    <a:pt x="1743" y="2560"/>
                  </a:lnTo>
                  <a:lnTo>
                    <a:pt x="1727" y="2611"/>
                  </a:lnTo>
                  <a:lnTo>
                    <a:pt x="1745" y="2614"/>
                  </a:lnTo>
                  <a:lnTo>
                    <a:pt x="1768" y="2618"/>
                  </a:lnTo>
                  <a:lnTo>
                    <a:pt x="1792" y="2622"/>
                  </a:lnTo>
                  <a:lnTo>
                    <a:pt x="1819" y="2625"/>
                  </a:lnTo>
                  <a:lnTo>
                    <a:pt x="1844" y="2629"/>
                  </a:lnTo>
                  <a:lnTo>
                    <a:pt x="1869" y="2633"/>
                  </a:lnTo>
                  <a:lnTo>
                    <a:pt x="1890" y="2636"/>
                  </a:lnTo>
                  <a:lnTo>
                    <a:pt x="1907" y="2638"/>
                  </a:lnTo>
                  <a:lnTo>
                    <a:pt x="1918" y="2639"/>
                  </a:lnTo>
                  <a:lnTo>
                    <a:pt x="1921" y="2640"/>
                  </a:lnTo>
                  <a:lnTo>
                    <a:pt x="1922" y="2636"/>
                  </a:lnTo>
                  <a:lnTo>
                    <a:pt x="1922" y="2629"/>
                  </a:lnTo>
                  <a:lnTo>
                    <a:pt x="1924" y="2619"/>
                  </a:lnTo>
                  <a:lnTo>
                    <a:pt x="1924" y="2608"/>
                  </a:lnTo>
                  <a:lnTo>
                    <a:pt x="1925" y="2598"/>
                  </a:lnTo>
                  <a:lnTo>
                    <a:pt x="1925" y="2592"/>
                  </a:lnTo>
                  <a:lnTo>
                    <a:pt x="1927" y="2578"/>
                  </a:lnTo>
                  <a:lnTo>
                    <a:pt x="1928" y="2557"/>
                  </a:lnTo>
                  <a:lnTo>
                    <a:pt x="1929" y="2527"/>
                  </a:lnTo>
                  <a:lnTo>
                    <a:pt x="1932" y="2492"/>
                  </a:lnTo>
                  <a:lnTo>
                    <a:pt x="1935" y="2452"/>
                  </a:lnTo>
                  <a:lnTo>
                    <a:pt x="1938" y="2407"/>
                  </a:lnTo>
                  <a:lnTo>
                    <a:pt x="1941" y="2360"/>
                  </a:lnTo>
                  <a:lnTo>
                    <a:pt x="1944" y="2311"/>
                  </a:lnTo>
                  <a:lnTo>
                    <a:pt x="1948" y="2260"/>
                  </a:lnTo>
                  <a:lnTo>
                    <a:pt x="1951" y="2209"/>
                  </a:lnTo>
                  <a:lnTo>
                    <a:pt x="1953" y="2160"/>
                  </a:lnTo>
                  <a:lnTo>
                    <a:pt x="1958" y="2113"/>
                  </a:lnTo>
                  <a:lnTo>
                    <a:pt x="1959" y="2068"/>
                  </a:lnTo>
                  <a:lnTo>
                    <a:pt x="1962" y="2028"/>
                  </a:lnTo>
                  <a:lnTo>
                    <a:pt x="1965" y="1993"/>
                  </a:lnTo>
                  <a:lnTo>
                    <a:pt x="1966" y="1963"/>
                  </a:lnTo>
                  <a:lnTo>
                    <a:pt x="1966" y="1942"/>
                  </a:lnTo>
                  <a:lnTo>
                    <a:pt x="1968" y="1928"/>
                  </a:lnTo>
                  <a:lnTo>
                    <a:pt x="1966" y="1924"/>
                  </a:lnTo>
                  <a:close/>
                  <a:moveTo>
                    <a:pt x="185" y="0"/>
                  </a:moveTo>
                  <a:lnTo>
                    <a:pt x="217" y="1"/>
                  </a:lnTo>
                  <a:lnTo>
                    <a:pt x="249" y="8"/>
                  </a:lnTo>
                  <a:lnTo>
                    <a:pt x="280" y="21"/>
                  </a:lnTo>
                  <a:lnTo>
                    <a:pt x="307" y="39"/>
                  </a:lnTo>
                  <a:lnTo>
                    <a:pt x="331" y="62"/>
                  </a:lnTo>
                  <a:lnTo>
                    <a:pt x="352" y="89"/>
                  </a:lnTo>
                  <a:lnTo>
                    <a:pt x="394" y="150"/>
                  </a:lnTo>
                  <a:lnTo>
                    <a:pt x="442" y="206"/>
                  </a:lnTo>
                  <a:lnTo>
                    <a:pt x="493" y="256"/>
                  </a:lnTo>
                  <a:lnTo>
                    <a:pt x="549" y="299"/>
                  </a:lnTo>
                  <a:lnTo>
                    <a:pt x="607" y="338"/>
                  </a:lnTo>
                  <a:lnTo>
                    <a:pt x="667" y="367"/>
                  </a:lnTo>
                  <a:lnTo>
                    <a:pt x="728" y="390"/>
                  </a:lnTo>
                  <a:lnTo>
                    <a:pt x="790" y="404"/>
                  </a:lnTo>
                  <a:lnTo>
                    <a:pt x="853" y="411"/>
                  </a:lnTo>
                  <a:lnTo>
                    <a:pt x="873" y="411"/>
                  </a:lnTo>
                  <a:lnTo>
                    <a:pt x="897" y="410"/>
                  </a:lnTo>
                  <a:lnTo>
                    <a:pt x="923" y="405"/>
                  </a:lnTo>
                  <a:lnTo>
                    <a:pt x="950" y="400"/>
                  </a:lnTo>
                  <a:lnTo>
                    <a:pt x="977" y="391"/>
                  </a:lnTo>
                  <a:lnTo>
                    <a:pt x="1006" y="379"/>
                  </a:lnTo>
                  <a:lnTo>
                    <a:pt x="1032" y="362"/>
                  </a:lnTo>
                  <a:lnTo>
                    <a:pt x="1056" y="340"/>
                  </a:lnTo>
                  <a:lnTo>
                    <a:pt x="1079" y="314"/>
                  </a:lnTo>
                  <a:lnTo>
                    <a:pt x="1112" y="270"/>
                  </a:lnTo>
                  <a:lnTo>
                    <a:pt x="1141" y="232"/>
                  </a:lnTo>
                  <a:lnTo>
                    <a:pt x="1171" y="200"/>
                  </a:lnTo>
                  <a:lnTo>
                    <a:pt x="1198" y="174"/>
                  </a:lnTo>
                  <a:lnTo>
                    <a:pt x="1225" y="151"/>
                  </a:lnTo>
                  <a:lnTo>
                    <a:pt x="1250" y="133"/>
                  </a:lnTo>
                  <a:lnTo>
                    <a:pt x="1276" y="117"/>
                  </a:lnTo>
                  <a:lnTo>
                    <a:pt x="1301" y="104"/>
                  </a:lnTo>
                  <a:lnTo>
                    <a:pt x="1328" y="92"/>
                  </a:lnTo>
                  <a:lnTo>
                    <a:pt x="1380" y="75"/>
                  </a:lnTo>
                  <a:lnTo>
                    <a:pt x="1433" y="63"/>
                  </a:lnTo>
                  <a:lnTo>
                    <a:pt x="1481" y="55"/>
                  </a:lnTo>
                  <a:lnTo>
                    <a:pt x="1526" y="51"/>
                  </a:lnTo>
                  <a:lnTo>
                    <a:pt x="1567" y="48"/>
                  </a:lnTo>
                  <a:lnTo>
                    <a:pt x="1604" y="48"/>
                  </a:lnTo>
                  <a:lnTo>
                    <a:pt x="1634" y="49"/>
                  </a:lnTo>
                  <a:lnTo>
                    <a:pt x="1656" y="51"/>
                  </a:lnTo>
                  <a:lnTo>
                    <a:pt x="1673" y="52"/>
                  </a:lnTo>
                  <a:lnTo>
                    <a:pt x="1680" y="53"/>
                  </a:lnTo>
                  <a:lnTo>
                    <a:pt x="1764" y="66"/>
                  </a:lnTo>
                  <a:lnTo>
                    <a:pt x="1853" y="82"/>
                  </a:lnTo>
                  <a:lnTo>
                    <a:pt x="1944" y="101"/>
                  </a:lnTo>
                  <a:lnTo>
                    <a:pt x="2038" y="124"/>
                  </a:lnTo>
                  <a:lnTo>
                    <a:pt x="2135" y="150"/>
                  </a:lnTo>
                  <a:lnTo>
                    <a:pt x="2234" y="179"/>
                  </a:lnTo>
                  <a:lnTo>
                    <a:pt x="2333" y="213"/>
                  </a:lnTo>
                  <a:lnTo>
                    <a:pt x="2433" y="251"/>
                  </a:lnTo>
                  <a:lnTo>
                    <a:pt x="2533" y="295"/>
                  </a:lnTo>
                  <a:lnTo>
                    <a:pt x="2633" y="343"/>
                  </a:lnTo>
                  <a:lnTo>
                    <a:pt x="2730" y="396"/>
                  </a:lnTo>
                  <a:lnTo>
                    <a:pt x="2826" y="455"/>
                  </a:lnTo>
                  <a:lnTo>
                    <a:pt x="2921" y="520"/>
                  </a:lnTo>
                  <a:lnTo>
                    <a:pt x="3013" y="589"/>
                  </a:lnTo>
                  <a:lnTo>
                    <a:pt x="3101" y="667"/>
                  </a:lnTo>
                  <a:lnTo>
                    <a:pt x="3123" y="692"/>
                  </a:lnTo>
                  <a:lnTo>
                    <a:pt x="3140" y="721"/>
                  </a:lnTo>
                  <a:lnTo>
                    <a:pt x="3153" y="752"/>
                  </a:lnTo>
                  <a:lnTo>
                    <a:pt x="3160" y="783"/>
                  </a:lnTo>
                  <a:lnTo>
                    <a:pt x="3160" y="815"/>
                  </a:lnTo>
                  <a:lnTo>
                    <a:pt x="3156" y="848"/>
                  </a:lnTo>
                  <a:lnTo>
                    <a:pt x="3146" y="879"/>
                  </a:lnTo>
                  <a:lnTo>
                    <a:pt x="3131" y="909"/>
                  </a:lnTo>
                  <a:lnTo>
                    <a:pt x="3109" y="936"/>
                  </a:lnTo>
                  <a:lnTo>
                    <a:pt x="3085" y="957"/>
                  </a:lnTo>
                  <a:lnTo>
                    <a:pt x="3060" y="974"/>
                  </a:lnTo>
                  <a:lnTo>
                    <a:pt x="3031" y="986"/>
                  </a:lnTo>
                  <a:lnTo>
                    <a:pt x="3000" y="993"/>
                  </a:lnTo>
                  <a:lnTo>
                    <a:pt x="2971" y="996"/>
                  </a:lnTo>
                  <a:lnTo>
                    <a:pt x="2935" y="993"/>
                  </a:lnTo>
                  <a:lnTo>
                    <a:pt x="2903" y="984"/>
                  </a:lnTo>
                  <a:lnTo>
                    <a:pt x="2870" y="968"/>
                  </a:lnTo>
                  <a:lnTo>
                    <a:pt x="2840" y="945"/>
                  </a:lnTo>
                  <a:lnTo>
                    <a:pt x="2764" y="879"/>
                  </a:lnTo>
                  <a:lnTo>
                    <a:pt x="2685" y="818"/>
                  </a:lnTo>
                  <a:lnTo>
                    <a:pt x="2603" y="763"/>
                  </a:lnTo>
                  <a:lnTo>
                    <a:pt x="2518" y="712"/>
                  </a:lnTo>
                  <a:lnTo>
                    <a:pt x="2432" y="667"/>
                  </a:lnTo>
                  <a:lnTo>
                    <a:pt x="2342" y="626"/>
                  </a:lnTo>
                  <a:lnTo>
                    <a:pt x="2255" y="589"/>
                  </a:lnTo>
                  <a:lnTo>
                    <a:pt x="2166" y="558"/>
                  </a:lnTo>
                  <a:lnTo>
                    <a:pt x="2078" y="528"/>
                  </a:lnTo>
                  <a:lnTo>
                    <a:pt x="2405" y="1285"/>
                  </a:lnTo>
                  <a:lnTo>
                    <a:pt x="2422" y="1324"/>
                  </a:lnTo>
                  <a:lnTo>
                    <a:pt x="2434" y="1358"/>
                  </a:lnTo>
                  <a:lnTo>
                    <a:pt x="2443" y="1389"/>
                  </a:lnTo>
                  <a:lnTo>
                    <a:pt x="2447" y="1416"/>
                  </a:lnTo>
                  <a:lnTo>
                    <a:pt x="2449" y="1440"/>
                  </a:lnTo>
                  <a:lnTo>
                    <a:pt x="2449" y="1461"/>
                  </a:lnTo>
                  <a:lnTo>
                    <a:pt x="2376" y="2582"/>
                  </a:lnTo>
                  <a:lnTo>
                    <a:pt x="2409" y="2674"/>
                  </a:lnTo>
                  <a:lnTo>
                    <a:pt x="2531" y="2677"/>
                  </a:lnTo>
                  <a:lnTo>
                    <a:pt x="2649" y="2680"/>
                  </a:lnTo>
                  <a:lnTo>
                    <a:pt x="2691" y="2684"/>
                  </a:lnTo>
                  <a:lnTo>
                    <a:pt x="2729" y="2694"/>
                  </a:lnTo>
                  <a:lnTo>
                    <a:pt x="2763" y="2711"/>
                  </a:lnTo>
                  <a:lnTo>
                    <a:pt x="2794" y="2734"/>
                  </a:lnTo>
                  <a:lnTo>
                    <a:pt x="2821" y="2761"/>
                  </a:lnTo>
                  <a:lnTo>
                    <a:pt x="2843" y="2793"/>
                  </a:lnTo>
                  <a:lnTo>
                    <a:pt x="2860" y="2828"/>
                  </a:lnTo>
                  <a:lnTo>
                    <a:pt x="2870" y="2865"/>
                  </a:lnTo>
                  <a:lnTo>
                    <a:pt x="2873" y="2906"/>
                  </a:lnTo>
                  <a:lnTo>
                    <a:pt x="2869" y="2947"/>
                  </a:lnTo>
                  <a:lnTo>
                    <a:pt x="2859" y="2984"/>
                  </a:lnTo>
                  <a:lnTo>
                    <a:pt x="2842" y="3019"/>
                  </a:lnTo>
                  <a:lnTo>
                    <a:pt x="2819" y="3050"/>
                  </a:lnTo>
                  <a:lnTo>
                    <a:pt x="2792" y="3077"/>
                  </a:lnTo>
                  <a:lnTo>
                    <a:pt x="2761" y="3098"/>
                  </a:lnTo>
                  <a:lnTo>
                    <a:pt x="2726" y="3115"/>
                  </a:lnTo>
                  <a:lnTo>
                    <a:pt x="2689" y="3125"/>
                  </a:lnTo>
                  <a:lnTo>
                    <a:pt x="2648" y="3129"/>
                  </a:lnTo>
                  <a:lnTo>
                    <a:pt x="2647" y="3129"/>
                  </a:lnTo>
                  <a:lnTo>
                    <a:pt x="2563" y="3128"/>
                  </a:lnTo>
                  <a:lnTo>
                    <a:pt x="2664" y="3426"/>
                  </a:lnTo>
                  <a:lnTo>
                    <a:pt x="2674" y="3466"/>
                  </a:lnTo>
                  <a:lnTo>
                    <a:pt x="2676" y="3506"/>
                  </a:lnTo>
                  <a:lnTo>
                    <a:pt x="2672" y="3544"/>
                  </a:lnTo>
                  <a:lnTo>
                    <a:pt x="2661" y="3580"/>
                  </a:lnTo>
                  <a:lnTo>
                    <a:pt x="2644" y="3614"/>
                  </a:lnTo>
                  <a:lnTo>
                    <a:pt x="2621" y="3645"/>
                  </a:lnTo>
                  <a:lnTo>
                    <a:pt x="2593" y="3672"/>
                  </a:lnTo>
                  <a:lnTo>
                    <a:pt x="2560" y="3695"/>
                  </a:lnTo>
                  <a:lnTo>
                    <a:pt x="2524" y="3712"/>
                  </a:lnTo>
                  <a:lnTo>
                    <a:pt x="2487" y="3720"/>
                  </a:lnTo>
                  <a:lnTo>
                    <a:pt x="2451" y="3723"/>
                  </a:lnTo>
                  <a:lnTo>
                    <a:pt x="2412" y="3720"/>
                  </a:lnTo>
                  <a:lnTo>
                    <a:pt x="2374" y="3709"/>
                  </a:lnTo>
                  <a:lnTo>
                    <a:pt x="2338" y="3694"/>
                  </a:lnTo>
                  <a:lnTo>
                    <a:pt x="2306" y="3671"/>
                  </a:lnTo>
                  <a:lnTo>
                    <a:pt x="2277" y="3643"/>
                  </a:lnTo>
                  <a:lnTo>
                    <a:pt x="2255" y="3609"/>
                  </a:lnTo>
                  <a:lnTo>
                    <a:pt x="2238" y="3571"/>
                  </a:lnTo>
                  <a:lnTo>
                    <a:pt x="2081" y="3108"/>
                  </a:lnTo>
                  <a:lnTo>
                    <a:pt x="1985" y="3100"/>
                  </a:lnTo>
                  <a:lnTo>
                    <a:pt x="1897" y="3090"/>
                  </a:lnTo>
                  <a:lnTo>
                    <a:pt x="1818" y="3080"/>
                  </a:lnTo>
                  <a:lnTo>
                    <a:pt x="1745" y="3069"/>
                  </a:lnTo>
                  <a:lnTo>
                    <a:pt x="1682" y="3057"/>
                  </a:lnTo>
                  <a:lnTo>
                    <a:pt x="1625" y="3046"/>
                  </a:lnTo>
                  <a:lnTo>
                    <a:pt x="1574" y="3033"/>
                  </a:lnTo>
                  <a:lnTo>
                    <a:pt x="1530" y="3021"/>
                  </a:lnTo>
                  <a:lnTo>
                    <a:pt x="1492" y="3008"/>
                  </a:lnTo>
                  <a:lnTo>
                    <a:pt x="1460" y="2995"/>
                  </a:lnTo>
                  <a:lnTo>
                    <a:pt x="1431" y="2982"/>
                  </a:lnTo>
                  <a:lnTo>
                    <a:pt x="1407" y="2971"/>
                  </a:lnTo>
                  <a:lnTo>
                    <a:pt x="1387" y="2958"/>
                  </a:lnTo>
                  <a:lnTo>
                    <a:pt x="1371" y="2949"/>
                  </a:lnTo>
                  <a:lnTo>
                    <a:pt x="1356" y="2937"/>
                  </a:lnTo>
                  <a:lnTo>
                    <a:pt x="1345" y="2927"/>
                  </a:lnTo>
                  <a:lnTo>
                    <a:pt x="1337" y="2919"/>
                  </a:lnTo>
                  <a:lnTo>
                    <a:pt x="1329" y="2912"/>
                  </a:lnTo>
                  <a:lnTo>
                    <a:pt x="1301" y="2878"/>
                  </a:lnTo>
                  <a:lnTo>
                    <a:pt x="1279" y="2840"/>
                  </a:lnTo>
                  <a:lnTo>
                    <a:pt x="1263" y="2800"/>
                  </a:lnTo>
                  <a:lnTo>
                    <a:pt x="1253" y="2759"/>
                  </a:lnTo>
                  <a:lnTo>
                    <a:pt x="1252" y="2717"/>
                  </a:lnTo>
                  <a:lnTo>
                    <a:pt x="1255" y="2683"/>
                  </a:lnTo>
                  <a:lnTo>
                    <a:pt x="1260" y="2645"/>
                  </a:lnTo>
                  <a:lnTo>
                    <a:pt x="1269" y="2599"/>
                  </a:lnTo>
                  <a:lnTo>
                    <a:pt x="1280" y="2551"/>
                  </a:lnTo>
                  <a:lnTo>
                    <a:pt x="1293" y="2498"/>
                  </a:lnTo>
                  <a:lnTo>
                    <a:pt x="1308" y="2440"/>
                  </a:lnTo>
                  <a:lnTo>
                    <a:pt x="1325" y="2380"/>
                  </a:lnTo>
                  <a:lnTo>
                    <a:pt x="1345" y="2318"/>
                  </a:lnTo>
                  <a:lnTo>
                    <a:pt x="1365" y="2254"/>
                  </a:lnTo>
                  <a:lnTo>
                    <a:pt x="1386" y="2189"/>
                  </a:lnTo>
                  <a:lnTo>
                    <a:pt x="1407" y="2124"/>
                  </a:lnTo>
                  <a:lnTo>
                    <a:pt x="1429" y="2061"/>
                  </a:lnTo>
                  <a:lnTo>
                    <a:pt x="1451" y="1997"/>
                  </a:lnTo>
                  <a:lnTo>
                    <a:pt x="1472" y="1935"/>
                  </a:lnTo>
                  <a:lnTo>
                    <a:pt x="1494" y="1876"/>
                  </a:lnTo>
                  <a:lnTo>
                    <a:pt x="1513" y="1819"/>
                  </a:lnTo>
                  <a:lnTo>
                    <a:pt x="1533" y="1767"/>
                  </a:lnTo>
                  <a:lnTo>
                    <a:pt x="1506" y="1727"/>
                  </a:lnTo>
                  <a:lnTo>
                    <a:pt x="1484" y="1682"/>
                  </a:lnTo>
                  <a:lnTo>
                    <a:pt x="1082" y="757"/>
                  </a:lnTo>
                  <a:lnTo>
                    <a:pt x="1013" y="776"/>
                  </a:lnTo>
                  <a:lnTo>
                    <a:pt x="939" y="787"/>
                  </a:lnTo>
                  <a:lnTo>
                    <a:pt x="863" y="791"/>
                  </a:lnTo>
                  <a:lnTo>
                    <a:pt x="841" y="791"/>
                  </a:lnTo>
                  <a:lnTo>
                    <a:pt x="764" y="786"/>
                  </a:lnTo>
                  <a:lnTo>
                    <a:pt x="686" y="772"/>
                  </a:lnTo>
                  <a:lnTo>
                    <a:pt x="609" y="752"/>
                  </a:lnTo>
                  <a:lnTo>
                    <a:pt x="533" y="723"/>
                  </a:lnTo>
                  <a:lnTo>
                    <a:pt x="459" y="691"/>
                  </a:lnTo>
                  <a:lnTo>
                    <a:pt x="389" y="650"/>
                  </a:lnTo>
                  <a:lnTo>
                    <a:pt x="319" y="603"/>
                  </a:lnTo>
                  <a:lnTo>
                    <a:pt x="253" y="552"/>
                  </a:lnTo>
                  <a:lnTo>
                    <a:pt x="191" y="494"/>
                  </a:lnTo>
                  <a:lnTo>
                    <a:pt x="133" y="431"/>
                  </a:lnTo>
                  <a:lnTo>
                    <a:pt x="79" y="363"/>
                  </a:lnTo>
                  <a:lnTo>
                    <a:pt x="29" y="291"/>
                  </a:lnTo>
                  <a:lnTo>
                    <a:pt x="14" y="260"/>
                  </a:lnTo>
                  <a:lnTo>
                    <a:pt x="4" y="229"/>
                  </a:lnTo>
                  <a:lnTo>
                    <a:pt x="0" y="195"/>
                  </a:lnTo>
                  <a:lnTo>
                    <a:pt x="2" y="164"/>
                  </a:lnTo>
                  <a:lnTo>
                    <a:pt x="9" y="131"/>
                  </a:lnTo>
                  <a:lnTo>
                    <a:pt x="22" y="101"/>
                  </a:lnTo>
                  <a:lnTo>
                    <a:pt x="39" y="73"/>
                  </a:lnTo>
                  <a:lnTo>
                    <a:pt x="62" y="49"/>
                  </a:lnTo>
                  <a:lnTo>
                    <a:pt x="90" y="28"/>
                  </a:lnTo>
                  <a:lnTo>
                    <a:pt x="120" y="12"/>
                  </a:lnTo>
                  <a:lnTo>
                    <a:pt x="152" y="4"/>
                  </a:lnTo>
                  <a:lnTo>
                    <a:pt x="18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 name="Rectangle 8"/>
            <p:cNvSpPr>
              <a:spLocks noChangeArrowheads="1"/>
            </p:cNvSpPr>
            <p:nvPr/>
          </p:nvSpPr>
          <p:spPr bwMode="auto">
            <a:xfrm>
              <a:off x="2214" y="2003"/>
              <a:ext cx="287" cy="17"/>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Rectangle 9"/>
            <p:cNvSpPr>
              <a:spLocks noChangeArrowheads="1"/>
            </p:cNvSpPr>
            <p:nvPr/>
          </p:nvSpPr>
          <p:spPr bwMode="auto">
            <a:xfrm>
              <a:off x="2312" y="2069"/>
              <a:ext cx="187" cy="16"/>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Rectangle 10"/>
            <p:cNvSpPr>
              <a:spLocks noChangeArrowheads="1"/>
            </p:cNvSpPr>
            <p:nvPr/>
          </p:nvSpPr>
          <p:spPr bwMode="auto">
            <a:xfrm>
              <a:off x="2240" y="2131"/>
              <a:ext cx="188" cy="16"/>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24" name="文字方塊 23"/>
          <p:cNvSpPr txBox="1"/>
          <p:nvPr/>
        </p:nvSpPr>
        <p:spPr>
          <a:xfrm>
            <a:off x="1463957" y="5636040"/>
            <a:ext cx="2799422" cy="954107"/>
          </a:xfrm>
          <a:prstGeom prst="rect">
            <a:avLst/>
          </a:prstGeom>
          <a:noFill/>
        </p:spPr>
        <p:txBody>
          <a:bodyPr wrap="square" rtlCol="0">
            <a:spAutoFit/>
          </a:bodyPr>
          <a:lstStyle/>
          <a:p>
            <a:pPr algn="ctr"/>
            <a:r>
              <a:rPr lang="zh-TW" altLang="en-US" sz="2800" b="1" dirty="0" smtClean="0">
                <a:solidFill>
                  <a:schemeClr val="tx2">
                    <a:lumMod val="50000"/>
                  </a:schemeClr>
                </a:solidFill>
                <a:latin typeface="微軟正黑體" panose="020B0604030504040204" pitchFamily="34" charset="-120"/>
                <a:ea typeface="微軟正黑體" panose="020B0604030504040204" pitchFamily="34" charset="-120"/>
              </a:rPr>
              <a:t>多數懷孕移工</a:t>
            </a:r>
            <a:endParaRPr lang="en-US" altLang="zh-TW" sz="2800" b="1" dirty="0" smtClean="0">
              <a:solidFill>
                <a:schemeClr val="tx2">
                  <a:lumMod val="50000"/>
                </a:schemeClr>
              </a:solidFill>
              <a:latin typeface="微軟正黑體" panose="020B0604030504040204" pitchFamily="34" charset="-120"/>
              <a:ea typeface="微軟正黑體" panose="020B0604030504040204" pitchFamily="34" charset="-120"/>
            </a:endParaRPr>
          </a:p>
          <a:p>
            <a:pPr algn="ctr"/>
            <a:r>
              <a:rPr lang="zh-TW" altLang="en-US" sz="2800" b="1" dirty="0" smtClean="0">
                <a:solidFill>
                  <a:schemeClr val="tx2">
                    <a:lumMod val="50000"/>
                  </a:schemeClr>
                </a:solidFill>
                <a:latin typeface="微軟正黑體" panose="020B0604030504040204" pitchFamily="34" charset="-120"/>
                <a:ea typeface="微軟正黑體" panose="020B0604030504040204" pitchFamily="34" charset="-120"/>
              </a:rPr>
              <a:t>非法</a:t>
            </a:r>
            <a:r>
              <a:rPr lang="zh-TW" altLang="en-US" sz="2800" b="1" dirty="0">
                <a:solidFill>
                  <a:schemeClr val="tx2">
                    <a:lumMod val="50000"/>
                  </a:schemeClr>
                </a:solidFill>
                <a:latin typeface="微軟正黑體" panose="020B0604030504040204" pitchFamily="34" charset="-120"/>
                <a:ea typeface="微軟正黑體" panose="020B0604030504040204" pitchFamily="34" charset="-120"/>
              </a:rPr>
              <a:t>逃逸</a:t>
            </a:r>
          </a:p>
        </p:txBody>
      </p:sp>
      <p:sp>
        <p:nvSpPr>
          <p:cNvPr id="28" name="Freeform 22"/>
          <p:cNvSpPr>
            <a:spLocks noEditPoints="1"/>
          </p:cNvSpPr>
          <p:nvPr/>
        </p:nvSpPr>
        <p:spPr bwMode="auto">
          <a:xfrm>
            <a:off x="6527367" y="3862043"/>
            <a:ext cx="923900" cy="1293331"/>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31" name="群組 30"/>
          <p:cNvGrpSpPr/>
          <p:nvPr/>
        </p:nvGrpSpPr>
        <p:grpSpPr>
          <a:xfrm>
            <a:off x="4554753" y="3862043"/>
            <a:ext cx="1541247" cy="1301058"/>
            <a:chOff x="4585233" y="3455003"/>
            <a:chExt cx="1357072" cy="1145585"/>
          </a:xfrm>
        </p:grpSpPr>
        <p:sp>
          <p:nvSpPr>
            <p:cNvPr id="25" name="Freeform 22"/>
            <p:cNvSpPr>
              <a:spLocks noEditPoints="1"/>
            </p:cNvSpPr>
            <p:nvPr/>
          </p:nvSpPr>
          <p:spPr bwMode="auto">
            <a:xfrm>
              <a:off x="5057582" y="3464914"/>
              <a:ext cx="402509" cy="56345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6" name="Freeform 22"/>
            <p:cNvSpPr>
              <a:spLocks noEditPoints="1"/>
            </p:cNvSpPr>
            <p:nvPr/>
          </p:nvSpPr>
          <p:spPr bwMode="auto">
            <a:xfrm>
              <a:off x="4585233" y="3473676"/>
              <a:ext cx="402509" cy="56345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7" name="Freeform 22"/>
            <p:cNvSpPr>
              <a:spLocks noEditPoints="1"/>
            </p:cNvSpPr>
            <p:nvPr/>
          </p:nvSpPr>
          <p:spPr bwMode="auto">
            <a:xfrm>
              <a:off x="4823014" y="4037132"/>
              <a:ext cx="402509" cy="56345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9" name="Freeform 22"/>
            <p:cNvSpPr>
              <a:spLocks noEditPoints="1"/>
            </p:cNvSpPr>
            <p:nvPr/>
          </p:nvSpPr>
          <p:spPr bwMode="auto">
            <a:xfrm>
              <a:off x="5338541" y="4037132"/>
              <a:ext cx="402509" cy="56345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0" name="Freeform 22"/>
            <p:cNvSpPr>
              <a:spLocks noEditPoints="1"/>
            </p:cNvSpPr>
            <p:nvPr/>
          </p:nvSpPr>
          <p:spPr bwMode="auto">
            <a:xfrm>
              <a:off x="5539796" y="3455003"/>
              <a:ext cx="402509" cy="563456"/>
            </a:xfrm>
            <a:custGeom>
              <a:avLst/>
              <a:gdLst>
                <a:gd name="T0" fmla="*/ 2065 w 2865"/>
                <a:gd name="T1" fmla="*/ 2577 h 4011"/>
                <a:gd name="T2" fmla="*/ 2181 w 2865"/>
                <a:gd name="T3" fmla="*/ 2692 h 4011"/>
                <a:gd name="T4" fmla="*/ 2317 w 2865"/>
                <a:gd name="T5" fmla="*/ 2826 h 4011"/>
                <a:gd name="T6" fmla="*/ 2410 w 2865"/>
                <a:gd name="T7" fmla="*/ 2915 h 4011"/>
                <a:gd name="T8" fmla="*/ 2485 w 2865"/>
                <a:gd name="T9" fmla="*/ 3031 h 4011"/>
                <a:gd name="T10" fmla="*/ 2481 w 2865"/>
                <a:gd name="T11" fmla="*/ 3239 h 4011"/>
                <a:gd name="T12" fmla="*/ 1848 w 2865"/>
                <a:gd name="T13" fmla="*/ 3940 h 4011"/>
                <a:gd name="T14" fmla="*/ 1668 w 2865"/>
                <a:gd name="T15" fmla="*/ 4010 h 4011"/>
                <a:gd name="T16" fmla="*/ 1527 w 2865"/>
                <a:gd name="T17" fmla="*/ 3927 h 4011"/>
                <a:gd name="T18" fmla="*/ 1496 w 2865"/>
                <a:gd name="T19" fmla="*/ 3765 h 4011"/>
                <a:gd name="T20" fmla="*/ 1569 w 2865"/>
                <a:gd name="T21" fmla="*/ 2992 h 4011"/>
                <a:gd name="T22" fmla="*/ 1281 w 2865"/>
                <a:gd name="T23" fmla="*/ 3661 h 4011"/>
                <a:gd name="T24" fmla="*/ 1350 w 2865"/>
                <a:gd name="T25" fmla="*/ 3835 h 4011"/>
                <a:gd name="T26" fmla="*/ 1265 w 2865"/>
                <a:gd name="T27" fmla="*/ 3974 h 4011"/>
                <a:gd name="T28" fmla="*/ 1100 w 2865"/>
                <a:gd name="T29" fmla="*/ 4005 h 4011"/>
                <a:gd name="T30" fmla="*/ 416 w 2865"/>
                <a:gd name="T31" fmla="*/ 3351 h 4011"/>
                <a:gd name="T32" fmla="*/ 341 w 2865"/>
                <a:gd name="T33" fmla="*/ 3155 h 4011"/>
                <a:gd name="T34" fmla="*/ 392 w 2865"/>
                <a:gd name="T35" fmla="*/ 2958 h 4011"/>
                <a:gd name="T36" fmla="*/ 458 w 2865"/>
                <a:gd name="T37" fmla="*/ 2888 h 4011"/>
                <a:gd name="T38" fmla="*/ 575 w 2865"/>
                <a:gd name="T39" fmla="*/ 2773 h 4011"/>
                <a:gd name="T40" fmla="*/ 711 w 2865"/>
                <a:gd name="T41" fmla="*/ 2640 h 4011"/>
                <a:gd name="T42" fmla="*/ 802 w 2865"/>
                <a:gd name="T43" fmla="*/ 2551 h 4011"/>
                <a:gd name="T44" fmla="*/ 1576 w 2865"/>
                <a:gd name="T45" fmla="*/ 1244 h 4011"/>
                <a:gd name="T46" fmla="*/ 1940 w 2865"/>
                <a:gd name="T47" fmla="*/ 1303 h 4011"/>
                <a:gd name="T48" fmla="*/ 2184 w 2865"/>
                <a:gd name="T49" fmla="*/ 1439 h 4011"/>
                <a:gd name="T50" fmla="*/ 2273 w 2865"/>
                <a:gd name="T51" fmla="*/ 1526 h 4011"/>
                <a:gd name="T52" fmla="*/ 2422 w 2865"/>
                <a:gd name="T53" fmla="*/ 1680 h 4011"/>
                <a:gd name="T54" fmla="*/ 2587 w 2865"/>
                <a:gd name="T55" fmla="*/ 1854 h 4011"/>
                <a:gd name="T56" fmla="*/ 2728 w 2865"/>
                <a:gd name="T57" fmla="*/ 2003 h 4011"/>
                <a:gd name="T58" fmla="*/ 2799 w 2865"/>
                <a:gd name="T59" fmla="*/ 2079 h 4011"/>
                <a:gd name="T60" fmla="*/ 2864 w 2865"/>
                <a:gd name="T61" fmla="*/ 2203 h 4011"/>
                <a:gd name="T62" fmla="*/ 2811 w 2865"/>
                <a:gd name="T63" fmla="*/ 2361 h 4011"/>
                <a:gd name="T64" fmla="*/ 2665 w 2865"/>
                <a:gd name="T65" fmla="*/ 2422 h 4011"/>
                <a:gd name="T66" fmla="*/ 2528 w 2865"/>
                <a:gd name="T67" fmla="*/ 2370 h 4011"/>
                <a:gd name="T68" fmla="*/ 339 w 2865"/>
                <a:gd name="T69" fmla="*/ 2370 h 4011"/>
                <a:gd name="T70" fmla="*/ 200 w 2865"/>
                <a:gd name="T71" fmla="*/ 2422 h 4011"/>
                <a:gd name="T72" fmla="*/ 54 w 2865"/>
                <a:gd name="T73" fmla="*/ 2361 h 4011"/>
                <a:gd name="T74" fmla="*/ 1 w 2865"/>
                <a:gd name="T75" fmla="*/ 2203 h 4011"/>
                <a:gd name="T76" fmla="*/ 66 w 2865"/>
                <a:gd name="T77" fmla="*/ 2079 h 4011"/>
                <a:gd name="T78" fmla="*/ 138 w 2865"/>
                <a:gd name="T79" fmla="*/ 2003 h 4011"/>
                <a:gd name="T80" fmla="*/ 278 w 2865"/>
                <a:gd name="T81" fmla="*/ 1854 h 4011"/>
                <a:gd name="T82" fmla="*/ 443 w 2865"/>
                <a:gd name="T83" fmla="*/ 1680 h 4011"/>
                <a:gd name="T84" fmla="*/ 592 w 2865"/>
                <a:gd name="T85" fmla="*/ 1526 h 4011"/>
                <a:gd name="T86" fmla="*/ 681 w 2865"/>
                <a:gd name="T87" fmla="*/ 1439 h 4011"/>
                <a:gd name="T88" fmla="*/ 926 w 2865"/>
                <a:gd name="T89" fmla="*/ 1303 h 4011"/>
                <a:gd name="T90" fmla="*/ 1290 w 2865"/>
                <a:gd name="T91" fmla="*/ 1244 h 4011"/>
                <a:gd name="T92" fmla="*/ 1564 w 2865"/>
                <a:gd name="T93" fmla="*/ 14 h 4011"/>
                <a:gd name="T94" fmla="*/ 1835 w 2865"/>
                <a:gd name="T95" fmla="*/ 162 h 4011"/>
                <a:gd name="T96" fmla="*/ 1985 w 2865"/>
                <a:gd name="T97" fmla="*/ 428 h 4011"/>
                <a:gd name="T98" fmla="*/ 1967 w 2865"/>
                <a:gd name="T99" fmla="*/ 744 h 4011"/>
                <a:gd name="T100" fmla="*/ 1788 w 2865"/>
                <a:gd name="T101" fmla="*/ 990 h 4011"/>
                <a:gd name="T102" fmla="*/ 1499 w 2865"/>
                <a:gd name="T103" fmla="*/ 1109 h 4011"/>
                <a:gd name="T104" fmla="*/ 1183 w 2865"/>
                <a:gd name="T105" fmla="*/ 1056 h 4011"/>
                <a:gd name="T106" fmla="*/ 954 w 2865"/>
                <a:gd name="T107" fmla="*/ 854 h 4011"/>
                <a:gd name="T108" fmla="*/ 865 w 2865"/>
                <a:gd name="T109" fmla="*/ 554 h 4011"/>
                <a:gd name="T110" fmla="*/ 954 w 2865"/>
                <a:gd name="T111" fmla="*/ 256 h 4011"/>
                <a:gd name="T112" fmla="*/ 1183 w 2865"/>
                <a:gd name="T113" fmla="*/ 56 h 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65" h="4011">
                  <a:moveTo>
                    <a:pt x="2028" y="2541"/>
                  </a:moveTo>
                  <a:lnTo>
                    <a:pt x="2031" y="2544"/>
                  </a:lnTo>
                  <a:lnTo>
                    <a:pt x="2038" y="2551"/>
                  </a:lnTo>
                  <a:lnTo>
                    <a:pt x="2050" y="2563"/>
                  </a:lnTo>
                  <a:lnTo>
                    <a:pt x="2065" y="2577"/>
                  </a:lnTo>
                  <a:lnTo>
                    <a:pt x="2083" y="2595"/>
                  </a:lnTo>
                  <a:lnTo>
                    <a:pt x="2105" y="2618"/>
                  </a:lnTo>
                  <a:lnTo>
                    <a:pt x="2129" y="2640"/>
                  </a:lnTo>
                  <a:lnTo>
                    <a:pt x="2155" y="2665"/>
                  </a:lnTo>
                  <a:lnTo>
                    <a:pt x="2181" y="2692"/>
                  </a:lnTo>
                  <a:lnTo>
                    <a:pt x="2210" y="2719"/>
                  </a:lnTo>
                  <a:lnTo>
                    <a:pt x="2238" y="2747"/>
                  </a:lnTo>
                  <a:lnTo>
                    <a:pt x="2265" y="2773"/>
                  </a:lnTo>
                  <a:lnTo>
                    <a:pt x="2292" y="2801"/>
                  </a:lnTo>
                  <a:lnTo>
                    <a:pt x="2317" y="2826"/>
                  </a:lnTo>
                  <a:lnTo>
                    <a:pt x="2341" y="2848"/>
                  </a:lnTo>
                  <a:lnTo>
                    <a:pt x="2363" y="2869"/>
                  </a:lnTo>
                  <a:lnTo>
                    <a:pt x="2382" y="2888"/>
                  </a:lnTo>
                  <a:lnTo>
                    <a:pt x="2398" y="2904"/>
                  </a:lnTo>
                  <a:lnTo>
                    <a:pt x="2410" y="2915"/>
                  </a:lnTo>
                  <a:lnTo>
                    <a:pt x="2417" y="2922"/>
                  </a:lnTo>
                  <a:lnTo>
                    <a:pt x="2419" y="2925"/>
                  </a:lnTo>
                  <a:lnTo>
                    <a:pt x="2447" y="2958"/>
                  </a:lnTo>
                  <a:lnTo>
                    <a:pt x="2470" y="2993"/>
                  </a:lnTo>
                  <a:lnTo>
                    <a:pt x="2485" y="3031"/>
                  </a:lnTo>
                  <a:lnTo>
                    <a:pt x="2496" y="3072"/>
                  </a:lnTo>
                  <a:lnTo>
                    <a:pt x="2500" y="3113"/>
                  </a:lnTo>
                  <a:lnTo>
                    <a:pt x="2498" y="3155"/>
                  </a:lnTo>
                  <a:lnTo>
                    <a:pt x="2492" y="3197"/>
                  </a:lnTo>
                  <a:lnTo>
                    <a:pt x="2481" y="3239"/>
                  </a:lnTo>
                  <a:lnTo>
                    <a:pt x="2466" y="3279"/>
                  </a:lnTo>
                  <a:lnTo>
                    <a:pt x="2446" y="3317"/>
                  </a:lnTo>
                  <a:lnTo>
                    <a:pt x="2422" y="3351"/>
                  </a:lnTo>
                  <a:lnTo>
                    <a:pt x="2394" y="3383"/>
                  </a:lnTo>
                  <a:lnTo>
                    <a:pt x="1848" y="3940"/>
                  </a:lnTo>
                  <a:lnTo>
                    <a:pt x="1813" y="3969"/>
                  </a:lnTo>
                  <a:lnTo>
                    <a:pt x="1776" y="3991"/>
                  </a:lnTo>
                  <a:lnTo>
                    <a:pt x="1740" y="4005"/>
                  </a:lnTo>
                  <a:lnTo>
                    <a:pt x="1703" y="4011"/>
                  </a:lnTo>
                  <a:lnTo>
                    <a:pt x="1668" y="4010"/>
                  </a:lnTo>
                  <a:lnTo>
                    <a:pt x="1635" y="4003"/>
                  </a:lnTo>
                  <a:lnTo>
                    <a:pt x="1604" y="3991"/>
                  </a:lnTo>
                  <a:lnTo>
                    <a:pt x="1574" y="3974"/>
                  </a:lnTo>
                  <a:lnTo>
                    <a:pt x="1549" y="3952"/>
                  </a:lnTo>
                  <a:lnTo>
                    <a:pt x="1527" y="3927"/>
                  </a:lnTo>
                  <a:lnTo>
                    <a:pt x="1510" y="3898"/>
                  </a:lnTo>
                  <a:lnTo>
                    <a:pt x="1498" y="3868"/>
                  </a:lnTo>
                  <a:lnTo>
                    <a:pt x="1491" y="3835"/>
                  </a:lnTo>
                  <a:lnTo>
                    <a:pt x="1491" y="3800"/>
                  </a:lnTo>
                  <a:lnTo>
                    <a:pt x="1496" y="3765"/>
                  </a:lnTo>
                  <a:lnTo>
                    <a:pt x="1510" y="3729"/>
                  </a:lnTo>
                  <a:lnTo>
                    <a:pt x="1531" y="3694"/>
                  </a:lnTo>
                  <a:lnTo>
                    <a:pt x="1561" y="3661"/>
                  </a:lnTo>
                  <a:lnTo>
                    <a:pt x="1907" y="3321"/>
                  </a:lnTo>
                  <a:lnTo>
                    <a:pt x="1569" y="2992"/>
                  </a:lnTo>
                  <a:lnTo>
                    <a:pt x="2028" y="2541"/>
                  </a:lnTo>
                  <a:close/>
                  <a:moveTo>
                    <a:pt x="813" y="2541"/>
                  </a:moveTo>
                  <a:lnTo>
                    <a:pt x="1272" y="2992"/>
                  </a:lnTo>
                  <a:lnTo>
                    <a:pt x="935" y="3321"/>
                  </a:lnTo>
                  <a:lnTo>
                    <a:pt x="1281" y="3661"/>
                  </a:lnTo>
                  <a:lnTo>
                    <a:pt x="1311" y="3694"/>
                  </a:lnTo>
                  <a:lnTo>
                    <a:pt x="1331" y="3729"/>
                  </a:lnTo>
                  <a:lnTo>
                    <a:pt x="1345" y="3765"/>
                  </a:lnTo>
                  <a:lnTo>
                    <a:pt x="1350" y="3800"/>
                  </a:lnTo>
                  <a:lnTo>
                    <a:pt x="1350" y="3835"/>
                  </a:lnTo>
                  <a:lnTo>
                    <a:pt x="1343" y="3868"/>
                  </a:lnTo>
                  <a:lnTo>
                    <a:pt x="1330" y="3898"/>
                  </a:lnTo>
                  <a:lnTo>
                    <a:pt x="1312" y="3927"/>
                  </a:lnTo>
                  <a:lnTo>
                    <a:pt x="1291" y="3952"/>
                  </a:lnTo>
                  <a:lnTo>
                    <a:pt x="1265" y="3974"/>
                  </a:lnTo>
                  <a:lnTo>
                    <a:pt x="1237" y="3991"/>
                  </a:lnTo>
                  <a:lnTo>
                    <a:pt x="1205" y="4003"/>
                  </a:lnTo>
                  <a:lnTo>
                    <a:pt x="1171" y="4010"/>
                  </a:lnTo>
                  <a:lnTo>
                    <a:pt x="1136" y="4011"/>
                  </a:lnTo>
                  <a:lnTo>
                    <a:pt x="1100" y="4005"/>
                  </a:lnTo>
                  <a:lnTo>
                    <a:pt x="1064" y="3991"/>
                  </a:lnTo>
                  <a:lnTo>
                    <a:pt x="1028" y="3969"/>
                  </a:lnTo>
                  <a:lnTo>
                    <a:pt x="991" y="3940"/>
                  </a:lnTo>
                  <a:lnTo>
                    <a:pt x="445" y="3383"/>
                  </a:lnTo>
                  <a:lnTo>
                    <a:pt x="416" y="3351"/>
                  </a:lnTo>
                  <a:lnTo>
                    <a:pt x="394" y="3317"/>
                  </a:lnTo>
                  <a:lnTo>
                    <a:pt x="373" y="3279"/>
                  </a:lnTo>
                  <a:lnTo>
                    <a:pt x="359" y="3239"/>
                  </a:lnTo>
                  <a:lnTo>
                    <a:pt x="348" y="3197"/>
                  </a:lnTo>
                  <a:lnTo>
                    <a:pt x="341" y="3155"/>
                  </a:lnTo>
                  <a:lnTo>
                    <a:pt x="341" y="3113"/>
                  </a:lnTo>
                  <a:lnTo>
                    <a:pt x="345" y="3072"/>
                  </a:lnTo>
                  <a:lnTo>
                    <a:pt x="355" y="3031"/>
                  </a:lnTo>
                  <a:lnTo>
                    <a:pt x="371" y="2993"/>
                  </a:lnTo>
                  <a:lnTo>
                    <a:pt x="392" y="2958"/>
                  </a:lnTo>
                  <a:lnTo>
                    <a:pt x="420" y="2925"/>
                  </a:lnTo>
                  <a:lnTo>
                    <a:pt x="423" y="2922"/>
                  </a:lnTo>
                  <a:lnTo>
                    <a:pt x="430" y="2915"/>
                  </a:lnTo>
                  <a:lnTo>
                    <a:pt x="442" y="2904"/>
                  </a:lnTo>
                  <a:lnTo>
                    <a:pt x="458" y="2888"/>
                  </a:lnTo>
                  <a:lnTo>
                    <a:pt x="477" y="2869"/>
                  </a:lnTo>
                  <a:lnTo>
                    <a:pt x="498" y="2848"/>
                  </a:lnTo>
                  <a:lnTo>
                    <a:pt x="523" y="2826"/>
                  </a:lnTo>
                  <a:lnTo>
                    <a:pt x="548" y="2801"/>
                  </a:lnTo>
                  <a:lnTo>
                    <a:pt x="575" y="2773"/>
                  </a:lnTo>
                  <a:lnTo>
                    <a:pt x="602" y="2747"/>
                  </a:lnTo>
                  <a:lnTo>
                    <a:pt x="630" y="2719"/>
                  </a:lnTo>
                  <a:lnTo>
                    <a:pt x="658" y="2692"/>
                  </a:lnTo>
                  <a:lnTo>
                    <a:pt x="685" y="2665"/>
                  </a:lnTo>
                  <a:lnTo>
                    <a:pt x="711" y="2640"/>
                  </a:lnTo>
                  <a:lnTo>
                    <a:pt x="735" y="2618"/>
                  </a:lnTo>
                  <a:lnTo>
                    <a:pt x="756" y="2595"/>
                  </a:lnTo>
                  <a:lnTo>
                    <a:pt x="775" y="2577"/>
                  </a:lnTo>
                  <a:lnTo>
                    <a:pt x="790" y="2563"/>
                  </a:lnTo>
                  <a:lnTo>
                    <a:pt x="802" y="2551"/>
                  </a:lnTo>
                  <a:lnTo>
                    <a:pt x="810" y="2544"/>
                  </a:lnTo>
                  <a:lnTo>
                    <a:pt x="813" y="2541"/>
                  </a:lnTo>
                  <a:close/>
                  <a:moveTo>
                    <a:pt x="1380" y="1243"/>
                  </a:moveTo>
                  <a:lnTo>
                    <a:pt x="1486" y="1243"/>
                  </a:lnTo>
                  <a:lnTo>
                    <a:pt x="1576" y="1244"/>
                  </a:lnTo>
                  <a:lnTo>
                    <a:pt x="1660" y="1249"/>
                  </a:lnTo>
                  <a:lnTo>
                    <a:pt x="1738" y="1259"/>
                  </a:lnTo>
                  <a:lnTo>
                    <a:pt x="1811" y="1271"/>
                  </a:lnTo>
                  <a:lnTo>
                    <a:pt x="1878" y="1285"/>
                  </a:lnTo>
                  <a:lnTo>
                    <a:pt x="1940" y="1303"/>
                  </a:lnTo>
                  <a:lnTo>
                    <a:pt x="1997" y="1325"/>
                  </a:lnTo>
                  <a:lnTo>
                    <a:pt x="2050" y="1348"/>
                  </a:lnTo>
                  <a:lnTo>
                    <a:pt x="2098" y="1376"/>
                  </a:lnTo>
                  <a:lnTo>
                    <a:pt x="2142" y="1406"/>
                  </a:lnTo>
                  <a:lnTo>
                    <a:pt x="2184" y="1439"/>
                  </a:lnTo>
                  <a:lnTo>
                    <a:pt x="2195" y="1448"/>
                  </a:lnTo>
                  <a:lnTo>
                    <a:pt x="2210" y="1463"/>
                  </a:lnTo>
                  <a:lnTo>
                    <a:pt x="2227" y="1480"/>
                  </a:lnTo>
                  <a:lnTo>
                    <a:pt x="2249" y="1502"/>
                  </a:lnTo>
                  <a:lnTo>
                    <a:pt x="2273" y="1526"/>
                  </a:lnTo>
                  <a:lnTo>
                    <a:pt x="2300" y="1552"/>
                  </a:lnTo>
                  <a:lnTo>
                    <a:pt x="2328" y="1583"/>
                  </a:lnTo>
                  <a:lnTo>
                    <a:pt x="2357" y="1613"/>
                  </a:lnTo>
                  <a:lnTo>
                    <a:pt x="2390" y="1646"/>
                  </a:lnTo>
                  <a:lnTo>
                    <a:pt x="2422" y="1680"/>
                  </a:lnTo>
                  <a:lnTo>
                    <a:pt x="2455" y="1714"/>
                  </a:lnTo>
                  <a:lnTo>
                    <a:pt x="2489" y="1750"/>
                  </a:lnTo>
                  <a:lnTo>
                    <a:pt x="2523" y="1785"/>
                  </a:lnTo>
                  <a:lnTo>
                    <a:pt x="2555" y="1820"/>
                  </a:lnTo>
                  <a:lnTo>
                    <a:pt x="2587" y="1854"/>
                  </a:lnTo>
                  <a:lnTo>
                    <a:pt x="2619" y="1887"/>
                  </a:lnTo>
                  <a:lnTo>
                    <a:pt x="2649" y="1920"/>
                  </a:lnTo>
                  <a:lnTo>
                    <a:pt x="2677" y="1949"/>
                  </a:lnTo>
                  <a:lnTo>
                    <a:pt x="2704" y="1978"/>
                  </a:lnTo>
                  <a:lnTo>
                    <a:pt x="2728" y="2003"/>
                  </a:lnTo>
                  <a:lnTo>
                    <a:pt x="2750" y="2025"/>
                  </a:lnTo>
                  <a:lnTo>
                    <a:pt x="2767" y="2045"/>
                  </a:lnTo>
                  <a:lnTo>
                    <a:pt x="2782" y="2059"/>
                  </a:lnTo>
                  <a:lnTo>
                    <a:pt x="2793" y="2071"/>
                  </a:lnTo>
                  <a:lnTo>
                    <a:pt x="2799" y="2079"/>
                  </a:lnTo>
                  <a:lnTo>
                    <a:pt x="2802" y="2082"/>
                  </a:lnTo>
                  <a:lnTo>
                    <a:pt x="2826" y="2108"/>
                  </a:lnTo>
                  <a:lnTo>
                    <a:pt x="2845" y="2137"/>
                  </a:lnTo>
                  <a:lnTo>
                    <a:pt x="2857" y="2169"/>
                  </a:lnTo>
                  <a:lnTo>
                    <a:pt x="2864" y="2203"/>
                  </a:lnTo>
                  <a:lnTo>
                    <a:pt x="2865" y="2236"/>
                  </a:lnTo>
                  <a:lnTo>
                    <a:pt x="2861" y="2270"/>
                  </a:lnTo>
                  <a:lnTo>
                    <a:pt x="2850" y="2302"/>
                  </a:lnTo>
                  <a:lnTo>
                    <a:pt x="2834" y="2333"/>
                  </a:lnTo>
                  <a:lnTo>
                    <a:pt x="2811" y="2361"/>
                  </a:lnTo>
                  <a:lnTo>
                    <a:pt x="2786" y="2383"/>
                  </a:lnTo>
                  <a:lnTo>
                    <a:pt x="2759" y="2401"/>
                  </a:lnTo>
                  <a:lnTo>
                    <a:pt x="2728" y="2412"/>
                  </a:lnTo>
                  <a:lnTo>
                    <a:pt x="2697" y="2419"/>
                  </a:lnTo>
                  <a:lnTo>
                    <a:pt x="2665" y="2422"/>
                  </a:lnTo>
                  <a:lnTo>
                    <a:pt x="2635" y="2420"/>
                  </a:lnTo>
                  <a:lnTo>
                    <a:pt x="2606" y="2414"/>
                  </a:lnTo>
                  <a:lnTo>
                    <a:pt x="2578" y="2403"/>
                  </a:lnTo>
                  <a:lnTo>
                    <a:pt x="2552" y="2389"/>
                  </a:lnTo>
                  <a:lnTo>
                    <a:pt x="2528" y="2370"/>
                  </a:lnTo>
                  <a:lnTo>
                    <a:pt x="2057" y="1938"/>
                  </a:lnTo>
                  <a:lnTo>
                    <a:pt x="2048" y="2318"/>
                  </a:lnTo>
                  <a:lnTo>
                    <a:pt x="817" y="2318"/>
                  </a:lnTo>
                  <a:lnTo>
                    <a:pt x="810" y="1940"/>
                  </a:lnTo>
                  <a:lnTo>
                    <a:pt x="339" y="2370"/>
                  </a:lnTo>
                  <a:lnTo>
                    <a:pt x="313" y="2389"/>
                  </a:lnTo>
                  <a:lnTo>
                    <a:pt x="287" y="2403"/>
                  </a:lnTo>
                  <a:lnTo>
                    <a:pt x="259" y="2414"/>
                  </a:lnTo>
                  <a:lnTo>
                    <a:pt x="230" y="2420"/>
                  </a:lnTo>
                  <a:lnTo>
                    <a:pt x="200" y="2422"/>
                  </a:lnTo>
                  <a:lnTo>
                    <a:pt x="169" y="2419"/>
                  </a:lnTo>
                  <a:lnTo>
                    <a:pt x="137" y="2412"/>
                  </a:lnTo>
                  <a:lnTo>
                    <a:pt x="107" y="2401"/>
                  </a:lnTo>
                  <a:lnTo>
                    <a:pt x="79" y="2383"/>
                  </a:lnTo>
                  <a:lnTo>
                    <a:pt x="54" y="2361"/>
                  </a:lnTo>
                  <a:lnTo>
                    <a:pt x="32" y="2333"/>
                  </a:lnTo>
                  <a:lnTo>
                    <a:pt x="15" y="2302"/>
                  </a:lnTo>
                  <a:lnTo>
                    <a:pt x="5" y="2270"/>
                  </a:lnTo>
                  <a:lnTo>
                    <a:pt x="0" y="2236"/>
                  </a:lnTo>
                  <a:lnTo>
                    <a:pt x="1" y="2203"/>
                  </a:lnTo>
                  <a:lnTo>
                    <a:pt x="8" y="2169"/>
                  </a:lnTo>
                  <a:lnTo>
                    <a:pt x="21" y="2137"/>
                  </a:lnTo>
                  <a:lnTo>
                    <a:pt x="39" y="2108"/>
                  </a:lnTo>
                  <a:lnTo>
                    <a:pt x="63" y="2082"/>
                  </a:lnTo>
                  <a:lnTo>
                    <a:pt x="66" y="2079"/>
                  </a:lnTo>
                  <a:lnTo>
                    <a:pt x="73" y="2071"/>
                  </a:lnTo>
                  <a:lnTo>
                    <a:pt x="83" y="2059"/>
                  </a:lnTo>
                  <a:lnTo>
                    <a:pt x="98" y="2045"/>
                  </a:lnTo>
                  <a:lnTo>
                    <a:pt x="117" y="2025"/>
                  </a:lnTo>
                  <a:lnTo>
                    <a:pt x="138" y="2003"/>
                  </a:lnTo>
                  <a:lnTo>
                    <a:pt x="161" y="1978"/>
                  </a:lnTo>
                  <a:lnTo>
                    <a:pt x="188" y="1949"/>
                  </a:lnTo>
                  <a:lnTo>
                    <a:pt x="216" y="1920"/>
                  </a:lnTo>
                  <a:lnTo>
                    <a:pt x="246" y="1887"/>
                  </a:lnTo>
                  <a:lnTo>
                    <a:pt x="278" y="1854"/>
                  </a:lnTo>
                  <a:lnTo>
                    <a:pt x="310" y="1820"/>
                  </a:lnTo>
                  <a:lnTo>
                    <a:pt x="344" y="1785"/>
                  </a:lnTo>
                  <a:lnTo>
                    <a:pt x="377" y="1750"/>
                  </a:lnTo>
                  <a:lnTo>
                    <a:pt x="411" y="1714"/>
                  </a:lnTo>
                  <a:lnTo>
                    <a:pt x="443" y="1680"/>
                  </a:lnTo>
                  <a:lnTo>
                    <a:pt x="477" y="1646"/>
                  </a:lnTo>
                  <a:lnTo>
                    <a:pt x="508" y="1613"/>
                  </a:lnTo>
                  <a:lnTo>
                    <a:pt x="537" y="1583"/>
                  </a:lnTo>
                  <a:lnTo>
                    <a:pt x="567" y="1552"/>
                  </a:lnTo>
                  <a:lnTo>
                    <a:pt x="592" y="1526"/>
                  </a:lnTo>
                  <a:lnTo>
                    <a:pt x="617" y="1502"/>
                  </a:lnTo>
                  <a:lnTo>
                    <a:pt x="638" y="1480"/>
                  </a:lnTo>
                  <a:lnTo>
                    <a:pt x="656" y="1463"/>
                  </a:lnTo>
                  <a:lnTo>
                    <a:pt x="670" y="1448"/>
                  </a:lnTo>
                  <a:lnTo>
                    <a:pt x="681" y="1439"/>
                  </a:lnTo>
                  <a:lnTo>
                    <a:pt x="723" y="1406"/>
                  </a:lnTo>
                  <a:lnTo>
                    <a:pt x="767" y="1376"/>
                  </a:lnTo>
                  <a:lnTo>
                    <a:pt x="815" y="1348"/>
                  </a:lnTo>
                  <a:lnTo>
                    <a:pt x="869" y="1325"/>
                  </a:lnTo>
                  <a:lnTo>
                    <a:pt x="926" y="1303"/>
                  </a:lnTo>
                  <a:lnTo>
                    <a:pt x="987" y="1285"/>
                  </a:lnTo>
                  <a:lnTo>
                    <a:pt x="1054" y="1271"/>
                  </a:lnTo>
                  <a:lnTo>
                    <a:pt x="1127" y="1259"/>
                  </a:lnTo>
                  <a:lnTo>
                    <a:pt x="1205" y="1249"/>
                  </a:lnTo>
                  <a:lnTo>
                    <a:pt x="1290" y="1244"/>
                  </a:lnTo>
                  <a:lnTo>
                    <a:pt x="1380" y="1243"/>
                  </a:lnTo>
                  <a:close/>
                  <a:moveTo>
                    <a:pt x="1433" y="0"/>
                  </a:moveTo>
                  <a:lnTo>
                    <a:pt x="1433" y="0"/>
                  </a:lnTo>
                  <a:lnTo>
                    <a:pt x="1499" y="4"/>
                  </a:lnTo>
                  <a:lnTo>
                    <a:pt x="1564" y="14"/>
                  </a:lnTo>
                  <a:lnTo>
                    <a:pt x="1624" y="33"/>
                  </a:lnTo>
                  <a:lnTo>
                    <a:pt x="1683" y="56"/>
                  </a:lnTo>
                  <a:lnTo>
                    <a:pt x="1737" y="87"/>
                  </a:lnTo>
                  <a:lnTo>
                    <a:pt x="1788" y="122"/>
                  </a:lnTo>
                  <a:lnTo>
                    <a:pt x="1835" y="162"/>
                  </a:lnTo>
                  <a:lnTo>
                    <a:pt x="1875" y="208"/>
                  </a:lnTo>
                  <a:lnTo>
                    <a:pt x="1911" y="256"/>
                  </a:lnTo>
                  <a:lnTo>
                    <a:pt x="1942" y="310"/>
                  </a:lnTo>
                  <a:lnTo>
                    <a:pt x="1967" y="367"/>
                  </a:lnTo>
                  <a:lnTo>
                    <a:pt x="1985" y="428"/>
                  </a:lnTo>
                  <a:lnTo>
                    <a:pt x="1996" y="490"/>
                  </a:lnTo>
                  <a:lnTo>
                    <a:pt x="2000" y="554"/>
                  </a:lnTo>
                  <a:lnTo>
                    <a:pt x="1996" y="620"/>
                  </a:lnTo>
                  <a:lnTo>
                    <a:pt x="1985" y="683"/>
                  </a:lnTo>
                  <a:lnTo>
                    <a:pt x="1967" y="744"/>
                  </a:lnTo>
                  <a:lnTo>
                    <a:pt x="1942" y="800"/>
                  </a:lnTo>
                  <a:lnTo>
                    <a:pt x="1911" y="854"/>
                  </a:lnTo>
                  <a:lnTo>
                    <a:pt x="1875" y="904"/>
                  </a:lnTo>
                  <a:lnTo>
                    <a:pt x="1835" y="949"/>
                  </a:lnTo>
                  <a:lnTo>
                    <a:pt x="1788" y="990"/>
                  </a:lnTo>
                  <a:lnTo>
                    <a:pt x="1737" y="1026"/>
                  </a:lnTo>
                  <a:lnTo>
                    <a:pt x="1683" y="1056"/>
                  </a:lnTo>
                  <a:lnTo>
                    <a:pt x="1624" y="1080"/>
                  </a:lnTo>
                  <a:lnTo>
                    <a:pt x="1564" y="1098"/>
                  </a:lnTo>
                  <a:lnTo>
                    <a:pt x="1499" y="1109"/>
                  </a:lnTo>
                  <a:lnTo>
                    <a:pt x="1433" y="1113"/>
                  </a:lnTo>
                  <a:lnTo>
                    <a:pt x="1366" y="1109"/>
                  </a:lnTo>
                  <a:lnTo>
                    <a:pt x="1303" y="1098"/>
                  </a:lnTo>
                  <a:lnTo>
                    <a:pt x="1241" y="1080"/>
                  </a:lnTo>
                  <a:lnTo>
                    <a:pt x="1183" y="1056"/>
                  </a:lnTo>
                  <a:lnTo>
                    <a:pt x="1128" y="1026"/>
                  </a:lnTo>
                  <a:lnTo>
                    <a:pt x="1079" y="990"/>
                  </a:lnTo>
                  <a:lnTo>
                    <a:pt x="1032" y="949"/>
                  </a:lnTo>
                  <a:lnTo>
                    <a:pt x="990" y="904"/>
                  </a:lnTo>
                  <a:lnTo>
                    <a:pt x="954" y="854"/>
                  </a:lnTo>
                  <a:lnTo>
                    <a:pt x="923" y="800"/>
                  </a:lnTo>
                  <a:lnTo>
                    <a:pt x="899" y="744"/>
                  </a:lnTo>
                  <a:lnTo>
                    <a:pt x="880" y="683"/>
                  </a:lnTo>
                  <a:lnTo>
                    <a:pt x="869" y="620"/>
                  </a:lnTo>
                  <a:lnTo>
                    <a:pt x="865" y="554"/>
                  </a:lnTo>
                  <a:lnTo>
                    <a:pt x="869" y="490"/>
                  </a:lnTo>
                  <a:lnTo>
                    <a:pt x="880" y="428"/>
                  </a:lnTo>
                  <a:lnTo>
                    <a:pt x="899" y="367"/>
                  </a:lnTo>
                  <a:lnTo>
                    <a:pt x="923" y="310"/>
                  </a:lnTo>
                  <a:lnTo>
                    <a:pt x="954" y="256"/>
                  </a:lnTo>
                  <a:lnTo>
                    <a:pt x="990" y="208"/>
                  </a:lnTo>
                  <a:lnTo>
                    <a:pt x="1032" y="162"/>
                  </a:lnTo>
                  <a:lnTo>
                    <a:pt x="1079" y="122"/>
                  </a:lnTo>
                  <a:lnTo>
                    <a:pt x="1128" y="87"/>
                  </a:lnTo>
                  <a:lnTo>
                    <a:pt x="1183" y="56"/>
                  </a:lnTo>
                  <a:lnTo>
                    <a:pt x="1241" y="33"/>
                  </a:lnTo>
                  <a:lnTo>
                    <a:pt x="1303" y="14"/>
                  </a:lnTo>
                  <a:lnTo>
                    <a:pt x="1366" y="4"/>
                  </a:lnTo>
                  <a:lnTo>
                    <a:pt x="1433" y="0"/>
                  </a:lnTo>
                  <a:close/>
                </a:path>
              </a:pathLst>
            </a:custGeom>
            <a:solidFill>
              <a:srgbClr val="010002"/>
            </a:solidFill>
            <a:ln w="0">
              <a:solidFill>
                <a:srgbClr val="01000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32" name="文字方塊 31"/>
          <p:cNvSpPr txBox="1"/>
          <p:nvPr/>
        </p:nvSpPr>
        <p:spPr>
          <a:xfrm>
            <a:off x="4481242" y="5615863"/>
            <a:ext cx="3106591" cy="523220"/>
          </a:xfrm>
          <a:prstGeom prst="rect">
            <a:avLst/>
          </a:prstGeom>
          <a:noFill/>
        </p:spPr>
        <p:txBody>
          <a:bodyPr wrap="square" rtlCol="0">
            <a:spAutoFit/>
          </a:bodyPr>
          <a:lstStyle/>
          <a:p>
            <a:pPr algn="ctr"/>
            <a:r>
              <a:rPr lang="zh-TW" altLang="en-US" sz="2800" b="1" dirty="0" smtClean="0">
                <a:solidFill>
                  <a:schemeClr val="tx2">
                    <a:lumMod val="50000"/>
                  </a:schemeClr>
                </a:solidFill>
                <a:latin typeface="微軟正黑體" panose="020B0604030504040204" pitchFamily="34" charset="-120"/>
                <a:ea typeface="微軟正黑體" panose="020B0604030504040204" pitchFamily="34" charset="-120"/>
              </a:rPr>
              <a:t>適用個案僅為少數</a:t>
            </a:r>
            <a:endParaRPr lang="zh-TW" altLang="en-US" sz="2800" b="1" dirty="0">
              <a:solidFill>
                <a:schemeClr val="tx2">
                  <a:lumMod val="50000"/>
                </a:schemeClr>
              </a:solidFill>
              <a:latin typeface="微軟正黑體" panose="020B0604030504040204" pitchFamily="34" charset="-120"/>
              <a:ea typeface="微軟正黑體" panose="020B0604030504040204" pitchFamily="34" charset="-120"/>
            </a:endParaRPr>
          </a:p>
        </p:txBody>
      </p:sp>
      <p:sp>
        <p:nvSpPr>
          <p:cNvPr id="33" name="乘號 32"/>
          <p:cNvSpPr/>
          <p:nvPr/>
        </p:nvSpPr>
        <p:spPr>
          <a:xfrm>
            <a:off x="4937264" y="3030865"/>
            <a:ext cx="765022" cy="765022"/>
          </a:xfrm>
          <a:prstGeom prst="mathMultiply">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TW" altLang="en-US"/>
          </a:p>
        </p:txBody>
      </p:sp>
      <p:sp>
        <p:nvSpPr>
          <p:cNvPr id="34" name="甜甜圈 33"/>
          <p:cNvSpPr/>
          <p:nvPr/>
        </p:nvSpPr>
        <p:spPr>
          <a:xfrm>
            <a:off x="6720254" y="3169568"/>
            <a:ext cx="538126" cy="538126"/>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grpSp>
        <p:nvGrpSpPr>
          <p:cNvPr id="37" name="群組 36"/>
          <p:cNvGrpSpPr/>
          <p:nvPr/>
        </p:nvGrpSpPr>
        <p:grpSpPr>
          <a:xfrm>
            <a:off x="7898259" y="3816210"/>
            <a:ext cx="3978440" cy="1384995"/>
            <a:chOff x="7898259" y="3816210"/>
            <a:chExt cx="3978440" cy="1384995"/>
          </a:xfrm>
        </p:grpSpPr>
        <p:sp>
          <p:nvSpPr>
            <p:cNvPr id="35" name="向右箭號 34"/>
            <p:cNvSpPr/>
            <p:nvPr/>
          </p:nvSpPr>
          <p:spPr>
            <a:xfrm>
              <a:off x="7898259" y="4101615"/>
              <a:ext cx="871849" cy="843120"/>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36" name="文字方塊 35"/>
            <p:cNvSpPr txBox="1"/>
            <p:nvPr/>
          </p:nvSpPr>
          <p:spPr>
            <a:xfrm>
              <a:off x="8770108" y="3816210"/>
              <a:ext cx="3106591" cy="1384995"/>
            </a:xfrm>
            <a:prstGeom prst="rect">
              <a:avLst/>
            </a:prstGeom>
            <a:noFill/>
          </p:spPr>
          <p:txBody>
            <a:bodyPr wrap="square" rtlCol="0">
              <a:spAutoFit/>
            </a:bodyPr>
            <a:lstStyle/>
            <a:p>
              <a:pPr algn="ctr"/>
              <a:r>
                <a:rPr lang="zh-TW" altLang="en-US" sz="2800" b="1" dirty="0" smtClean="0">
                  <a:solidFill>
                    <a:srgbClr val="FF0000"/>
                  </a:solidFill>
                  <a:latin typeface="微軟正黑體" panose="020B0604030504040204" pitchFamily="34" charset="-120"/>
                  <a:ea typeface="微軟正黑體" panose="020B0604030504040204" pitchFamily="34" charset="-120"/>
                </a:rPr>
                <a:t>我方針對</a:t>
              </a:r>
              <a:endParaRPr lang="en-US" altLang="zh-TW" sz="2800"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sz="2800" b="1" dirty="0" smtClean="0">
                  <a:solidFill>
                    <a:srgbClr val="FF0000"/>
                  </a:solidFill>
                  <a:latin typeface="微軟正黑體" panose="020B0604030504040204" pitchFamily="34" charset="-120"/>
                  <a:ea typeface="微軟正黑體" panose="020B0604030504040204" pitchFamily="34" charset="-120"/>
                </a:rPr>
                <a:t>非法移工之寶寶</a:t>
              </a:r>
              <a:endParaRPr lang="en-US" altLang="zh-TW" sz="2800" b="1" dirty="0" smtClean="0">
                <a:solidFill>
                  <a:srgbClr val="FF0000"/>
                </a:solidFill>
                <a:latin typeface="微軟正黑體" panose="020B0604030504040204" pitchFamily="34" charset="-120"/>
                <a:ea typeface="微軟正黑體" panose="020B0604030504040204" pitchFamily="34" charset="-120"/>
              </a:endParaRPr>
            </a:p>
            <a:p>
              <a:pPr algn="ctr"/>
              <a:r>
                <a:rPr lang="zh-TW" altLang="en-US" sz="2800" b="1" dirty="0" smtClean="0">
                  <a:solidFill>
                    <a:srgbClr val="FF0000"/>
                  </a:solidFill>
                  <a:latin typeface="微軟正黑體" panose="020B0604030504040204" pitchFamily="34" charset="-120"/>
                  <a:ea typeface="微軟正黑體" panose="020B0604030504040204" pitchFamily="34" charset="-120"/>
                </a:rPr>
                <a:t>為行動目標</a:t>
              </a:r>
              <a:endParaRPr lang="zh-TW" altLang="en-US" sz="2800" b="1" dirty="0">
                <a:solidFill>
                  <a:srgbClr val="FF0000"/>
                </a:solidFill>
                <a:latin typeface="微軟正黑體" panose="020B0604030504040204" pitchFamily="34" charset="-120"/>
                <a:ea typeface="微軟正黑體" panose="020B0604030504040204" pitchFamily="34" charset="-120"/>
              </a:endParaRPr>
            </a:p>
          </p:txBody>
        </p:sp>
      </p:grpSp>
      <p:sp>
        <p:nvSpPr>
          <p:cNvPr id="38" name="橢圓 37"/>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TW" dirty="0"/>
              <a:t>9</a:t>
            </a:r>
            <a:endParaRPr lang="zh-TW" altLang="en-US" dirty="0"/>
          </a:p>
        </p:txBody>
      </p:sp>
      <p:sp>
        <p:nvSpPr>
          <p:cNvPr id="39" name="文字方塊 38"/>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pic>
        <p:nvPicPr>
          <p:cNvPr id="40" name="圖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033660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204369"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國外案例：香港</a:t>
            </a:r>
            <a:r>
              <a:rPr lang="en-US" altLang="zh-TW" sz="6000" dirty="0" smtClean="0">
                <a:solidFill>
                  <a:schemeClr val="accent3">
                    <a:lumMod val="50000"/>
                  </a:schemeClr>
                </a:solidFill>
                <a:latin typeface="微軟正黑體" panose="020B0604030504040204" pitchFamily="34" charset="-120"/>
                <a:ea typeface="微軟正黑體" panose="020B0604030504040204" pitchFamily="34" charset="-120"/>
              </a:rPr>
              <a:t>-</a:t>
            </a:r>
            <a:r>
              <a:rPr lang="en-US" altLang="zh-TW" sz="6000" dirty="0" err="1" smtClean="0">
                <a:solidFill>
                  <a:schemeClr val="accent3">
                    <a:lumMod val="50000"/>
                  </a:schemeClr>
                </a:solidFill>
                <a:latin typeface="微軟正黑體" panose="020B0604030504040204" pitchFamily="34" charset="-120"/>
                <a:ea typeface="微軟正黑體" panose="020B0604030504040204" pitchFamily="34" charset="-120"/>
              </a:rPr>
              <a:t>PathFinders</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6" name="內容版面配置區 2"/>
          <p:cNvSpPr txBox="1">
            <a:spLocks/>
          </p:cNvSpPr>
          <p:nvPr/>
        </p:nvSpPr>
        <p:spPr>
          <a:xfrm>
            <a:off x="1219744" y="1597878"/>
            <a:ext cx="9752511" cy="949302"/>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kumimoji="1" lang="zh-TW" altLang="en-US" sz="3200" dirty="0" smtClean="0">
                <a:latin typeface="微軟正黑體" panose="020B0604030504040204" pitchFamily="34" charset="-120"/>
                <a:ea typeface="微軟正黑體" panose="020B0604030504040204" pitchFamily="34" charset="-120"/>
              </a:rPr>
              <a:t>背景</a:t>
            </a:r>
            <a:r>
              <a:rPr kumimoji="1" lang="zh-TW" altLang="en-US" sz="3200" dirty="0" smtClean="0">
                <a:latin typeface="PMingLiU" panose="02020500000000000000" pitchFamily="18" charset="-120"/>
                <a:ea typeface="PMingLiU" panose="02020500000000000000" pitchFamily="18" charset="-120"/>
              </a:rPr>
              <a:t>：</a:t>
            </a:r>
            <a:r>
              <a:rPr kumimoji="1" lang="zh-TW" altLang="en-US" sz="3200" dirty="0" smtClean="0">
                <a:latin typeface="微軟正黑體" panose="020B0604030504040204" pitchFamily="34" charset="-120"/>
                <a:ea typeface="微軟正黑體" panose="020B0604030504040204" pitchFamily="34" charset="-120"/>
              </a:rPr>
              <a:t>在香港，若因懷孕被解僱，須於兩星期內找到工作，否則遭受遣返。</a:t>
            </a: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5607" y="2819495"/>
            <a:ext cx="3614406" cy="3644114"/>
          </a:xfrm>
          <a:prstGeom prst="rect">
            <a:avLst/>
          </a:prstGeom>
        </p:spPr>
      </p:pic>
      <p:sp>
        <p:nvSpPr>
          <p:cNvPr id="47" name="內容版面配置區 2"/>
          <p:cNvSpPr txBox="1">
            <a:spLocks/>
          </p:cNvSpPr>
          <p:nvPr/>
        </p:nvSpPr>
        <p:spPr>
          <a:xfrm>
            <a:off x="5416732" y="3052861"/>
            <a:ext cx="5680166" cy="487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b="1" dirty="0" smtClean="0">
                <a:latin typeface="微軟正黑體" panose="020B0604030504040204" pitchFamily="34" charset="-120"/>
                <a:ea typeface="微軟正黑體" panose="020B0604030504040204" pitchFamily="34" charset="-120"/>
              </a:rPr>
              <a:t>香港</a:t>
            </a:r>
            <a:r>
              <a:rPr kumimoji="1" lang="en-US" altLang="zh-TW" sz="3200" b="1" dirty="0" err="1" smtClean="0">
                <a:latin typeface="微軟正黑體" panose="020B0604030504040204" pitchFamily="34" charset="-120"/>
                <a:ea typeface="微軟正黑體" panose="020B0604030504040204" pitchFamily="34" charset="-120"/>
              </a:rPr>
              <a:t>PathFinders</a:t>
            </a:r>
            <a:r>
              <a:rPr kumimoji="1" lang="zh-TW" altLang="en-US" sz="3200" b="1" dirty="0" smtClean="0">
                <a:latin typeface="微軟正黑體" panose="020B0604030504040204" pitchFamily="34" charset="-120"/>
                <a:ea typeface="微軟正黑體" panose="020B0604030504040204" pitchFamily="34" charset="-120"/>
              </a:rPr>
              <a:t>行動方案</a:t>
            </a:r>
            <a:endParaRPr kumimoji="1" lang="zh-TW" altLang="en-US" sz="3200" b="1" dirty="0">
              <a:latin typeface="微軟正黑體" panose="020B0604030504040204" pitchFamily="34" charset="-120"/>
              <a:ea typeface="微軟正黑體" panose="020B0604030504040204" pitchFamily="34" charset="-120"/>
            </a:endParaRPr>
          </a:p>
        </p:txBody>
      </p:sp>
      <p:sp>
        <p:nvSpPr>
          <p:cNvPr id="49" name="內容版面配置區 2"/>
          <p:cNvSpPr txBox="1">
            <a:spLocks/>
          </p:cNvSpPr>
          <p:nvPr/>
        </p:nvSpPr>
        <p:spPr>
          <a:xfrm>
            <a:off x="5416732" y="3659949"/>
            <a:ext cx="5680166" cy="25750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TW" altLang="en-US" dirty="0" smtClean="0">
                <a:latin typeface="微軟正黑體" panose="020B0604030504040204" pitchFamily="34" charset="-120"/>
                <a:ea typeface="微軟正黑體" panose="020B0604030504040204" pitchFamily="34" charset="-120"/>
              </a:rPr>
              <a:t>給予醫療協助</a:t>
            </a:r>
          </a:p>
          <a:p>
            <a:r>
              <a:rPr kumimoji="1" lang="zh-TW" altLang="en-US" dirty="0" smtClean="0">
                <a:latin typeface="微軟正黑體" panose="020B0604030504040204" pitchFamily="34" charset="-120"/>
                <a:ea typeface="微軟正黑體" panose="020B0604030504040204" pitchFamily="34" charset="-120"/>
              </a:rPr>
              <a:t>協助領養程序</a:t>
            </a:r>
          </a:p>
          <a:p>
            <a:r>
              <a:rPr kumimoji="1" lang="zh-TW" altLang="en-US" dirty="0" smtClean="0">
                <a:latin typeface="微軟正黑體" panose="020B0604030504040204" pitchFamily="34" charset="-120"/>
                <a:ea typeface="微軟正黑體" panose="020B0604030504040204" pitchFamily="34" charset="-120"/>
              </a:rPr>
              <a:t>社區舉辦移工、雇主工作坊</a:t>
            </a:r>
          </a:p>
          <a:p>
            <a:r>
              <a:rPr kumimoji="1" lang="zh-TW" altLang="en-US" dirty="0" smtClean="0">
                <a:latin typeface="微軟正黑體" panose="020B0604030504040204" pitchFamily="34" charset="-120"/>
                <a:ea typeface="微軟正黑體" panose="020B0604030504040204" pitchFamily="34" charset="-120"/>
              </a:rPr>
              <a:t>倡導衛教知識</a:t>
            </a:r>
          </a:p>
          <a:p>
            <a:r>
              <a:rPr kumimoji="1" lang="zh-TW" altLang="en-US" dirty="0" smtClean="0">
                <a:latin typeface="微軟正黑體" panose="020B0604030504040204" pitchFamily="34" charset="-120"/>
                <a:ea typeface="微軟正黑體" panose="020B0604030504040204" pitchFamily="34" charset="-120"/>
              </a:rPr>
              <a:t>回國機票金錢補助</a:t>
            </a:r>
            <a:endParaRPr kumimoji="1" lang="zh-TW" altLang="en-US"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1517344" y="6221914"/>
            <a:ext cx="3602182"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圖片來源：</a:t>
            </a:r>
            <a:r>
              <a:rPr lang="en-US" altLang="zh-TW" sz="1400" dirty="0" smtClean="0">
                <a:latin typeface="微軟正黑體" panose="020B0604030504040204" pitchFamily="34" charset="-120"/>
                <a:ea typeface="微軟正黑體" panose="020B0604030504040204" pitchFamily="34" charset="-120"/>
              </a:rPr>
              <a:t>〈</a:t>
            </a:r>
            <a:r>
              <a:rPr lang="en-US" altLang="zh-TW" sz="1400" dirty="0" err="1" smtClean="0">
                <a:latin typeface="微軟正黑體" panose="020B0604030504040204" pitchFamily="34" charset="-120"/>
                <a:ea typeface="微軟正黑體" panose="020B0604030504040204" pitchFamily="34" charset="-120"/>
              </a:rPr>
              <a:t>PathFinders</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粉絲專頁</a:t>
            </a:r>
            <a:r>
              <a:rPr lang="en-US" altLang="zh-TW" sz="1400" dirty="0" smtClean="0">
                <a:latin typeface="微軟正黑體" panose="020B0604030504040204" pitchFamily="34" charset="-120"/>
                <a:ea typeface="微軟正黑體" panose="020B0604030504040204" pitchFamily="34" charset="-120"/>
              </a:rPr>
              <a:t>)</a:t>
            </a:r>
            <a:endParaRPr lang="zh-TW" altLang="en-US" sz="1400" dirty="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grpSp>
        <p:nvGrpSpPr>
          <p:cNvPr id="13" name="群組 12"/>
          <p:cNvGrpSpPr/>
          <p:nvPr/>
        </p:nvGrpSpPr>
        <p:grpSpPr>
          <a:xfrm>
            <a:off x="11639006" y="6289522"/>
            <a:ext cx="442158" cy="442158"/>
            <a:chOff x="11639006" y="6289522"/>
            <a:chExt cx="442158" cy="442158"/>
          </a:xfrm>
        </p:grpSpPr>
        <p:sp>
          <p:nvSpPr>
            <p:cNvPr id="14" name="橢圓 13"/>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5" name="文字方塊 14"/>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10</a:t>
              </a:r>
              <a:endParaRPr lang="zh-TW" altLang="en-US" dirty="0">
                <a:solidFill>
                  <a:schemeClr val="bg1"/>
                </a:solidFill>
              </a:endParaRPr>
            </a:p>
          </p:txBody>
        </p:sp>
      </p:grpSp>
      <p:pic>
        <p:nvPicPr>
          <p:cNvPr id="16" name="圖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403077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國內現況</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grpSp>
        <p:nvGrpSpPr>
          <p:cNvPr id="8" name="Group 4"/>
          <p:cNvGrpSpPr>
            <a:grpSpLocks noChangeAspect="1"/>
          </p:cNvGrpSpPr>
          <p:nvPr/>
        </p:nvGrpSpPr>
        <p:grpSpPr bwMode="auto">
          <a:xfrm>
            <a:off x="835731" y="2189748"/>
            <a:ext cx="1940092" cy="2045357"/>
            <a:chOff x="785" y="1185"/>
            <a:chExt cx="1327" cy="1399"/>
          </a:xfrm>
        </p:grpSpPr>
        <p:sp>
          <p:nvSpPr>
            <p:cNvPr id="11" name="Freeform 6"/>
            <p:cNvSpPr>
              <a:spLocks/>
            </p:cNvSpPr>
            <p:nvPr/>
          </p:nvSpPr>
          <p:spPr bwMode="auto">
            <a:xfrm>
              <a:off x="785" y="1185"/>
              <a:ext cx="1327" cy="1399"/>
            </a:xfrm>
            <a:custGeom>
              <a:avLst/>
              <a:gdLst>
                <a:gd name="T0" fmla="*/ 2863 w 3981"/>
                <a:gd name="T1" fmla="*/ 0 h 4197"/>
                <a:gd name="T2" fmla="*/ 2847 w 3981"/>
                <a:gd name="T3" fmla="*/ 121 h 4197"/>
                <a:gd name="T4" fmla="*/ 2805 w 3981"/>
                <a:gd name="T5" fmla="*/ 230 h 4197"/>
                <a:gd name="T6" fmla="*/ 2739 w 3981"/>
                <a:gd name="T7" fmla="*/ 326 h 4197"/>
                <a:gd name="T8" fmla="*/ 2653 w 3981"/>
                <a:gd name="T9" fmla="*/ 402 h 4197"/>
                <a:gd name="T10" fmla="*/ 2550 w 3981"/>
                <a:gd name="T11" fmla="*/ 457 h 4197"/>
                <a:gd name="T12" fmla="*/ 2434 w 3981"/>
                <a:gd name="T13" fmla="*/ 486 h 4197"/>
                <a:gd name="T14" fmla="*/ 2488 w 3981"/>
                <a:gd name="T15" fmla="*/ 493 h 4197"/>
                <a:gd name="T16" fmla="*/ 2710 w 3981"/>
                <a:gd name="T17" fmla="*/ 525 h 4197"/>
                <a:gd name="T18" fmla="*/ 2922 w 3981"/>
                <a:gd name="T19" fmla="*/ 586 h 4197"/>
                <a:gd name="T20" fmla="*/ 3122 w 3981"/>
                <a:gd name="T21" fmla="*/ 674 h 4197"/>
                <a:gd name="T22" fmla="*/ 3305 w 3981"/>
                <a:gd name="T23" fmla="*/ 787 h 4197"/>
                <a:gd name="T24" fmla="*/ 3471 w 3981"/>
                <a:gd name="T25" fmla="*/ 923 h 4197"/>
                <a:gd name="T26" fmla="*/ 3617 w 3981"/>
                <a:gd name="T27" fmla="*/ 1080 h 4197"/>
                <a:gd name="T28" fmla="*/ 3742 w 3981"/>
                <a:gd name="T29" fmla="*/ 1255 h 4197"/>
                <a:gd name="T30" fmla="*/ 3843 w 3981"/>
                <a:gd name="T31" fmla="*/ 1447 h 4197"/>
                <a:gd name="T32" fmla="*/ 3918 w 3981"/>
                <a:gd name="T33" fmla="*/ 1653 h 4197"/>
                <a:gd name="T34" fmla="*/ 3964 w 3981"/>
                <a:gd name="T35" fmla="*/ 1871 h 4197"/>
                <a:gd name="T36" fmla="*/ 3981 w 3981"/>
                <a:gd name="T37" fmla="*/ 2099 h 4197"/>
                <a:gd name="T38" fmla="*/ 3977 w 3981"/>
                <a:gd name="T39" fmla="*/ 2223 h 4197"/>
                <a:gd name="T40" fmla="*/ 3945 w 3981"/>
                <a:gd name="T41" fmla="*/ 2444 h 4197"/>
                <a:gd name="T42" fmla="*/ 3884 w 3981"/>
                <a:gd name="T43" fmla="*/ 2656 h 4197"/>
                <a:gd name="T44" fmla="*/ 3796 w 3981"/>
                <a:gd name="T45" fmla="*/ 2853 h 4197"/>
                <a:gd name="T46" fmla="*/ 3685 w 3981"/>
                <a:gd name="T47" fmla="*/ 3036 h 4197"/>
                <a:gd name="T48" fmla="*/ 3550 w 3981"/>
                <a:gd name="T49" fmla="*/ 3201 h 4197"/>
                <a:gd name="T50" fmla="*/ 3394 w 3981"/>
                <a:gd name="T51" fmla="*/ 3346 h 4197"/>
                <a:gd name="T52" fmla="*/ 3220 w 3981"/>
                <a:gd name="T53" fmla="*/ 3471 h 4197"/>
                <a:gd name="T54" fmla="*/ 3030 w 3981"/>
                <a:gd name="T55" fmla="*/ 3571 h 4197"/>
                <a:gd name="T56" fmla="*/ 2826 w 3981"/>
                <a:gd name="T57" fmla="*/ 3645 h 4197"/>
                <a:gd name="T58" fmla="*/ 2610 w 3981"/>
                <a:gd name="T59" fmla="*/ 3692 h 4197"/>
                <a:gd name="T60" fmla="*/ 2384 w 3981"/>
                <a:gd name="T61" fmla="*/ 3707 h 4197"/>
                <a:gd name="T62" fmla="*/ 2292 w 3981"/>
                <a:gd name="T63" fmla="*/ 3723 h 4197"/>
                <a:gd name="T64" fmla="*/ 2212 w 3981"/>
                <a:gd name="T65" fmla="*/ 3763 h 4197"/>
                <a:gd name="T66" fmla="*/ 2150 w 3981"/>
                <a:gd name="T67" fmla="*/ 3826 h 4197"/>
                <a:gd name="T68" fmla="*/ 2108 w 3981"/>
                <a:gd name="T69" fmla="*/ 3906 h 4197"/>
                <a:gd name="T70" fmla="*/ 2094 w 3981"/>
                <a:gd name="T71" fmla="*/ 3997 h 4197"/>
                <a:gd name="T72" fmla="*/ 272 w 3981"/>
                <a:gd name="T73" fmla="*/ 4197 h 4197"/>
                <a:gd name="T74" fmla="*/ 46 w 3981"/>
                <a:gd name="T75" fmla="*/ 3392 h 4197"/>
                <a:gd name="T76" fmla="*/ 9 w 3981"/>
                <a:gd name="T77" fmla="*/ 3158 h 4197"/>
                <a:gd name="T78" fmla="*/ 0 w 3981"/>
                <a:gd name="T79" fmla="*/ 2921 h 4197"/>
                <a:gd name="T80" fmla="*/ 19 w 3981"/>
                <a:gd name="T81" fmla="*/ 2687 h 4197"/>
                <a:gd name="T82" fmla="*/ 66 w 3981"/>
                <a:gd name="T83" fmla="*/ 2457 h 4197"/>
                <a:gd name="T84" fmla="*/ 141 w 3981"/>
                <a:gd name="T85" fmla="*/ 2233 h 4197"/>
                <a:gd name="T86" fmla="*/ 243 w 3981"/>
                <a:gd name="T87" fmla="*/ 2018 h 4197"/>
                <a:gd name="T88" fmla="*/ 342 w 3981"/>
                <a:gd name="T89" fmla="*/ 1809 h 4197"/>
                <a:gd name="T90" fmla="*/ 415 w 3981"/>
                <a:gd name="T91" fmla="*/ 1591 h 4197"/>
                <a:gd name="T92" fmla="*/ 464 w 3981"/>
                <a:gd name="T93" fmla="*/ 1367 h 4197"/>
                <a:gd name="T94" fmla="*/ 485 w 3981"/>
                <a:gd name="T95" fmla="*/ 1140 h 4197"/>
                <a:gd name="T96" fmla="*/ 480 w 3981"/>
                <a:gd name="T97" fmla="*/ 911 h 4197"/>
                <a:gd name="T98" fmla="*/ 447 w 3981"/>
                <a:gd name="T99" fmla="*/ 682 h 4197"/>
                <a:gd name="T100" fmla="*/ 272 w 3981"/>
                <a:gd name="T101" fmla="*/ 0 h 4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81" h="4197">
                  <a:moveTo>
                    <a:pt x="272" y="0"/>
                  </a:moveTo>
                  <a:lnTo>
                    <a:pt x="2863" y="0"/>
                  </a:lnTo>
                  <a:lnTo>
                    <a:pt x="2859" y="61"/>
                  </a:lnTo>
                  <a:lnTo>
                    <a:pt x="2847" y="121"/>
                  </a:lnTo>
                  <a:lnTo>
                    <a:pt x="2830" y="177"/>
                  </a:lnTo>
                  <a:lnTo>
                    <a:pt x="2805" y="230"/>
                  </a:lnTo>
                  <a:lnTo>
                    <a:pt x="2775" y="280"/>
                  </a:lnTo>
                  <a:lnTo>
                    <a:pt x="2739" y="326"/>
                  </a:lnTo>
                  <a:lnTo>
                    <a:pt x="2697" y="366"/>
                  </a:lnTo>
                  <a:lnTo>
                    <a:pt x="2653" y="402"/>
                  </a:lnTo>
                  <a:lnTo>
                    <a:pt x="2603" y="432"/>
                  </a:lnTo>
                  <a:lnTo>
                    <a:pt x="2550" y="457"/>
                  </a:lnTo>
                  <a:lnTo>
                    <a:pt x="2493" y="474"/>
                  </a:lnTo>
                  <a:lnTo>
                    <a:pt x="2434" y="486"/>
                  </a:lnTo>
                  <a:lnTo>
                    <a:pt x="2373" y="490"/>
                  </a:lnTo>
                  <a:lnTo>
                    <a:pt x="2488" y="493"/>
                  </a:lnTo>
                  <a:lnTo>
                    <a:pt x="2601" y="506"/>
                  </a:lnTo>
                  <a:lnTo>
                    <a:pt x="2710" y="525"/>
                  </a:lnTo>
                  <a:lnTo>
                    <a:pt x="2818" y="552"/>
                  </a:lnTo>
                  <a:lnTo>
                    <a:pt x="2922" y="586"/>
                  </a:lnTo>
                  <a:lnTo>
                    <a:pt x="3024" y="627"/>
                  </a:lnTo>
                  <a:lnTo>
                    <a:pt x="3122" y="674"/>
                  </a:lnTo>
                  <a:lnTo>
                    <a:pt x="3215" y="727"/>
                  </a:lnTo>
                  <a:lnTo>
                    <a:pt x="3305" y="787"/>
                  </a:lnTo>
                  <a:lnTo>
                    <a:pt x="3390" y="853"/>
                  </a:lnTo>
                  <a:lnTo>
                    <a:pt x="3471" y="923"/>
                  </a:lnTo>
                  <a:lnTo>
                    <a:pt x="3547" y="1000"/>
                  </a:lnTo>
                  <a:lnTo>
                    <a:pt x="3617" y="1080"/>
                  </a:lnTo>
                  <a:lnTo>
                    <a:pt x="3683" y="1166"/>
                  </a:lnTo>
                  <a:lnTo>
                    <a:pt x="3742" y="1255"/>
                  </a:lnTo>
                  <a:lnTo>
                    <a:pt x="3796" y="1349"/>
                  </a:lnTo>
                  <a:lnTo>
                    <a:pt x="3843" y="1447"/>
                  </a:lnTo>
                  <a:lnTo>
                    <a:pt x="3884" y="1549"/>
                  </a:lnTo>
                  <a:lnTo>
                    <a:pt x="3918" y="1653"/>
                  </a:lnTo>
                  <a:lnTo>
                    <a:pt x="3945" y="1760"/>
                  </a:lnTo>
                  <a:lnTo>
                    <a:pt x="3964" y="1871"/>
                  </a:lnTo>
                  <a:lnTo>
                    <a:pt x="3977" y="1984"/>
                  </a:lnTo>
                  <a:lnTo>
                    <a:pt x="3981" y="2099"/>
                  </a:lnTo>
                  <a:lnTo>
                    <a:pt x="3981" y="2109"/>
                  </a:lnTo>
                  <a:lnTo>
                    <a:pt x="3977" y="2223"/>
                  </a:lnTo>
                  <a:lnTo>
                    <a:pt x="3964" y="2335"/>
                  </a:lnTo>
                  <a:lnTo>
                    <a:pt x="3945" y="2444"/>
                  </a:lnTo>
                  <a:lnTo>
                    <a:pt x="3918" y="2551"/>
                  </a:lnTo>
                  <a:lnTo>
                    <a:pt x="3884" y="2656"/>
                  </a:lnTo>
                  <a:lnTo>
                    <a:pt x="3843" y="2756"/>
                  </a:lnTo>
                  <a:lnTo>
                    <a:pt x="3796" y="2853"/>
                  </a:lnTo>
                  <a:lnTo>
                    <a:pt x="3744" y="2947"/>
                  </a:lnTo>
                  <a:lnTo>
                    <a:pt x="3685" y="3036"/>
                  </a:lnTo>
                  <a:lnTo>
                    <a:pt x="3620" y="3121"/>
                  </a:lnTo>
                  <a:lnTo>
                    <a:pt x="3550" y="3201"/>
                  </a:lnTo>
                  <a:lnTo>
                    <a:pt x="3474" y="3276"/>
                  </a:lnTo>
                  <a:lnTo>
                    <a:pt x="3394" y="3346"/>
                  </a:lnTo>
                  <a:lnTo>
                    <a:pt x="3309" y="3411"/>
                  </a:lnTo>
                  <a:lnTo>
                    <a:pt x="3220" y="3471"/>
                  </a:lnTo>
                  <a:lnTo>
                    <a:pt x="3127" y="3524"/>
                  </a:lnTo>
                  <a:lnTo>
                    <a:pt x="3030" y="3571"/>
                  </a:lnTo>
                  <a:lnTo>
                    <a:pt x="2929" y="3612"/>
                  </a:lnTo>
                  <a:lnTo>
                    <a:pt x="2826" y="3645"/>
                  </a:lnTo>
                  <a:lnTo>
                    <a:pt x="2719" y="3672"/>
                  </a:lnTo>
                  <a:lnTo>
                    <a:pt x="2610" y="3692"/>
                  </a:lnTo>
                  <a:lnTo>
                    <a:pt x="2498" y="3704"/>
                  </a:lnTo>
                  <a:lnTo>
                    <a:pt x="2384" y="3707"/>
                  </a:lnTo>
                  <a:lnTo>
                    <a:pt x="2337" y="3711"/>
                  </a:lnTo>
                  <a:lnTo>
                    <a:pt x="2292" y="3723"/>
                  </a:lnTo>
                  <a:lnTo>
                    <a:pt x="2250" y="3739"/>
                  </a:lnTo>
                  <a:lnTo>
                    <a:pt x="2212" y="3763"/>
                  </a:lnTo>
                  <a:lnTo>
                    <a:pt x="2179" y="3793"/>
                  </a:lnTo>
                  <a:lnTo>
                    <a:pt x="2150" y="3826"/>
                  </a:lnTo>
                  <a:lnTo>
                    <a:pt x="2126" y="3864"/>
                  </a:lnTo>
                  <a:lnTo>
                    <a:pt x="2108" y="3906"/>
                  </a:lnTo>
                  <a:lnTo>
                    <a:pt x="2098" y="3950"/>
                  </a:lnTo>
                  <a:lnTo>
                    <a:pt x="2094" y="3997"/>
                  </a:lnTo>
                  <a:lnTo>
                    <a:pt x="2094" y="4197"/>
                  </a:lnTo>
                  <a:lnTo>
                    <a:pt x="272" y="4197"/>
                  </a:lnTo>
                  <a:lnTo>
                    <a:pt x="75" y="3508"/>
                  </a:lnTo>
                  <a:lnTo>
                    <a:pt x="46" y="3392"/>
                  </a:lnTo>
                  <a:lnTo>
                    <a:pt x="24" y="3275"/>
                  </a:lnTo>
                  <a:lnTo>
                    <a:pt x="9" y="3158"/>
                  </a:lnTo>
                  <a:lnTo>
                    <a:pt x="1" y="3040"/>
                  </a:lnTo>
                  <a:lnTo>
                    <a:pt x="0" y="2921"/>
                  </a:lnTo>
                  <a:lnTo>
                    <a:pt x="6" y="2804"/>
                  </a:lnTo>
                  <a:lnTo>
                    <a:pt x="19" y="2687"/>
                  </a:lnTo>
                  <a:lnTo>
                    <a:pt x="39" y="2572"/>
                  </a:lnTo>
                  <a:lnTo>
                    <a:pt x="66" y="2457"/>
                  </a:lnTo>
                  <a:lnTo>
                    <a:pt x="100" y="2344"/>
                  </a:lnTo>
                  <a:lnTo>
                    <a:pt x="141" y="2233"/>
                  </a:lnTo>
                  <a:lnTo>
                    <a:pt x="188" y="2124"/>
                  </a:lnTo>
                  <a:lnTo>
                    <a:pt x="243" y="2018"/>
                  </a:lnTo>
                  <a:lnTo>
                    <a:pt x="296" y="1914"/>
                  </a:lnTo>
                  <a:lnTo>
                    <a:pt x="342" y="1809"/>
                  </a:lnTo>
                  <a:lnTo>
                    <a:pt x="382" y="1700"/>
                  </a:lnTo>
                  <a:lnTo>
                    <a:pt x="415" y="1591"/>
                  </a:lnTo>
                  <a:lnTo>
                    <a:pt x="443" y="1480"/>
                  </a:lnTo>
                  <a:lnTo>
                    <a:pt x="464" y="1367"/>
                  </a:lnTo>
                  <a:lnTo>
                    <a:pt x="478" y="1254"/>
                  </a:lnTo>
                  <a:lnTo>
                    <a:pt x="485" y="1140"/>
                  </a:lnTo>
                  <a:lnTo>
                    <a:pt x="485" y="1025"/>
                  </a:lnTo>
                  <a:lnTo>
                    <a:pt x="480" y="911"/>
                  </a:lnTo>
                  <a:lnTo>
                    <a:pt x="468" y="796"/>
                  </a:lnTo>
                  <a:lnTo>
                    <a:pt x="447" y="682"/>
                  </a:lnTo>
                  <a:lnTo>
                    <a:pt x="422" y="569"/>
                  </a:lnTo>
                  <a:lnTo>
                    <a:pt x="272" y="0"/>
                  </a:lnTo>
                  <a:close/>
                </a:path>
              </a:pathLst>
            </a:custGeom>
            <a:solidFill>
              <a:srgbClr val="FFB1B2"/>
            </a:solidFill>
            <a:ln w="0">
              <a:solidFill>
                <a:srgbClr val="FFB1B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7"/>
            <p:cNvSpPr>
              <a:spLocks/>
            </p:cNvSpPr>
            <p:nvPr/>
          </p:nvSpPr>
          <p:spPr bwMode="auto">
            <a:xfrm>
              <a:off x="1134" y="1441"/>
              <a:ext cx="885" cy="887"/>
            </a:xfrm>
            <a:custGeom>
              <a:avLst/>
              <a:gdLst>
                <a:gd name="T0" fmla="*/ 1430 w 2655"/>
                <a:gd name="T1" fmla="*/ 4 h 2659"/>
                <a:gd name="T2" fmla="*/ 1631 w 2655"/>
                <a:gd name="T3" fmla="*/ 36 h 2659"/>
                <a:gd name="T4" fmla="*/ 1820 w 2655"/>
                <a:gd name="T5" fmla="*/ 96 h 2659"/>
                <a:gd name="T6" fmla="*/ 1997 w 2655"/>
                <a:gd name="T7" fmla="*/ 182 h 2659"/>
                <a:gd name="T8" fmla="*/ 2157 w 2655"/>
                <a:gd name="T9" fmla="*/ 293 h 2659"/>
                <a:gd name="T10" fmla="*/ 2299 w 2655"/>
                <a:gd name="T11" fmla="*/ 425 h 2659"/>
                <a:gd name="T12" fmla="*/ 2421 w 2655"/>
                <a:gd name="T13" fmla="*/ 577 h 2659"/>
                <a:gd name="T14" fmla="*/ 2519 w 2655"/>
                <a:gd name="T15" fmla="*/ 744 h 2659"/>
                <a:gd name="T16" fmla="*/ 2593 w 2655"/>
                <a:gd name="T17" fmla="*/ 929 h 2659"/>
                <a:gd name="T18" fmla="*/ 2639 w 2655"/>
                <a:gd name="T19" fmla="*/ 1123 h 2659"/>
                <a:gd name="T20" fmla="*/ 2655 w 2655"/>
                <a:gd name="T21" fmla="*/ 1330 h 2659"/>
                <a:gd name="T22" fmla="*/ 2639 w 2655"/>
                <a:gd name="T23" fmla="*/ 1536 h 2659"/>
                <a:gd name="T24" fmla="*/ 2593 w 2655"/>
                <a:gd name="T25" fmla="*/ 1730 h 2659"/>
                <a:gd name="T26" fmla="*/ 2519 w 2655"/>
                <a:gd name="T27" fmla="*/ 1915 h 2659"/>
                <a:gd name="T28" fmla="*/ 2421 w 2655"/>
                <a:gd name="T29" fmla="*/ 2082 h 2659"/>
                <a:gd name="T30" fmla="*/ 2299 w 2655"/>
                <a:gd name="T31" fmla="*/ 2234 h 2659"/>
                <a:gd name="T32" fmla="*/ 2157 w 2655"/>
                <a:gd name="T33" fmla="*/ 2366 h 2659"/>
                <a:gd name="T34" fmla="*/ 1997 w 2655"/>
                <a:gd name="T35" fmla="*/ 2477 h 2659"/>
                <a:gd name="T36" fmla="*/ 1820 w 2655"/>
                <a:gd name="T37" fmla="*/ 2563 h 2659"/>
                <a:gd name="T38" fmla="*/ 1631 w 2655"/>
                <a:gd name="T39" fmla="*/ 2623 h 2659"/>
                <a:gd name="T40" fmla="*/ 1430 w 2655"/>
                <a:gd name="T41" fmla="*/ 2655 h 2659"/>
                <a:gd name="T42" fmla="*/ 1223 w 2655"/>
                <a:gd name="T43" fmla="*/ 2655 h 2659"/>
                <a:gd name="T44" fmla="*/ 1022 w 2655"/>
                <a:gd name="T45" fmla="*/ 2623 h 2659"/>
                <a:gd name="T46" fmla="*/ 833 w 2655"/>
                <a:gd name="T47" fmla="*/ 2563 h 2659"/>
                <a:gd name="T48" fmla="*/ 657 w 2655"/>
                <a:gd name="T49" fmla="*/ 2477 h 2659"/>
                <a:gd name="T50" fmla="*/ 496 w 2655"/>
                <a:gd name="T51" fmla="*/ 2366 h 2659"/>
                <a:gd name="T52" fmla="*/ 354 w 2655"/>
                <a:gd name="T53" fmla="*/ 2234 h 2659"/>
                <a:gd name="T54" fmla="*/ 233 w 2655"/>
                <a:gd name="T55" fmla="*/ 2082 h 2659"/>
                <a:gd name="T56" fmla="*/ 134 w 2655"/>
                <a:gd name="T57" fmla="*/ 1915 h 2659"/>
                <a:gd name="T58" fmla="*/ 61 w 2655"/>
                <a:gd name="T59" fmla="*/ 1730 h 2659"/>
                <a:gd name="T60" fmla="*/ 15 w 2655"/>
                <a:gd name="T61" fmla="*/ 1536 h 2659"/>
                <a:gd name="T62" fmla="*/ 0 w 2655"/>
                <a:gd name="T63" fmla="*/ 1330 h 2659"/>
                <a:gd name="T64" fmla="*/ 15 w 2655"/>
                <a:gd name="T65" fmla="*/ 1123 h 2659"/>
                <a:gd name="T66" fmla="*/ 61 w 2655"/>
                <a:gd name="T67" fmla="*/ 929 h 2659"/>
                <a:gd name="T68" fmla="*/ 134 w 2655"/>
                <a:gd name="T69" fmla="*/ 744 h 2659"/>
                <a:gd name="T70" fmla="*/ 233 w 2655"/>
                <a:gd name="T71" fmla="*/ 577 h 2659"/>
                <a:gd name="T72" fmla="*/ 354 w 2655"/>
                <a:gd name="T73" fmla="*/ 425 h 2659"/>
                <a:gd name="T74" fmla="*/ 496 w 2655"/>
                <a:gd name="T75" fmla="*/ 293 h 2659"/>
                <a:gd name="T76" fmla="*/ 657 w 2655"/>
                <a:gd name="T77" fmla="*/ 182 h 2659"/>
                <a:gd name="T78" fmla="*/ 833 w 2655"/>
                <a:gd name="T79" fmla="*/ 96 h 2659"/>
                <a:gd name="T80" fmla="*/ 1022 w 2655"/>
                <a:gd name="T81" fmla="*/ 36 h 2659"/>
                <a:gd name="T82" fmla="*/ 1223 w 2655"/>
                <a:gd name="T83" fmla="*/ 4 h 2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55" h="2659">
                  <a:moveTo>
                    <a:pt x="1327" y="0"/>
                  </a:moveTo>
                  <a:lnTo>
                    <a:pt x="1430" y="4"/>
                  </a:lnTo>
                  <a:lnTo>
                    <a:pt x="1532" y="16"/>
                  </a:lnTo>
                  <a:lnTo>
                    <a:pt x="1631" y="36"/>
                  </a:lnTo>
                  <a:lnTo>
                    <a:pt x="1728" y="61"/>
                  </a:lnTo>
                  <a:lnTo>
                    <a:pt x="1820" y="96"/>
                  </a:lnTo>
                  <a:lnTo>
                    <a:pt x="1911" y="135"/>
                  </a:lnTo>
                  <a:lnTo>
                    <a:pt x="1997" y="182"/>
                  </a:lnTo>
                  <a:lnTo>
                    <a:pt x="2080" y="234"/>
                  </a:lnTo>
                  <a:lnTo>
                    <a:pt x="2157" y="293"/>
                  </a:lnTo>
                  <a:lnTo>
                    <a:pt x="2231" y="357"/>
                  </a:lnTo>
                  <a:lnTo>
                    <a:pt x="2299" y="425"/>
                  </a:lnTo>
                  <a:lnTo>
                    <a:pt x="2363" y="498"/>
                  </a:lnTo>
                  <a:lnTo>
                    <a:pt x="2421" y="577"/>
                  </a:lnTo>
                  <a:lnTo>
                    <a:pt x="2473" y="659"/>
                  </a:lnTo>
                  <a:lnTo>
                    <a:pt x="2519" y="744"/>
                  </a:lnTo>
                  <a:lnTo>
                    <a:pt x="2560" y="835"/>
                  </a:lnTo>
                  <a:lnTo>
                    <a:pt x="2593" y="929"/>
                  </a:lnTo>
                  <a:lnTo>
                    <a:pt x="2620" y="1024"/>
                  </a:lnTo>
                  <a:lnTo>
                    <a:pt x="2639" y="1123"/>
                  </a:lnTo>
                  <a:lnTo>
                    <a:pt x="2651" y="1225"/>
                  </a:lnTo>
                  <a:lnTo>
                    <a:pt x="2655" y="1330"/>
                  </a:lnTo>
                  <a:lnTo>
                    <a:pt x="2651" y="1434"/>
                  </a:lnTo>
                  <a:lnTo>
                    <a:pt x="2639" y="1536"/>
                  </a:lnTo>
                  <a:lnTo>
                    <a:pt x="2620" y="1635"/>
                  </a:lnTo>
                  <a:lnTo>
                    <a:pt x="2593" y="1730"/>
                  </a:lnTo>
                  <a:lnTo>
                    <a:pt x="2560" y="1824"/>
                  </a:lnTo>
                  <a:lnTo>
                    <a:pt x="2519" y="1915"/>
                  </a:lnTo>
                  <a:lnTo>
                    <a:pt x="2473" y="2000"/>
                  </a:lnTo>
                  <a:lnTo>
                    <a:pt x="2421" y="2082"/>
                  </a:lnTo>
                  <a:lnTo>
                    <a:pt x="2363" y="2161"/>
                  </a:lnTo>
                  <a:lnTo>
                    <a:pt x="2299" y="2234"/>
                  </a:lnTo>
                  <a:lnTo>
                    <a:pt x="2231" y="2302"/>
                  </a:lnTo>
                  <a:lnTo>
                    <a:pt x="2157" y="2366"/>
                  </a:lnTo>
                  <a:lnTo>
                    <a:pt x="2080" y="2425"/>
                  </a:lnTo>
                  <a:lnTo>
                    <a:pt x="1997" y="2477"/>
                  </a:lnTo>
                  <a:lnTo>
                    <a:pt x="1911" y="2524"/>
                  </a:lnTo>
                  <a:lnTo>
                    <a:pt x="1820" y="2563"/>
                  </a:lnTo>
                  <a:lnTo>
                    <a:pt x="1728" y="2598"/>
                  </a:lnTo>
                  <a:lnTo>
                    <a:pt x="1631" y="2623"/>
                  </a:lnTo>
                  <a:lnTo>
                    <a:pt x="1532" y="2643"/>
                  </a:lnTo>
                  <a:lnTo>
                    <a:pt x="1430" y="2655"/>
                  </a:lnTo>
                  <a:lnTo>
                    <a:pt x="1327" y="2659"/>
                  </a:lnTo>
                  <a:lnTo>
                    <a:pt x="1223" y="2655"/>
                  </a:lnTo>
                  <a:lnTo>
                    <a:pt x="1122" y="2643"/>
                  </a:lnTo>
                  <a:lnTo>
                    <a:pt x="1022" y="2623"/>
                  </a:lnTo>
                  <a:lnTo>
                    <a:pt x="926" y="2598"/>
                  </a:lnTo>
                  <a:lnTo>
                    <a:pt x="833" y="2563"/>
                  </a:lnTo>
                  <a:lnTo>
                    <a:pt x="743" y="2524"/>
                  </a:lnTo>
                  <a:lnTo>
                    <a:pt x="657" y="2477"/>
                  </a:lnTo>
                  <a:lnTo>
                    <a:pt x="575" y="2425"/>
                  </a:lnTo>
                  <a:lnTo>
                    <a:pt x="496" y="2366"/>
                  </a:lnTo>
                  <a:lnTo>
                    <a:pt x="423" y="2302"/>
                  </a:lnTo>
                  <a:lnTo>
                    <a:pt x="354" y="2234"/>
                  </a:lnTo>
                  <a:lnTo>
                    <a:pt x="291" y="2161"/>
                  </a:lnTo>
                  <a:lnTo>
                    <a:pt x="233" y="2082"/>
                  </a:lnTo>
                  <a:lnTo>
                    <a:pt x="180" y="2000"/>
                  </a:lnTo>
                  <a:lnTo>
                    <a:pt x="134" y="1915"/>
                  </a:lnTo>
                  <a:lnTo>
                    <a:pt x="94" y="1824"/>
                  </a:lnTo>
                  <a:lnTo>
                    <a:pt x="61" y="1730"/>
                  </a:lnTo>
                  <a:lnTo>
                    <a:pt x="34" y="1635"/>
                  </a:lnTo>
                  <a:lnTo>
                    <a:pt x="15" y="1536"/>
                  </a:lnTo>
                  <a:lnTo>
                    <a:pt x="3" y="1434"/>
                  </a:lnTo>
                  <a:lnTo>
                    <a:pt x="0" y="1330"/>
                  </a:lnTo>
                  <a:lnTo>
                    <a:pt x="3" y="1225"/>
                  </a:lnTo>
                  <a:lnTo>
                    <a:pt x="15" y="1123"/>
                  </a:lnTo>
                  <a:lnTo>
                    <a:pt x="34" y="1024"/>
                  </a:lnTo>
                  <a:lnTo>
                    <a:pt x="61" y="929"/>
                  </a:lnTo>
                  <a:lnTo>
                    <a:pt x="94" y="835"/>
                  </a:lnTo>
                  <a:lnTo>
                    <a:pt x="134" y="744"/>
                  </a:lnTo>
                  <a:lnTo>
                    <a:pt x="180" y="659"/>
                  </a:lnTo>
                  <a:lnTo>
                    <a:pt x="233" y="577"/>
                  </a:lnTo>
                  <a:lnTo>
                    <a:pt x="291" y="498"/>
                  </a:lnTo>
                  <a:lnTo>
                    <a:pt x="354" y="425"/>
                  </a:lnTo>
                  <a:lnTo>
                    <a:pt x="423" y="357"/>
                  </a:lnTo>
                  <a:lnTo>
                    <a:pt x="496" y="293"/>
                  </a:lnTo>
                  <a:lnTo>
                    <a:pt x="574" y="234"/>
                  </a:lnTo>
                  <a:lnTo>
                    <a:pt x="657" y="182"/>
                  </a:lnTo>
                  <a:lnTo>
                    <a:pt x="743" y="135"/>
                  </a:lnTo>
                  <a:lnTo>
                    <a:pt x="833" y="96"/>
                  </a:lnTo>
                  <a:lnTo>
                    <a:pt x="926" y="61"/>
                  </a:lnTo>
                  <a:lnTo>
                    <a:pt x="1022" y="36"/>
                  </a:lnTo>
                  <a:lnTo>
                    <a:pt x="1122" y="16"/>
                  </a:lnTo>
                  <a:lnTo>
                    <a:pt x="1223" y="4"/>
                  </a:lnTo>
                  <a:lnTo>
                    <a:pt x="1327" y="0"/>
                  </a:lnTo>
                  <a:close/>
                </a:path>
              </a:pathLst>
            </a:custGeom>
            <a:solidFill>
              <a:srgbClr val="94FFF7"/>
            </a:solidFill>
            <a:ln w="0">
              <a:solidFill>
                <a:srgbClr val="94FF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8"/>
            <p:cNvSpPr>
              <a:spLocks/>
            </p:cNvSpPr>
            <p:nvPr/>
          </p:nvSpPr>
          <p:spPr bwMode="auto">
            <a:xfrm>
              <a:off x="1576" y="1745"/>
              <a:ext cx="326" cy="443"/>
            </a:xfrm>
            <a:custGeom>
              <a:avLst/>
              <a:gdLst>
                <a:gd name="T0" fmla="*/ 702 w 979"/>
                <a:gd name="T1" fmla="*/ 0 h 1329"/>
                <a:gd name="T2" fmla="*/ 789 w 979"/>
                <a:gd name="T3" fmla="*/ 15 h 1329"/>
                <a:gd name="T4" fmla="*/ 866 w 979"/>
                <a:gd name="T5" fmla="*/ 54 h 1329"/>
                <a:gd name="T6" fmla="*/ 925 w 979"/>
                <a:gd name="T7" fmla="*/ 116 h 1329"/>
                <a:gd name="T8" fmla="*/ 965 w 979"/>
                <a:gd name="T9" fmla="*/ 192 h 1329"/>
                <a:gd name="T10" fmla="*/ 979 w 979"/>
                <a:gd name="T11" fmla="*/ 280 h 1329"/>
                <a:gd name="T12" fmla="*/ 975 w 979"/>
                <a:gd name="T13" fmla="*/ 638 h 1329"/>
                <a:gd name="T14" fmla="*/ 943 w 979"/>
                <a:gd name="T15" fmla="*/ 788 h 1329"/>
                <a:gd name="T16" fmla="*/ 886 w 979"/>
                <a:gd name="T17" fmla="*/ 926 h 1329"/>
                <a:gd name="T18" fmla="*/ 803 w 979"/>
                <a:gd name="T19" fmla="*/ 1049 h 1329"/>
                <a:gd name="T20" fmla="*/ 699 w 979"/>
                <a:gd name="T21" fmla="*/ 1153 h 1329"/>
                <a:gd name="T22" fmla="*/ 576 w 979"/>
                <a:gd name="T23" fmla="*/ 1236 h 1329"/>
                <a:gd name="T24" fmla="*/ 439 w 979"/>
                <a:gd name="T25" fmla="*/ 1295 h 1329"/>
                <a:gd name="T26" fmla="*/ 289 w 979"/>
                <a:gd name="T27" fmla="*/ 1325 h 1329"/>
                <a:gd name="T28" fmla="*/ 172 w 979"/>
                <a:gd name="T29" fmla="*/ 1325 h 1329"/>
                <a:gd name="T30" fmla="*/ 103 w 979"/>
                <a:gd name="T31" fmla="*/ 1300 h 1329"/>
                <a:gd name="T32" fmla="*/ 49 w 979"/>
                <a:gd name="T33" fmla="*/ 1254 h 1329"/>
                <a:gd name="T34" fmla="*/ 13 w 979"/>
                <a:gd name="T35" fmla="*/ 1193 h 1329"/>
                <a:gd name="T36" fmla="*/ 0 w 979"/>
                <a:gd name="T37" fmla="*/ 1119 h 1329"/>
                <a:gd name="T38" fmla="*/ 3 w 979"/>
                <a:gd name="T39" fmla="*/ 940 h 1329"/>
                <a:gd name="T40" fmla="*/ 28 w 979"/>
                <a:gd name="T41" fmla="*/ 871 h 1329"/>
                <a:gd name="T42" fmla="*/ 74 w 979"/>
                <a:gd name="T43" fmla="*/ 816 h 1329"/>
                <a:gd name="T44" fmla="*/ 136 w 979"/>
                <a:gd name="T45" fmla="*/ 781 h 1329"/>
                <a:gd name="T46" fmla="*/ 210 w 979"/>
                <a:gd name="T47" fmla="*/ 767 h 1329"/>
                <a:gd name="T48" fmla="*/ 282 w 979"/>
                <a:gd name="T49" fmla="*/ 754 h 1329"/>
                <a:gd name="T50" fmla="*/ 345 w 979"/>
                <a:gd name="T51" fmla="*/ 717 h 1329"/>
                <a:gd name="T52" fmla="*/ 390 w 979"/>
                <a:gd name="T53" fmla="*/ 664 h 1329"/>
                <a:gd name="T54" fmla="*/ 416 w 979"/>
                <a:gd name="T55" fmla="*/ 595 h 1329"/>
                <a:gd name="T56" fmla="*/ 420 w 979"/>
                <a:gd name="T57" fmla="*/ 280 h 1329"/>
                <a:gd name="T58" fmla="*/ 434 w 979"/>
                <a:gd name="T59" fmla="*/ 191 h 1329"/>
                <a:gd name="T60" fmla="*/ 473 w 979"/>
                <a:gd name="T61" fmla="*/ 114 h 1329"/>
                <a:gd name="T62" fmla="*/ 534 w 979"/>
                <a:gd name="T63" fmla="*/ 53 h 1329"/>
                <a:gd name="T64" fmla="*/ 610 w 979"/>
                <a:gd name="T65" fmla="*/ 14 h 1329"/>
                <a:gd name="T66" fmla="*/ 699 w 979"/>
                <a:gd name="T67" fmla="*/ 0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9" h="1329">
                  <a:moveTo>
                    <a:pt x="699" y="0"/>
                  </a:moveTo>
                  <a:lnTo>
                    <a:pt x="702" y="0"/>
                  </a:lnTo>
                  <a:lnTo>
                    <a:pt x="746" y="4"/>
                  </a:lnTo>
                  <a:lnTo>
                    <a:pt x="789" y="15"/>
                  </a:lnTo>
                  <a:lnTo>
                    <a:pt x="829" y="32"/>
                  </a:lnTo>
                  <a:lnTo>
                    <a:pt x="866" y="54"/>
                  </a:lnTo>
                  <a:lnTo>
                    <a:pt x="897" y="82"/>
                  </a:lnTo>
                  <a:lnTo>
                    <a:pt x="925" y="116"/>
                  </a:lnTo>
                  <a:lnTo>
                    <a:pt x="947" y="151"/>
                  </a:lnTo>
                  <a:lnTo>
                    <a:pt x="965" y="192"/>
                  </a:lnTo>
                  <a:lnTo>
                    <a:pt x="975" y="235"/>
                  </a:lnTo>
                  <a:lnTo>
                    <a:pt x="979" y="280"/>
                  </a:lnTo>
                  <a:lnTo>
                    <a:pt x="979" y="559"/>
                  </a:lnTo>
                  <a:lnTo>
                    <a:pt x="975" y="638"/>
                  </a:lnTo>
                  <a:lnTo>
                    <a:pt x="962" y="715"/>
                  </a:lnTo>
                  <a:lnTo>
                    <a:pt x="943" y="788"/>
                  </a:lnTo>
                  <a:lnTo>
                    <a:pt x="918" y="858"/>
                  </a:lnTo>
                  <a:lnTo>
                    <a:pt x="886" y="926"/>
                  </a:lnTo>
                  <a:lnTo>
                    <a:pt x="847" y="989"/>
                  </a:lnTo>
                  <a:lnTo>
                    <a:pt x="803" y="1049"/>
                  </a:lnTo>
                  <a:lnTo>
                    <a:pt x="753" y="1104"/>
                  </a:lnTo>
                  <a:lnTo>
                    <a:pt x="699" y="1153"/>
                  </a:lnTo>
                  <a:lnTo>
                    <a:pt x="639" y="1198"/>
                  </a:lnTo>
                  <a:lnTo>
                    <a:pt x="576" y="1236"/>
                  </a:lnTo>
                  <a:lnTo>
                    <a:pt x="509" y="1268"/>
                  </a:lnTo>
                  <a:lnTo>
                    <a:pt x="439" y="1295"/>
                  </a:lnTo>
                  <a:lnTo>
                    <a:pt x="365" y="1314"/>
                  </a:lnTo>
                  <a:lnTo>
                    <a:pt x="289" y="1325"/>
                  </a:lnTo>
                  <a:lnTo>
                    <a:pt x="210" y="1329"/>
                  </a:lnTo>
                  <a:lnTo>
                    <a:pt x="172" y="1325"/>
                  </a:lnTo>
                  <a:lnTo>
                    <a:pt x="136" y="1316"/>
                  </a:lnTo>
                  <a:lnTo>
                    <a:pt x="103" y="1300"/>
                  </a:lnTo>
                  <a:lnTo>
                    <a:pt x="74" y="1279"/>
                  </a:lnTo>
                  <a:lnTo>
                    <a:pt x="49" y="1254"/>
                  </a:lnTo>
                  <a:lnTo>
                    <a:pt x="28" y="1225"/>
                  </a:lnTo>
                  <a:lnTo>
                    <a:pt x="13" y="1193"/>
                  </a:lnTo>
                  <a:lnTo>
                    <a:pt x="3" y="1157"/>
                  </a:lnTo>
                  <a:lnTo>
                    <a:pt x="0" y="1119"/>
                  </a:lnTo>
                  <a:lnTo>
                    <a:pt x="0" y="977"/>
                  </a:lnTo>
                  <a:lnTo>
                    <a:pt x="3" y="940"/>
                  </a:lnTo>
                  <a:lnTo>
                    <a:pt x="13" y="904"/>
                  </a:lnTo>
                  <a:lnTo>
                    <a:pt x="28" y="871"/>
                  </a:lnTo>
                  <a:lnTo>
                    <a:pt x="49" y="842"/>
                  </a:lnTo>
                  <a:lnTo>
                    <a:pt x="74" y="816"/>
                  </a:lnTo>
                  <a:lnTo>
                    <a:pt x="103" y="796"/>
                  </a:lnTo>
                  <a:lnTo>
                    <a:pt x="136" y="781"/>
                  </a:lnTo>
                  <a:lnTo>
                    <a:pt x="172" y="771"/>
                  </a:lnTo>
                  <a:lnTo>
                    <a:pt x="210" y="767"/>
                  </a:lnTo>
                  <a:lnTo>
                    <a:pt x="247" y="764"/>
                  </a:lnTo>
                  <a:lnTo>
                    <a:pt x="282" y="754"/>
                  </a:lnTo>
                  <a:lnTo>
                    <a:pt x="315" y="739"/>
                  </a:lnTo>
                  <a:lnTo>
                    <a:pt x="345" y="717"/>
                  </a:lnTo>
                  <a:lnTo>
                    <a:pt x="370" y="693"/>
                  </a:lnTo>
                  <a:lnTo>
                    <a:pt x="390" y="664"/>
                  </a:lnTo>
                  <a:lnTo>
                    <a:pt x="406" y="631"/>
                  </a:lnTo>
                  <a:lnTo>
                    <a:pt x="416" y="595"/>
                  </a:lnTo>
                  <a:lnTo>
                    <a:pt x="420" y="557"/>
                  </a:lnTo>
                  <a:lnTo>
                    <a:pt x="420" y="280"/>
                  </a:lnTo>
                  <a:lnTo>
                    <a:pt x="423" y="234"/>
                  </a:lnTo>
                  <a:lnTo>
                    <a:pt x="434" y="191"/>
                  </a:lnTo>
                  <a:lnTo>
                    <a:pt x="450" y="151"/>
                  </a:lnTo>
                  <a:lnTo>
                    <a:pt x="473" y="114"/>
                  </a:lnTo>
                  <a:lnTo>
                    <a:pt x="501" y="81"/>
                  </a:lnTo>
                  <a:lnTo>
                    <a:pt x="534" y="53"/>
                  </a:lnTo>
                  <a:lnTo>
                    <a:pt x="571" y="32"/>
                  </a:lnTo>
                  <a:lnTo>
                    <a:pt x="610" y="14"/>
                  </a:lnTo>
                  <a:lnTo>
                    <a:pt x="653" y="4"/>
                  </a:lnTo>
                  <a:lnTo>
                    <a:pt x="699" y="0"/>
                  </a:lnTo>
                  <a:close/>
                </a:path>
              </a:pathLst>
            </a:custGeom>
            <a:solidFill>
              <a:srgbClr val="17ADFF"/>
            </a:solidFill>
            <a:ln w="0">
              <a:solidFill>
                <a:srgbClr val="17AD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9"/>
            <p:cNvSpPr>
              <a:spLocks/>
            </p:cNvSpPr>
            <p:nvPr/>
          </p:nvSpPr>
          <p:spPr bwMode="auto">
            <a:xfrm>
              <a:off x="1343" y="1978"/>
              <a:ext cx="233" cy="233"/>
            </a:xfrm>
            <a:custGeom>
              <a:avLst/>
              <a:gdLst>
                <a:gd name="T0" fmla="*/ 349 w 698"/>
                <a:gd name="T1" fmla="*/ 0 h 700"/>
                <a:gd name="T2" fmla="*/ 400 w 698"/>
                <a:gd name="T3" fmla="*/ 4 h 700"/>
                <a:gd name="T4" fmla="*/ 449 w 698"/>
                <a:gd name="T5" fmla="*/ 16 h 700"/>
                <a:gd name="T6" fmla="*/ 496 w 698"/>
                <a:gd name="T7" fmla="*/ 33 h 700"/>
                <a:gd name="T8" fmla="*/ 538 w 698"/>
                <a:gd name="T9" fmla="*/ 56 h 700"/>
                <a:gd name="T10" fmla="*/ 578 w 698"/>
                <a:gd name="T11" fmla="*/ 86 h 700"/>
                <a:gd name="T12" fmla="*/ 612 w 698"/>
                <a:gd name="T13" fmla="*/ 121 h 700"/>
                <a:gd name="T14" fmla="*/ 641 w 698"/>
                <a:gd name="T15" fmla="*/ 159 h 700"/>
                <a:gd name="T16" fmla="*/ 665 w 698"/>
                <a:gd name="T17" fmla="*/ 203 h 700"/>
                <a:gd name="T18" fmla="*/ 683 w 698"/>
                <a:gd name="T19" fmla="*/ 250 h 700"/>
                <a:gd name="T20" fmla="*/ 695 w 698"/>
                <a:gd name="T21" fmla="*/ 298 h 700"/>
                <a:gd name="T22" fmla="*/ 698 w 698"/>
                <a:gd name="T23" fmla="*/ 350 h 700"/>
                <a:gd name="T24" fmla="*/ 695 w 698"/>
                <a:gd name="T25" fmla="*/ 402 h 700"/>
                <a:gd name="T26" fmla="*/ 683 w 698"/>
                <a:gd name="T27" fmla="*/ 451 h 700"/>
                <a:gd name="T28" fmla="*/ 665 w 698"/>
                <a:gd name="T29" fmla="*/ 498 h 700"/>
                <a:gd name="T30" fmla="*/ 641 w 698"/>
                <a:gd name="T31" fmla="*/ 541 h 700"/>
                <a:gd name="T32" fmla="*/ 612 w 698"/>
                <a:gd name="T33" fmla="*/ 579 h 700"/>
                <a:gd name="T34" fmla="*/ 578 w 698"/>
                <a:gd name="T35" fmla="*/ 615 h 700"/>
                <a:gd name="T36" fmla="*/ 538 w 698"/>
                <a:gd name="T37" fmla="*/ 644 h 700"/>
                <a:gd name="T38" fmla="*/ 496 w 698"/>
                <a:gd name="T39" fmla="*/ 667 h 700"/>
                <a:gd name="T40" fmla="*/ 449 w 698"/>
                <a:gd name="T41" fmla="*/ 685 h 700"/>
                <a:gd name="T42" fmla="*/ 400 w 698"/>
                <a:gd name="T43" fmla="*/ 696 h 700"/>
                <a:gd name="T44" fmla="*/ 349 w 698"/>
                <a:gd name="T45" fmla="*/ 700 h 700"/>
                <a:gd name="T46" fmla="*/ 297 w 698"/>
                <a:gd name="T47" fmla="*/ 696 h 700"/>
                <a:gd name="T48" fmla="*/ 247 w 698"/>
                <a:gd name="T49" fmla="*/ 685 h 700"/>
                <a:gd name="T50" fmla="*/ 202 w 698"/>
                <a:gd name="T51" fmla="*/ 667 h 700"/>
                <a:gd name="T52" fmla="*/ 158 w 698"/>
                <a:gd name="T53" fmla="*/ 644 h 700"/>
                <a:gd name="T54" fmla="*/ 119 w 698"/>
                <a:gd name="T55" fmla="*/ 615 h 700"/>
                <a:gd name="T56" fmla="*/ 85 w 698"/>
                <a:gd name="T57" fmla="*/ 579 h 700"/>
                <a:gd name="T58" fmla="*/ 55 w 698"/>
                <a:gd name="T59" fmla="*/ 541 h 700"/>
                <a:gd name="T60" fmla="*/ 31 w 698"/>
                <a:gd name="T61" fmla="*/ 498 h 700"/>
                <a:gd name="T62" fmla="*/ 14 w 698"/>
                <a:gd name="T63" fmla="*/ 451 h 700"/>
                <a:gd name="T64" fmla="*/ 3 w 698"/>
                <a:gd name="T65" fmla="*/ 402 h 700"/>
                <a:gd name="T66" fmla="*/ 0 w 698"/>
                <a:gd name="T67" fmla="*/ 350 h 700"/>
                <a:gd name="T68" fmla="*/ 3 w 698"/>
                <a:gd name="T69" fmla="*/ 298 h 700"/>
                <a:gd name="T70" fmla="*/ 14 w 698"/>
                <a:gd name="T71" fmla="*/ 250 h 700"/>
                <a:gd name="T72" fmla="*/ 31 w 698"/>
                <a:gd name="T73" fmla="*/ 203 h 700"/>
                <a:gd name="T74" fmla="*/ 55 w 698"/>
                <a:gd name="T75" fmla="*/ 159 h 700"/>
                <a:gd name="T76" fmla="*/ 85 w 698"/>
                <a:gd name="T77" fmla="*/ 121 h 700"/>
                <a:gd name="T78" fmla="*/ 119 w 698"/>
                <a:gd name="T79" fmla="*/ 86 h 700"/>
                <a:gd name="T80" fmla="*/ 158 w 698"/>
                <a:gd name="T81" fmla="*/ 56 h 700"/>
                <a:gd name="T82" fmla="*/ 202 w 698"/>
                <a:gd name="T83" fmla="*/ 33 h 700"/>
                <a:gd name="T84" fmla="*/ 247 w 698"/>
                <a:gd name="T85" fmla="*/ 16 h 700"/>
                <a:gd name="T86" fmla="*/ 297 w 698"/>
                <a:gd name="T87" fmla="*/ 4 h 700"/>
                <a:gd name="T88" fmla="*/ 349 w 698"/>
                <a:gd name="T89"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98" h="700">
                  <a:moveTo>
                    <a:pt x="349" y="0"/>
                  </a:moveTo>
                  <a:lnTo>
                    <a:pt x="400" y="4"/>
                  </a:lnTo>
                  <a:lnTo>
                    <a:pt x="449" y="16"/>
                  </a:lnTo>
                  <a:lnTo>
                    <a:pt x="496" y="33"/>
                  </a:lnTo>
                  <a:lnTo>
                    <a:pt x="538" y="56"/>
                  </a:lnTo>
                  <a:lnTo>
                    <a:pt x="578" y="86"/>
                  </a:lnTo>
                  <a:lnTo>
                    <a:pt x="612" y="121"/>
                  </a:lnTo>
                  <a:lnTo>
                    <a:pt x="641" y="159"/>
                  </a:lnTo>
                  <a:lnTo>
                    <a:pt x="665" y="203"/>
                  </a:lnTo>
                  <a:lnTo>
                    <a:pt x="683" y="250"/>
                  </a:lnTo>
                  <a:lnTo>
                    <a:pt x="695" y="298"/>
                  </a:lnTo>
                  <a:lnTo>
                    <a:pt x="698" y="350"/>
                  </a:lnTo>
                  <a:lnTo>
                    <a:pt x="695" y="402"/>
                  </a:lnTo>
                  <a:lnTo>
                    <a:pt x="683" y="451"/>
                  </a:lnTo>
                  <a:lnTo>
                    <a:pt x="665" y="498"/>
                  </a:lnTo>
                  <a:lnTo>
                    <a:pt x="641" y="541"/>
                  </a:lnTo>
                  <a:lnTo>
                    <a:pt x="612" y="579"/>
                  </a:lnTo>
                  <a:lnTo>
                    <a:pt x="578" y="615"/>
                  </a:lnTo>
                  <a:lnTo>
                    <a:pt x="538" y="644"/>
                  </a:lnTo>
                  <a:lnTo>
                    <a:pt x="496" y="667"/>
                  </a:lnTo>
                  <a:lnTo>
                    <a:pt x="449" y="685"/>
                  </a:lnTo>
                  <a:lnTo>
                    <a:pt x="400" y="696"/>
                  </a:lnTo>
                  <a:lnTo>
                    <a:pt x="349" y="700"/>
                  </a:lnTo>
                  <a:lnTo>
                    <a:pt x="297" y="696"/>
                  </a:lnTo>
                  <a:lnTo>
                    <a:pt x="247" y="685"/>
                  </a:lnTo>
                  <a:lnTo>
                    <a:pt x="202" y="667"/>
                  </a:lnTo>
                  <a:lnTo>
                    <a:pt x="158" y="644"/>
                  </a:lnTo>
                  <a:lnTo>
                    <a:pt x="119" y="615"/>
                  </a:lnTo>
                  <a:lnTo>
                    <a:pt x="85" y="579"/>
                  </a:lnTo>
                  <a:lnTo>
                    <a:pt x="55" y="541"/>
                  </a:lnTo>
                  <a:lnTo>
                    <a:pt x="31" y="498"/>
                  </a:lnTo>
                  <a:lnTo>
                    <a:pt x="14" y="451"/>
                  </a:lnTo>
                  <a:lnTo>
                    <a:pt x="3" y="402"/>
                  </a:lnTo>
                  <a:lnTo>
                    <a:pt x="0" y="350"/>
                  </a:lnTo>
                  <a:lnTo>
                    <a:pt x="3" y="298"/>
                  </a:lnTo>
                  <a:lnTo>
                    <a:pt x="14" y="250"/>
                  </a:lnTo>
                  <a:lnTo>
                    <a:pt x="31" y="203"/>
                  </a:lnTo>
                  <a:lnTo>
                    <a:pt x="55" y="159"/>
                  </a:lnTo>
                  <a:lnTo>
                    <a:pt x="85" y="121"/>
                  </a:lnTo>
                  <a:lnTo>
                    <a:pt x="119" y="86"/>
                  </a:lnTo>
                  <a:lnTo>
                    <a:pt x="158" y="56"/>
                  </a:lnTo>
                  <a:lnTo>
                    <a:pt x="202" y="33"/>
                  </a:lnTo>
                  <a:lnTo>
                    <a:pt x="247" y="16"/>
                  </a:lnTo>
                  <a:lnTo>
                    <a:pt x="297" y="4"/>
                  </a:lnTo>
                  <a:lnTo>
                    <a:pt x="349" y="0"/>
                  </a:lnTo>
                  <a:close/>
                </a:path>
              </a:pathLst>
            </a:custGeom>
            <a:solidFill>
              <a:srgbClr val="17ADFF"/>
            </a:solidFill>
            <a:ln w="0">
              <a:solidFill>
                <a:srgbClr val="17AD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0"/>
            <p:cNvSpPr>
              <a:spLocks/>
            </p:cNvSpPr>
            <p:nvPr/>
          </p:nvSpPr>
          <p:spPr bwMode="auto">
            <a:xfrm>
              <a:off x="1203" y="1698"/>
              <a:ext cx="513" cy="210"/>
            </a:xfrm>
            <a:custGeom>
              <a:avLst/>
              <a:gdLst>
                <a:gd name="T0" fmla="*/ 1049 w 1538"/>
                <a:gd name="T1" fmla="*/ 0 h 629"/>
                <a:gd name="T2" fmla="*/ 1188 w 1538"/>
                <a:gd name="T3" fmla="*/ 0 h 629"/>
                <a:gd name="T4" fmla="*/ 1188 w 1538"/>
                <a:gd name="T5" fmla="*/ 140 h 629"/>
                <a:gd name="T6" fmla="*/ 1184 w 1538"/>
                <a:gd name="T7" fmla="*/ 178 h 629"/>
                <a:gd name="T8" fmla="*/ 1174 w 1538"/>
                <a:gd name="T9" fmla="*/ 214 h 629"/>
                <a:gd name="T10" fmla="*/ 1159 w 1538"/>
                <a:gd name="T11" fmla="*/ 245 h 629"/>
                <a:gd name="T12" fmla="*/ 1139 w 1538"/>
                <a:gd name="T13" fmla="*/ 275 h 629"/>
                <a:gd name="T14" fmla="*/ 1113 w 1538"/>
                <a:gd name="T15" fmla="*/ 300 h 629"/>
                <a:gd name="T16" fmla="*/ 1084 w 1538"/>
                <a:gd name="T17" fmla="*/ 320 h 629"/>
                <a:gd name="T18" fmla="*/ 1051 w 1538"/>
                <a:gd name="T19" fmla="*/ 337 h 629"/>
                <a:gd name="T20" fmla="*/ 1015 w 1538"/>
                <a:gd name="T21" fmla="*/ 346 h 629"/>
                <a:gd name="T22" fmla="*/ 979 w 1538"/>
                <a:gd name="T23" fmla="*/ 350 h 629"/>
                <a:gd name="T24" fmla="*/ 210 w 1538"/>
                <a:gd name="T25" fmla="*/ 350 h 629"/>
                <a:gd name="T26" fmla="*/ 187 w 1538"/>
                <a:gd name="T27" fmla="*/ 353 h 629"/>
                <a:gd name="T28" fmla="*/ 168 w 1538"/>
                <a:gd name="T29" fmla="*/ 364 h 629"/>
                <a:gd name="T30" fmla="*/ 153 w 1538"/>
                <a:gd name="T31" fmla="*/ 379 h 629"/>
                <a:gd name="T32" fmla="*/ 143 w 1538"/>
                <a:gd name="T33" fmla="*/ 398 h 629"/>
                <a:gd name="T34" fmla="*/ 140 w 1538"/>
                <a:gd name="T35" fmla="*/ 420 h 629"/>
                <a:gd name="T36" fmla="*/ 143 w 1538"/>
                <a:gd name="T37" fmla="*/ 441 h 629"/>
                <a:gd name="T38" fmla="*/ 153 w 1538"/>
                <a:gd name="T39" fmla="*/ 460 h 629"/>
                <a:gd name="T40" fmla="*/ 168 w 1538"/>
                <a:gd name="T41" fmla="*/ 476 h 629"/>
                <a:gd name="T42" fmla="*/ 187 w 1538"/>
                <a:gd name="T43" fmla="*/ 486 h 629"/>
                <a:gd name="T44" fmla="*/ 210 w 1538"/>
                <a:gd name="T45" fmla="*/ 490 h 629"/>
                <a:gd name="T46" fmla="*/ 1538 w 1538"/>
                <a:gd name="T47" fmla="*/ 490 h 629"/>
                <a:gd name="T48" fmla="*/ 1538 w 1538"/>
                <a:gd name="T49" fmla="*/ 629 h 629"/>
                <a:gd name="T50" fmla="*/ 210 w 1538"/>
                <a:gd name="T51" fmla="*/ 629 h 629"/>
                <a:gd name="T52" fmla="*/ 172 w 1538"/>
                <a:gd name="T53" fmla="*/ 626 h 629"/>
                <a:gd name="T54" fmla="*/ 136 w 1538"/>
                <a:gd name="T55" fmla="*/ 617 h 629"/>
                <a:gd name="T56" fmla="*/ 103 w 1538"/>
                <a:gd name="T57" fmla="*/ 600 h 629"/>
                <a:gd name="T58" fmla="*/ 74 w 1538"/>
                <a:gd name="T59" fmla="*/ 580 h 629"/>
                <a:gd name="T60" fmla="*/ 49 w 1538"/>
                <a:gd name="T61" fmla="*/ 554 h 629"/>
                <a:gd name="T62" fmla="*/ 28 w 1538"/>
                <a:gd name="T63" fmla="*/ 525 h 629"/>
                <a:gd name="T64" fmla="*/ 13 w 1538"/>
                <a:gd name="T65" fmla="*/ 493 h 629"/>
                <a:gd name="T66" fmla="*/ 3 w 1538"/>
                <a:gd name="T67" fmla="*/ 458 h 629"/>
                <a:gd name="T68" fmla="*/ 0 w 1538"/>
                <a:gd name="T69" fmla="*/ 420 h 629"/>
                <a:gd name="T70" fmla="*/ 3 w 1538"/>
                <a:gd name="T71" fmla="*/ 381 h 629"/>
                <a:gd name="T72" fmla="*/ 13 w 1538"/>
                <a:gd name="T73" fmla="*/ 346 h 629"/>
                <a:gd name="T74" fmla="*/ 28 w 1538"/>
                <a:gd name="T75" fmla="*/ 314 h 629"/>
                <a:gd name="T76" fmla="*/ 49 w 1538"/>
                <a:gd name="T77" fmla="*/ 285 h 629"/>
                <a:gd name="T78" fmla="*/ 74 w 1538"/>
                <a:gd name="T79" fmla="*/ 259 h 629"/>
                <a:gd name="T80" fmla="*/ 103 w 1538"/>
                <a:gd name="T81" fmla="*/ 239 h 629"/>
                <a:gd name="T82" fmla="*/ 136 w 1538"/>
                <a:gd name="T83" fmla="*/ 222 h 629"/>
                <a:gd name="T84" fmla="*/ 172 w 1538"/>
                <a:gd name="T85" fmla="*/ 214 h 629"/>
                <a:gd name="T86" fmla="*/ 210 w 1538"/>
                <a:gd name="T87" fmla="*/ 210 h 629"/>
                <a:gd name="T88" fmla="*/ 979 w 1538"/>
                <a:gd name="T89" fmla="*/ 210 h 629"/>
                <a:gd name="T90" fmla="*/ 1000 w 1538"/>
                <a:gd name="T91" fmla="*/ 206 h 629"/>
                <a:gd name="T92" fmla="*/ 1019 w 1538"/>
                <a:gd name="T93" fmla="*/ 196 h 629"/>
                <a:gd name="T94" fmla="*/ 1035 w 1538"/>
                <a:gd name="T95" fmla="*/ 180 h 629"/>
                <a:gd name="T96" fmla="*/ 1045 w 1538"/>
                <a:gd name="T97" fmla="*/ 161 h 629"/>
                <a:gd name="T98" fmla="*/ 1049 w 1538"/>
                <a:gd name="T99" fmla="*/ 140 h 629"/>
                <a:gd name="T100" fmla="*/ 1049 w 1538"/>
                <a:gd name="T10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8" h="629">
                  <a:moveTo>
                    <a:pt x="1049" y="0"/>
                  </a:moveTo>
                  <a:lnTo>
                    <a:pt x="1188" y="0"/>
                  </a:lnTo>
                  <a:lnTo>
                    <a:pt x="1188" y="140"/>
                  </a:lnTo>
                  <a:lnTo>
                    <a:pt x="1184" y="178"/>
                  </a:lnTo>
                  <a:lnTo>
                    <a:pt x="1174" y="214"/>
                  </a:lnTo>
                  <a:lnTo>
                    <a:pt x="1159" y="245"/>
                  </a:lnTo>
                  <a:lnTo>
                    <a:pt x="1139" y="275"/>
                  </a:lnTo>
                  <a:lnTo>
                    <a:pt x="1113" y="300"/>
                  </a:lnTo>
                  <a:lnTo>
                    <a:pt x="1084" y="320"/>
                  </a:lnTo>
                  <a:lnTo>
                    <a:pt x="1051" y="337"/>
                  </a:lnTo>
                  <a:lnTo>
                    <a:pt x="1015" y="346"/>
                  </a:lnTo>
                  <a:lnTo>
                    <a:pt x="979" y="350"/>
                  </a:lnTo>
                  <a:lnTo>
                    <a:pt x="210" y="350"/>
                  </a:lnTo>
                  <a:lnTo>
                    <a:pt x="187" y="353"/>
                  </a:lnTo>
                  <a:lnTo>
                    <a:pt x="168" y="364"/>
                  </a:lnTo>
                  <a:lnTo>
                    <a:pt x="153" y="379"/>
                  </a:lnTo>
                  <a:lnTo>
                    <a:pt x="143" y="398"/>
                  </a:lnTo>
                  <a:lnTo>
                    <a:pt x="140" y="420"/>
                  </a:lnTo>
                  <a:lnTo>
                    <a:pt x="143" y="441"/>
                  </a:lnTo>
                  <a:lnTo>
                    <a:pt x="153" y="460"/>
                  </a:lnTo>
                  <a:lnTo>
                    <a:pt x="168" y="476"/>
                  </a:lnTo>
                  <a:lnTo>
                    <a:pt x="187" y="486"/>
                  </a:lnTo>
                  <a:lnTo>
                    <a:pt x="210" y="490"/>
                  </a:lnTo>
                  <a:lnTo>
                    <a:pt x="1538" y="490"/>
                  </a:lnTo>
                  <a:lnTo>
                    <a:pt x="1538" y="629"/>
                  </a:lnTo>
                  <a:lnTo>
                    <a:pt x="210" y="629"/>
                  </a:lnTo>
                  <a:lnTo>
                    <a:pt x="172" y="626"/>
                  </a:lnTo>
                  <a:lnTo>
                    <a:pt x="136" y="617"/>
                  </a:lnTo>
                  <a:lnTo>
                    <a:pt x="103" y="600"/>
                  </a:lnTo>
                  <a:lnTo>
                    <a:pt x="74" y="580"/>
                  </a:lnTo>
                  <a:lnTo>
                    <a:pt x="49" y="554"/>
                  </a:lnTo>
                  <a:lnTo>
                    <a:pt x="28" y="525"/>
                  </a:lnTo>
                  <a:lnTo>
                    <a:pt x="13" y="493"/>
                  </a:lnTo>
                  <a:lnTo>
                    <a:pt x="3" y="458"/>
                  </a:lnTo>
                  <a:lnTo>
                    <a:pt x="0" y="420"/>
                  </a:lnTo>
                  <a:lnTo>
                    <a:pt x="3" y="381"/>
                  </a:lnTo>
                  <a:lnTo>
                    <a:pt x="13" y="346"/>
                  </a:lnTo>
                  <a:lnTo>
                    <a:pt x="28" y="314"/>
                  </a:lnTo>
                  <a:lnTo>
                    <a:pt x="49" y="285"/>
                  </a:lnTo>
                  <a:lnTo>
                    <a:pt x="74" y="259"/>
                  </a:lnTo>
                  <a:lnTo>
                    <a:pt x="103" y="239"/>
                  </a:lnTo>
                  <a:lnTo>
                    <a:pt x="136" y="222"/>
                  </a:lnTo>
                  <a:lnTo>
                    <a:pt x="172" y="214"/>
                  </a:lnTo>
                  <a:lnTo>
                    <a:pt x="210" y="210"/>
                  </a:lnTo>
                  <a:lnTo>
                    <a:pt x="979" y="210"/>
                  </a:lnTo>
                  <a:lnTo>
                    <a:pt x="1000" y="206"/>
                  </a:lnTo>
                  <a:lnTo>
                    <a:pt x="1019" y="196"/>
                  </a:lnTo>
                  <a:lnTo>
                    <a:pt x="1035" y="180"/>
                  </a:lnTo>
                  <a:lnTo>
                    <a:pt x="1045" y="161"/>
                  </a:lnTo>
                  <a:lnTo>
                    <a:pt x="1049" y="140"/>
                  </a:lnTo>
                  <a:lnTo>
                    <a:pt x="1049" y="0"/>
                  </a:lnTo>
                  <a:close/>
                </a:path>
              </a:pathLst>
            </a:custGeom>
            <a:solidFill>
              <a:srgbClr val="FFA70F"/>
            </a:solidFill>
            <a:ln w="0">
              <a:solidFill>
                <a:srgbClr val="FFA70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 name="Freeform 11"/>
            <p:cNvSpPr>
              <a:spLocks/>
            </p:cNvSpPr>
            <p:nvPr/>
          </p:nvSpPr>
          <p:spPr bwMode="auto">
            <a:xfrm>
              <a:off x="1480" y="1555"/>
              <a:ext cx="192" cy="166"/>
            </a:xfrm>
            <a:custGeom>
              <a:avLst/>
              <a:gdLst>
                <a:gd name="T0" fmla="*/ 149 w 576"/>
                <a:gd name="T1" fmla="*/ 0 h 499"/>
                <a:gd name="T2" fmla="*/ 177 w 576"/>
                <a:gd name="T3" fmla="*/ 3 h 499"/>
                <a:gd name="T4" fmla="*/ 205 w 576"/>
                <a:gd name="T5" fmla="*/ 12 h 499"/>
                <a:gd name="T6" fmla="*/ 230 w 576"/>
                <a:gd name="T7" fmla="*/ 26 h 499"/>
                <a:gd name="T8" fmla="*/ 253 w 576"/>
                <a:gd name="T9" fmla="*/ 45 h 499"/>
                <a:gd name="T10" fmla="*/ 288 w 576"/>
                <a:gd name="T11" fmla="*/ 79 h 499"/>
                <a:gd name="T12" fmla="*/ 323 w 576"/>
                <a:gd name="T13" fmla="*/ 45 h 499"/>
                <a:gd name="T14" fmla="*/ 346 w 576"/>
                <a:gd name="T15" fmla="*/ 26 h 499"/>
                <a:gd name="T16" fmla="*/ 372 w 576"/>
                <a:gd name="T17" fmla="*/ 12 h 499"/>
                <a:gd name="T18" fmla="*/ 399 w 576"/>
                <a:gd name="T19" fmla="*/ 3 h 499"/>
                <a:gd name="T20" fmla="*/ 428 w 576"/>
                <a:gd name="T21" fmla="*/ 0 h 499"/>
                <a:gd name="T22" fmla="*/ 456 w 576"/>
                <a:gd name="T23" fmla="*/ 3 h 499"/>
                <a:gd name="T24" fmla="*/ 484 w 576"/>
                <a:gd name="T25" fmla="*/ 12 h 499"/>
                <a:gd name="T26" fmla="*/ 509 w 576"/>
                <a:gd name="T27" fmla="*/ 26 h 499"/>
                <a:gd name="T28" fmla="*/ 532 w 576"/>
                <a:gd name="T29" fmla="*/ 45 h 499"/>
                <a:gd name="T30" fmla="*/ 551 w 576"/>
                <a:gd name="T31" fmla="*/ 68 h 499"/>
                <a:gd name="T32" fmla="*/ 565 w 576"/>
                <a:gd name="T33" fmla="*/ 93 h 499"/>
                <a:gd name="T34" fmla="*/ 573 w 576"/>
                <a:gd name="T35" fmla="*/ 121 h 499"/>
                <a:gd name="T36" fmla="*/ 576 w 576"/>
                <a:gd name="T37" fmla="*/ 149 h 499"/>
                <a:gd name="T38" fmla="*/ 573 w 576"/>
                <a:gd name="T39" fmla="*/ 177 h 499"/>
                <a:gd name="T40" fmla="*/ 565 w 576"/>
                <a:gd name="T41" fmla="*/ 205 h 499"/>
                <a:gd name="T42" fmla="*/ 551 w 576"/>
                <a:gd name="T43" fmla="*/ 230 h 499"/>
                <a:gd name="T44" fmla="*/ 532 w 576"/>
                <a:gd name="T45" fmla="*/ 255 h 499"/>
                <a:gd name="T46" fmla="*/ 288 w 576"/>
                <a:gd name="T47" fmla="*/ 499 h 499"/>
                <a:gd name="T48" fmla="*/ 43 w 576"/>
                <a:gd name="T49" fmla="*/ 255 h 499"/>
                <a:gd name="T50" fmla="*/ 24 w 576"/>
                <a:gd name="T51" fmla="*/ 230 h 499"/>
                <a:gd name="T52" fmla="*/ 11 w 576"/>
                <a:gd name="T53" fmla="*/ 205 h 499"/>
                <a:gd name="T54" fmla="*/ 3 w 576"/>
                <a:gd name="T55" fmla="*/ 177 h 499"/>
                <a:gd name="T56" fmla="*/ 0 w 576"/>
                <a:gd name="T57" fmla="*/ 149 h 499"/>
                <a:gd name="T58" fmla="*/ 3 w 576"/>
                <a:gd name="T59" fmla="*/ 121 h 499"/>
                <a:gd name="T60" fmla="*/ 11 w 576"/>
                <a:gd name="T61" fmla="*/ 93 h 499"/>
                <a:gd name="T62" fmla="*/ 24 w 576"/>
                <a:gd name="T63" fmla="*/ 68 h 499"/>
                <a:gd name="T64" fmla="*/ 43 w 576"/>
                <a:gd name="T65" fmla="*/ 45 h 499"/>
                <a:gd name="T66" fmla="*/ 66 w 576"/>
                <a:gd name="T67" fmla="*/ 26 h 499"/>
                <a:gd name="T68" fmla="*/ 93 w 576"/>
                <a:gd name="T69" fmla="*/ 12 h 499"/>
                <a:gd name="T70" fmla="*/ 119 w 576"/>
                <a:gd name="T71" fmla="*/ 3 h 499"/>
                <a:gd name="T72" fmla="*/ 149 w 576"/>
                <a:gd name="T73" fmla="*/ 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6" h="499">
                  <a:moveTo>
                    <a:pt x="149" y="0"/>
                  </a:moveTo>
                  <a:lnTo>
                    <a:pt x="177" y="3"/>
                  </a:lnTo>
                  <a:lnTo>
                    <a:pt x="205" y="12"/>
                  </a:lnTo>
                  <a:lnTo>
                    <a:pt x="230" y="26"/>
                  </a:lnTo>
                  <a:lnTo>
                    <a:pt x="253" y="45"/>
                  </a:lnTo>
                  <a:lnTo>
                    <a:pt x="288" y="79"/>
                  </a:lnTo>
                  <a:lnTo>
                    <a:pt x="323" y="45"/>
                  </a:lnTo>
                  <a:lnTo>
                    <a:pt x="346" y="26"/>
                  </a:lnTo>
                  <a:lnTo>
                    <a:pt x="372" y="12"/>
                  </a:lnTo>
                  <a:lnTo>
                    <a:pt x="399" y="3"/>
                  </a:lnTo>
                  <a:lnTo>
                    <a:pt x="428" y="0"/>
                  </a:lnTo>
                  <a:lnTo>
                    <a:pt x="456" y="3"/>
                  </a:lnTo>
                  <a:lnTo>
                    <a:pt x="484" y="12"/>
                  </a:lnTo>
                  <a:lnTo>
                    <a:pt x="509" y="26"/>
                  </a:lnTo>
                  <a:lnTo>
                    <a:pt x="532" y="45"/>
                  </a:lnTo>
                  <a:lnTo>
                    <a:pt x="551" y="68"/>
                  </a:lnTo>
                  <a:lnTo>
                    <a:pt x="565" y="93"/>
                  </a:lnTo>
                  <a:lnTo>
                    <a:pt x="573" y="121"/>
                  </a:lnTo>
                  <a:lnTo>
                    <a:pt x="576" y="149"/>
                  </a:lnTo>
                  <a:lnTo>
                    <a:pt x="573" y="177"/>
                  </a:lnTo>
                  <a:lnTo>
                    <a:pt x="565" y="205"/>
                  </a:lnTo>
                  <a:lnTo>
                    <a:pt x="551" y="230"/>
                  </a:lnTo>
                  <a:lnTo>
                    <a:pt x="532" y="255"/>
                  </a:lnTo>
                  <a:lnTo>
                    <a:pt x="288" y="499"/>
                  </a:lnTo>
                  <a:lnTo>
                    <a:pt x="43" y="255"/>
                  </a:lnTo>
                  <a:lnTo>
                    <a:pt x="24" y="230"/>
                  </a:lnTo>
                  <a:lnTo>
                    <a:pt x="11" y="205"/>
                  </a:lnTo>
                  <a:lnTo>
                    <a:pt x="3" y="177"/>
                  </a:lnTo>
                  <a:lnTo>
                    <a:pt x="0" y="149"/>
                  </a:lnTo>
                  <a:lnTo>
                    <a:pt x="3" y="121"/>
                  </a:lnTo>
                  <a:lnTo>
                    <a:pt x="11" y="93"/>
                  </a:lnTo>
                  <a:lnTo>
                    <a:pt x="24" y="68"/>
                  </a:lnTo>
                  <a:lnTo>
                    <a:pt x="43" y="45"/>
                  </a:lnTo>
                  <a:lnTo>
                    <a:pt x="66" y="26"/>
                  </a:lnTo>
                  <a:lnTo>
                    <a:pt x="93" y="12"/>
                  </a:lnTo>
                  <a:lnTo>
                    <a:pt x="119" y="3"/>
                  </a:lnTo>
                  <a:lnTo>
                    <a:pt x="149" y="0"/>
                  </a:lnTo>
                  <a:close/>
                </a:path>
              </a:pathLst>
            </a:custGeom>
            <a:solidFill>
              <a:srgbClr val="FF0920"/>
            </a:solidFill>
            <a:ln w="0">
              <a:solidFill>
                <a:srgbClr val="FF092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17" name="Group 14"/>
          <p:cNvGrpSpPr>
            <a:grpSpLocks noChangeAspect="1"/>
          </p:cNvGrpSpPr>
          <p:nvPr/>
        </p:nvGrpSpPr>
        <p:grpSpPr bwMode="auto">
          <a:xfrm>
            <a:off x="4767811" y="2103565"/>
            <a:ext cx="1156470" cy="2299962"/>
            <a:chOff x="2637" y="835"/>
            <a:chExt cx="759" cy="1587"/>
          </a:xfrm>
        </p:grpSpPr>
        <p:sp>
          <p:nvSpPr>
            <p:cNvPr id="18" name="AutoShape 13"/>
            <p:cNvSpPr>
              <a:spLocks noChangeAspect="1" noChangeArrowheads="1" noTextEdit="1"/>
            </p:cNvSpPr>
            <p:nvPr/>
          </p:nvSpPr>
          <p:spPr bwMode="auto">
            <a:xfrm>
              <a:off x="2637" y="835"/>
              <a:ext cx="759"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21" name="Freeform 16"/>
            <p:cNvSpPr>
              <a:spLocks/>
            </p:cNvSpPr>
            <p:nvPr/>
          </p:nvSpPr>
          <p:spPr bwMode="auto">
            <a:xfrm>
              <a:off x="2939" y="1372"/>
              <a:ext cx="294" cy="557"/>
            </a:xfrm>
            <a:custGeom>
              <a:avLst/>
              <a:gdLst>
                <a:gd name="T0" fmla="*/ 0 w 883"/>
                <a:gd name="T1" fmla="*/ 0 h 1671"/>
                <a:gd name="T2" fmla="*/ 279 w 883"/>
                <a:gd name="T3" fmla="*/ 0 h 1671"/>
                <a:gd name="T4" fmla="*/ 316 w 883"/>
                <a:gd name="T5" fmla="*/ 4 h 1671"/>
                <a:gd name="T6" fmla="*/ 351 w 883"/>
                <a:gd name="T7" fmla="*/ 15 h 1671"/>
                <a:gd name="T8" fmla="*/ 383 w 883"/>
                <a:gd name="T9" fmla="*/ 32 h 1671"/>
                <a:gd name="T10" fmla="*/ 410 w 883"/>
                <a:gd name="T11" fmla="*/ 55 h 1671"/>
                <a:gd name="T12" fmla="*/ 433 w 883"/>
                <a:gd name="T13" fmla="*/ 82 h 1671"/>
                <a:gd name="T14" fmla="*/ 451 w 883"/>
                <a:gd name="T15" fmla="*/ 114 h 1671"/>
                <a:gd name="T16" fmla="*/ 461 w 883"/>
                <a:gd name="T17" fmla="*/ 149 h 1671"/>
                <a:gd name="T18" fmla="*/ 465 w 883"/>
                <a:gd name="T19" fmla="*/ 186 h 1671"/>
                <a:gd name="T20" fmla="*/ 465 w 883"/>
                <a:gd name="T21" fmla="*/ 436 h 1671"/>
                <a:gd name="T22" fmla="*/ 529 w 883"/>
                <a:gd name="T23" fmla="*/ 456 h 1671"/>
                <a:gd name="T24" fmla="*/ 589 w 883"/>
                <a:gd name="T25" fmla="*/ 483 h 1671"/>
                <a:gd name="T26" fmla="*/ 646 w 883"/>
                <a:gd name="T27" fmla="*/ 518 h 1671"/>
                <a:gd name="T28" fmla="*/ 696 w 883"/>
                <a:gd name="T29" fmla="*/ 560 h 1671"/>
                <a:gd name="T30" fmla="*/ 743 w 883"/>
                <a:gd name="T31" fmla="*/ 606 h 1671"/>
                <a:gd name="T32" fmla="*/ 784 w 883"/>
                <a:gd name="T33" fmla="*/ 658 h 1671"/>
                <a:gd name="T34" fmla="*/ 818 w 883"/>
                <a:gd name="T35" fmla="*/ 714 h 1671"/>
                <a:gd name="T36" fmla="*/ 845 w 883"/>
                <a:gd name="T37" fmla="*/ 773 h 1671"/>
                <a:gd name="T38" fmla="*/ 867 w 883"/>
                <a:gd name="T39" fmla="*/ 838 h 1671"/>
                <a:gd name="T40" fmla="*/ 878 w 883"/>
                <a:gd name="T41" fmla="*/ 905 h 1671"/>
                <a:gd name="T42" fmla="*/ 883 w 883"/>
                <a:gd name="T43" fmla="*/ 975 h 1671"/>
                <a:gd name="T44" fmla="*/ 883 w 883"/>
                <a:gd name="T45" fmla="*/ 1671 h 1671"/>
                <a:gd name="T46" fmla="*/ 325 w 883"/>
                <a:gd name="T47" fmla="*/ 1671 h 1671"/>
                <a:gd name="T48" fmla="*/ 0 w 883"/>
                <a:gd name="T49" fmla="*/ 0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3" h="1671">
                  <a:moveTo>
                    <a:pt x="0" y="0"/>
                  </a:moveTo>
                  <a:lnTo>
                    <a:pt x="279" y="0"/>
                  </a:lnTo>
                  <a:lnTo>
                    <a:pt x="316" y="4"/>
                  </a:lnTo>
                  <a:lnTo>
                    <a:pt x="351" y="15"/>
                  </a:lnTo>
                  <a:lnTo>
                    <a:pt x="383" y="32"/>
                  </a:lnTo>
                  <a:lnTo>
                    <a:pt x="410" y="55"/>
                  </a:lnTo>
                  <a:lnTo>
                    <a:pt x="433" y="82"/>
                  </a:lnTo>
                  <a:lnTo>
                    <a:pt x="451" y="114"/>
                  </a:lnTo>
                  <a:lnTo>
                    <a:pt x="461" y="149"/>
                  </a:lnTo>
                  <a:lnTo>
                    <a:pt x="465" y="186"/>
                  </a:lnTo>
                  <a:lnTo>
                    <a:pt x="465" y="436"/>
                  </a:lnTo>
                  <a:lnTo>
                    <a:pt x="529" y="456"/>
                  </a:lnTo>
                  <a:lnTo>
                    <a:pt x="589" y="483"/>
                  </a:lnTo>
                  <a:lnTo>
                    <a:pt x="646" y="518"/>
                  </a:lnTo>
                  <a:lnTo>
                    <a:pt x="696" y="560"/>
                  </a:lnTo>
                  <a:lnTo>
                    <a:pt x="743" y="606"/>
                  </a:lnTo>
                  <a:lnTo>
                    <a:pt x="784" y="658"/>
                  </a:lnTo>
                  <a:lnTo>
                    <a:pt x="818" y="714"/>
                  </a:lnTo>
                  <a:lnTo>
                    <a:pt x="845" y="773"/>
                  </a:lnTo>
                  <a:lnTo>
                    <a:pt x="867" y="838"/>
                  </a:lnTo>
                  <a:lnTo>
                    <a:pt x="878" y="905"/>
                  </a:lnTo>
                  <a:lnTo>
                    <a:pt x="883" y="975"/>
                  </a:lnTo>
                  <a:lnTo>
                    <a:pt x="883" y="1671"/>
                  </a:lnTo>
                  <a:lnTo>
                    <a:pt x="325" y="1671"/>
                  </a:lnTo>
                  <a:lnTo>
                    <a:pt x="0" y="0"/>
                  </a:lnTo>
                  <a:close/>
                </a:path>
              </a:pathLst>
            </a:custGeom>
            <a:solidFill>
              <a:srgbClr val="61C115"/>
            </a:solidFill>
            <a:ln w="0">
              <a:solidFill>
                <a:srgbClr val="61C11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Freeform 17"/>
            <p:cNvSpPr>
              <a:spLocks/>
            </p:cNvSpPr>
            <p:nvPr/>
          </p:nvSpPr>
          <p:spPr bwMode="auto">
            <a:xfrm>
              <a:off x="2768" y="1372"/>
              <a:ext cx="279" cy="557"/>
            </a:xfrm>
            <a:custGeom>
              <a:avLst/>
              <a:gdLst>
                <a:gd name="T0" fmla="*/ 327 w 837"/>
                <a:gd name="T1" fmla="*/ 0 h 1671"/>
                <a:gd name="T2" fmla="*/ 512 w 837"/>
                <a:gd name="T3" fmla="*/ 0 h 1671"/>
                <a:gd name="T4" fmla="*/ 549 w 837"/>
                <a:gd name="T5" fmla="*/ 4 h 1671"/>
                <a:gd name="T6" fmla="*/ 584 w 837"/>
                <a:gd name="T7" fmla="*/ 15 h 1671"/>
                <a:gd name="T8" fmla="*/ 616 w 837"/>
                <a:gd name="T9" fmla="*/ 32 h 1671"/>
                <a:gd name="T10" fmla="*/ 643 w 837"/>
                <a:gd name="T11" fmla="*/ 55 h 1671"/>
                <a:gd name="T12" fmla="*/ 666 w 837"/>
                <a:gd name="T13" fmla="*/ 82 h 1671"/>
                <a:gd name="T14" fmla="*/ 684 w 837"/>
                <a:gd name="T15" fmla="*/ 114 h 1671"/>
                <a:gd name="T16" fmla="*/ 694 w 837"/>
                <a:gd name="T17" fmla="*/ 149 h 1671"/>
                <a:gd name="T18" fmla="*/ 698 w 837"/>
                <a:gd name="T19" fmla="*/ 186 h 1671"/>
                <a:gd name="T20" fmla="*/ 698 w 837"/>
                <a:gd name="T21" fmla="*/ 436 h 1671"/>
                <a:gd name="T22" fmla="*/ 721 w 837"/>
                <a:gd name="T23" fmla="*/ 459 h 1671"/>
                <a:gd name="T24" fmla="*/ 743 w 837"/>
                <a:gd name="T25" fmla="*/ 491 h 1671"/>
                <a:gd name="T26" fmla="*/ 763 w 837"/>
                <a:gd name="T27" fmla="*/ 530 h 1671"/>
                <a:gd name="T28" fmla="*/ 782 w 837"/>
                <a:gd name="T29" fmla="*/ 577 h 1671"/>
                <a:gd name="T30" fmla="*/ 798 w 837"/>
                <a:gd name="T31" fmla="*/ 631 h 1671"/>
                <a:gd name="T32" fmla="*/ 811 w 837"/>
                <a:gd name="T33" fmla="*/ 691 h 1671"/>
                <a:gd name="T34" fmla="*/ 823 w 837"/>
                <a:gd name="T35" fmla="*/ 756 h 1671"/>
                <a:gd name="T36" fmla="*/ 831 w 837"/>
                <a:gd name="T37" fmla="*/ 825 h 1671"/>
                <a:gd name="T38" fmla="*/ 836 w 837"/>
                <a:gd name="T39" fmla="*/ 897 h 1671"/>
                <a:gd name="T40" fmla="*/ 837 w 837"/>
                <a:gd name="T41" fmla="*/ 975 h 1671"/>
                <a:gd name="T42" fmla="*/ 837 w 837"/>
                <a:gd name="T43" fmla="*/ 1671 h 1671"/>
                <a:gd name="T44" fmla="*/ 0 w 837"/>
                <a:gd name="T45" fmla="*/ 1671 h 1671"/>
                <a:gd name="T46" fmla="*/ 0 w 837"/>
                <a:gd name="T47" fmla="*/ 1203 h 1671"/>
                <a:gd name="T48" fmla="*/ 5 w 837"/>
                <a:gd name="T49" fmla="*/ 1134 h 1671"/>
                <a:gd name="T50" fmla="*/ 18 w 837"/>
                <a:gd name="T51" fmla="*/ 1068 h 1671"/>
                <a:gd name="T52" fmla="*/ 38 w 837"/>
                <a:gd name="T53" fmla="*/ 1003 h 1671"/>
                <a:gd name="T54" fmla="*/ 65 w 837"/>
                <a:gd name="T55" fmla="*/ 944 h 1671"/>
                <a:gd name="T56" fmla="*/ 100 w 837"/>
                <a:gd name="T57" fmla="*/ 887 h 1671"/>
                <a:gd name="T58" fmla="*/ 141 w 837"/>
                <a:gd name="T59" fmla="*/ 835 h 1671"/>
                <a:gd name="T60" fmla="*/ 141 w 837"/>
                <a:gd name="T61" fmla="*/ 186 h 1671"/>
                <a:gd name="T62" fmla="*/ 143 w 837"/>
                <a:gd name="T63" fmla="*/ 149 h 1671"/>
                <a:gd name="T64" fmla="*/ 155 w 837"/>
                <a:gd name="T65" fmla="*/ 114 h 1671"/>
                <a:gd name="T66" fmla="*/ 172 w 837"/>
                <a:gd name="T67" fmla="*/ 82 h 1671"/>
                <a:gd name="T68" fmla="*/ 195 w 837"/>
                <a:gd name="T69" fmla="*/ 55 h 1671"/>
                <a:gd name="T70" fmla="*/ 223 w 837"/>
                <a:gd name="T71" fmla="*/ 32 h 1671"/>
                <a:gd name="T72" fmla="*/ 253 w 837"/>
                <a:gd name="T73" fmla="*/ 15 h 1671"/>
                <a:gd name="T74" fmla="*/ 289 w 837"/>
                <a:gd name="T75" fmla="*/ 4 h 1671"/>
                <a:gd name="T76" fmla="*/ 327 w 837"/>
                <a:gd name="T77" fmla="*/ 0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7" h="1671">
                  <a:moveTo>
                    <a:pt x="327" y="0"/>
                  </a:moveTo>
                  <a:lnTo>
                    <a:pt x="512" y="0"/>
                  </a:lnTo>
                  <a:lnTo>
                    <a:pt x="549" y="4"/>
                  </a:lnTo>
                  <a:lnTo>
                    <a:pt x="584" y="15"/>
                  </a:lnTo>
                  <a:lnTo>
                    <a:pt x="616" y="32"/>
                  </a:lnTo>
                  <a:lnTo>
                    <a:pt x="643" y="55"/>
                  </a:lnTo>
                  <a:lnTo>
                    <a:pt x="666" y="82"/>
                  </a:lnTo>
                  <a:lnTo>
                    <a:pt x="684" y="114"/>
                  </a:lnTo>
                  <a:lnTo>
                    <a:pt x="694" y="149"/>
                  </a:lnTo>
                  <a:lnTo>
                    <a:pt x="698" y="186"/>
                  </a:lnTo>
                  <a:lnTo>
                    <a:pt x="698" y="436"/>
                  </a:lnTo>
                  <a:lnTo>
                    <a:pt x="721" y="459"/>
                  </a:lnTo>
                  <a:lnTo>
                    <a:pt x="743" y="491"/>
                  </a:lnTo>
                  <a:lnTo>
                    <a:pt x="763" y="530"/>
                  </a:lnTo>
                  <a:lnTo>
                    <a:pt x="782" y="577"/>
                  </a:lnTo>
                  <a:lnTo>
                    <a:pt x="798" y="631"/>
                  </a:lnTo>
                  <a:lnTo>
                    <a:pt x="811" y="691"/>
                  </a:lnTo>
                  <a:lnTo>
                    <a:pt x="823" y="756"/>
                  </a:lnTo>
                  <a:lnTo>
                    <a:pt x="831" y="825"/>
                  </a:lnTo>
                  <a:lnTo>
                    <a:pt x="836" y="897"/>
                  </a:lnTo>
                  <a:lnTo>
                    <a:pt x="837" y="975"/>
                  </a:lnTo>
                  <a:lnTo>
                    <a:pt x="837" y="1671"/>
                  </a:lnTo>
                  <a:lnTo>
                    <a:pt x="0" y="1671"/>
                  </a:lnTo>
                  <a:lnTo>
                    <a:pt x="0" y="1203"/>
                  </a:lnTo>
                  <a:lnTo>
                    <a:pt x="5" y="1134"/>
                  </a:lnTo>
                  <a:lnTo>
                    <a:pt x="18" y="1068"/>
                  </a:lnTo>
                  <a:lnTo>
                    <a:pt x="38" y="1003"/>
                  </a:lnTo>
                  <a:lnTo>
                    <a:pt x="65" y="944"/>
                  </a:lnTo>
                  <a:lnTo>
                    <a:pt x="100" y="887"/>
                  </a:lnTo>
                  <a:lnTo>
                    <a:pt x="141" y="835"/>
                  </a:lnTo>
                  <a:lnTo>
                    <a:pt x="141" y="186"/>
                  </a:lnTo>
                  <a:lnTo>
                    <a:pt x="143" y="149"/>
                  </a:lnTo>
                  <a:lnTo>
                    <a:pt x="155" y="114"/>
                  </a:lnTo>
                  <a:lnTo>
                    <a:pt x="172" y="82"/>
                  </a:lnTo>
                  <a:lnTo>
                    <a:pt x="195" y="55"/>
                  </a:lnTo>
                  <a:lnTo>
                    <a:pt x="223" y="32"/>
                  </a:lnTo>
                  <a:lnTo>
                    <a:pt x="253" y="15"/>
                  </a:lnTo>
                  <a:lnTo>
                    <a:pt x="289" y="4"/>
                  </a:lnTo>
                  <a:lnTo>
                    <a:pt x="327" y="0"/>
                  </a:lnTo>
                  <a:close/>
                </a:path>
              </a:pathLst>
            </a:custGeom>
            <a:solidFill>
              <a:srgbClr val="79DB2E"/>
            </a:solidFill>
            <a:ln w="0">
              <a:solidFill>
                <a:srgbClr val="79DB2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Freeform 18"/>
            <p:cNvSpPr>
              <a:spLocks/>
            </p:cNvSpPr>
            <p:nvPr/>
          </p:nvSpPr>
          <p:spPr bwMode="auto">
            <a:xfrm>
              <a:off x="2885" y="861"/>
              <a:ext cx="139" cy="139"/>
            </a:xfrm>
            <a:custGeom>
              <a:avLst/>
              <a:gdLst>
                <a:gd name="T0" fmla="*/ 208 w 418"/>
                <a:gd name="T1" fmla="*/ 0 h 417"/>
                <a:gd name="T2" fmla="*/ 251 w 418"/>
                <a:gd name="T3" fmla="*/ 5 h 417"/>
                <a:gd name="T4" fmla="*/ 290 w 418"/>
                <a:gd name="T5" fmla="*/ 16 h 417"/>
                <a:gd name="T6" fmla="*/ 325 w 418"/>
                <a:gd name="T7" fmla="*/ 35 h 417"/>
                <a:gd name="T8" fmla="*/ 357 w 418"/>
                <a:gd name="T9" fmla="*/ 61 h 417"/>
                <a:gd name="T10" fmla="*/ 381 w 418"/>
                <a:gd name="T11" fmla="*/ 91 h 417"/>
                <a:gd name="T12" fmla="*/ 402 w 418"/>
                <a:gd name="T13" fmla="*/ 127 h 417"/>
                <a:gd name="T14" fmla="*/ 413 w 418"/>
                <a:gd name="T15" fmla="*/ 166 h 417"/>
                <a:gd name="T16" fmla="*/ 418 w 418"/>
                <a:gd name="T17" fmla="*/ 208 h 417"/>
                <a:gd name="T18" fmla="*/ 413 w 418"/>
                <a:gd name="T19" fmla="*/ 251 h 417"/>
                <a:gd name="T20" fmla="*/ 402 w 418"/>
                <a:gd name="T21" fmla="*/ 290 h 417"/>
                <a:gd name="T22" fmla="*/ 381 w 418"/>
                <a:gd name="T23" fmla="*/ 325 h 417"/>
                <a:gd name="T24" fmla="*/ 357 w 418"/>
                <a:gd name="T25" fmla="*/ 357 h 417"/>
                <a:gd name="T26" fmla="*/ 325 w 418"/>
                <a:gd name="T27" fmla="*/ 381 h 417"/>
                <a:gd name="T28" fmla="*/ 290 w 418"/>
                <a:gd name="T29" fmla="*/ 401 h 417"/>
                <a:gd name="T30" fmla="*/ 251 w 418"/>
                <a:gd name="T31" fmla="*/ 413 h 417"/>
                <a:gd name="T32" fmla="*/ 208 w 418"/>
                <a:gd name="T33" fmla="*/ 417 h 417"/>
                <a:gd name="T34" fmla="*/ 166 w 418"/>
                <a:gd name="T35" fmla="*/ 413 h 417"/>
                <a:gd name="T36" fmla="*/ 127 w 418"/>
                <a:gd name="T37" fmla="*/ 401 h 417"/>
                <a:gd name="T38" fmla="*/ 91 w 418"/>
                <a:gd name="T39" fmla="*/ 381 h 417"/>
                <a:gd name="T40" fmla="*/ 61 w 418"/>
                <a:gd name="T41" fmla="*/ 357 h 417"/>
                <a:gd name="T42" fmla="*/ 35 w 418"/>
                <a:gd name="T43" fmla="*/ 325 h 417"/>
                <a:gd name="T44" fmla="*/ 16 w 418"/>
                <a:gd name="T45" fmla="*/ 290 h 417"/>
                <a:gd name="T46" fmla="*/ 4 w 418"/>
                <a:gd name="T47" fmla="*/ 251 h 417"/>
                <a:gd name="T48" fmla="*/ 0 w 418"/>
                <a:gd name="T49" fmla="*/ 208 h 417"/>
                <a:gd name="T50" fmla="*/ 4 w 418"/>
                <a:gd name="T51" fmla="*/ 166 h 417"/>
                <a:gd name="T52" fmla="*/ 16 w 418"/>
                <a:gd name="T53" fmla="*/ 127 h 417"/>
                <a:gd name="T54" fmla="*/ 35 w 418"/>
                <a:gd name="T55" fmla="*/ 91 h 417"/>
                <a:gd name="T56" fmla="*/ 61 w 418"/>
                <a:gd name="T57" fmla="*/ 61 h 417"/>
                <a:gd name="T58" fmla="*/ 91 w 418"/>
                <a:gd name="T59" fmla="*/ 35 h 417"/>
                <a:gd name="T60" fmla="*/ 127 w 418"/>
                <a:gd name="T61" fmla="*/ 16 h 417"/>
                <a:gd name="T62" fmla="*/ 166 w 418"/>
                <a:gd name="T63" fmla="*/ 5 h 417"/>
                <a:gd name="T64" fmla="*/ 208 w 418"/>
                <a:gd name="T65"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417">
                  <a:moveTo>
                    <a:pt x="208" y="0"/>
                  </a:moveTo>
                  <a:lnTo>
                    <a:pt x="251" y="5"/>
                  </a:lnTo>
                  <a:lnTo>
                    <a:pt x="290" y="16"/>
                  </a:lnTo>
                  <a:lnTo>
                    <a:pt x="325" y="35"/>
                  </a:lnTo>
                  <a:lnTo>
                    <a:pt x="357" y="61"/>
                  </a:lnTo>
                  <a:lnTo>
                    <a:pt x="381" y="91"/>
                  </a:lnTo>
                  <a:lnTo>
                    <a:pt x="402" y="127"/>
                  </a:lnTo>
                  <a:lnTo>
                    <a:pt x="413" y="166"/>
                  </a:lnTo>
                  <a:lnTo>
                    <a:pt x="418" y="208"/>
                  </a:lnTo>
                  <a:lnTo>
                    <a:pt x="413" y="251"/>
                  </a:lnTo>
                  <a:lnTo>
                    <a:pt x="402" y="290"/>
                  </a:lnTo>
                  <a:lnTo>
                    <a:pt x="381" y="325"/>
                  </a:lnTo>
                  <a:lnTo>
                    <a:pt x="357" y="357"/>
                  </a:lnTo>
                  <a:lnTo>
                    <a:pt x="325" y="381"/>
                  </a:lnTo>
                  <a:lnTo>
                    <a:pt x="290" y="401"/>
                  </a:lnTo>
                  <a:lnTo>
                    <a:pt x="251" y="413"/>
                  </a:lnTo>
                  <a:lnTo>
                    <a:pt x="208" y="417"/>
                  </a:lnTo>
                  <a:lnTo>
                    <a:pt x="166" y="413"/>
                  </a:lnTo>
                  <a:lnTo>
                    <a:pt x="127" y="401"/>
                  </a:lnTo>
                  <a:lnTo>
                    <a:pt x="91" y="381"/>
                  </a:lnTo>
                  <a:lnTo>
                    <a:pt x="61" y="357"/>
                  </a:lnTo>
                  <a:lnTo>
                    <a:pt x="35" y="325"/>
                  </a:lnTo>
                  <a:lnTo>
                    <a:pt x="16" y="290"/>
                  </a:lnTo>
                  <a:lnTo>
                    <a:pt x="4" y="251"/>
                  </a:lnTo>
                  <a:lnTo>
                    <a:pt x="0" y="208"/>
                  </a:lnTo>
                  <a:lnTo>
                    <a:pt x="4" y="166"/>
                  </a:lnTo>
                  <a:lnTo>
                    <a:pt x="16" y="127"/>
                  </a:lnTo>
                  <a:lnTo>
                    <a:pt x="35" y="91"/>
                  </a:lnTo>
                  <a:lnTo>
                    <a:pt x="61" y="61"/>
                  </a:lnTo>
                  <a:lnTo>
                    <a:pt x="91" y="35"/>
                  </a:lnTo>
                  <a:lnTo>
                    <a:pt x="127" y="16"/>
                  </a:lnTo>
                  <a:lnTo>
                    <a:pt x="166" y="5"/>
                  </a:lnTo>
                  <a:lnTo>
                    <a:pt x="208" y="0"/>
                  </a:lnTo>
                  <a:close/>
                </a:path>
              </a:pathLst>
            </a:custGeom>
            <a:solidFill>
              <a:srgbClr val="FF5442"/>
            </a:solidFill>
            <a:ln w="0">
              <a:solidFill>
                <a:srgbClr val="FF544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4" name="Freeform 19"/>
            <p:cNvSpPr>
              <a:spLocks/>
            </p:cNvSpPr>
            <p:nvPr/>
          </p:nvSpPr>
          <p:spPr bwMode="auto">
            <a:xfrm>
              <a:off x="2954" y="1092"/>
              <a:ext cx="140" cy="187"/>
            </a:xfrm>
            <a:custGeom>
              <a:avLst/>
              <a:gdLst>
                <a:gd name="T0" fmla="*/ 132 w 419"/>
                <a:gd name="T1" fmla="*/ 0 h 562"/>
                <a:gd name="T2" fmla="*/ 419 w 419"/>
                <a:gd name="T3" fmla="*/ 145 h 562"/>
                <a:gd name="T4" fmla="*/ 415 w 419"/>
                <a:gd name="T5" fmla="*/ 205 h 562"/>
                <a:gd name="T6" fmla="*/ 402 w 419"/>
                <a:gd name="T7" fmla="*/ 264 h 562"/>
                <a:gd name="T8" fmla="*/ 380 w 419"/>
                <a:gd name="T9" fmla="*/ 321 h 562"/>
                <a:gd name="T10" fmla="*/ 351 w 419"/>
                <a:gd name="T11" fmla="*/ 371 h 562"/>
                <a:gd name="T12" fmla="*/ 317 w 419"/>
                <a:gd name="T13" fmla="*/ 419 h 562"/>
                <a:gd name="T14" fmla="*/ 275 w 419"/>
                <a:gd name="T15" fmla="*/ 459 h 562"/>
                <a:gd name="T16" fmla="*/ 228 w 419"/>
                <a:gd name="T17" fmla="*/ 494 h 562"/>
                <a:gd name="T18" fmla="*/ 176 w 419"/>
                <a:gd name="T19" fmla="*/ 523 h 562"/>
                <a:gd name="T20" fmla="*/ 121 w 419"/>
                <a:gd name="T21" fmla="*/ 544 h 562"/>
                <a:gd name="T22" fmla="*/ 62 w 419"/>
                <a:gd name="T23" fmla="*/ 557 h 562"/>
                <a:gd name="T24" fmla="*/ 0 w 419"/>
                <a:gd name="T25" fmla="*/ 562 h 562"/>
                <a:gd name="T26" fmla="*/ 132 w 419"/>
                <a:gd name="T2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62">
                  <a:moveTo>
                    <a:pt x="132" y="0"/>
                  </a:moveTo>
                  <a:lnTo>
                    <a:pt x="419" y="145"/>
                  </a:lnTo>
                  <a:lnTo>
                    <a:pt x="415" y="205"/>
                  </a:lnTo>
                  <a:lnTo>
                    <a:pt x="402" y="264"/>
                  </a:lnTo>
                  <a:lnTo>
                    <a:pt x="380" y="321"/>
                  </a:lnTo>
                  <a:lnTo>
                    <a:pt x="351" y="371"/>
                  </a:lnTo>
                  <a:lnTo>
                    <a:pt x="317" y="419"/>
                  </a:lnTo>
                  <a:lnTo>
                    <a:pt x="275" y="459"/>
                  </a:lnTo>
                  <a:lnTo>
                    <a:pt x="228" y="494"/>
                  </a:lnTo>
                  <a:lnTo>
                    <a:pt x="176" y="523"/>
                  </a:lnTo>
                  <a:lnTo>
                    <a:pt x="121" y="544"/>
                  </a:lnTo>
                  <a:lnTo>
                    <a:pt x="62" y="557"/>
                  </a:lnTo>
                  <a:lnTo>
                    <a:pt x="0" y="562"/>
                  </a:lnTo>
                  <a:lnTo>
                    <a:pt x="132" y="0"/>
                  </a:lnTo>
                  <a:close/>
                </a:path>
              </a:pathLst>
            </a:custGeom>
            <a:solidFill>
              <a:srgbClr val="FF90BA"/>
            </a:solidFill>
            <a:ln w="0">
              <a:solidFill>
                <a:srgbClr val="FF90B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5" name="Freeform 20"/>
            <p:cNvSpPr>
              <a:spLocks/>
            </p:cNvSpPr>
            <p:nvPr/>
          </p:nvSpPr>
          <p:spPr bwMode="auto">
            <a:xfrm>
              <a:off x="2815" y="1028"/>
              <a:ext cx="186" cy="251"/>
            </a:xfrm>
            <a:custGeom>
              <a:avLst/>
              <a:gdLst>
                <a:gd name="T0" fmla="*/ 167 w 557"/>
                <a:gd name="T1" fmla="*/ 0 h 752"/>
                <a:gd name="T2" fmla="*/ 549 w 557"/>
                <a:gd name="T3" fmla="*/ 190 h 752"/>
                <a:gd name="T4" fmla="*/ 554 w 557"/>
                <a:gd name="T5" fmla="*/ 260 h 752"/>
                <a:gd name="T6" fmla="*/ 557 w 557"/>
                <a:gd name="T7" fmla="*/ 335 h 752"/>
                <a:gd name="T8" fmla="*/ 556 w 557"/>
                <a:gd name="T9" fmla="*/ 395 h 752"/>
                <a:gd name="T10" fmla="*/ 551 w 557"/>
                <a:gd name="T11" fmla="*/ 454 h 752"/>
                <a:gd name="T12" fmla="*/ 544 w 557"/>
                <a:gd name="T13" fmla="*/ 511 h 752"/>
                <a:gd name="T14" fmla="*/ 534 w 557"/>
                <a:gd name="T15" fmla="*/ 561 h 752"/>
                <a:gd name="T16" fmla="*/ 523 w 557"/>
                <a:gd name="T17" fmla="*/ 609 h 752"/>
                <a:gd name="T18" fmla="*/ 510 w 557"/>
                <a:gd name="T19" fmla="*/ 649 h 752"/>
                <a:gd name="T20" fmla="*/ 494 w 557"/>
                <a:gd name="T21" fmla="*/ 684 h 752"/>
                <a:gd name="T22" fmla="*/ 476 w 557"/>
                <a:gd name="T23" fmla="*/ 713 h 752"/>
                <a:gd name="T24" fmla="*/ 458 w 557"/>
                <a:gd name="T25" fmla="*/ 734 h 752"/>
                <a:gd name="T26" fmla="*/ 439 w 557"/>
                <a:gd name="T27" fmla="*/ 747 h 752"/>
                <a:gd name="T28" fmla="*/ 417 w 557"/>
                <a:gd name="T29" fmla="*/ 752 h 752"/>
                <a:gd name="T30" fmla="*/ 356 w 557"/>
                <a:gd name="T31" fmla="*/ 747 h 752"/>
                <a:gd name="T32" fmla="*/ 297 w 557"/>
                <a:gd name="T33" fmla="*/ 734 h 752"/>
                <a:gd name="T34" fmla="*/ 241 w 557"/>
                <a:gd name="T35" fmla="*/ 713 h 752"/>
                <a:gd name="T36" fmla="*/ 190 w 557"/>
                <a:gd name="T37" fmla="*/ 684 h 752"/>
                <a:gd name="T38" fmla="*/ 143 w 557"/>
                <a:gd name="T39" fmla="*/ 649 h 752"/>
                <a:gd name="T40" fmla="*/ 102 w 557"/>
                <a:gd name="T41" fmla="*/ 609 h 752"/>
                <a:gd name="T42" fmla="*/ 67 w 557"/>
                <a:gd name="T43" fmla="*/ 561 h 752"/>
                <a:gd name="T44" fmla="*/ 39 w 557"/>
                <a:gd name="T45" fmla="*/ 511 h 752"/>
                <a:gd name="T46" fmla="*/ 17 w 557"/>
                <a:gd name="T47" fmla="*/ 454 h 752"/>
                <a:gd name="T48" fmla="*/ 4 w 557"/>
                <a:gd name="T49" fmla="*/ 395 h 752"/>
                <a:gd name="T50" fmla="*/ 0 w 557"/>
                <a:gd name="T51" fmla="*/ 335 h 752"/>
                <a:gd name="T52" fmla="*/ 4 w 557"/>
                <a:gd name="T53" fmla="*/ 277 h 752"/>
                <a:gd name="T54" fmla="*/ 15 w 557"/>
                <a:gd name="T55" fmla="*/ 222 h 752"/>
                <a:gd name="T56" fmla="*/ 33 w 557"/>
                <a:gd name="T57" fmla="*/ 169 h 752"/>
                <a:gd name="T58" fmla="*/ 59 w 557"/>
                <a:gd name="T59" fmla="*/ 121 h 752"/>
                <a:gd name="T60" fmla="*/ 89 w 557"/>
                <a:gd name="T61" fmla="*/ 75 h 752"/>
                <a:gd name="T62" fmla="*/ 125 w 557"/>
                <a:gd name="T63" fmla="*/ 36 h 752"/>
                <a:gd name="T64" fmla="*/ 167 w 557"/>
                <a:gd name="T65"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7" h="752">
                  <a:moveTo>
                    <a:pt x="167" y="0"/>
                  </a:moveTo>
                  <a:lnTo>
                    <a:pt x="549" y="190"/>
                  </a:lnTo>
                  <a:lnTo>
                    <a:pt x="554" y="260"/>
                  </a:lnTo>
                  <a:lnTo>
                    <a:pt x="557" y="335"/>
                  </a:lnTo>
                  <a:lnTo>
                    <a:pt x="556" y="395"/>
                  </a:lnTo>
                  <a:lnTo>
                    <a:pt x="551" y="454"/>
                  </a:lnTo>
                  <a:lnTo>
                    <a:pt x="544" y="511"/>
                  </a:lnTo>
                  <a:lnTo>
                    <a:pt x="534" y="561"/>
                  </a:lnTo>
                  <a:lnTo>
                    <a:pt x="523" y="609"/>
                  </a:lnTo>
                  <a:lnTo>
                    <a:pt x="510" y="649"/>
                  </a:lnTo>
                  <a:lnTo>
                    <a:pt x="494" y="684"/>
                  </a:lnTo>
                  <a:lnTo>
                    <a:pt x="476" y="713"/>
                  </a:lnTo>
                  <a:lnTo>
                    <a:pt x="458" y="734"/>
                  </a:lnTo>
                  <a:lnTo>
                    <a:pt x="439" y="747"/>
                  </a:lnTo>
                  <a:lnTo>
                    <a:pt x="417" y="752"/>
                  </a:lnTo>
                  <a:lnTo>
                    <a:pt x="356" y="747"/>
                  </a:lnTo>
                  <a:lnTo>
                    <a:pt x="297" y="734"/>
                  </a:lnTo>
                  <a:lnTo>
                    <a:pt x="241" y="713"/>
                  </a:lnTo>
                  <a:lnTo>
                    <a:pt x="190" y="684"/>
                  </a:lnTo>
                  <a:lnTo>
                    <a:pt x="143" y="649"/>
                  </a:lnTo>
                  <a:lnTo>
                    <a:pt x="102" y="609"/>
                  </a:lnTo>
                  <a:lnTo>
                    <a:pt x="67" y="561"/>
                  </a:lnTo>
                  <a:lnTo>
                    <a:pt x="39" y="511"/>
                  </a:lnTo>
                  <a:lnTo>
                    <a:pt x="17" y="454"/>
                  </a:lnTo>
                  <a:lnTo>
                    <a:pt x="4" y="395"/>
                  </a:lnTo>
                  <a:lnTo>
                    <a:pt x="0" y="335"/>
                  </a:lnTo>
                  <a:lnTo>
                    <a:pt x="4" y="277"/>
                  </a:lnTo>
                  <a:lnTo>
                    <a:pt x="15" y="222"/>
                  </a:lnTo>
                  <a:lnTo>
                    <a:pt x="33" y="169"/>
                  </a:lnTo>
                  <a:lnTo>
                    <a:pt x="59" y="121"/>
                  </a:lnTo>
                  <a:lnTo>
                    <a:pt x="89" y="75"/>
                  </a:lnTo>
                  <a:lnTo>
                    <a:pt x="125" y="36"/>
                  </a:lnTo>
                  <a:lnTo>
                    <a:pt x="167" y="0"/>
                  </a:lnTo>
                  <a:close/>
                </a:path>
              </a:pathLst>
            </a:custGeom>
            <a:solidFill>
              <a:srgbClr val="FFC1DB"/>
            </a:solidFill>
            <a:ln w="0">
              <a:solidFill>
                <a:srgbClr val="FFC1D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6" name="Freeform 21"/>
            <p:cNvSpPr>
              <a:spLocks/>
            </p:cNvSpPr>
            <p:nvPr/>
          </p:nvSpPr>
          <p:spPr bwMode="auto">
            <a:xfrm>
              <a:off x="2954" y="1000"/>
              <a:ext cx="140" cy="140"/>
            </a:xfrm>
            <a:custGeom>
              <a:avLst/>
              <a:gdLst>
                <a:gd name="T0" fmla="*/ 0 w 419"/>
                <a:gd name="T1" fmla="*/ 0 h 419"/>
                <a:gd name="T2" fmla="*/ 62 w 419"/>
                <a:gd name="T3" fmla="*/ 5 h 419"/>
                <a:gd name="T4" fmla="*/ 121 w 419"/>
                <a:gd name="T5" fmla="*/ 18 h 419"/>
                <a:gd name="T6" fmla="*/ 176 w 419"/>
                <a:gd name="T7" fmla="*/ 39 h 419"/>
                <a:gd name="T8" fmla="*/ 228 w 419"/>
                <a:gd name="T9" fmla="*/ 68 h 419"/>
                <a:gd name="T10" fmla="*/ 275 w 419"/>
                <a:gd name="T11" fmla="*/ 103 h 419"/>
                <a:gd name="T12" fmla="*/ 317 w 419"/>
                <a:gd name="T13" fmla="*/ 145 h 419"/>
                <a:gd name="T14" fmla="*/ 351 w 419"/>
                <a:gd name="T15" fmla="*/ 191 h 419"/>
                <a:gd name="T16" fmla="*/ 380 w 419"/>
                <a:gd name="T17" fmla="*/ 243 h 419"/>
                <a:gd name="T18" fmla="*/ 402 w 419"/>
                <a:gd name="T19" fmla="*/ 298 h 419"/>
                <a:gd name="T20" fmla="*/ 415 w 419"/>
                <a:gd name="T21" fmla="*/ 357 h 419"/>
                <a:gd name="T22" fmla="*/ 419 w 419"/>
                <a:gd name="T23" fmla="*/ 419 h 419"/>
                <a:gd name="T24" fmla="*/ 345 w 419"/>
                <a:gd name="T25" fmla="*/ 414 h 419"/>
                <a:gd name="T26" fmla="*/ 275 w 419"/>
                <a:gd name="T27" fmla="*/ 406 h 419"/>
                <a:gd name="T28" fmla="*/ 205 w 419"/>
                <a:gd name="T29" fmla="*/ 391 h 419"/>
                <a:gd name="T30" fmla="*/ 139 w 419"/>
                <a:gd name="T31" fmla="*/ 370 h 419"/>
                <a:gd name="T32" fmla="*/ 0 w 419"/>
                <a:gd name="T33"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9" h="419">
                  <a:moveTo>
                    <a:pt x="0" y="0"/>
                  </a:moveTo>
                  <a:lnTo>
                    <a:pt x="62" y="5"/>
                  </a:lnTo>
                  <a:lnTo>
                    <a:pt x="121" y="18"/>
                  </a:lnTo>
                  <a:lnTo>
                    <a:pt x="176" y="39"/>
                  </a:lnTo>
                  <a:lnTo>
                    <a:pt x="228" y="68"/>
                  </a:lnTo>
                  <a:lnTo>
                    <a:pt x="275" y="103"/>
                  </a:lnTo>
                  <a:lnTo>
                    <a:pt x="317" y="145"/>
                  </a:lnTo>
                  <a:lnTo>
                    <a:pt x="351" y="191"/>
                  </a:lnTo>
                  <a:lnTo>
                    <a:pt x="380" y="243"/>
                  </a:lnTo>
                  <a:lnTo>
                    <a:pt x="402" y="298"/>
                  </a:lnTo>
                  <a:lnTo>
                    <a:pt x="415" y="357"/>
                  </a:lnTo>
                  <a:lnTo>
                    <a:pt x="419" y="419"/>
                  </a:lnTo>
                  <a:lnTo>
                    <a:pt x="345" y="414"/>
                  </a:lnTo>
                  <a:lnTo>
                    <a:pt x="275" y="406"/>
                  </a:lnTo>
                  <a:lnTo>
                    <a:pt x="205" y="391"/>
                  </a:lnTo>
                  <a:lnTo>
                    <a:pt x="139" y="370"/>
                  </a:lnTo>
                  <a:lnTo>
                    <a:pt x="0" y="0"/>
                  </a:lnTo>
                  <a:close/>
                </a:path>
              </a:pathLst>
            </a:custGeom>
            <a:solidFill>
              <a:srgbClr val="FF2F3E"/>
            </a:solidFill>
            <a:ln w="0">
              <a:solidFill>
                <a:srgbClr val="FF2F3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7" name="Freeform 22"/>
            <p:cNvSpPr>
              <a:spLocks/>
            </p:cNvSpPr>
            <p:nvPr/>
          </p:nvSpPr>
          <p:spPr bwMode="auto">
            <a:xfrm>
              <a:off x="2871" y="1000"/>
              <a:ext cx="130" cy="124"/>
            </a:xfrm>
            <a:custGeom>
              <a:avLst/>
              <a:gdLst>
                <a:gd name="T0" fmla="*/ 250 w 389"/>
                <a:gd name="T1" fmla="*/ 0 h 370"/>
                <a:gd name="T2" fmla="*/ 272 w 389"/>
                <a:gd name="T3" fmla="*/ 5 h 370"/>
                <a:gd name="T4" fmla="*/ 292 w 389"/>
                <a:gd name="T5" fmla="*/ 19 h 370"/>
                <a:gd name="T6" fmla="*/ 311 w 389"/>
                <a:gd name="T7" fmla="*/ 41 h 370"/>
                <a:gd name="T8" fmla="*/ 328 w 389"/>
                <a:gd name="T9" fmla="*/ 71 h 370"/>
                <a:gd name="T10" fmla="*/ 344 w 389"/>
                <a:gd name="T11" fmla="*/ 107 h 370"/>
                <a:gd name="T12" fmla="*/ 357 w 389"/>
                <a:gd name="T13" fmla="*/ 150 h 370"/>
                <a:gd name="T14" fmla="*/ 369 w 389"/>
                <a:gd name="T15" fmla="*/ 198 h 370"/>
                <a:gd name="T16" fmla="*/ 379 w 389"/>
                <a:gd name="T17" fmla="*/ 251 h 370"/>
                <a:gd name="T18" fmla="*/ 384 w 389"/>
                <a:gd name="T19" fmla="*/ 309 h 370"/>
                <a:gd name="T20" fmla="*/ 389 w 389"/>
                <a:gd name="T21" fmla="*/ 370 h 370"/>
                <a:gd name="T22" fmla="*/ 312 w 389"/>
                <a:gd name="T23" fmla="*/ 339 h 370"/>
                <a:gd name="T24" fmla="*/ 240 w 389"/>
                <a:gd name="T25" fmla="*/ 300 h 370"/>
                <a:gd name="T26" fmla="*/ 172 w 389"/>
                <a:gd name="T27" fmla="*/ 256 h 370"/>
                <a:gd name="T28" fmla="*/ 110 w 389"/>
                <a:gd name="T29" fmla="*/ 204 h 370"/>
                <a:gd name="T30" fmla="*/ 52 w 389"/>
                <a:gd name="T31" fmla="*/ 146 h 370"/>
                <a:gd name="T32" fmla="*/ 0 w 389"/>
                <a:gd name="T33" fmla="*/ 84 h 370"/>
                <a:gd name="T34" fmla="*/ 44 w 389"/>
                <a:gd name="T35" fmla="*/ 55 h 370"/>
                <a:gd name="T36" fmla="*/ 91 w 389"/>
                <a:gd name="T37" fmla="*/ 32 h 370"/>
                <a:gd name="T38" fmla="*/ 142 w 389"/>
                <a:gd name="T39" fmla="*/ 15 h 370"/>
                <a:gd name="T40" fmla="*/ 195 w 389"/>
                <a:gd name="T41" fmla="*/ 5 h 370"/>
                <a:gd name="T42" fmla="*/ 250 w 389"/>
                <a:gd name="T43"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9" h="370">
                  <a:moveTo>
                    <a:pt x="250" y="0"/>
                  </a:moveTo>
                  <a:lnTo>
                    <a:pt x="272" y="5"/>
                  </a:lnTo>
                  <a:lnTo>
                    <a:pt x="292" y="19"/>
                  </a:lnTo>
                  <a:lnTo>
                    <a:pt x="311" y="41"/>
                  </a:lnTo>
                  <a:lnTo>
                    <a:pt x="328" y="71"/>
                  </a:lnTo>
                  <a:lnTo>
                    <a:pt x="344" y="107"/>
                  </a:lnTo>
                  <a:lnTo>
                    <a:pt x="357" y="150"/>
                  </a:lnTo>
                  <a:lnTo>
                    <a:pt x="369" y="198"/>
                  </a:lnTo>
                  <a:lnTo>
                    <a:pt x="379" y="251"/>
                  </a:lnTo>
                  <a:lnTo>
                    <a:pt x="384" y="309"/>
                  </a:lnTo>
                  <a:lnTo>
                    <a:pt x="389" y="370"/>
                  </a:lnTo>
                  <a:lnTo>
                    <a:pt x="312" y="339"/>
                  </a:lnTo>
                  <a:lnTo>
                    <a:pt x="240" y="300"/>
                  </a:lnTo>
                  <a:lnTo>
                    <a:pt x="172" y="256"/>
                  </a:lnTo>
                  <a:lnTo>
                    <a:pt x="110" y="204"/>
                  </a:lnTo>
                  <a:lnTo>
                    <a:pt x="52" y="146"/>
                  </a:lnTo>
                  <a:lnTo>
                    <a:pt x="0" y="84"/>
                  </a:lnTo>
                  <a:lnTo>
                    <a:pt x="44" y="55"/>
                  </a:lnTo>
                  <a:lnTo>
                    <a:pt x="91" y="32"/>
                  </a:lnTo>
                  <a:lnTo>
                    <a:pt x="142" y="15"/>
                  </a:lnTo>
                  <a:lnTo>
                    <a:pt x="195" y="5"/>
                  </a:lnTo>
                  <a:lnTo>
                    <a:pt x="250" y="0"/>
                  </a:lnTo>
                  <a:close/>
                </a:path>
              </a:pathLst>
            </a:custGeom>
            <a:solidFill>
              <a:srgbClr val="FF5442"/>
            </a:solidFill>
            <a:ln w="0">
              <a:solidFill>
                <a:srgbClr val="FF544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8" name="Freeform 23"/>
            <p:cNvSpPr>
              <a:spLocks noEditPoints="1"/>
            </p:cNvSpPr>
            <p:nvPr/>
          </p:nvSpPr>
          <p:spPr bwMode="auto">
            <a:xfrm>
              <a:off x="2637" y="1349"/>
              <a:ext cx="620" cy="1073"/>
            </a:xfrm>
            <a:custGeom>
              <a:avLst/>
              <a:gdLst>
                <a:gd name="T0" fmla="*/ 360 w 1859"/>
                <a:gd name="T1" fmla="*/ 365 h 3220"/>
                <a:gd name="T2" fmla="*/ 233 w 1859"/>
                <a:gd name="T3" fmla="*/ 464 h 3220"/>
                <a:gd name="T4" fmla="*/ 156 w 1859"/>
                <a:gd name="T5" fmla="*/ 607 h 3220"/>
                <a:gd name="T6" fmla="*/ 143 w 1859"/>
                <a:gd name="T7" fmla="*/ 775 h 3220"/>
                <a:gd name="T8" fmla="*/ 199 w 1859"/>
                <a:gd name="T9" fmla="*/ 928 h 3220"/>
                <a:gd name="T10" fmla="*/ 311 w 1859"/>
                <a:gd name="T11" fmla="*/ 1044 h 3220"/>
                <a:gd name="T12" fmla="*/ 403 w 1859"/>
                <a:gd name="T13" fmla="*/ 971 h 3220"/>
                <a:gd name="T14" fmla="*/ 465 w 1859"/>
                <a:gd name="T15" fmla="*/ 330 h 3220"/>
                <a:gd name="T16" fmla="*/ 662 w 1859"/>
                <a:gd name="T17" fmla="*/ 154 h 3220"/>
                <a:gd name="T18" fmla="*/ 608 w 1859"/>
                <a:gd name="T19" fmla="*/ 223 h 3220"/>
                <a:gd name="T20" fmla="*/ 602 w 1859"/>
                <a:gd name="T21" fmla="*/ 922 h 3220"/>
                <a:gd name="T22" fmla="*/ 550 w 1859"/>
                <a:gd name="T23" fmla="*/ 997 h 3220"/>
                <a:gd name="T24" fmla="*/ 478 w 1859"/>
                <a:gd name="T25" fmla="*/ 1155 h 3220"/>
                <a:gd name="T26" fmla="*/ 465 w 1859"/>
                <a:gd name="T27" fmla="*/ 1671 h 3220"/>
                <a:gd name="T28" fmla="*/ 1716 w 1859"/>
                <a:gd name="T29" fmla="*/ 984 h 3220"/>
                <a:gd name="T30" fmla="*/ 1664 w 1859"/>
                <a:gd name="T31" fmla="*/ 818 h 3220"/>
                <a:gd name="T32" fmla="*/ 1559 w 1859"/>
                <a:gd name="T33" fmla="*/ 682 h 3220"/>
                <a:gd name="T34" fmla="*/ 1410 w 1859"/>
                <a:gd name="T35" fmla="*/ 590 h 3220"/>
                <a:gd name="T36" fmla="*/ 1316 w 1859"/>
                <a:gd name="T37" fmla="*/ 547 h 3220"/>
                <a:gd name="T38" fmla="*/ 1302 w 1859"/>
                <a:gd name="T39" fmla="*/ 255 h 3220"/>
                <a:gd name="T40" fmla="*/ 1267 w 1859"/>
                <a:gd name="T41" fmla="*/ 173 h 3220"/>
                <a:gd name="T42" fmla="*/ 1185 w 1859"/>
                <a:gd name="T43" fmla="*/ 138 h 3220"/>
                <a:gd name="T44" fmla="*/ 1185 w 1859"/>
                <a:gd name="T45" fmla="*/ 0 h 3220"/>
                <a:gd name="T46" fmla="*/ 1313 w 1859"/>
                <a:gd name="T47" fmla="*/ 34 h 3220"/>
                <a:gd name="T48" fmla="*/ 1406 w 1859"/>
                <a:gd name="T49" fmla="*/ 127 h 3220"/>
                <a:gd name="T50" fmla="*/ 1440 w 1859"/>
                <a:gd name="T51" fmla="*/ 255 h 3220"/>
                <a:gd name="T52" fmla="*/ 1568 w 1859"/>
                <a:gd name="T53" fmla="*/ 515 h 3220"/>
                <a:gd name="T54" fmla="*/ 1722 w 1859"/>
                <a:gd name="T55" fmla="*/ 653 h 3220"/>
                <a:gd name="T56" fmla="*/ 1823 w 1859"/>
                <a:gd name="T57" fmla="*/ 834 h 3220"/>
                <a:gd name="T58" fmla="*/ 1859 w 1859"/>
                <a:gd name="T59" fmla="*/ 1044 h 3220"/>
                <a:gd name="T60" fmla="*/ 1845 w 1859"/>
                <a:gd name="T61" fmla="*/ 1780 h 3220"/>
                <a:gd name="T62" fmla="*/ 1789 w 1859"/>
                <a:gd name="T63" fmla="*/ 1809 h 3220"/>
                <a:gd name="T64" fmla="*/ 1533 w 1859"/>
                <a:gd name="T65" fmla="*/ 3084 h 3220"/>
                <a:gd name="T66" fmla="*/ 1576 w 1859"/>
                <a:gd name="T67" fmla="*/ 3129 h 3220"/>
                <a:gd name="T68" fmla="*/ 1566 w 1859"/>
                <a:gd name="T69" fmla="*/ 3193 h 3220"/>
                <a:gd name="T70" fmla="*/ 1510 w 1859"/>
                <a:gd name="T71" fmla="*/ 3220 h 3220"/>
                <a:gd name="T72" fmla="*/ 1209 w 1859"/>
                <a:gd name="T73" fmla="*/ 3123 h 3220"/>
                <a:gd name="T74" fmla="*/ 1165 w 1859"/>
                <a:gd name="T75" fmla="*/ 3079 h 3220"/>
                <a:gd name="T76" fmla="*/ 744 w 1859"/>
                <a:gd name="T77" fmla="*/ 1809 h 3220"/>
                <a:gd name="T78" fmla="*/ 994 w 1859"/>
                <a:gd name="T79" fmla="*/ 3094 h 3220"/>
                <a:gd name="T80" fmla="*/ 1023 w 1859"/>
                <a:gd name="T81" fmla="*/ 3151 h 3220"/>
                <a:gd name="T82" fmla="*/ 993 w 1859"/>
                <a:gd name="T83" fmla="*/ 3207 h 3220"/>
                <a:gd name="T84" fmla="*/ 942 w 1859"/>
                <a:gd name="T85" fmla="*/ 3219 h 3220"/>
                <a:gd name="T86" fmla="*/ 633 w 1859"/>
                <a:gd name="T87" fmla="*/ 3113 h 3220"/>
                <a:gd name="T88" fmla="*/ 604 w 1859"/>
                <a:gd name="T89" fmla="*/ 3057 h 3220"/>
                <a:gd name="T90" fmla="*/ 373 w 1859"/>
                <a:gd name="T91" fmla="*/ 1806 h 3220"/>
                <a:gd name="T92" fmla="*/ 329 w 1859"/>
                <a:gd name="T93" fmla="*/ 1761 h 3220"/>
                <a:gd name="T94" fmla="*/ 328 w 1859"/>
                <a:gd name="T95" fmla="*/ 1212 h 3220"/>
                <a:gd name="T96" fmla="*/ 170 w 1859"/>
                <a:gd name="T97" fmla="*/ 1109 h 3220"/>
                <a:gd name="T98" fmla="*/ 59 w 1859"/>
                <a:gd name="T99" fmla="*/ 962 h 3220"/>
                <a:gd name="T100" fmla="*/ 4 w 1859"/>
                <a:gd name="T101" fmla="*/ 783 h 3220"/>
                <a:gd name="T102" fmla="*/ 16 w 1859"/>
                <a:gd name="T103" fmla="*/ 587 h 3220"/>
                <a:gd name="T104" fmla="*/ 97 w 1859"/>
                <a:gd name="T105" fmla="*/ 412 h 3220"/>
                <a:gd name="T106" fmla="*/ 233 w 1859"/>
                <a:gd name="T107" fmla="*/ 278 h 3220"/>
                <a:gd name="T108" fmla="*/ 409 w 1859"/>
                <a:gd name="T109" fmla="*/ 200 h 3220"/>
                <a:gd name="T110" fmla="*/ 507 w 1859"/>
                <a:gd name="T111" fmla="*/ 114 h 3220"/>
                <a:gd name="T112" fmla="*/ 598 w 1859"/>
                <a:gd name="T113" fmla="*/ 30 h 3220"/>
                <a:gd name="T114" fmla="*/ 721 w 1859"/>
                <a:gd name="T115" fmla="*/ 0 h 3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59" h="3220">
                  <a:moveTo>
                    <a:pt x="465" y="330"/>
                  </a:moveTo>
                  <a:lnTo>
                    <a:pt x="410" y="345"/>
                  </a:lnTo>
                  <a:lnTo>
                    <a:pt x="360" y="365"/>
                  </a:lnTo>
                  <a:lnTo>
                    <a:pt x="314" y="392"/>
                  </a:lnTo>
                  <a:lnTo>
                    <a:pt x="270" y="425"/>
                  </a:lnTo>
                  <a:lnTo>
                    <a:pt x="233" y="464"/>
                  </a:lnTo>
                  <a:lnTo>
                    <a:pt x="201" y="508"/>
                  </a:lnTo>
                  <a:lnTo>
                    <a:pt x="175" y="555"/>
                  </a:lnTo>
                  <a:lnTo>
                    <a:pt x="156" y="607"/>
                  </a:lnTo>
                  <a:lnTo>
                    <a:pt x="143" y="662"/>
                  </a:lnTo>
                  <a:lnTo>
                    <a:pt x="139" y="718"/>
                  </a:lnTo>
                  <a:lnTo>
                    <a:pt x="143" y="775"/>
                  </a:lnTo>
                  <a:lnTo>
                    <a:pt x="155" y="828"/>
                  </a:lnTo>
                  <a:lnTo>
                    <a:pt x="173" y="880"/>
                  </a:lnTo>
                  <a:lnTo>
                    <a:pt x="199" y="928"/>
                  </a:lnTo>
                  <a:lnTo>
                    <a:pt x="231" y="971"/>
                  </a:lnTo>
                  <a:lnTo>
                    <a:pt x="269" y="1010"/>
                  </a:lnTo>
                  <a:lnTo>
                    <a:pt x="311" y="1044"/>
                  </a:lnTo>
                  <a:lnTo>
                    <a:pt x="358" y="1072"/>
                  </a:lnTo>
                  <a:lnTo>
                    <a:pt x="379" y="1021"/>
                  </a:lnTo>
                  <a:lnTo>
                    <a:pt x="403" y="971"/>
                  </a:lnTo>
                  <a:lnTo>
                    <a:pt x="432" y="923"/>
                  </a:lnTo>
                  <a:lnTo>
                    <a:pt x="465" y="878"/>
                  </a:lnTo>
                  <a:lnTo>
                    <a:pt x="465" y="330"/>
                  </a:lnTo>
                  <a:close/>
                  <a:moveTo>
                    <a:pt x="721" y="138"/>
                  </a:moveTo>
                  <a:lnTo>
                    <a:pt x="689" y="143"/>
                  </a:lnTo>
                  <a:lnTo>
                    <a:pt x="662" y="154"/>
                  </a:lnTo>
                  <a:lnTo>
                    <a:pt x="639" y="173"/>
                  </a:lnTo>
                  <a:lnTo>
                    <a:pt x="620" y="196"/>
                  </a:lnTo>
                  <a:lnTo>
                    <a:pt x="608" y="223"/>
                  </a:lnTo>
                  <a:lnTo>
                    <a:pt x="604" y="255"/>
                  </a:lnTo>
                  <a:lnTo>
                    <a:pt x="604" y="904"/>
                  </a:lnTo>
                  <a:lnTo>
                    <a:pt x="602" y="922"/>
                  </a:lnTo>
                  <a:lnTo>
                    <a:pt x="597" y="936"/>
                  </a:lnTo>
                  <a:lnTo>
                    <a:pt x="587" y="951"/>
                  </a:lnTo>
                  <a:lnTo>
                    <a:pt x="550" y="997"/>
                  </a:lnTo>
                  <a:lnTo>
                    <a:pt x="520" y="1047"/>
                  </a:lnTo>
                  <a:lnTo>
                    <a:pt x="496" y="1101"/>
                  </a:lnTo>
                  <a:lnTo>
                    <a:pt x="478" y="1155"/>
                  </a:lnTo>
                  <a:lnTo>
                    <a:pt x="468" y="1213"/>
                  </a:lnTo>
                  <a:lnTo>
                    <a:pt x="465" y="1272"/>
                  </a:lnTo>
                  <a:lnTo>
                    <a:pt x="465" y="1671"/>
                  </a:lnTo>
                  <a:lnTo>
                    <a:pt x="1719" y="1671"/>
                  </a:lnTo>
                  <a:lnTo>
                    <a:pt x="1719" y="1044"/>
                  </a:lnTo>
                  <a:lnTo>
                    <a:pt x="1716" y="984"/>
                  </a:lnTo>
                  <a:lnTo>
                    <a:pt x="1705" y="926"/>
                  </a:lnTo>
                  <a:lnTo>
                    <a:pt x="1688" y="870"/>
                  </a:lnTo>
                  <a:lnTo>
                    <a:pt x="1664" y="818"/>
                  </a:lnTo>
                  <a:lnTo>
                    <a:pt x="1634" y="769"/>
                  </a:lnTo>
                  <a:lnTo>
                    <a:pt x="1599" y="723"/>
                  </a:lnTo>
                  <a:lnTo>
                    <a:pt x="1559" y="682"/>
                  </a:lnTo>
                  <a:lnTo>
                    <a:pt x="1514" y="646"/>
                  </a:lnTo>
                  <a:lnTo>
                    <a:pt x="1464" y="614"/>
                  </a:lnTo>
                  <a:lnTo>
                    <a:pt x="1410" y="590"/>
                  </a:lnTo>
                  <a:lnTo>
                    <a:pt x="1354" y="571"/>
                  </a:lnTo>
                  <a:lnTo>
                    <a:pt x="1332" y="562"/>
                  </a:lnTo>
                  <a:lnTo>
                    <a:pt x="1316" y="547"/>
                  </a:lnTo>
                  <a:lnTo>
                    <a:pt x="1305" y="528"/>
                  </a:lnTo>
                  <a:lnTo>
                    <a:pt x="1302" y="505"/>
                  </a:lnTo>
                  <a:lnTo>
                    <a:pt x="1302" y="255"/>
                  </a:lnTo>
                  <a:lnTo>
                    <a:pt x="1297" y="223"/>
                  </a:lnTo>
                  <a:lnTo>
                    <a:pt x="1286" y="196"/>
                  </a:lnTo>
                  <a:lnTo>
                    <a:pt x="1267" y="173"/>
                  </a:lnTo>
                  <a:lnTo>
                    <a:pt x="1244" y="154"/>
                  </a:lnTo>
                  <a:lnTo>
                    <a:pt x="1217" y="143"/>
                  </a:lnTo>
                  <a:lnTo>
                    <a:pt x="1185" y="138"/>
                  </a:lnTo>
                  <a:lnTo>
                    <a:pt x="721" y="138"/>
                  </a:lnTo>
                  <a:close/>
                  <a:moveTo>
                    <a:pt x="721" y="0"/>
                  </a:moveTo>
                  <a:lnTo>
                    <a:pt x="1185" y="0"/>
                  </a:lnTo>
                  <a:lnTo>
                    <a:pt x="1231" y="4"/>
                  </a:lnTo>
                  <a:lnTo>
                    <a:pt x="1274" y="16"/>
                  </a:lnTo>
                  <a:lnTo>
                    <a:pt x="1313" y="34"/>
                  </a:lnTo>
                  <a:lnTo>
                    <a:pt x="1349" y="59"/>
                  </a:lnTo>
                  <a:lnTo>
                    <a:pt x="1380" y="91"/>
                  </a:lnTo>
                  <a:lnTo>
                    <a:pt x="1406" y="127"/>
                  </a:lnTo>
                  <a:lnTo>
                    <a:pt x="1425" y="166"/>
                  </a:lnTo>
                  <a:lnTo>
                    <a:pt x="1436" y="209"/>
                  </a:lnTo>
                  <a:lnTo>
                    <a:pt x="1440" y="255"/>
                  </a:lnTo>
                  <a:lnTo>
                    <a:pt x="1440" y="453"/>
                  </a:lnTo>
                  <a:lnTo>
                    <a:pt x="1507" y="480"/>
                  </a:lnTo>
                  <a:lnTo>
                    <a:pt x="1568" y="515"/>
                  </a:lnTo>
                  <a:lnTo>
                    <a:pt x="1624" y="555"/>
                  </a:lnTo>
                  <a:lnTo>
                    <a:pt x="1676" y="601"/>
                  </a:lnTo>
                  <a:lnTo>
                    <a:pt x="1722" y="653"/>
                  </a:lnTo>
                  <a:lnTo>
                    <a:pt x="1763" y="710"/>
                  </a:lnTo>
                  <a:lnTo>
                    <a:pt x="1796" y="770"/>
                  </a:lnTo>
                  <a:lnTo>
                    <a:pt x="1823" y="834"/>
                  </a:lnTo>
                  <a:lnTo>
                    <a:pt x="1842" y="902"/>
                  </a:lnTo>
                  <a:lnTo>
                    <a:pt x="1855" y="972"/>
                  </a:lnTo>
                  <a:lnTo>
                    <a:pt x="1859" y="1044"/>
                  </a:lnTo>
                  <a:lnTo>
                    <a:pt x="1859" y="1740"/>
                  </a:lnTo>
                  <a:lnTo>
                    <a:pt x="1855" y="1761"/>
                  </a:lnTo>
                  <a:lnTo>
                    <a:pt x="1845" y="1780"/>
                  </a:lnTo>
                  <a:lnTo>
                    <a:pt x="1831" y="1796"/>
                  </a:lnTo>
                  <a:lnTo>
                    <a:pt x="1812" y="1806"/>
                  </a:lnTo>
                  <a:lnTo>
                    <a:pt x="1789" y="1809"/>
                  </a:lnTo>
                  <a:lnTo>
                    <a:pt x="1302" y="1809"/>
                  </a:lnTo>
                  <a:lnTo>
                    <a:pt x="1302" y="3008"/>
                  </a:lnTo>
                  <a:lnTo>
                    <a:pt x="1533" y="3084"/>
                  </a:lnTo>
                  <a:lnTo>
                    <a:pt x="1552" y="3094"/>
                  </a:lnTo>
                  <a:lnTo>
                    <a:pt x="1568" y="3110"/>
                  </a:lnTo>
                  <a:lnTo>
                    <a:pt x="1576" y="3129"/>
                  </a:lnTo>
                  <a:lnTo>
                    <a:pt x="1581" y="3151"/>
                  </a:lnTo>
                  <a:lnTo>
                    <a:pt x="1576" y="3172"/>
                  </a:lnTo>
                  <a:lnTo>
                    <a:pt x="1566" y="3193"/>
                  </a:lnTo>
                  <a:lnTo>
                    <a:pt x="1550" y="3207"/>
                  </a:lnTo>
                  <a:lnTo>
                    <a:pt x="1531" y="3217"/>
                  </a:lnTo>
                  <a:lnTo>
                    <a:pt x="1510" y="3220"/>
                  </a:lnTo>
                  <a:lnTo>
                    <a:pt x="1500" y="3219"/>
                  </a:lnTo>
                  <a:lnTo>
                    <a:pt x="1488" y="3217"/>
                  </a:lnTo>
                  <a:lnTo>
                    <a:pt x="1209" y="3123"/>
                  </a:lnTo>
                  <a:lnTo>
                    <a:pt x="1191" y="3113"/>
                  </a:lnTo>
                  <a:lnTo>
                    <a:pt x="1175" y="3099"/>
                  </a:lnTo>
                  <a:lnTo>
                    <a:pt x="1165" y="3079"/>
                  </a:lnTo>
                  <a:lnTo>
                    <a:pt x="1162" y="3057"/>
                  </a:lnTo>
                  <a:lnTo>
                    <a:pt x="1162" y="1809"/>
                  </a:lnTo>
                  <a:lnTo>
                    <a:pt x="744" y="1809"/>
                  </a:lnTo>
                  <a:lnTo>
                    <a:pt x="744" y="3008"/>
                  </a:lnTo>
                  <a:lnTo>
                    <a:pt x="975" y="3084"/>
                  </a:lnTo>
                  <a:lnTo>
                    <a:pt x="994" y="3094"/>
                  </a:lnTo>
                  <a:lnTo>
                    <a:pt x="1010" y="3110"/>
                  </a:lnTo>
                  <a:lnTo>
                    <a:pt x="1019" y="3129"/>
                  </a:lnTo>
                  <a:lnTo>
                    <a:pt x="1023" y="3151"/>
                  </a:lnTo>
                  <a:lnTo>
                    <a:pt x="1019" y="3172"/>
                  </a:lnTo>
                  <a:lnTo>
                    <a:pt x="1008" y="3193"/>
                  </a:lnTo>
                  <a:lnTo>
                    <a:pt x="993" y="3207"/>
                  </a:lnTo>
                  <a:lnTo>
                    <a:pt x="974" y="3217"/>
                  </a:lnTo>
                  <a:lnTo>
                    <a:pt x="952" y="3220"/>
                  </a:lnTo>
                  <a:lnTo>
                    <a:pt x="942" y="3219"/>
                  </a:lnTo>
                  <a:lnTo>
                    <a:pt x="930" y="3217"/>
                  </a:lnTo>
                  <a:lnTo>
                    <a:pt x="652" y="3123"/>
                  </a:lnTo>
                  <a:lnTo>
                    <a:pt x="633" y="3113"/>
                  </a:lnTo>
                  <a:lnTo>
                    <a:pt x="617" y="3099"/>
                  </a:lnTo>
                  <a:lnTo>
                    <a:pt x="608" y="3079"/>
                  </a:lnTo>
                  <a:lnTo>
                    <a:pt x="604" y="3057"/>
                  </a:lnTo>
                  <a:lnTo>
                    <a:pt x="604" y="1809"/>
                  </a:lnTo>
                  <a:lnTo>
                    <a:pt x="394" y="1809"/>
                  </a:lnTo>
                  <a:lnTo>
                    <a:pt x="373" y="1806"/>
                  </a:lnTo>
                  <a:lnTo>
                    <a:pt x="354" y="1796"/>
                  </a:lnTo>
                  <a:lnTo>
                    <a:pt x="338" y="1780"/>
                  </a:lnTo>
                  <a:lnTo>
                    <a:pt x="329" y="1761"/>
                  </a:lnTo>
                  <a:lnTo>
                    <a:pt x="325" y="1740"/>
                  </a:lnTo>
                  <a:lnTo>
                    <a:pt x="325" y="1272"/>
                  </a:lnTo>
                  <a:lnTo>
                    <a:pt x="328" y="1212"/>
                  </a:lnTo>
                  <a:lnTo>
                    <a:pt x="272" y="1183"/>
                  </a:lnTo>
                  <a:lnTo>
                    <a:pt x="220" y="1150"/>
                  </a:lnTo>
                  <a:lnTo>
                    <a:pt x="170" y="1109"/>
                  </a:lnTo>
                  <a:lnTo>
                    <a:pt x="129" y="1065"/>
                  </a:lnTo>
                  <a:lnTo>
                    <a:pt x="91" y="1016"/>
                  </a:lnTo>
                  <a:lnTo>
                    <a:pt x="59" y="962"/>
                  </a:lnTo>
                  <a:lnTo>
                    <a:pt x="33" y="904"/>
                  </a:lnTo>
                  <a:lnTo>
                    <a:pt x="16" y="845"/>
                  </a:lnTo>
                  <a:lnTo>
                    <a:pt x="4" y="783"/>
                  </a:lnTo>
                  <a:lnTo>
                    <a:pt x="0" y="718"/>
                  </a:lnTo>
                  <a:lnTo>
                    <a:pt x="4" y="652"/>
                  </a:lnTo>
                  <a:lnTo>
                    <a:pt x="16" y="587"/>
                  </a:lnTo>
                  <a:lnTo>
                    <a:pt x="36" y="525"/>
                  </a:lnTo>
                  <a:lnTo>
                    <a:pt x="64" y="466"/>
                  </a:lnTo>
                  <a:lnTo>
                    <a:pt x="97" y="412"/>
                  </a:lnTo>
                  <a:lnTo>
                    <a:pt x="137" y="362"/>
                  </a:lnTo>
                  <a:lnTo>
                    <a:pt x="182" y="317"/>
                  </a:lnTo>
                  <a:lnTo>
                    <a:pt x="233" y="278"/>
                  </a:lnTo>
                  <a:lnTo>
                    <a:pt x="288" y="247"/>
                  </a:lnTo>
                  <a:lnTo>
                    <a:pt x="345" y="219"/>
                  </a:lnTo>
                  <a:lnTo>
                    <a:pt x="409" y="200"/>
                  </a:lnTo>
                  <a:lnTo>
                    <a:pt x="474" y="189"/>
                  </a:lnTo>
                  <a:lnTo>
                    <a:pt x="487" y="150"/>
                  </a:lnTo>
                  <a:lnTo>
                    <a:pt x="507" y="114"/>
                  </a:lnTo>
                  <a:lnTo>
                    <a:pt x="533" y="81"/>
                  </a:lnTo>
                  <a:lnTo>
                    <a:pt x="563" y="53"/>
                  </a:lnTo>
                  <a:lnTo>
                    <a:pt x="598" y="30"/>
                  </a:lnTo>
                  <a:lnTo>
                    <a:pt x="636" y="14"/>
                  </a:lnTo>
                  <a:lnTo>
                    <a:pt x="678" y="3"/>
                  </a:lnTo>
                  <a:lnTo>
                    <a:pt x="72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9" name="Freeform 24"/>
            <p:cNvSpPr>
              <a:spLocks noEditPoints="1"/>
            </p:cNvSpPr>
            <p:nvPr/>
          </p:nvSpPr>
          <p:spPr bwMode="auto">
            <a:xfrm>
              <a:off x="2792" y="838"/>
              <a:ext cx="325" cy="464"/>
            </a:xfrm>
            <a:custGeom>
              <a:avLst/>
              <a:gdLst>
                <a:gd name="T0" fmla="*/ 174 w 975"/>
                <a:gd name="T1" fmla="*/ 754 h 1392"/>
                <a:gd name="T2" fmla="*/ 139 w 975"/>
                <a:gd name="T3" fmla="*/ 906 h 1392"/>
                <a:gd name="T4" fmla="*/ 178 w 975"/>
                <a:gd name="T5" fmla="*/ 1064 h 1392"/>
                <a:gd name="T6" fmla="*/ 282 w 975"/>
                <a:gd name="T7" fmla="*/ 1186 h 1392"/>
                <a:gd name="T8" fmla="*/ 431 w 975"/>
                <a:gd name="T9" fmla="*/ 1249 h 1392"/>
                <a:gd name="T10" fmla="*/ 595 w 975"/>
                <a:gd name="T11" fmla="*/ 1236 h 1392"/>
                <a:gd name="T12" fmla="*/ 730 w 975"/>
                <a:gd name="T13" fmla="*/ 1155 h 1392"/>
                <a:gd name="T14" fmla="*/ 815 w 975"/>
                <a:gd name="T15" fmla="*/ 1024 h 1392"/>
                <a:gd name="T16" fmla="*/ 678 w 975"/>
                <a:gd name="T17" fmla="*/ 946 h 1392"/>
                <a:gd name="T18" fmla="*/ 467 w 975"/>
                <a:gd name="T19" fmla="*/ 862 h 1392"/>
                <a:gd name="T20" fmla="*/ 283 w 975"/>
                <a:gd name="T21" fmla="*/ 727 h 1392"/>
                <a:gd name="T22" fmla="*/ 437 w 975"/>
                <a:gd name="T23" fmla="*/ 561 h 1392"/>
                <a:gd name="T24" fmla="*/ 392 w 975"/>
                <a:gd name="T25" fmla="*/ 639 h 1392"/>
                <a:gd name="T26" fmla="*/ 562 w 975"/>
                <a:gd name="T27" fmla="*/ 756 h 1392"/>
                <a:gd name="T28" fmla="*/ 759 w 975"/>
                <a:gd name="T29" fmla="*/ 822 h 1392"/>
                <a:gd name="T30" fmla="*/ 791 w 975"/>
                <a:gd name="T31" fmla="*/ 734 h 1392"/>
                <a:gd name="T32" fmla="*/ 687 w 975"/>
                <a:gd name="T33" fmla="*/ 620 h 1392"/>
                <a:gd name="T34" fmla="*/ 542 w 975"/>
                <a:gd name="T35" fmla="*/ 561 h 1392"/>
                <a:gd name="T36" fmla="*/ 455 w 975"/>
                <a:gd name="T37" fmla="*/ 142 h 1392"/>
                <a:gd name="T38" fmla="*/ 379 w 975"/>
                <a:gd name="T39" fmla="*/ 192 h 1392"/>
                <a:gd name="T40" fmla="*/ 348 w 975"/>
                <a:gd name="T41" fmla="*/ 278 h 1392"/>
                <a:gd name="T42" fmla="*/ 379 w 975"/>
                <a:gd name="T43" fmla="*/ 366 h 1392"/>
                <a:gd name="T44" fmla="*/ 455 w 975"/>
                <a:gd name="T45" fmla="*/ 414 h 1392"/>
                <a:gd name="T46" fmla="*/ 549 w 975"/>
                <a:gd name="T47" fmla="*/ 404 h 1392"/>
                <a:gd name="T48" fmla="*/ 613 w 975"/>
                <a:gd name="T49" fmla="*/ 340 h 1392"/>
                <a:gd name="T50" fmla="*/ 623 w 975"/>
                <a:gd name="T51" fmla="*/ 246 h 1392"/>
                <a:gd name="T52" fmla="*/ 575 w 975"/>
                <a:gd name="T53" fmla="*/ 170 h 1392"/>
                <a:gd name="T54" fmla="*/ 487 w 975"/>
                <a:gd name="T55" fmla="*/ 140 h 1392"/>
                <a:gd name="T56" fmla="*/ 585 w 975"/>
                <a:gd name="T57" fmla="*/ 18 h 1392"/>
                <a:gd name="T58" fmla="*/ 701 w 975"/>
                <a:gd name="T59" fmla="*/ 99 h 1392"/>
                <a:gd name="T60" fmla="*/ 762 w 975"/>
                <a:gd name="T61" fmla="*/ 229 h 1392"/>
                <a:gd name="T62" fmla="*/ 754 w 975"/>
                <a:gd name="T63" fmla="*/ 360 h 1392"/>
                <a:gd name="T64" fmla="*/ 695 w 975"/>
                <a:gd name="T65" fmla="*/ 464 h 1392"/>
                <a:gd name="T66" fmla="*/ 841 w 975"/>
                <a:gd name="T67" fmla="*/ 570 h 1392"/>
                <a:gd name="T68" fmla="*/ 939 w 975"/>
                <a:gd name="T69" fmla="*/ 721 h 1392"/>
                <a:gd name="T70" fmla="*/ 975 w 975"/>
                <a:gd name="T71" fmla="*/ 906 h 1392"/>
                <a:gd name="T72" fmla="*/ 936 w 975"/>
                <a:gd name="T73" fmla="*/ 1095 h 1392"/>
                <a:gd name="T74" fmla="*/ 832 w 975"/>
                <a:gd name="T75" fmla="*/ 1249 h 1392"/>
                <a:gd name="T76" fmla="*/ 678 w 975"/>
                <a:gd name="T77" fmla="*/ 1354 h 1392"/>
                <a:gd name="T78" fmla="*/ 487 w 975"/>
                <a:gd name="T79" fmla="*/ 1392 h 1392"/>
                <a:gd name="T80" fmla="*/ 298 w 975"/>
                <a:gd name="T81" fmla="*/ 1354 h 1392"/>
                <a:gd name="T82" fmla="*/ 143 w 975"/>
                <a:gd name="T83" fmla="*/ 1249 h 1392"/>
                <a:gd name="T84" fmla="*/ 38 w 975"/>
                <a:gd name="T85" fmla="*/ 1095 h 1392"/>
                <a:gd name="T86" fmla="*/ 0 w 975"/>
                <a:gd name="T87" fmla="*/ 906 h 1392"/>
                <a:gd name="T88" fmla="*/ 35 w 975"/>
                <a:gd name="T89" fmla="*/ 721 h 1392"/>
                <a:gd name="T90" fmla="*/ 133 w 975"/>
                <a:gd name="T91" fmla="*/ 570 h 1392"/>
                <a:gd name="T92" fmla="*/ 281 w 975"/>
                <a:gd name="T93" fmla="*/ 464 h 1392"/>
                <a:gd name="T94" fmla="*/ 221 w 975"/>
                <a:gd name="T95" fmla="*/ 360 h 1392"/>
                <a:gd name="T96" fmla="*/ 213 w 975"/>
                <a:gd name="T97" fmla="*/ 229 h 1392"/>
                <a:gd name="T98" fmla="*/ 275 w 975"/>
                <a:gd name="T99" fmla="*/ 99 h 1392"/>
                <a:gd name="T100" fmla="*/ 390 w 975"/>
                <a:gd name="T101" fmla="*/ 18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5" h="1392">
                  <a:moveTo>
                    <a:pt x="230" y="672"/>
                  </a:moveTo>
                  <a:lnTo>
                    <a:pt x="198" y="711"/>
                  </a:lnTo>
                  <a:lnTo>
                    <a:pt x="174" y="754"/>
                  </a:lnTo>
                  <a:lnTo>
                    <a:pt x="155" y="802"/>
                  </a:lnTo>
                  <a:lnTo>
                    <a:pt x="143" y="852"/>
                  </a:lnTo>
                  <a:lnTo>
                    <a:pt x="139" y="906"/>
                  </a:lnTo>
                  <a:lnTo>
                    <a:pt x="143" y="962"/>
                  </a:lnTo>
                  <a:lnTo>
                    <a:pt x="156" y="1015"/>
                  </a:lnTo>
                  <a:lnTo>
                    <a:pt x="178" y="1064"/>
                  </a:lnTo>
                  <a:lnTo>
                    <a:pt x="207" y="1111"/>
                  </a:lnTo>
                  <a:lnTo>
                    <a:pt x="242" y="1151"/>
                  </a:lnTo>
                  <a:lnTo>
                    <a:pt x="282" y="1186"/>
                  </a:lnTo>
                  <a:lnTo>
                    <a:pt x="328" y="1214"/>
                  </a:lnTo>
                  <a:lnTo>
                    <a:pt x="377" y="1236"/>
                  </a:lnTo>
                  <a:lnTo>
                    <a:pt x="431" y="1249"/>
                  </a:lnTo>
                  <a:lnTo>
                    <a:pt x="487" y="1253"/>
                  </a:lnTo>
                  <a:lnTo>
                    <a:pt x="543" y="1249"/>
                  </a:lnTo>
                  <a:lnTo>
                    <a:pt x="595" y="1236"/>
                  </a:lnTo>
                  <a:lnTo>
                    <a:pt x="645" y="1216"/>
                  </a:lnTo>
                  <a:lnTo>
                    <a:pt x="689" y="1188"/>
                  </a:lnTo>
                  <a:lnTo>
                    <a:pt x="730" y="1155"/>
                  </a:lnTo>
                  <a:lnTo>
                    <a:pt x="765" y="1116"/>
                  </a:lnTo>
                  <a:lnTo>
                    <a:pt x="793" y="1072"/>
                  </a:lnTo>
                  <a:lnTo>
                    <a:pt x="815" y="1024"/>
                  </a:lnTo>
                  <a:lnTo>
                    <a:pt x="830" y="972"/>
                  </a:lnTo>
                  <a:lnTo>
                    <a:pt x="753" y="962"/>
                  </a:lnTo>
                  <a:lnTo>
                    <a:pt x="678" y="946"/>
                  </a:lnTo>
                  <a:lnTo>
                    <a:pt x="606" y="924"/>
                  </a:lnTo>
                  <a:lnTo>
                    <a:pt x="535" y="896"/>
                  </a:lnTo>
                  <a:lnTo>
                    <a:pt x="467" y="862"/>
                  </a:lnTo>
                  <a:lnTo>
                    <a:pt x="402" y="823"/>
                  </a:lnTo>
                  <a:lnTo>
                    <a:pt x="341" y="777"/>
                  </a:lnTo>
                  <a:lnTo>
                    <a:pt x="283" y="727"/>
                  </a:lnTo>
                  <a:lnTo>
                    <a:pt x="230" y="672"/>
                  </a:lnTo>
                  <a:close/>
                  <a:moveTo>
                    <a:pt x="487" y="557"/>
                  </a:moveTo>
                  <a:lnTo>
                    <a:pt x="437" y="561"/>
                  </a:lnTo>
                  <a:lnTo>
                    <a:pt x="387" y="571"/>
                  </a:lnTo>
                  <a:lnTo>
                    <a:pt x="343" y="588"/>
                  </a:lnTo>
                  <a:lnTo>
                    <a:pt x="392" y="639"/>
                  </a:lnTo>
                  <a:lnTo>
                    <a:pt x="445" y="682"/>
                  </a:lnTo>
                  <a:lnTo>
                    <a:pt x="503" y="722"/>
                  </a:lnTo>
                  <a:lnTo>
                    <a:pt x="562" y="756"/>
                  </a:lnTo>
                  <a:lnTo>
                    <a:pt x="626" y="783"/>
                  </a:lnTo>
                  <a:lnTo>
                    <a:pt x="691" y="805"/>
                  </a:lnTo>
                  <a:lnTo>
                    <a:pt x="759" y="822"/>
                  </a:lnTo>
                  <a:lnTo>
                    <a:pt x="828" y="832"/>
                  </a:lnTo>
                  <a:lnTo>
                    <a:pt x="814" y="782"/>
                  </a:lnTo>
                  <a:lnTo>
                    <a:pt x="791" y="734"/>
                  </a:lnTo>
                  <a:lnTo>
                    <a:pt x="762" y="691"/>
                  </a:lnTo>
                  <a:lnTo>
                    <a:pt x="727" y="653"/>
                  </a:lnTo>
                  <a:lnTo>
                    <a:pt x="687" y="620"/>
                  </a:lnTo>
                  <a:lnTo>
                    <a:pt x="643" y="594"/>
                  </a:lnTo>
                  <a:lnTo>
                    <a:pt x="594" y="574"/>
                  </a:lnTo>
                  <a:lnTo>
                    <a:pt x="542" y="561"/>
                  </a:lnTo>
                  <a:lnTo>
                    <a:pt x="487" y="557"/>
                  </a:lnTo>
                  <a:close/>
                  <a:moveTo>
                    <a:pt x="487" y="140"/>
                  </a:moveTo>
                  <a:lnTo>
                    <a:pt x="455" y="142"/>
                  </a:lnTo>
                  <a:lnTo>
                    <a:pt x="426" y="154"/>
                  </a:lnTo>
                  <a:lnTo>
                    <a:pt x="400" y="170"/>
                  </a:lnTo>
                  <a:lnTo>
                    <a:pt x="379" y="192"/>
                  </a:lnTo>
                  <a:lnTo>
                    <a:pt x="363" y="218"/>
                  </a:lnTo>
                  <a:lnTo>
                    <a:pt x="351" y="246"/>
                  </a:lnTo>
                  <a:lnTo>
                    <a:pt x="348" y="278"/>
                  </a:lnTo>
                  <a:lnTo>
                    <a:pt x="351" y="310"/>
                  </a:lnTo>
                  <a:lnTo>
                    <a:pt x="363" y="340"/>
                  </a:lnTo>
                  <a:lnTo>
                    <a:pt x="379" y="366"/>
                  </a:lnTo>
                  <a:lnTo>
                    <a:pt x="400" y="388"/>
                  </a:lnTo>
                  <a:lnTo>
                    <a:pt x="426" y="404"/>
                  </a:lnTo>
                  <a:lnTo>
                    <a:pt x="455" y="414"/>
                  </a:lnTo>
                  <a:lnTo>
                    <a:pt x="487" y="418"/>
                  </a:lnTo>
                  <a:lnTo>
                    <a:pt x="519" y="414"/>
                  </a:lnTo>
                  <a:lnTo>
                    <a:pt x="549" y="404"/>
                  </a:lnTo>
                  <a:lnTo>
                    <a:pt x="575" y="388"/>
                  </a:lnTo>
                  <a:lnTo>
                    <a:pt x="597" y="366"/>
                  </a:lnTo>
                  <a:lnTo>
                    <a:pt x="613" y="340"/>
                  </a:lnTo>
                  <a:lnTo>
                    <a:pt x="623" y="310"/>
                  </a:lnTo>
                  <a:lnTo>
                    <a:pt x="627" y="278"/>
                  </a:lnTo>
                  <a:lnTo>
                    <a:pt x="623" y="246"/>
                  </a:lnTo>
                  <a:lnTo>
                    <a:pt x="613" y="218"/>
                  </a:lnTo>
                  <a:lnTo>
                    <a:pt x="597" y="192"/>
                  </a:lnTo>
                  <a:lnTo>
                    <a:pt x="575" y="170"/>
                  </a:lnTo>
                  <a:lnTo>
                    <a:pt x="549" y="154"/>
                  </a:lnTo>
                  <a:lnTo>
                    <a:pt x="519" y="142"/>
                  </a:lnTo>
                  <a:lnTo>
                    <a:pt x="487" y="140"/>
                  </a:lnTo>
                  <a:close/>
                  <a:moveTo>
                    <a:pt x="487" y="0"/>
                  </a:moveTo>
                  <a:lnTo>
                    <a:pt x="538" y="5"/>
                  </a:lnTo>
                  <a:lnTo>
                    <a:pt x="585" y="18"/>
                  </a:lnTo>
                  <a:lnTo>
                    <a:pt x="629" y="39"/>
                  </a:lnTo>
                  <a:lnTo>
                    <a:pt x="668" y="66"/>
                  </a:lnTo>
                  <a:lnTo>
                    <a:pt x="701" y="99"/>
                  </a:lnTo>
                  <a:lnTo>
                    <a:pt x="728" y="138"/>
                  </a:lnTo>
                  <a:lnTo>
                    <a:pt x="749" y="181"/>
                  </a:lnTo>
                  <a:lnTo>
                    <a:pt x="762" y="229"/>
                  </a:lnTo>
                  <a:lnTo>
                    <a:pt x="766" y="278"/>
                  </a:lnTo>
                  <a:lnTo>
                    <a:pt x="763" y="320"/>
                  </a:lnTo>
                  <a:lnTo>
                    <a:pt x="754" y="360"/>
                  </a:lnTo>
                  <a:lnTo>
                    <a:pt x="740" y="398"/>
                  </a:lnTo>
                  <a:lnTo>
                    <a:pt x="720" y="432"/>
                  </a:lnTo>
                  <a:lnTo>
                    <a:pt x="695" y="464"/>
                  </a:lnTo>
                  <a:lnTo>
                    <a:pt x="749" y="493"/>
                  </a:lnTo>
                  <a:lnTo>
                    <a:pt x="798" y="529"/>
                  </a:lnTo>
                  <a:lnTo>
                    <a:pt x="841" y="570"/>
                  </a:lnTo>
                  <a:lnTo>
                    <a:pt x="880" y="616"/>
                  </a:lnTo>
                  <a:lnTo>
                    <a:pt x="913" y="668"/>
                  </a:lnTo>
                  <a:lnTo>
                    <a:pt x="939" y="721"/>
                  </a:lnTo>
                  <a:lnTo>
                    <a:pt x="960" y="780"/>
                  </a:lnTo>
                  <a:lnTo>
                    <a:pt x="971" y="841"/>
                  </a:lnTo>
                  <a:lnTo>
                    <a:pt x="975" y="906"/>
                  </a:lnTo>
                  <a:lnTo>
                    <a:pt x="971" y="971"/>
                  </a:lnTo>
                  <a:lnTo>
                    <a:pt x="958" y="1034"/>
                  </a:lnTo>
                  <a:lnTo>
                    <a:pt x="936" y="1095"/>
                  </a:lnTo>
                  <a:lnTo>
                    <a:pt x="909" y="1151"/>
                  </a:lnTo>
                  <a:lnTo>
                    <a:pt x="874" y="1203"/>
                  </a:lnTo>
                  <a:lnTo>
                    <a:pt x="832" y="1249"/>
                  </a:lnTo>
                  <a:lnTo>
                    <a:pt x="786" y="1291"/>
                  </a:lnTo>
                  <a:lnTo>
                    <a:pt x="734" y="1326"/>
                  </a:lnTo>
                  <a:lnTo>
                    <a:pt x="678" y="1354"/>
                  </a:lnTo>
                  <a:lnTo>
                    <a:pt x="617" y="1375"/>
                  </a:lnTo>
                  <a:lnTo>
                    <a:pt x="554" y="1388"/>
                  </a:lnTo>
                  <a:lnTo>
                    <a:pt x="487" y="1392"/>
                  </a:lnTo>
                  <a:lnTo>
                    <a:pt x="422" y="1388"/>
                  </a:lnTo>
                  <a:lnTo>
                    <a:pt x="359" y="1375"/>
                  </a:lnTo>
                  <a:lnTo>
                    <a:pt x="298" y="1354"/>
                  </a:lnTo>
                  <a:lnTo>
                    <a:pt x="242" y="1326"/>
                  </a:lnTo>
                  <a:lnTo>
                    <a:pt x="189" y="1291"/>
                  </a:lnTo>
                  <a:lnTo>
                    <a:pt x="143" y="1249"/>
                  </a:lnTo>
                  <a:lnTo>
                    <a:pt x="101" y="1203"/>
                  </a:lnTo>
                  <a:lnTo>
                    <a:pt x="67" y="1151"/>
                  </a:lnTo>
                  <a:lnTo>
                    <a:pt x="38" y="1095"/>
                  </a:lnTo>
                  <a:lnTo>
                    <a:pt x="18" y="1034"/>
                  </a:lnTo>
                  <a:lnTo>
                    <a:pt x="5" y="971"/>
                  </a:lnTo>
                  <a:lnTo>
                    <a:pt x="0" y="906"/>
                  </a:lnTo>
                  <a:lnTo>
                    <a:pt x="5" y="841"/>
                  </a:lnTo>
                  <a:lnTo>
                    <a:pt x="16" y="780"/>
                  </a:lnTo>
                  <a:lnTo>
                    <a:pt x="35" y="721"/>
                  </a:lnTo>
                  <a:lnTo>
                    <a:pt x="62" y="668"/>
                  </a:lnTo>
                  <a:lnTo>
                    <a:pt x="96" y="616"/>
                  </a:lnTo>
                  <a:lnTo>
                    <a:pt x="133" y="570"/>
                  </a:lnTo>
                  <a:lnTo>
                    <a:pt x="178" y="529"/>
                  </a:lnTo>
                  <a:lnTo>
                    <a:pt x="227" y="493"/>
                  </a:lnTo>
                  <a:lnTo>
                    <a:pt x="281" y="464"/>
                  </a:lnTo>
                  <a:lnTo>
                    <a:pt x="256" y="432"/>
                  </a:lnTo>
                  <a:lnTo>
                    <a:pt x="236" y="398"/>
                  </a:lnTo>
                  <a:lnTo>
                    <a:pt x="221" y="360"/>
                  </a:lnTo>
                  <a:lnTo>
                    <a:pt x="213" y="320"/>
                  </a:lnTo>
                  <a:lnTo>
                    <a:pt x="208" y="278"/>
                  </a:lnTo>
                  <a:lnTo>
                    <a:pt x="213" y="229"/>
                  </a:lnTo>
                  <a:lnTo>
                    <a:pt x="226" y="181"/>
                  </a:lnTo>
                  <a:lnTo>
                    <a:pt x="247" y="138"/>
                  </a:lnTo>
                  <a:lnTo>
                    <a:pt x="275" y="99"/>
                  </a:lnTo>
                  <a:lnTo>
                    <a:pt x="308" y="66"/>
                  </a:lnTo>
                  <a:lnTo>
                    <a:pt x="347" y="39"/>
                  </a:lnTo>
                  <a:lnTo>
                    <a:pt x="390" y="18"/>
                  </a:lnTo>
                  <a:lnTo>
                    <a:pt x="438" y="5"/>
                  </a:lnTo>
                  <a:lnTo>
                    <a:pt x="487"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0" name="Freeform 25"/>
            <p:cNvSpPr>
              <a:spLocks/>
            </p:cNvSpPr>
            <p:nvPr/>
          </p:nvSpPr>
          <p:spPr bwMode="auto">
            <a:xfrm>
              <a:off x="3303" y="1673"/>
              <a:ext cx="93" cy="47"/>
            </a:xfrm>
            <a:custGeom>
              <a:avLst/>
              <a:gdLst>
                <a:gd name="T0" fmla="*/ 70 w 279"/>
                <a:gd name="T1" fmla="*/ 0 h 140"/>
                <a:gd name="T2" fmla="*/ 210 w 279"/>
                <a:gd name="T3" fmla="*/ 0 h 140"/>
                <a:gd name="T4" fmla="*/ 231 w 279"/>
                <a:gd name="T5" fmla="*/ 4 h 140"/>
                <a:gd name="T6" fmla="*/ 250 w 279"/>
                <a:gd name="T7" fmla="*/ 14 h 140"/>
                <a:gd name="T8" fmla="*/ 266 w 279"/>
                <a:gd name="T9" fmla="*/ 29 h 140"/>
                <a:gd name="T10" fmla="*/ 276 w 279"/>
                <a:gd name="T11" fmla="*/ 47 h 140"/>
                <a:gd name="T12" fmla="*/ 279 w 279"/>
                <a:gd name="T13" fmla="*/ 70 h 140"/>
                <a:gd name="T14" fmla="*/ 276 w 279"/>
                <a:gd name="T15" fmla="*/ 92 h 140"/>
                <a:gd name="T16" fmla="*/ 266 w 279"/>
                <a:gd name="T17" fmla="*/ 111 h 140"/>
                <a:gd name="T18" fmla="*/ 250 w 279"/>
                <a:gd name="T19" fmla="*/ 125 h 140"/>
                <a:gd name="T20" fmla="*/ 231 w 279"/>
                <a:gd name="T21" fmla="*/ 135 h 140"/>
                <a:gd name="T22" fmla="*/ 210 w 279"/>
                <a:gd name="T23" fmla="*/ 140 h 140"/>
                <a:gd name="T24" fmla="*/ 70 w 279"/>
                <a:gd name="T25" fmla="*/ 140 h 140"/>
                <a:gd name="T26" fmla="*/ 48 w 279"/>
                <a:gd name="T27" fmla="*/ 135 h 140"/>
                <a:gd name="T28" fmla="*/ 29 w 279"/>
                <a:gd name="T29" fmla="*/ 125 h 140"/>
                <a:gd name="T30" fmla="*/ 13 w 279"/>
                <a:gd name="T31" fmla="*/ 111 h 140"/>
                <a:gd name="T32" fmla="*/ 3 w 279"/>
                <a:gd name="T33" fmla="*/ 92 h 140"/>
                <a:gd name="T34" fmla="*/ 0 w 279"/>
                <a:gd name="T35" fmla="*/ 70 h 140"/>
                <a:gd name="T36" fmla="*/ 3 w 279"/>
                <a:gd name="T37" fmla="*/ 47 h 140"/>
                <a:gd name="T38" fmla="*/ 13 w 279"/>
                <a:gd name="T39" fmla="*/ 29 h 140"/>
                <a:gd name="T40" fmla="*/ 29 w 279"/>
                <a:gd name="T41" fmla="*/ 14 h 140"/>
                <a:gd name="T42" fmla="*/ 48 w 279"/>
                <a:gd name="T43" fmla="*/ 4 h 140"/>
                <a:gd name="T44" fmla="*/ 70 w 279"/>
                <a:gd name="T4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9" h="140">
                  <a:moveTo>
                    <a:pt x="70" y="0"/>
                  </a:moveTo>
                  <a:lnTo>
                    <a:pt x="210" y="0"/>
                  </a:lnTo>
                  <a:lnTo>
                    <a:pt x="231" y="4"/>
                  </a:lnTo>
                  <a:lnTo>
                    <a:pt x="250" y="14"/>
                  </a:lnTo>
                  <a:lnTo>
                    <a:pt x="266" y="29"/>
                  </a:lnTo>
                  <a:lnTo>
                    <a:pt x="276" y="47"/>
                  </a:lnTo>
                  <a:lnTo>
                    <a:pt x="279" y="70"/>
                  </a:lnTo>
                  <a:lnTo>
                    <a:pt x="276" y="92"/>
                  </a:lnTo>
                  <a:lnTo>
                    <a:pt x="266" y="111"/>
                  </a:lnTo>
                  <a:lnTo>
                    <a:pt x="250" y="125"/>
                  </a:lnTo>
                  <a:lnTo>
                    <a:pt x="231" y="135"/>
                  </a:lnTo>
                  <a:lnTo>
                    <a:pt x="210" y="140"/>
                  </a:lnTo>
                  <a:lnTo>
                    <a:pt x="70" y="140"/>
                  </a:lnTo>
                  <a:lnTo>
                    <a:pt x="48" y="135"/>
                  </a:lnTo>
                  <a:lnTo>
                    <a:pt x="29" y="125"/>
                  </a:lnTo>
                  <a:lnTo>
                    <a:pt x="13" y="111"/>
                  </a:lnTo>
                  <a:lnTo>
                    <a:pt x="3" y="92"/>
                  </a:lnTo>
                  <a:lnTo>
                    <a:pt x="0" y="70"/>
                  </a:lnTo>
                  <a:lnTo>
                    <a:pt x="3" y="47"/>
                  </a:lnTo>
                  <a:lnTo>
                    <a:pt x="13" y="29"/>
                  </a:lnTo>
                  <a:lnTo>
                    <a:pt x="29" y="14"/>
                  </a:lnTo>
                  <a:lnTo>
                    <a:pt x="48" y="4"/>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1" name="Freeform 26"/>
            <p:cNvSpPr>
              <a:spLocks/>
            </p:cNvSpPr>
            <p:nvPr/>
          </p:nvSpPr>
          <p:spPr bwMode="auto">
            <a:xfrm>
              <a:off x="3286" y="1562"/>
              <a:ext cx="90" cy="63"/>
            </a:xfrm>
            <a:custGeom>
              <a:avLst/>
              <a:gdLst>
                <a:gd name="T0" fmla="*/ 199 w 270"/>
                <a:gd name="T1" fmla="*/ 0 h 188"/>
                <a:gd name="T2" fmla="*/ 219 w 270"/>
                <a:gd name="T3" fmla="*/ 3 h 188"/>
                <a:gd name="T4" fmla="*/ 239 w 270"/>
                <a:gd name="T5" fmla="*/ 12 h 188"/>
                <a:gd name="T6" fmla="*/ 255 w 270"/>
                <a:gd name="T7" fmla="*/ 28 h 188"/>
                <a:gd name="T8" fmla="*/ 265 w 270"/>
                <a:gd name="T9" fmla="*/ 47 h 188"/>
                <a:gd name="T10" fmla="*/ 270 w 270"/>
                <a:gd name="T11" fmla="*/ 68 h 188"/>
                <a:gd name="T12" fmla="*/ 267 w 270"/>
                <a:gd name="T13" fmla="*/ 90 h 188"/>
                <a:gd name="T14" fmla="*/ 258 w 270"/>
                <a:gd name="T15" fmla="*/ 109 h 188"/>
                <a:gd name="T16" fmla="*/ 244 w 270"/>
                <a:gd name="T17" fmla="*/ 124 h 188"/>
                <a:gd name="T18" fmla="*/ 225 w 270"/>
                <a:gd name="T19" fmla="*/ 136 h 188"/>
                <a:gd name="T20" fmla="*/ 93 w 270"/>
                <a:gd name="T21" fmla="*/ 184 h 188"/>
                <a:gd name="T22" fmla="*/ 69 w 270"/>
                <a:gd name="T23" fmla="*/ 188 h 188"/>
                <a:gd name="T24" fmla="*/ 49 w 270"/>
                <a:gd name="T25" fmla="*/ 185 h 188"/>
                <a:gd name="T26" fmla="*/ 30 w 270"/>
                <a:gd name="T27" fmla="*/ 175 h 188"/>
                <a:gd name="T28" fmla="*/ 14 w 270"/>
                <a:gd name="T29" fmla="*/ 161 h 188"/>
                <a:gd name="T30" fmla="*/ 4 w 270"/>
                <a:gd name="T31" fmla="*/ 142 h 188"/>
                <a:gd name="T32" fmla="*/ 0 w 270"/>
                <a:gd name="T33" fmla="*/ 120 h 188"/>
                <a:gd name="T34" fmla="*/ 2 w 270"/>
                <a:gd name="T35" fmla="*/ 99 h 188"/>
                <a:gd name="T36" fmla="*/ 11 w 270"/>
                <a:gd name="T37" fmla="*/ 80 h 188"/>
                <a:gd name="T38" fmla="*/ 26 w 270"/>
                <a:gd name="T39" fmla="*/ 64 h 188"/>
                <a:gd name="T40" fmla="*/ 46 w 270"/>
                <a:gd name="T41" fmla="*/ 52 h 188"/>
                <a:gd name="T42" fmla="*/ 177 w 270"/>
                <a:gd name="T43" fmla="*/ 5 h 188"/>
                <a:gd name="T44" fmla="*/ 199 w 270"/>
                <a:gd name="T45"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0" h="188">
                  <a:moveTo>
                    <a:pt x="199" y="0"/>
                  </a:moveTo>
                  <a:lnTo>
                    <a:pt x="219" y="3"/>
                  </a:lnTo>
                  <a:lnTo>
                    <a:pt x="239" y="12"/>
                  </a:lnTo>
                  <a:lnTo>
                    <a:pt x="255" y="28"/>
                  </a:lnTo>
                  <a:lnTo>
                    <a:pt x="265" y="47"/>
                  </a:lnTo>
                  <a:lnTo>
                    <a:pt x="270" y="68"/>
                  </a:lnTo>
                  <a:lnTo>
                    <a:pt x="267" y="90"/>
                  </a:lnTo>
                  <a:lnTo>
                    <a:pt x="258" y="109"/>
                  </a:lnTo>
                  <a:lnTo>
                    <a:pt x="244" y="124"/>
                  </a:lnTo>
                  <a:lnTo>
                    <a:pt x="225" y="136"/>
                  </a:lnTo>
                  <a:lnTo>
                    <a:pt x="93" y="184"/>
                  </a:lnTo>
                  <a:lnTo>
                    <a:pt x="69" y="188"/>
                  </a:lnTo>
                  <a:lnTo>
                    <a:pt x="49" y="185"/>
                  </a:lnTo>
                  <a:lnTo>
                    <a:pt x="30" y="175"/>
                  </a:lnTo>
                  <a:lnTo>
                    <a:pt x="14" y="161"/>
                  </a:lnTo>
                  <a:lnTo>
                    <a:pt x="4" y="142"/>
                  </a:lnTo>
                  <a:lnTo>
                    <a:pt x="0" y="120"/>
                  </a:lnTo>
                  <a:lnTo>
                    <a:pt x="2" y="99"/>
                  </a:lnTo>
                  <a:lnTo>
                    <a:pt x="11" y="80"/>
                  </a:lnTo>
                  <a:lnTo>
                    <a:pt x="26" y="64"/>
                  </a:lnTo>
                  <a:lnTo>
                    <a:pt x="46" y="52"/>
                  </a:lnTo>
                  <a:lnTo>
                    <a:pt x="177" y="5"/>
                  </a:lnTo>
                  <a:lnTo>
                    <a:pt x="19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2" name="Freeform 27"/>
            <p:cNvSpPr>
              <a:spLocks/>
            </p:cNvSpPr>
            <p:nvPr/>
          </p:nvSpPr>
          <p:spPr bwMode="auto">
            <a:xfrm>
              <a:off x="3238" y="1465"/>
              <a:ext cx="82" cy="76"/>
            </a:xfrm>
            <a:custGeom>
              <a:avLst/>
              <a:gdLst>
                <a:gd name="T0" fmla="*/ 172 w 246"/>
                <a:gd name="T1" fmla="*/ 0 h 229"/>
                <a:gd name="T2" fmla="*/ 192 w 246"/>
                <a:gd name="T3" fmla="*/ 1 h 229"/>
                <a:gd name="T4" fmla="*/ 212 w 246"/>
                <a:gd name="T5" fmla="*/ 10 h 229"/>
                <a:gd name="T6" fmla="*/ 230 w 246"/>
                <a:gd name="T7" fmla="*/ 24 h 229"/>
                <a:gd name="T8" fmla="*/ 241 w 246"/>
                <a:gd name="T9" fmla="*/ 44 h 229"/>
                <a:gd name="T10" fmla="*/ 246 w 246"/>
                <a:gd name="T11" fmla="*/ 64 h 229"/>
                <a:gd name="T12" fmla="*/ 244 w 246"/>
                <a:gd name="T13" fmla="*/ 86 h 229"/>
                <a:gd name="T14" fmla="*/ 236 w 246"/>
                <a:gd name="T15" fmla="*/ 106 h 229"/>
                <a:gd name="T16" fmla="*/ 221 w 246"/>
                <a:gd name="T17" fmla="*/ 122 h 229"/>
                <a:gd name="T18" fmla="*/ 114 w 246"/>
                <a:gd name="T19" fmla="*/ 212 h 229"/>
                <a:gd name="T20" fmla="*/ 100 w 246"/>
                <a:gd name="T21" fmla="*/ 222 h 229"/>
                <a:gd name="T22" fmla="*/ 85 w 246"/>
                <a:gd name="T23" fmla="*/ 226 h 229"/>
                <a:gd name="T24" fmla="*/ 69 w 246"/>
                <a:gd name="T25" fmla="*/ 229 h 229"/>
                <a:gd name="T26" fmla="*/ 49 w 246"/>
                <a:gd name="T27" fmla="*/ 226 h 229"/>
                <a:gd name="T28" fmla="*/ 32 w 246"/>
                <a:gd name="T29" fmla="*/ 217 h 229"/>
                <a:gd name="T30" fmla="*/ 16 w 246"/>
                <a:gd name="T31" fmla="*/ 203 h 229"/>
                <a:gd name="T32" fmla="*/ 4 w 246"/>
                <a:gd name="T33" fmla="*/ 184 h 229"/>
                <a:gd name="T34" fmla="*/ 0 w 246"/>
                <a:gd name="T35" fmla="*/ 164 h 229"/>
                <a:gd name="T36" fmla="*/ 2 w 246"/>
                <a:gd name="T37" fmla="*/ 142 h 229"/>
                <a:gd name="T38" fmla="*/ 10 w 246"/>
                <a:gd name="T39" fmla="*/ 122 h 229"/>
                <a:gd name="T40" fmla="*/ 25 w 246"/>
                <a:gd name="T41" fmla="*/ 105 h 229"/>
                <a:gd name="T42" fmla="*/ 132 w 246"/>
                <a:gd name="T43" fmla="*/ 15 h 229"/>
                <a:gd name="T44" fmla="*/ 150 w 246"/>
                <a:gd name="T45" fmla="*/ 4 h 229"/>
                <a:gd name="T46" fmla="*/ 172 w 246"/>
                <a:gd name="T4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 h="229">
                  <a:moveTo>
                    <a:pt x="172" y="0"/>
                  </a:moveTo>
                  <a:lnTo>
                    <a:pt x="192" y="1"/>
                  </a:lnTo>
                  <a:lnTo>
                    <a:pt x="212" y="10"/>
                  </a:lnTo>
                  <a:lnTo>
                    <a:pt x="230" y="24"/>
                  </a:lnTo>
                  <a:lnTo>
                    <a:pt x="241" y="44"/>
                  </a:lnTo>
                  <a:lnTo>
                    <a:pt x="246" y="64"/>
                  </a:lnTo>
                  <a:lnTo>
                    <a:pt x="244" y="86"/>
                  </a:lnTo>
                  <a:lnTo>
                    <a:pt x="236" y="106"/>
                  </a:lnTo>
                  <a:lnTo>
                    <a:pt x="221" y="122"/>
                  </a:lnTo>
                  <a:lnTo>
                    <a:pt x="114" y="212"/>
                  </a:lnTo>
                  <a:lnTo>
                    <a:pt x="100" y="222"/>
                  </a:lnTo>
                  <a:lnTo>
                    <a:pt x="85" y="226"/>
                  </a:lnTo>
                  <a:lnTo>
                    <a:pt x="69" y="229"/>
                  </a:lnTo>
                  <a:lnTo>
                    <a:pt x="49" y="226"/>
                  </a:lnTo>
                  <a:lnTo>
                    <a:pt x="32" y="217"/>
                  </a:lnTo>
                  <a:lnTo>
                    <a:pt x="16" y="203"/>
                  </a:lnTo>
                  <a:lnTo>
                    <a:pt x="4" y="184"/>
                  </a:lnTo>
                  <a:lnTo>
                    <a:pt x="0" y="164"/>
                  </a:lnTo>
                  <a:lnTo>
                    <a:pt x="2" y="142"/>
                  </a:lnTo>
                  <a:lnTo>
                    <a:pt x="10" y="122"/>
                  </a:lnTo>
                  <a:lnTo>
                    <a:pt x="25" y="105"/>
                  </a:lnTo>
                  <a:lnTo>
                    <a:pt x="132" y="15"/>
                  </a:lnTo>
                  <a:lnTo>
                    <a:pt x="150" y="4"/>
                  </a:lnTo>
                  <a:lnTo>
                    <a:pt x="17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35" name="Group 30"/>
          <p:cNvGrpSpPr>
            <a:grpSpLocks noChangeAspect="1"/>
          </p:cNvGrpSpPr>
          <p:nvPr/>
        </p:nvGrpSpPr>
        <p:grpSpPr bwMode="auto">
          <a:xfrm rot="21034913">
            <a:off x="10114708" y="2667781"/>
            <a:ext cx="1189410" cy="1191882"/>
            <a:chOff x="1622" y="2451"/>
            <a:chExt cx="1443" cy="1446"/>
          </a:xfrm>
        </p:grpSpPr>
        <p:sp>
          <p:nvSpPr>
            <p:cNvPr id="36" name="AutoShape 29"/>
            <p:cNvSpPr>
              <a:spLocks noChangeAspect="1" noChangeArrowheads="1" noTextEdit="1"/>
            </p:cNvSpPr>
            <p:nvPr/>
          </p:nvSpPr>
          <p:spPr bwMode="auto">
            <a:xfrm>
              <a:off x="1622" y="2451"/>
              <a:ext cx="1443" cy="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38" name="Freeform 32"/>
            <p:cNvSpPr>
              <a:spLocks/>
            </p:cNvSpPr>
            <p:nvPr/>
          </p:nvSpPr>
          <p:spPr bwMode="auto">
            <a:xfrm>
              <a:off x="1644" y="2477"/>
              <a:ext cx="1398" cy="1397"/>
            </a:xfrm>
            <a:custGeom>
              <a:avLst/>
              <a:gdLst>
                <a:gd name="T0" fmla="*/ 3125 w 4192"/>
                <a:gd name="T1" fmla="*/ 3 h 4189"/>
                <a:gd name="T2" fmla="*/ 3302 w 4192"/>
                <a:gd name="T3" fmla="*/ 21 h 4189"/>
                <a:gd name="T4" fmla="*/ 3466 w 4192"/>
                <a:gd name="T5" fmla="*/ 60 h 4189"/>
                <a:gd name="T6" fmla="*/ 3620 w 4192"/>
                <a:gd name="T7" fmla="*/ 122 h 4189"/>
                <a:gd name="T8" fmla="*/ 3758 w 4192"/>
                <a:gd name="T9" fmla="*/ 204 h 4189"/>
                <a:gd name="T10" fmla="*/ 3882 w 4192"/>
                <a:gd name="T11" fmla="*/ 307 h 4189"/>
                <a:gd name="T12" fmla="*/ 3987 w 4192"/>
                <a:gd name="T13" fmla="*/ 434 h 4189"/>
                <a:gd name="T14" fmla="*/ 4075 w 4192"/>
                <a:gd name="T15" fmla="*/ 582 h 4189"/>
                <a:gd name="T16" fmla="*/ 4138 w 4192"/>
                <a:gd name="T17" fmla="*/ 745 h 4189"/>
                <a:gd name="T18" fmla="*/ 4177 w 4192"/>
                <a:gd name="T19" fmla="*/ 921 h 4189"/>
                <a:gd name="T20" fmla="*/ 4192 w 4192"/>
                <a:gd name="T21" fmla="*/ 1108 h 4189"/>
                <a:gd name="T22" fmla="*/ 4186 w 4192"/>
                <a:gd name="T23" fmla="*/ 1304 h 4189"/>
                <a:gd name="T24" fmla="*/ 4157 w 4192"/>
                <a:gd name="T25" fmla="*/ 1508 h 4189"/>
                <a:gd name="T26" fmla="*/ 4106 w 4192"/>
                <a:gd name="T27" fmla="*/ 1715 h 4189"/>
                <a:gd name="T28" fmla="*/ 4035 w 4192"/>
                <a:gd name="T29" fmla="*/ 1928 h 4189"/>
                <a:gd name="T30" fmla="*/ 3942 w 4192"/>
                <a:gd name="T31" fmla="*/ 2143 h 4189"/>
                <a:gd name="T32" fmla="*/ 3832 w 4192"/>
                <a:gd name="T33" fmla="*/ 2358 h 4189"/>
                <a:gd name="T34" fmla="*/ 3702 w 4192"/>
                <a:gd name="T35" fmla="*/ 2571 h 4189"/>
                <a:gd name="T36" fmla="*/ 3552 w 4192"/>
                <a:gd name="T37" fmla="*/ 2780 h 4189"/>
                <a:gd name="T38" fmla="*/ 3385 w 4192"/>
                <a:gd name="T39" fmla="*/ 2985 h 4189"/>
                <a:gd name="T40" fmla="*/ 3201 w 4192"/>
                <a:gd name="T41" fmla="*/ 3182 h 4189"/>
                <a:gd name="T42" fmla="*/ 3001 w 4192"/>
                <a:gd name="T43" fmla="*/ 3370 h 4189"/>
                <a:gd name="T44" fmla="*/ 2796 w 4192"/>
                <a:gd name="T45" fmla="*/ 3539 h 4189"/>
                <a:gd name="T46" fmla="*/ 2588 w 4192"/>
                <a:gd name="T47" fmla="*/ 3688 h 4189"/>
                <a:gd name="T48" fmla="*/ 2378 w 4192"/>
                <a:gd name="T49" fmla="*/ 3819 h 4189"/>
                <a:gd name="T50" fmla="*/ 2167 w 4192"/>
                <a:gd name="T51" fmla="*/ 3930 h 4189"/>
                <a:gd name="T52" fmla="*/ 1957 w 4192"/>
                <a:gd name="T53" fmla="*/ 4021 h 4189"/>
                <a:gd name="T54" fmla="*/ 1750 w 4192"/>
                <a:gd name="T55" fmla="*/ 4093 h 4189"/>
                <a:gd name="T56" fmla="*/ 1547 w 4192"/>
                <a:gd name="T57" fmla="*/ 4146 h 4189"/>
                <a:gd name="T58" fmla="*/ 1349 w 4192"/>
                <a:gd name="T59" fmla="*/ 4177 h 4189"/>
                <a:gd name="T60" fmla="*/ 1160 w 4192"/>
                <a:gd name="T61" fmla="*/ 4189 h 4189"/>
                <a:gd name="T62" fmla="*/ 978 w 4192"/>
                <a:gd name="T63" fmla="*/ 4181 h 4189"/>
                <a:gd name="T64" fmla="*/ 806 w 4192"/>
                <a:gd name="T65" fmla="*/ 4151 h 4189"/>
                <a:gd name="T66" fmla="*/ 647 w 4192"/>
                <a:gd name="T67" fmla="*/ 4101 h 4189"/>
                <a:gd name="T68" fmla="*/ 501 w 4192"/>
                <a:gd name="T69" fmla="*/ 4030 h 4189"/>
                <a:gd name="T70" fmla="*/ 370 w 4192"/>
                <a:gd name="T71" fmla="*/ 3937 h 4189"/>
                <a:gd name="T72" fmla="*/ 255 w 4192"/>
                <a:gd name="T73" fmla="*/ 3823 h 4189"/>
                <a:gd name="T74" fmla="*/ 158 w 4192"/>
                <a:gd name="T75" fmla="*/ 3685 h 4189"/>
                <a:gd name="T76" fmla="*/ 83 w 4192"/>
                <a:gd name="T77" fmla="*/ 3528 h 4189"/>
                <a:gd name="T78" fmla="*/ 32 w 4192"/>
                <a:gd name="T79" fmla="*/ 3359 h 4189"/>
                <a:gd name="T80" fmla="*/ 5 w 4192"/>
                <a:gd name="T81" fmla="*/ 3177 h 4189"/>
                <a:gd name="T82" fmla="*/ 0 w 4192"/>
                <a:gd name="T83" fmla="*/ 2985 h 4189"/>
                <a:gd name="T84" fmla="*/ 18 w 4192"/>
                <a:gd name="T85" fmla="*/ 2785 h 4189"/>
                <a:gd name="T86" fmla="*/ 58 w 4192"/>
                <a:gd name="T87" fmla="*/ 2579 h 4189"/>
                <a:gd name="T88" fmla="*/ 120 w 4192"/>
                <a:gd name="T89" fmla="*/ 2369 h 4189"/>
                <a:gd name="T90" fmla="*/ 201 w 4192"/>
                <a:gd name="T91" fmla="*/ 2154 h 4189"/>
                <a:gd name="T92" fmla="*/ 303 w 4192"/>
                <a:gd name="T93" fmla="*/ 1940 h 4189"/>
                <a:gd name="T94" fmla="*/ 423 w 4192"/>
                <a:gd name="T95" fmla="*/ 1726 h 4189"/>
                <a:gd name="T96" fmla="*/ 563 w 4192"/>
                <a:gd name="T97" fmla="*/ 1514 h 4189"/>
                <a:gd name="T98" fmla="*/ 721 w 4192"/>
                <a:gd name="T99" fmla="*/ 1307 h 4189"/>
                <a:gd name="T100" fmla="*/ 897 w 4192"/>
                <a:gd name="T101" fmla="*/ 1105 h 4189"/>
                <a:gd name="T102" fmla="*/ 1089 w 4192"/>
                <a:gd name="T103" fmla="*/ 912 h 4189"/>
                <a:gd name="T104" fmla="*/ 1294 w 4192"/>
                <a:gd name="T105" fmla="*/ 733 h 4189"/>
                <a:gd name="T106" fmla="*/ 1500 w 4192"/>
                <a:gd name="T107" fmla="*/ 574 h 4189"/>
                <a:gd name="T108" fmla="*/ 1710 w 4192"/>
                <a:gd name="T109" fmla="*/ 434 h 4189"/>
                <a:gd name="T110" fmla="*/ 1920 w 4192"/>
                <a:gd name="T111" fmla="*/ 313 h 4189"/>
                <a:gd name="T112" fmla="*/ 2130 w 4192"/>
                <a:gd name="T113" fmla="*/ 212 h 4189"/>
                <a:gd name="T114" fmla="*/ 2339 w 4192"/>
                <a:gd name="T115" fmla="*/ 130 h 4189"/>
                <a:gd name="T116" fmla="*/ 2545 w 4192"/>
                <a:gd name="T117" fmla="*/ 68 h 4189"/>
                <a:gd name="T118" fmla="*/ 2744 w 4192"/>
                <a:gd name="T119" fmla="*/ 25 h 4189"/>
                <a:gd name="T120" fmla="*/ 2939 w 4192"/>
                <a:gd name="T121" fmla="*/ 4 h 4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92" h="4189">
                  <a:moveTo>
                    <a:pt x="3032" y="0"/>
                  </a:moveTo>
                  <a:lnTo>
                    <a:pt x="3125" y="3"/>
                  </a:lnTo>
                  <a:lnTo>
                    <a:pt x="3214" y="9"/>
                  </a:lnTo>
                  <a:lnTo>
                    <a:pt x="3302" y="21"/>
                  </a:lnTo>
                  <a:lnTo>
                    <a:pt x="3386" y="38"/>
                  </a:lnTo>
                  <a:lnTo>
                    <a:pt x="3466" y="60"/>
                  </a:lnTo>
                  <a:lnTo>
                    <a:pt x="3545" y="89"/>
                  </a:lnTo>
                  <a:lnTo>
                    <a:pt x="3620" y="122"/>
                  </a:lnTo>
                  <a:lnTo>
                    <a:pt x="3691" y="160"/>
                  </a:lnTo>
                  <a:lnTo>
                    <a:pt x="3758" y="204"/>
                  </a:lnTo>
                  <a:lnTo>
                    <a:pt x="3821" y="254"/>
                  </a:lnTo>
                  <a:lnTo>
                    <a:pt x="3882" y="307"/>
                  </a:lnTo>
                  <a:lnTo>
                    <a:pt x="3937" y="368"/>
                  </a:lnTo>
                  <a:lnTo>
                    <a:pt x="3987" y="434"/>
                  </a:lnTo>
                  <a:lnTo>
                    <a:pt x="4035" y="506"/>
                  </a:lnTo>
                  <a:lnTo>
                    <a:pt x="4075" y="582"/>
                  </a:lnTo>
                  <a:lnTo>
                    <a:pt x="4109" y="662"/>
                  </a:lnTo>
                  <a:lnTo>
                    <a:pt x="4138" y="745"/>
                  </a:lnTo>
                  <a:lnTo>
                    <a:pt x="4161" y="832"/>
                  </a:lnTo>
                  <a:lnTo>
                    <a:pt x="4177" y="921"/>
                  </a:lnTo>
                  <a:lnTo>
                    <a:pt x="4187" y="1013"/>
                  </a:lnTo>
                  <a:lnTo>
                    <a:pt x="4192" y="1108"/>
                  </a:lnTo>
                  <a:lnTo>
                    <a:pt x="4192" y="1205"/>
                  </a:lnTo>
                  <a:lnTo>
                    <a:pt x="4186" y="1304"/>
                  </a:lnTo>
                  <a:lnTo>
                    <a:pt x="4174" y="1405"/>
                  </a:lnTo>
                  <a:lnTo>
                    <a:pt x="4157" y="1508"/>
                  </a:lnTo>
                  <a:lnTo>
                    <a:pt x="4134" y="1612"/>
                  </a:lnTo>
                  <a:lnTo>
                    <a:pt x="4106" y="1715"/>
                  </a:lnTo>
                  <a:lnTo>
                    <a:pt x="4073" y="1822"/>
                  </a:lnTo>
                  <a:lnTo>
                    <a:pt x="4035" y="1928"/>
                  </a:lnTo>
                  <a:lnTo>
                    <a:pt x="3991" y="2036"/>
                  </a:lnTo>
                  <a:lnTo>
                    <a:pt x="3942" y="2143"/>
                  </a:lnTo>
                  <a:lnTo>
                    <a:pt x="3890" y="2250"/>
                  </a:lnTo>
                  <a:lnTo>
                    <a:pt x="3832" y="2358"/>
                  </a:lnTo>
                  <a:lnTo>
                    <a:pt x="3769" y="2465"/>
                  </a:lnTo>
                  <a:lnTo>
                    <a:pt x="3702" y="2571"/>
                  </a:lnTo>
                  <a:lnTo>
                    <a:pt x="3629" y="2676"/>
                  </a:lnTo>
                  <a:lnTo>
                    <a:pt x="3552" y="2780"/>
                  </a:lnTo>
                  <a:lnTo>
                    <a:pt x="3472" y="2883"/>
                  </a:lnTo>
                  <a:lnTo>
                    <a:pt x="3385" y="2985"/>
                  </a:lnTo>
                  <a:lnTo>
                    <a:pt x="3295" y="3084"/>
                  </a:lnTo>
                  <a:lnTo>
                    <a:pt x="3201" y="3182"/>
                  </a:lnTo>
                  <a:lnTo>
                    <a:pt x="3103" y="3277"/>
                  </a:lnTo>
                  <a:lnTo>
                    <a:pt x="3001" y="3370"/>
                  </a:lnTo>
                  <a:lnTo>
                    <a:pt x="2898" y="3457"/>
                  </a:lnTo>
                  <a:lnTo>
                    <a:pt x="2796" y="3539"/>
                  </a:lnTo>
                  <a:lnTo>
                    <a:pt x="2692" y="3616"/>
                  </a:lnTo>
                  <a:lnTo>
                    <a:pt x="2588" y="3688"/>
                  </a:lnTo>
                  <a:lnTo>
                    <a:pt x="2483" y="3756"/>
                  </a:lnTo>
                  <a:lnTo>
                    <a:pt x="2378" y="3819"/>
                  </a:lnTo>
                  <a:lnTo>
                    <a:pt x="2272" y="3876"/>
                  </a:lnTo>
                  <a:lnTo>
                    <a:pt x="2167" y="3930"/>
                  </a:lnTo>
                  <a:lnTo>
                    <a:pt x="2062" y="3978"/>
                  </a:lnTo>
                  <a:lnTo>
                    <a:pt x="1957" y="4021"/>
                  </a:lnTo>
                  <a:lnTo>
                    <a:pt x="1853" y="4061"/>
                  </a:lnTo>
                  <a:lnTo>
                    <a:pt x="1750" y="4093"/>
                  </a:lnTo>
                  <a:lnTo>
                    <a:pt x="1648" y="4122"/>
                  </a:lnTo>
                  <a:lnTo>
                    <a:pt x="1547" y="4146"/>
                  </a:lnTo>
                  <a:lnTo>
                    <a:pt x="1448" y="4164"/>
                  </a:lnTo>
                  <a:lnTo>
                    <a:pt x="1349" y="4177"/>
                  </a:lnTo>
                  <a:lnTo>
                    <a:pt x="1253" y="4187"/>
                  </a:lnTo>
                  <a:lnTo>
                    <a:pt x="1160" y="4189"/>
                  </a:lnTo>
                  <a:lnTo>
                    <a:pt x="1068" y="4188"/>
                  </a:lnTo>
                  <a:lnTo>
                    <a:pt x="978" y="4181"/>
                  </a:lnTo>
                  <a:lnTo>
                    <a:pt x="890" y="4170"/>
                  </a:lnTo>
                  <a:lnTo>
                    <a:pt x="806" y="4151"/>
                  </a:lnTo>
                  <a:lnTo>
                    <a:pt x="726" y="4129"/>
                  </a:lnTo>
                  <a:lnTo>
                    <a:pt x="647" y="4101"/>
                  </a:lnTo>
                  <a:lnTo>
                    <a:pt x="572" y="4068"/>
                  </a:lnTo>
                  <a:lnTo>
                    <a:pt x="501" y="4030"/>
                  </a:lnTo>
                  <a:lnTo>
                    <a:pt x="434" y="3986"/>
                  </a:lnTo>
                  <a:lnTo>
                    <a:pt x="370" y="3937"/>
                  </a:lnTo>
                  <a:lnTo>
                    <a:pt x="310" y="3882"/>
                  </a:lnTo>
                  <a:lnTo>
                    <a:pt x="255" y="3823"/>
                  </a:lnTo>
                  <a:lnTo>
                    <a:pt x="205" y="3757"/>
                  </a:lnTo>
                  <a:lnTo>
                    <a:pt x="158" y="3685"/>
                  </a:lnTo>
                  <a:lnTo>
                    <a:pt x="117" y="3608"/>
                  </a:lnTo>
                  <a:lnTo>
                    <a:pt x="83" y="3528"/>
                  </a:lnTo>
                  <a:lnTo>
                    <a:pt x="54" y="3445"/>
                  </a:lnTo>
                  <a:lnTo>
                    <a:pt x="32" y="3359"/>
                  </a:lnTo>
                  <a:lnTo>
                    <a:pt x="16" y="3269"/>
                  </a:lnTo>
                  <a:lnTo>
                    <a:pt x="5" y="3177"/>
                  </a:lnTo>
                  <a:lnTo>
                    <a:pt x="0" y="3082"/>
                  </a:lnTo>
                  <a:lnTo>
                    <a:pt x="0" y="2985"/>
                  </a:lnTo>
                  <a:lnTo>
                    <a:pt x="7" y="2887"/>
                  </a:lnTo>
                  <a:lnTo>
                    <a:pt x="18" y="2785"/>
                  </a:lnTo>
                  <a:lnTo>
                    <a:pt x="36" y="2683"/>
                  </a:lnTo>
                  <a:lnTo>
                    <a:pt x="58" y="2579"/>
                  </a:lnTo>
                  <a:lnTo>
                    <a:pt x="87" y="2474"/>
                  </a:lnTo>
                  <a:lnTo>
                    <a:pt x="120" y="2369"/>
                  </a:lnTo>
                  <a:lnTo>
                    <a:pt x="158" y="2261"/>
                  </a:lnTo>
                  <a:lnTo>
                    <a:pt x="201" y="2154"/>
                  </a:lnTo>
                  <a:lnTo>
                    <a:pt x="250" y="2047"/>
                  </a:lnTo>
                  <a:lnTo>
                    <a:pt x="303" y="1940"/>
                  </a:lnTo>
                  <a:lnTo>
                    <a:pt x="360" y="1832"/>
                  </a:lnTo>
                  <a:lnTo>
                    <a:pt x="423" y="1726"/>
                  </a:lnTo>
                  <a:lnTo>
                    <a:pt x="491" y="1619"/>
                  </a:lnTo>
                  <a:lnTo>
                    <a:pt x="563" y="1514"/>
                  </a:lnTo>
                  <a:lnTo>
                    <a:pt x="640" y="1410"/>
                  </a:lnTo>
                  <a:lnTo>
                    <a:pt x="721" y="1307"/>
                  </a:lnTo>
                  <a:lnTo>
                    <a:pt x="807" y="1205"/>
                  </a:lnTo>
                  <a:lnTo>
                    <a:pt x="897" y="1105"/>
                  </a:lnTo>
                  <a:lnTo>
                    <a:pt x="992" y="1008"/>
                  </a:lnTo>
                  <a:lnTo>
                    <a:pt x="1089" y="912"/>
                  </a:lnTo>
                  <a:lnTo>
                    <a:pt x="1191" y="819"/>
                  </a:lnTo>
                  <a:lnTo>
                    <a:pt x="1294" y="733"/>
                  </a:lnTo>
                  <a:lnTo>
                    <a:pt x="1397" y="651"/>
                  </a:lnTo>
                  <a:lnTo>
                    <a:pt x="1500" y="574"/>
                  </a:lnTo>
                  <a:lnTo>
                    <a:pt x="1604" y="502"/>
                  </a:lnTo>
                  <a:lnTo>
                    <a:pt x="1710" y="434"/>
                  </a:lnTo>
                  <a:lnTo>
                    <a:pt x="1815" y="371"/>
                  </a:lnTo>
                  <a:lnTo>
                    <a:pt x="1920" y="313"/>
                  </a:lnTo>
                  <a:lnTo>
                    <a:pt x="2025" y="260"/>
                  </a:lnTo>
                  <a:lnTo>
                    <a:pt x="2130" y="212"/>
                  </a:lnTo>
                  <a:lnTo>
                    <a:pt x="2236" y="168"/>
                  </a:lnTo>
                  <a:lnTo>
                    <a:pt x="2339" y="130"/>
                  </a:lnTo>
                  <a:lnTo>
                    <a:pt x="2442" y="96"/>
                  </a:lnTo>
                  <a:lnTo>
                    <a:pt x="2545" y="68"/>
                  </a:lnTo>
                  <a:lnTo>
                    <a:pt x="2646" y="45"/>
                  </a:lnTo>
                  <a:lnTo>
                    <a:pt x="2744" y="25"/>
                  </a:lnTo>
                  <a:lnTo>
                    <a:pt x="2843" y="12"/>
                  </a:lnTo>
                  <a:lnTo>
                    <a:pt x="2939" y="4"/>
                  </a:lnTo>
                  <a:lnTo>
                    <a:pt x="3032" y="0"/>
                  </a:lnTo>
                  <a:close/>
                </a:path>
              </a:pathLst>
            </a:custGeom>
            <a:solidFill>
              <a:srgbClr val="FF8C37"/>
            </a:solidFill>
            <a:ln w="0">
              <a:solidFill>
                <a:srgbClr val="FF8C3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9" name="Freeform 33"/>
            <p:cNvSpPr>
              <a:spLocks noEditPoints="1"/>
            </p:cNvSpPr>
            <p:nvPr/>
          </p:nvSpPr>
          <p:spPr bwMode="auto">
            <a:xfrm>
              <a:off x="1622" y="2455"/>
              <a:ext cx="1442" cy="1442"/>
            </a:xfrm>
            <a:custGeom>
              <a:avLst/>
              <a:gdLst>
                <a:gd name="T0" fmla="*/ 2762 w 4326"/>
                <a:gd name="T1" fmla="*/ 170 h 4327"/>
                <a:gd name="T2" fmla="*/ 2276 w 4326"/>
                <a:gd name="T3" fmla="*/ 320 h 4327"/>
                <a:gd name="T4" fmla="*/ 1783 w 4326"/>
                <a:gd name="T5" fmla="*/ 578 h 4327"/>
                <a:gd name="T6" fmla="*/ 1304 w 4326"/>
                <a:gd name="T7" fmla="*/ 939 h 4327"/>
                <a:gd name="T8" fmla="*/ 928 w 4326"/>
                <a:gd name="T9" fmla="*/ 1315 h 4327"/>
                <a:gd name="T10" fmla="*/ 621 w 4326"/>
                <a:gd name="T11" fmla="*/ 1718 h 4327"/>
                <a:gd name="T12" fmla="*/ 383 w 4326"/>
                <a:gd name="T13" fmla="*/ 2133 h 4327"/>
                <a:gd name="T14" fmla="*/ 222 w 4326"/>
                <a:gd name="T15" fmla="*/ 2547 h 4327"/>
                <a:gd name="T16" fmla="*/ 142 w 4326"/>
                <a:gd name="T17" fmla="*/ 2945 h 4327"/>
                <a:gd name="T18" fmla="*/ 149 w 4326"/>
                <a:gd name="T19" fmla="*/ 3315 h 4327"/>
                <a:gd name="T20" fmla="*/ 245 w 4326"/>
                <a:gd name="T21" fmla="*/ 3642 h 4327"/>
                <a:gd name="T22" fmla="*/ 433 w 4326"/>
                <a:gd name="T23" fmla="*/ 3908 h 4327"/>
                <a:gd name="T24" fmla="*/ 702 w 4326"/>
                <a:gd name="T25" fmla="*/ 4089 h 4327"/>
                <a:gd name="T26" fmla="*/ 1040 w 4326"/>
                <a:gd name="T27" fmla="*/ 4180 h 4327"/>
                <a:gd name="T28" fmla="*/ 1457 w 4326"/>
                <a:gd name="T29" fmla="*/ 4173 h 4327"/>
                <a:gd name="T30" fmla="*/ 1900 w 4326"/>
                <a:gd name="T31" fmla="*/ 4064 h 4327"/>
                <a:gd name="T32" fmla="*/ 2355 w 4326"/>
                <a:gd name="T33" fmla="*/ 3859 h 4327"/>
                <a:gd name="T34" fmla="*/ 2804 w 4326"/>
                <a:gd name="T35" fmla="*/ 3566 h 4327"/>
                <a:gd name="T36" fmla="*/ 3218 w 4326"/>
                <a:gd name="T37" fmla="*/ 3203 h 4327"/>
                <a:gd name="T38" fmla="*/ 3560 w 4326"/>
                <a:gd name="T39" fmla="*/ 2813 h 4327"/>
                <a:gd name="T40" fmla="*/ 3833 w 4326"/>
                <a:gd name="T41" fmla="*/ 2403 h 4327"/>
                <a:gd name="T42" fmla="*/ 4033 w 4326"/>
                <a:gd name="T43" fmla="*/ 1986 h 4327"/>
                <a:gd name="T44" fmla="*/ 4154 w 4326"/>
                <a:gd name="T45" fmla="*/ 1577 h 4327"/>
                <a:gd name="T46" fmla="*/ 4192 w 4326"/>
                <a:gd name="T47" fmla="*/ 1190 h 4327"/>
                <a:gd name="T48" fmla="*/ 4142 w 4326"/>
                <a:gd name="T49" fmla="*/ 841 h 4327"/>
                <a:gd name="T50" fmla="*/ 3998 w 4326"/>
                <a:gd name="T51" fmla="*/ 541 h 4327"/>
                <a:gd name="T52" fmla="*/ 3769 w 4326"/>
                <a:gd name="T53" fmla="*/ 316 h 4327"/>
                <a:gd name="T54" fmla="*/ 3464 w 4326"/>
                <a:gd name="T55" fmla="*/ 180 h 4327"/>
                <a:gd name="T56" fmla="*/ 3110 w 4326"/>
                <a:gd name="T57" fmla="*/ 136 h 4327"/>
                <a:gd name="T58" fmla="*/ 3395 w 4326"/>
                <a:gd name="T59" fmla="*/ 23 h 4327"/>
                <a:gd name="T60" fmla="*/ 3732 w 4326"/>
                <a:gd name="T61" fmla="*/ 135 h 4327"/>
                <a:gd name="T62" fmla="*/ 4003 w 4326"/>
                <a:gd name="T63" fmla="*/ 332 h 4327"/>
                <a:gd name="T64" fmla="*/ 4199 w 4326"/>
                <a:gd name="T65" fmla="*/ 611 h 4327"/>
                <a:gd name="T66" fmla="*/ 4305 w 4326"/>
                <a:gd name="T67" fmla="*/ 949 h 4327"/>
                <a:gd name="T68" fmla="*/ 4322 w 4326"/>
                <a:gd name="T69" fmla="*/ 1330 h 4327"/>
                <a:gd name="T70" fmla="*/ 4254 w 4326"/>
                <a:gd name="T71" fmla="*/ 1740 h 4327"/>
                <a:gd name="T72" fmla="*/ 4104 w 4326"/>
                <a:gd name="T73" fmla="*/ 2165 h 4327"/>
                <a:gd name="T74" fmla="*/ 3878 w 4326"/>
                <a:gd name="T75" fmla="*/ 2592 h 4327"/>
                <a:gd name="T76" fmla="*/ 3581 w 4326"/>
                <a:gd name="T77" fmla="*/ 3007 h 4327"/>
                <a:gd name="T78" fmla="*/ 3215 w 4326"/>
                <a:gd name="T79" fmla="*/ 3398 h 4327"/>
                <a:gd name="T80" fmla="*/ 2764 w 4326"/>
                <a:gd name="T81" fmla="*/ 3766 h 4327"/>
                <a:gd name="T82" fmla="*/ 2282 w 4326"/>
                <a:gd name="T83" fmla="*/ 4052 h 4327"/>
                <a:gd name="T84" fmla="*/ 1798 w 4326"/>
                <a:gd name="T85" fmla="*/ 4240 h 4327"/>
                <a:gd name="T86" fmla="*/ 1328 w 4326"/>
                <a:gd name="T87" fmla="*/ 4323 h 4327"/>
                <a:gd name="T88" fmla="*/ 931 w 4326"/>
                <a:gd name="T89" fmla="*/ 4302 h 4327"/>
                <a:gd name="T90" fmla="*/ 594 w 4326"/>
                <a:gd name="T91" fmla="*/ 4190 h 4327"/>
                <a:gd name="T92" fmla="*/ 323 w 4326"/>
                <a:gd name="T93" fmla="*/ 3993 h 4327"/>
                <a:gd name="T94" fmla="*/ 128 w 4326"/>
                <a:gd name="T95" fmla="*/ 3716 h 4327"/>
                <a:gd name="T96" fmla="*/ 21 w 4326"/>
                <a:gd name="T97" fmla="*/ 3377 h 4327"/>
                <a:gd name="T98" fmla="*/ 4 w 4326"/>
                <a:gd name="T99" fmla="*/ 2997 h 4327"/>
                <a:gd name="T100" fmla="*/ 72 w 4326"/>
                <a:gd name="T101" fmla="*/ 2587 h 4327"/>
                <a:gd name="T102" fmla="*/ 222 w 4326"/>
                <a:gd name="T103" fmla="*/ 2161 h 4327"/>
                <a:gd name="T104" fmla="*/ 448 w 4326"/>
                <a:gd name="T105" fmla="*/ 1733 h 4327"/>
                <a:gd name="T106" fmla="*/ 746 w 4326"/>
                <a:gd name="T107" fmla="*/ 1318 h 4327"/>
                <a:gd name="T108" fmla="*/ 1111 w 4326"/>
                <a:gd name="T109" fmla="*/ 928 h 4327"/>
                <a:gd name="T110" fmla="*/ 1557 w 4326"/>
                <a:gd name="T111" fmla="*/ 563 h 4327"/>
                <a:gd name="T112" fmla="*/ 2033 w 4326"/>
                <a:gd name="T113" fmla="*/ 280 h 4327"/>
                <a:gd name="T114" fmla="*/ 2510 w 4326"/>
                <a:gd name="T115" fmla="*/ 92 h 4327"/>
                <a:gd name="T116" fmla="*/ 2973 w 4326"/>
                <a:gd name="T117" fmla="*/ 5 h 4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26" h="4327">
                  <a:moveTo>
                    <a:pt x="3110" y="136"/>
                  </a:moveTo>
                  <a:lnTo>
                    <a:pt x="2996" y="140"/>
                  </a:lnTo>
                  <a:lnTo>
                    <a:pt x="2880" y="152"/>
                  </a:lnTo>
                  <a:lnTo>
                    <a:pt x="2762" y="170"/>
                  </a:lnTo>
                  <a:lnTo>
                    <a:pt x="2642" y="198"/>
                  </a:lnTo>
                  <a:lnTo>
                    <a:pt x="2521" y="231"/>
                  </a:lnTo>
                  <a:lnTo>
                    <a:pt x="2399" y="272"/>
                  </a:lnTo>
                  <a:lnTo>
                    <a:pt x="2276" y="320"/>
                  </a:lnTo>
                  <a:lnTo>
                    <a:pt x="2153" y="374"/>
                  </a:lnTo>
                  <a:lnTo>
                    <a:pt x="2029" y="436"/>
                  </a:lnTo>
                  <a:lnTo>
                    <a:pt x="1905" y="504"/>
                  </a:lnTo>
                  <a:lnTo>
                    <a:pt x="1783" y="578"/>
                  </a:lnTo>
                  <a:lnTo>
                    <a:pt x="1661" y="659"/>
                  </a:lnTo>
                  <a:lnTo>
                    <a:pt x="1541" y="746"/>
                  </a:lnTo>
                  <a:lnTo>
                    <a:pt x="1422" y="840"/>
                  </a:lnTo>
                  <a:lnTo>
                    <a:pt x="1304" y="939"/>
                  </a:lnTo>
                  <a:lnTo>
                    <a:pt x="1205" y="1030"/>
                  </a:lnTo>
                  <a:lnTo>
                    <a:pt x="1109" y="1122"/>
                  </a:lnTo>
                  <a:lnTo>
                    <a:pt x="1016" y="1218"/>
                  </a:lnTo>
                  <a:lnTo>
                    <a:pt x="928" y="1315"/>
                  </a:lnTo>
                  <a:lnTo>
                    <a:pt x="846" y="1414"/>
                  </a:lnTo>
                  <a:lnTo>
                    <a:pt x="767" y="1514"/>
                  </a:lnTo>
                  <a:lnTo>
                    <a:pt x="692" y="1615"/>
                  </a:lnTo>
                  <a:lnTo>
                    <a:pt x="621" y="1718"/>
                  </a:lnTo>
                  <a:lnTo>
                    <a:pt x="555" y="1820"/>
                  </a:lnTo>
                  <a:lnTo>
                    <a:pt x="493" y="1924"/>
                  </a:lnTo>
                  <a:lnTo>
                    <a:pt x="435" y="2028"/>
                  </a:lnTo>
                  <a:lnTo>
                    <a:pt x="383" y="2133"/>
                  </a:lnTo>
                  <a:lnTo>
                    <a:pt x="335" y="2237"/>
                  </a:lnTo>
                  <a:lnTo>
                    <a:pt x="293" y="2341"/>
                  </a:lnTo>
                  <a:lnTo>
                    <a:pt x="255" y="2443"/>
                  </a:lnTo>
                  <a:lnTo>
                    <a:pt x="222" y="2547"/>
                  </a:lnTo>
                  <a:lnTo>
                    <a:pt x="195" y="2648"/>
                  </a:lnTo>
                  <a:lnTo>
                    <a:pt x="172" y="2748"/>
                  </a:lnTo>
                  <a:lnTo>
                    <a:pt x="154" y="2848"/>
                  </a:lnTo>
                  <a:lnTo>
                    <a:pt x="142" y="2945"/>
                  </a:lnTo>
                  <a:lnTo>
                    <a:pt x="135" y="3041"/>
                  </a:lnTo>
                  <a:lnTo>
                    <a:pt x="134" y="3135"/>
                  </a:lnTo>
                  <a:lnTo>
                    <a:pt x="138" y="3227"/>
                  </a:lnTo>
                  <a:lnTo>
                    <a:pt x="149" y="3315"/>
                  </a:lnTo>
                  <a:lnTo>
                    <a:pt x="163" y="3402"/>
                  </a:lnTo>
                  <a:lnTo>
                    <a:pt x="184" y="3484"/>
                  </a:lnTo>
                  <a:lnTo>
                    <a:pt x="212" y="3565"/>
                  </a:lnTo>
                  <a:lnTo>
                    <a:pt x="245" y="3642"/>
                  </a:lnTo>
                  <a:lnTo>
                    <a:pt x="283" y="3716"/>
                  </a:lnTo>
                  <a:lnTo>
                    <a:pt x="329" y="3785"/>
                  </a:lnTo>
                  <a:lnTo>
                    <a:pt x="377" y="3849"/>
                  </a:lnTo>
                  <a:lnTo>
                    <a:pt x="433" y="3908"/>
                  </a:lnTo>
                  <a:lnTo>
                    <a:pt x="493" y="3962"/>
                  </a:lnTo>
                  <a:lnTo>
                    <a:pt x="558" y="4009"/>
                  </a:lnTo>
                  <a:lnTo>
                    <a:pt x="627" y="4052"/>
                  </a:lnTo>
                  <a:lnTo>
                    <a:pt x="702" y="4089"/>
                  </a:lnTo>
                  <a:lnTo>
                    <a:pt x="780" y="4121"/>
                  </a:lnTo>
                  <a:lnTo>
                    <a:pt x="863" y="4146"/>
                  </a:lnTo>
                  <a:lnTo>
                    <a:pt x="949" y="4165"/>
                  </a:lnTo>
                  <a:lnTo>
                    <a:pt x="1040" y="4180"/>
                  </a:lnTo>
                  <a:lnTo>
                    <a:pt x="1141" y="4188"/>
                  </a:lnTo>
                  <a:lnTo>
                    <a:pt x="1244" y="4189"/>
                  </a:lnTo>
                  <a:lnTo>
                    <a:pt x="1349" y="4184"/>
                  </a:lnTo>
                  <a:lnTo>
                    <a:pt x="1457" y="4173"/>
                  </a:lnTo>
                  <a:lnTo>
                    <a:pt x="1566" y="4155"/>
                  </a:lnTo>
                  <a:lnTo>
                    <a:pt x="1677" y="4131"/>
                  </a:lnTo>
                  <a:lnTo>
                    <a:pt x="1787" y="4101"/>
                  </a:lnTo>
                  <a:lnTo>
                    <a:pt x="1900" y="4064"/>
                  </a:lnTo>
                  <a:lnTo>
                    <a:pt x="2013" y="4022"/>
                  </a:lnTo>
                  <a:lnTo>
                    <a:pt x="2126" y="3973"/>
                  </a:lnTo>
                  <a:lnTo>
                    <a:pt x="2241" y="3919"/>
                  </a:lnTo>
                  <a:lnTo>
                    <a:pt x="2355" y="3859"/>
                  </a:lnTo>
                  <a:lnTo>
                    <a:pt x="2468" y="3795"/>
                  </a:lnTo>
                  <a:lnTo>
                    <a:pt x="2581" y="3724"/>
                  </a:lnTo>
                  <a:lnTo>
                    <a:pt x="2693" y="3647"/>
                  </a:lnTo>
                  <a:lnTo>
                    <a:pt x="2804" y="3566"/>
                  </a:lnTo>
                  <a:lnTo>
                    <a:pt x="2914" y="3479"/>
                  </a:lnTo>
                  <a:lnTo>
                    <a:pt x="3022" y="3387"/>
                  </a:lnTo>
                  <a:lnTo>
                    <a:pt x="3122" y="3296"/>
                  </a:lnTo>
                  <a:lnTo>
                    <a:pt x="3218" y="3203"/>
                  </a:lnTo>
                  <a:lnTo>
                    <a:pt x="3310" y="3108"/>
                  </a:lnTo>
                  <a:lnTo>
                    <a:pt x="3397" y="3011"/>
                  </a:lnTo>
                  <a:lnTo>
                    <a:pt x="3481" y="2913"/>
                  </a:lnTo>
                  <a:lnTo>
                    <a:pt x="3560" y="2813"/>
                  </a:lnTo>
                  <a:lnTo>
                    <a:pt x="3635" y="2711"/>
                  </a:lnTo>
                  <a:lnTo>
                    <a:pt x="3706" y="2609"/>
                  </a:lnTo>
                  <a:lnTo>
                    <a:pt x="3771" y="2505"/>
                  </a:lnTo>
                  <a:lnTo>
                    <a:pt x="3833" y="2403"/>
                  </a:lnTo>
                  <a:lnTo>
                    <a:pt x="3891" y="2297"/>
                  </a:lnTo>
                  <a:lnTo>
                    <a:pt x="3944" y="2193"/>
                  </a:lnTo>
                  <a:lnTo>
                    <a:pt x="3991" y="2090"/>
                  </a:lnTo>
                  <a:lnTo>
                    <a:pt x="4033" y="1986"/>
                  </a:lnTo>
                  <a:lnTo>
                    <a:pt x="4071" y="1882"/>
                  </a:lnTo>
                  <a:lnTo>
                    <a:pt x="4104" y="1779"/>
                  </a:lnTo>
                  <a:lnTo>
                    <a:pt x="4132" y="1678"/>
                  </a:lnTo>
                  <a:lnTo>
                    <a:pt x="4154" y="1577"/>
                  </a:lnTo>
                  <a:lnTo>
                    <a:pt x="4173" y="1478"/>
                  </a:lnTo>
                  <a:lnTo>
                    <a:pt x="4184" y="1381"/>
                  </a:lnTo>
                  <a:lnTo>
                    <a:pt x="4191" y="1285"/>
                  </a:lnTo>
                  <a:lnTo>
                    <a:pt x="4192" y="1190"/>
                  </a:lnTo>
                  <a:lnTo>
                    <a:pt x="4188" y="1100"/>
                  </a:lnTo>
                  <a:lnTo>
                    <a:pt x="4178" y="1010"/>
                  </a:lnTo>
                  <a:lnTo>
                    <a:pt x="4163" y="925"/>
                  </a:lnTo>
                  <a:lnTo>
                    <a:pt x="4142" y="841"/>
                  </a:lnTo>
                  <a:lnTo>
                    <a:pt x="4115" y="761"/>
                  </a:lnTo>
                  <a:lnTo>
                    <a:pt x="4082" y="684"/>
                  </a:lnTo>
                  <a:lnTo>
                    <a:pt x="4044" y="611"/>
                  </a:lnTo>
                  <a:lnTo>
                    <a:pt x="3998" y="541"/>
                  </a:lnTo>
                  <a:lnTo>
                    <a:pt x="3949" y="477"/>
                  </a:lnTo>
                  <a:lnTo>
                    <a:pt x="3894" y="419"/>
                  </a:lnTo>
                  <a:lnTo>
                    <a:pt x="3833" y="365"/>
                  </a:lnTo>
                  <a:lnTo>
                    <a:pt x="3769" y="316"/>
                  </a:lnTo>
                  <a:lnTo>
                    <a:pt x="3699" y="274"/>
                  </a:lnTo>
                  <a:lnTo>
                    <a:pt x="3624" y="237"/>
                  </a:lnTo>
                  <a:lnTo>
                    <a:pt x="3547" y="206"/>
                  </a:lnTo>
                  <a:lnTo>
                    <a:pt x="3464" y="180"/>
                  </a:lnTo>
                  <a:lnTo>
                    <a:pt x="3377" y="160"/>
                  </a:lnTo>
                  <a:lnTo>
                    <a:pt x="3286" y="147"/>
                  </a:lnTo>
                  <a:lnTo>
                    <a:pt x="3199" y="139"/>
                  </a:lnTo>
                  <a:lnTo>
                    <a:pt x="3110" y="136"/>
                  </a:lnTo>
                  <a:close/>
                  <a:moveTo>
                    <a:pt x="3085" y="0"/>
                  </a:moveTo>
                  <a:lnTo>
                    <a:pt x="3195" y="1"/>
                  </a:lnTo>
                  <a:lnTo>
                    <a:pt x="3302" y="10"/>
                  </a:lnTo>
                  <a:lnTo>
                    <a:pt x="3395" y="23"/>
                  </a:lnTo>
                  <a:lnTo>
                    <a:pt x="3485" y="43"/>
                  </a:lnTo>
                  <a:lnTo>
                    <a:pt x="3572" y="69"/>
                  </a:lnTo>
                  <a:lnTo>
                    <a:pt x="3653" y="99"/>
                  </a:lnTo>
                  <a:lnTo>
                    <a:pt x="3732" y="135"/>
                  </a:lnTo>
                  <a:lnTo>
                    <a:pt x="3806" y="177"/>
                  </a:lnTo>
                  <a:lnTo>
                    <a:pt x="3875" y="223"/>
                  </a:lnTo>
                  <a:lnTo>
                    <a:pt x="3941" y="276"/>
                  </a:lnTo>
                  <a:lnTo>
                    <a:pt x="4003" y="332"/>
                  </a:lnTo>
                  <a:lnTo>
                    <a:pt x="4059" y="394"/>
                  </a:lnTo>
                  <a:lnTo>
                    <a:pt x="4111" y="461"/>
                  </a:lnTo>
                  <a:lnTo>
                    <a:pt x="4158" y="535"/>
                  </a:lnTo>
                  <a:lnTo>
                    <a:pt x="4199" y="611"/>
                  </a:lnTo>
                  <a:lnTo>
                    <a:pt x="4234" y="691"/>
                  </a:lnTo>
                  <a:lnTo>
                    <a:pt x="4263" y="774"/>
                  </a:lnTo>
                  <a:lnTo>
                    <a:pt x="4287" y="859"/>
                  </a:lnTo>
                  <a:lnTo>
                    <a:pt x="4305" y="949"/>
                  </a:lnTo>
                  <a:lnTo>
                    <a:pt x="4318" y="1041"/>
                  </a:lnTo>
                  <a:lnTo>
                    <a:pt x="4325" y="1135"/>
                  </a:lnTo>
                  <a:lnTo>
                    <a:pt x="4326" y="1231"/>
                  </a:lnTo>
                  <a:lnTo>
                    <a:pt x="4322" y="1330"/>
                  </a:lnTo>
                  <a:lnTo>
                    <a:pt x="4313" y="1430"/>
                  </a:lnTo>
                  <a:lnTo>
                    <a:pt x="4299" y="1532"/>
                  </a:lnTo>
                  <a:lnTo>
                    <a:pt x="4279" y="1635"/>
                  </a:lnTo>
                  <a:lnTo>
                    <a:pt x="4254" y="1740"/>
                  </a:lnTo>
                  <a:lnTo>
                    <a:pt x="4224" y="1845"/>
                  </a:lnTo>
                  <a:lnTo>
                    <a:pt x="4188" y="1952"/>
                  </a:lnTo>
                  <a:lnTo>
                    <a:pt x="4149" y="2058"/>
                  </a:lnTo>
                  <a:lnTo>
                    <a:pt x="4104" y="2165"/>
                  </a:lnTo>
                  <a:lnTo>
                    <a:pt x="4054" y="2272"/>
                  </a:lnTo>
                  <a:lnTo>
                    <a:pt x="4000" y="2379"/>
                  </a:lnTo>
                  <a:lnTo>
                    <a:pt x="3941" y="2485"/>
                  </a:lnTo>
                  <a:lnTo>
                    <a:pt x="3878" y="2592"/>
                  </a:lnTo>
                  <a:lnTo>
                    <a:pt x="3811" y="2697"/>
                  </a:lnTo>
                  <a:lnTo>
                    <a:pt x="3739" y="2802"/>
                  </a:lnTo>
                  <a:lnTo>
                    <a:pt x="3661" y="2906"/>
                  </a:lnTo>
                  <a:lnTo>
                    <a:pt x="3581" y="3007"/>
                  </a:lnTo>
                  <a:lnTo>
                    <a:pt x="3495" y="3108"/>
                  </a:lnTo>
                  <a:lnTo>
                    <a:pt x="3406" y="3207"/>
                  </a:lnTo>
                  <a:lnTo>
                    <a:pt x="3313" y="3303"/>
                  </a:lnTo>
                  <a:lnTo>
                    <a:pt x="3215" y="3398"/>
                  </a:lnTo>
                  <a:lnTo>
                    <a:pt x="3113" y="3490"/>
                  </a:lnTo>
                  <a:lnTo>
                    <a:pt x="2998" y="3587"/>
                  </a:lnTo>
                  <a:lnTo>
                    <a:pt x="2881" y="3679"/>
                  </a:lnTo>
                  <a:lnTo>
                    <a:pt x="2764" y="3766"/>
                  </a:lnTo>
                  <a:lnTo>
                    <a:pt x="2644" y="3846"/>
                  </a:lnTo>
                  <a:lnTo>
                    <a:pt x="2523" y="3921"/>
                  </a:lnTo>
                  <a:lnTo>
                    <a:pt x="2403" y="3989"/>
                  </a:lnTo>
                  <a:lnTo>
                    <a:pt x="2282" y="4052"/>
                  </a:lnTo>
                  <a:lnTo>
                    <a:pt x="2161" y="4109"/>
                  </a:lnTo>
                  <a:lnTo>
                    <a:pt x="2038" y="4159"/>
                  </a:lnTo>
                  <a:lnTo>
                    <a:pt x="1917" y="4203"/>
                  </a:lnTo>
                  <a:lnTo>
                    <a:pt x="1798" y="4240"/>
                  </a:lnTo>
                  <a:lnTo>
                    <a:pt x="1678" y="4272"/>
                  </a:lnTo>
                  <a:lnTo>
                    <a:pt x="1560" y="4295"/>
                  </a:lnTo>
                  <a:lnTo>
                    <a:pt x="1443" y="4313"/>
                  </a:lnTo>
                  <a:lnTo>
                    <a:pt x="1328" y="4323"/>
                  </a:lnTo>
                  <a:lnTo>
                    <a:pt x="1215" y="4327"/>
                  </a:lnTo>
                  <a:lnTo>
                    <a:pt x="1119" y="4324"/>
                  </a:lnTo>
                  <a:lnTo>
                    <a:pt x="1024" y="4316"/>
                  </a:lnTo>
                  <a:lnTo>
                    <a:pt x="931" y="4302"/>
                  </a:lnTo>
                  <a:lnTo>
                    <a:pt x="842" y="4282"/>
                  </a:lnTo>
                  <a:lnTo>
                    <a:pt x="755" y="4257"/>
                  </a:lnTo>
                  <a:lnTo>
                    <a:pt x="673" y="4227"/>
                  </a:lnTo>
                  <a:lnTo>
                    <a:pt x="594" y="4190"/>
                  </a:lnTo>
                  <a:lnTo>
                    <a:pt x="521" y="4150"/>
                  </a:lnTo>
                  <a:lnTo>
                    <a:pt x="451" y="4102"/>
                  </a:lnTo>
                  <a:lnTo>
                    <a:pt x="385" y="4051"/>
                  </a:lnTo>
                  <a:lnTo>
                    <a:pt x="323" y="3993"/>
                  </a:lnTo>
                  <a:lnTo>
                    <a:pt x="267" y="3931"/>
                  </a:lnTo>
                  <a:lnTo>
                    <a:pt x="216" y="3864"/>
                  </a:lnTo>
                  <a:lnTo>
                    <a:pt x="168" y="3792"/>
                  </a:lnTo>
                  <a:lnTo>
                    <a:pt x="128" y="3716"/>
                  </a:lnTo>
                  <a:lnTo>
                    <a:pt x="92" y="3636"/>
                  </a:lnTo>
                  <a:lnTo>
                    <a:pt x="63" y="3553"/>
                  </a:lnTo>
                  <a:lnTo>
                    <a:pt x="38" y="3466"/>
                  </a:lnTo>
                  <a:lnTo>
                    <a:pt x="21" y="3377"/>
                  </a:lnTo>
                  <a:lnTo>
                    <a:pt x="8" y="3286"/>
                  </a:lnTo>
                  <a:lnTo>
                    <a:pt x="1" y="3191"/>
                  </a:lnTo>
                  <a:lnTo>
                    <a:pt x="0" y="3094"/>
                  </a:lnTo>
                  <a:lnTo>
                    <a:pt x="4" y="2997"/>
                  </a:lnTo>
                  <a:lnTo>
                    <a:pt x="13" y="2895"/>
                  </a:lnTo>
                  <a:lnTo>
                    <a:pt x="28" y="2794"/>
                  </a:lnTo>
                  <a:lnTo>
                    <a:pt x="47" y="2690"/>
                  </a:lnTo>
                  <a:lnTo>
                    <a:pt x="72" y="2587"/>
                  </a:lnTo>
                  <a:lnTo>
                    <a:pt x="103" y="2481"/>
                  </a:lnTo>
                  <a:lnTo>
                    <a:pt x="138" y="2375"/>
                  </a:lnTo>
                  <a:lnTo>
                    <a:pt x="178" y="2268"/>
                  </a:lnTo>
                  <a:lnTo>
                    <a:pt x="222" y="2161"/>
                  </a:lnTo>
                  <a:lnTo>
                    <a:pt x="271" y="2054"/>
                  </a:lnTo>
                  <a:lnTo>
                    <a:pt x="326" y="1946"/>
                  </a:lnTo>
                  <a:lnTo>
                    <a:pt x="384" y="1840"/>
                  </a:lnTo>
                  <a:lnTo>
                    <a:pt x="448" y="1733"/>
                  </a:lnTo>
                  <a:lnTo>
                    <a:pt x="515" y="1628"/>
                  </a:lnTo>
                  <a:lnTo>
                    <a:pt x="588" y="1524"/>
                  </a:lnTo>
                  <a:lnTo>
                    <a:pt x="665" y="1421"/>
                  </a:lnTo>
                  <a:lnTo>
                    <a:pt x="746" y="1318"/>
                  </a:lnTo>
                  <a:lnTo>
                    <a:pt x="831" y="1218"/>
                  </a:lnTo>
                  <a:lnTo>
                    <a:pt x="921" y="1120"/>
                  </a:lnTo>
                  <a:lnTo>
                    <a:pt x="1014" y="1022"/>
                  </a:lnTo>
                  <a:lnTo>
                    <a:pt x="1111" y="928"/>
                  </a:lnTo>
                  <a:lnTo>
                    <a:pt x="1214" y="836"/>
                  </a:lnTo>
                  <a:lnTo>
                    <a:pt x="1327" y="740"/>
                  </a:lnTo>
                  <a:lnTo>
                    <a:pt x="1441" y="649"/>
                  </a:lnTo>
                  <a:lnTo>
                    <a:pt x="1557" y="563"/>
                  </a:lnTo>
                  <a:lnTo>
                    <a:pt x="1675" y="485"/>
                  </a:lnTo>
                  <a:lnTo>
                    <a:pt x="1794" y="411"/>
                  </a:lnTo>
                  <a:lnTo>
                    <a:pt x="1913" y="343"/>
                  </a:lnTo>
                  <a:lnTo>
                    <a:pt x="2033" y="280"/>
                  </a:lnTo>
                  <a:lnTo>
                    <a:pt x="2153" y="223"/>
                  </a:lnTo>
                  <a:lnTo>
                    <a:pt x="2272" y="173"/>
                  </a:lnTo>
                  <a:lnTo>
                    <a:pt x="2392" y="128"/>
                  </a:lnTo>
                  <a:lnTo>
                    <a:pt x="2510" y="92"/>
                  </a:lnTo>
                  <a:lnTo>
                    <a:pt x="2627" y="60"/>
                  </a:lnTo>
                  <a:lnTo>
                    <a:pt x="2744" y="35"/>
                  </a:lnTo>
                  <a:lnTo>
                    <a:pt x="2860" y="17"/>
                  </a:lnTo>
                  <a:lnTo>
                    <a:pt x="2973" y="5"/>
                  </a:lnTo>
                  <a:lnTo>
                    <a:pt x="308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0" name="Freeform 34"/>
            <p:cNvSpPr>
              <a:spLocks/>
            </p:cNvSpPr>
            <p:nvPr/>
          </p:nvSpPr>
          <p:spPr bwMode="auto">
            <a:xfrm>
              <a:off x="2274" y="2625"/>
              <a:ext cx="614" cy="613"/>
            </a:xfrm>
            <a:custGeom>
              <a:avLst/>
              <a:gdLst>
                <a:gd name="T0" fmla="*/ 1016 w 1842"/>
                <a:gd name="T1" fmla="*/ 4 h 1841"/>
                <a:gd name="T2" fmla="*/ 1165 w 1842"/>
                <a:gd name="T3" fmla="*/ 32 h 1841"/>
                <a:gd name="T4" fmla="*/ 1311 w 1842"/>
                <a:gd name="T5" fmla="*/ 86 h 1841"/>
                <a:gd name="T6" fmla="*/ 1449 w 1842"/>
                <a:gd name="T7" fmla="*/ 165 h 1841"/>
                <a:gd name="T8" fmla="*/ 1569 w 1842"/>
                <a:gd name="T9" fmla="*/ 265 h 1841"/>
                <a:gd name="T10" fmla="*/ 1667 w 1842"/>
                <a:gd name="T11" fmla="*/ 379 h 1841"/>
                <a:gd name="T12" fmla="*/ 1745 w 1842"/>
                <a:gd name="T13" fmla="*/ 508 h 1841"/>
                <a:gd name="T14" fmla="*/ 1801 w 1842"/>
                <a:gd name="T15" fmla="*/ 646 h 1841"/>
                <a:gd name="T16" fmla="*/ 1833 w 1842"/>
                <a:gd name="T17" fmla="*/ 791 h 1841"/>
                <a:gd name="T18" fmla="*/ 1842 w 1842"/>
                <a:gd name="T19" fmla="*/ 941 h 1841"/>
                <a:gd name="T20" fmla="*/ 1826 w 1842"/>
                <a:gd name="T21" fmla="*/ 1091 h 1841"/>
                <a:gd name="T22" fmla="*/ 1786 w 1842"/>
                <a:gd name="T23" fmla="*/ 1238 h 1841"/>
                <a:gd name="T24" fmla="*/ 1718 w 1842"/>
                <a:gd name="T25" fmla="*/ 1381 h 1841"/>
                <a:gd name="T26" fmla="*/ 1629 w 1842"/>
                <a:gd name="T27" fmla="*/ 1510 h 1841"/>
                <a:gd name="T28" fmla="*/ 1521 w 1842"/>
                <a:gd name="T29" fmla="*/ 1620 h 1841"/>
                <a:gd name="T30" fmla="*/ 1399 w 1842"/>
                <a:gd name="T31" fmla="*/ 1708 h 1841"/>
                <a:gd name="T32" fmla="*/ 1265 w 1842"/>
                <a:gd name="T33" fmla="*/ 1776 h 1841"/>
                <a:gd name="T34" fmla="*/ 1123 w 1842"/>
                <a:gd name="T35" fmla="*/ 1819 h 1841"/>
                <a:gd name="T36" fmla="*/ 975 w 1842"/>
                <a:gd name="T37" fmla="*/ 1840 h 1841"/>
                <a:gd name="T38" fmla="*/ 826 w 1842"/>
                <a:gd name="T39" fmla="*/ 1837 h 1841"/>
                <a:gd name="T40" fmla="*/ 677 w 1842"/>
                <a:gd name="T41" fmla="*/ 1808 h 1841"/>
                <a:gd name="T42" fmla="*/ 531 w 1842"/>
                <a:gd name="T43" fmla="*/ 1756 h 1841"/>
                <a:gd name="T44" fmla="*/ 393 w 1842"/>
                <a:gd name="T45" fmla="*/ 1676 h 1841"/>
                <a:gd name="T46" fmla="*/ 273 w 1842"/>
                <a:gd name="T47" fmla="*/ 1577 h 1841"/>
                <a:gd name="T48" fmla="*/ 175 w 1842"/>
                <a:gd name="T49" fmla="*/ 1461 h 1841"/>
                <a:gd name="T50" fmla="*/ 97 w 1842"/>
                <a:gd name="T51" fmla="*/ 1333 h 1841"/>
                <a:gd name="T52" fmla="*/ 40 w 1842"/>
                <a:gd name="T53" fmla="*/ 1194 h 1841"/>
                <a:gd name="T54" fmla="*/ 9 w 1842"/>
                <a:gd name="T55" fmla="*/ 1050 h 1841"/>
                <a:gd name="T56" fmla="*/ 0 w 1842"/>
                <a:gd name="T57" fmla="*/ 900 h 1841"/>
                <a:gd name="T58" fmla="*/ 16 w 1842"/>
                <a:gd name="T59" fmla="*/ 750 h 1841"/>
                <a:gd name="T60" fmla="*/ 56 w 1842"/>
                <a:gd name="T61" fmla="*/ 603 h 1841"/>
                <a:gd name="T62" fmla="*/ 123 w 1842"/>
                <a:gd name="T63" fmla="*/ 460 h 1841"/>
                <a:gd name="T64" fmla="*/ 213 w 1842"/>
                <a:gd name="T65" fmla="*/ 331 h 1841"/>
                <a:gd name="T66" fmla="*/ 321 w 1842"/>
                <a:gd name="T67" fmla="*/ 222 h 1841"/>
                <a:gd name="T68" fmla="*/ 443 w 1842"/>
                <a:gd name="T69" fmla="*/ 132 h 1841"/>
                <a:gd name="T70" fmla="*/ 577 w 1842"/>
                <a:gd name="T71" fmla="*/ 67 h 1841"/>
                <a:gd name="T72" fmla="*/ 719 w 1842"/>
                <a:gd name="T73" fmla="*/ 22 h 1841"/>
                <a:gd name="T74" fmla="*/ 866 w 1842"/>
                <a:gd name="T75" fmla="*/ 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2" h="1841">
                  <a:moveTo>
                    <a:pt x="941" y="0"/>
                  </a:moveTo>
                  <a:lnTo>
                    <a:pt x="1016" y="4"/>
                  </a:lnTo>
                  <a:lnTo>
                    <a:pt x="1091" y="15"/>
                  </a:lnTo>
                  <a:lnTo>
                    <a:pt x="1165" y="32"/>
                  </a:lnTo>
                  <a:lnTo>
                    <a:pt x="1238" y="56"/>
                  </a:lnTo>
                  <a:lnTo>
                    <a:pt x="1311" y="86"/>
                  </a:lnTo>
                  <a:lnTo>
                    <a:pt x="1382" y="123"/>
                  </a:lnTo>
                  <a:lnTo>
                    <a:pt x="1449" y="165"/>
                  </a:lnTo>
                  <a:lnTo>
                    <a:pt x="1511" y="213"/>
                  </a:lnTo>
                  <a:lnTo>
                    <a:pt x="1569" y="265"/>
                  </a:lnTo>
                  <a:lnTo>
                    <a:pt x="1621" y="320"/>
                  </a:lnTo>
                  <a:lnTo>
                    <a:pt x="1667" y="379"/>
                  </a:lnTo>
                  <a:lnTo>
                    <a:pt x="1709" y="443"/>
                  </a:lnTo>
                  <a:lnTo>
                    <a:pt x="1745" y="508"/>
                  </a:lnTo>
                  <a:lnTo>
                    <a:pt x="1776" y="577"/>
                  </a:lnTo>
                  <a:lnTo>
                    <a:pt x="1801" y="646"/>
                  </a:lnTo>
                  <a:lnTo>
                    <a:pt x="1820" y="719"/>
                  </a:lnTo>
                  <a:lnTo>
                    <a:pt x="1833" y="791"/>
                  </a:lnTo>
                  <a:lnTo>
                    <a:pt x="1841" y="866"/>
                  </a:lnTo>
                  <a:lnTo>
                    <a:pt x="1842" y="941"/>
                  </a:lnTo>
                  <a:lnTo>
                    <a:pt x="1838" y="1016"/>
                  </a:lnTo>
                  <a:lnTo>
                    <a:pt x="1826" y="1091"/>
                  </a:lnTo>
                  <a:lnTo>
                    <a:pt x="1809" y="1166"/>
                  </a:lnTo>
                  <a:lnTo>
                    <a:pt x="1786" y="1238"/>
                  </a:lnTo>
                  <a:lnTo>
                    <a:pt x="1755" y="1310"/>
                  </a:lnTo>
                  <a:lnTo>
                    <a:pt x="1718" y="1381"/>
                  </a:lnTo>
                  <a:lnTo>
                    <a:pt x="1676" y="1448"/>
                  </a:lnTo>
                  <a:lnTo>
                    <a:pt x="1629" y="1510"/>
                  </a:lnTo>
                  <a:lnTo>
                    <a:pt x="1576" y="1568"/>
                  </a:lnTo>
                  <a:lnTo>
                    <a:pt x="1521" y="1620"/>
                  </a:lnTo>
                  <a:lnTo>
                    <a:pt x="1462" y="1666"/>
                  </a:lnTo>
                  <a:lnTo>
                    <a:pt x="1399" y="1708"/>
                  </a:lnTo>
                  <a:lnTo>
                    <a:pt x="1333" y="1744"/>
                  </a:lnTo>
                  <a:lnTo>
                    <a:pt x="1265" y="1776"/>
                  </a:lnTo>
                  <a:lnTo>
                    <a:pt x="1195" y="1800"/>
                  </a:lnTo>
                  <a:lnTo>
                    <a:pt x="1123" y="1819"/>
                  </a:lnTo>
                  <a:lnTo>
                    <a:pt x="1050" y="1833"/>
                  </a:lnTo>
                  <a:lnTo>
                    <a:pt x="975" y="1840"/>
                  </a:lnTo>
                  <a:lnTo>
                    <a:pt x="901" y="1841"/>
                  </a:lnTo>
                  <a:lnTo>
                    <a:pt x="826" y="1837"/>
                  </a:lnTo>
                  <a:lnTo>
                    <a:pt x="751" y="1827"/>
                  </a:lnTo>
                  <a:lnTo>
                    <a:pt x="677" y="1808"/>
                  </a:lnTo>
                  <a:lnTo>
                    <a:pt x="603" y="1785"/>
                  </a:lnTo>
                  <a:lnTo>
                    <a:pt x="531" y="1756"/>
                  </a:lnTo>
                  <a:lnTo>
                    <a:pt x="460" y="1718"/>
                  </a:lnTo>
                  <a:lnTo>
                    <a:pt x="393" y="1676"/>
                  </a:lnTo>
                  <a:lnTo>
                    <a:pt x="331" y="1628"/>
                  </a:lnTo>
                  <a:lnTo>
                    <a:pt x="273" y="1577"/>
                  </a:lnTo>
                  <a:lnTo>
                    <a:pt x="222" y="1520"/>
                  </a:lnTo>
                  <a:lnTo>
                    <a:pt x="175" y="1461"/>
                  </a:lnTo>
                  <a:lnTo>
                    <a:pt x="133" y="1398"/>
                  </a:lnTo>
                  <a:lnTo>
                    <a:pt x="97" y="1333"/>
                  </a:lnTo>
                  <a:lnTo>
                    <a:pt x="65" y="1265"/>
                  </a:lnTo>
                  <a:lnTo>
                    <a:pt x="40" y="1194"/>
                  </a:lnTo>
                  <a:lnTo>
                    <a:pt x="22" y="1122"/>
                  </a:lnTo>
                  <a:lnTo>
                    <a:pt x="9" y="1050"/>
                  </a:lnTo>
                  <a:lnTo>
                    <a:pt x="1" y="975"/>
                  </a:lnTo>
                  <a:lnTo>
                    <a:pt x="0" y="900"/>
                  </a:lnTo>
                  <a:lnTo>
                    <a:pt x="4" y="825"/>
                  </a:lnTo>
                  <a:lnTo>
                    <a:pt x="16" y="750"/>
                  </a:lnTo>
                  <a:lnTo>
                    <a:pt x="33" y="677"/>
                  </a:lnTo>
                  <a:lnTo>
                    <a:pt x="56" y="603"/>
                  </a:lnTo>
                  <a:lnTo>
                    <a:pt x="87" y="531"/>
                  </a:lnTo>
                  <a:lnTo>
                    <a:pt x="123" y="460"/>
                  </a:lnTo>
                  <a:lnTo>
                    <a:pt x="165" y="393"/>
                  </a:lnTo>
                  <a:lnTo>
                    <a:pt x="213" y="331"/>
                  </a:lnTo>
                  <a:lnTo>
                    <a:pt x="265" y="273"/>
                  </a:lnTo>
                  <a:lnTo>
                    <a:pt x="321" y="222"/>
                  </a:lnTo>
                  <a:lnTo>
                    <a:pt x="380" y="174"/>
                  </a:lnTo>
                  <a:lnTo>
                    <a:pt x="443" y="132"/>
                  </a:lnTo>
                  <a:lnTo>
                    <a:pt x="509" y="97"/>
                  </a:lnTo>
                  <a:lnTo>
                    <a:pt x="577" y="67"/>
                  </a:lnTo>
                  <a:lnTo>
                    <a:pt x="647" y="42"/>
                  </a:lnTo>
                  <a:lnTo>
                    <a:pt x="719" y="22"/>
                  </a:lnTo>
                  <a:lnTo>
                    <a:pt x="791" y="9"/>
                  </a:lnTo>
                  <a:lnTo>
                    <a:pt x="866" y="1"/>
                  </a:lnTo>
                  <a:lnTo>
                    <a:pt x="941" y="0"/>
                  </a:lnTo>
                  <a:close/>
                </a:path>
              </a:pathLst>
            </a:custGeom>
            <a:solidFill>
              <a:srgbClr val="FFCA84"/>
            </a:solidFill>
            <a:ln w="0">
              <a:solidFill>
                <a:srgbClr val="FFCA8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1" name="Freeform 35"/>
            <p:cNvSpPr>
              <a:spLocks noEditPoints="1"/>
            </p:cNvSpPr>
            <p:nvPr/>
          </p:nvSpPr>
          <p:spPr bwMode="auto">
            <a:xfrm>
              <a:off x="2251" y="2601"/>
              <a:ext cx="661" cy="661"/>
            </a:xfrm>
            <a:custGeom>
              <a:avLst/>
              <a:gdLst>
                <a:gd name="T0" fmla="*/ 843 w 1981"/>
                <a:gd name="T1" fmla="*/ 151 h 1981"/>
                <a:gd name="T2" fmla="*/ 628 w 1981"/>
                <a:gd name="T3" fmla="*/ 218 h 1981"/>
                <a:gd name="T4" fmla="*/ 442 w 1981"/>
                <a:gd name="T5" fmla="*/ 336 h 1981"/>
                <a:gd name="T6" fmla="*/ 292 w 1981"/>
                <a:gd name="T7" fmla="*/ 501 h 1981"/>
                <a:gd name="T8" fmla="*/ 187 w 1981"/>
                <a:gd name="T9" fmla="*/ 703 h 1981"/>
                <a:gd name="T10" fmla="*/ 140 w 1981"/>
                <a:gd name="T11" fmla="*/ 921 h 1981"/>
                <a:gd name="T12" fmla="*/ 150 w 1981"/>
                <a:gd name="T13" fmla="*/ 1140 h 1981"/>
                <a:gd name="T14" fmla="*/ 216 w 1981"/>
                <a:gd name="T15" fmla="*/ 1347 h 1981"/>
                <a:gd name="T16" fmla="*/ 333 w 1981"/>
                <a:gd name="T17" fmla="*/ 1534 h 1981"/>
                <a:gd name="T18" fmla="*/ 499 w 1981"/>
                <a:gd name="T19" fmla="*/ 1686 h 1981"/>
                <a:gd name="T20" fmla="*/ 700 w 1981"/>
                <a:gd name="T21" fmla="*/ 1792 h 1981"/>
                <a:gd name="T22" fmla="*/ 916 w 1981"/>
                <a:gd name="T23" fmla="*/ 1840 h 1981"/>
                <a:gd name="T24" fmla="*/ 1137 w 1981"/>
                <a:gd name="T25" fmla="*/ 1830 h 1981"/>
                <a:gd name="T26" fmla="*/ 1351 w 1981"/>
                <a:gd name="T27" fmla="*/ 1763 h 1981"/>
                <a:gd name="T28" fmla="*/ 1538 w 1981"/>
                <a:gd name="T29" fmla="*/ 1644 h 1981"/>
                <a:gd name="T30" fmla="*/ 1688 w 1981"/>
                <a:gd name="T31" fmla="*/ 1480 h 1981"/>
                <a:gd name="T32" fmla="*/ 1791 w 1981"/>
                <a:gd name="T33" fmla="*/ 1280 h 1981"/>
                <a:gd name="T34" fmla="*/ 1840 w 1981"/>
                <a:gd name="T35" fmla="*/ 1065 h 1981"/>
                <a:gd name="T36" fmla="*/ 1830 w 1981"/>
                <a:gd name="T37" fmla="*/ 844 h 1981"/>
                <a:gd name="T38" fmla="*/ 1762 w 1981"/>
                <a:gd name="T39" fmla="*/ 630 h 1981"/>
                <a:gd name="T40" fmla="*/ 1644 w 1981"/>
                <a:gd name="T41" fmla="*/ 443 h 1981"/>
                <a:gd name="T42" fmla="*/ 1480 w 1981"/>
                <a:gd name="T43" fmla="*/ 293 h 1981"/>
                <a:gd name="T44" fmla="*/ 1281 w 1981"/>
                <a:gd name="T45" fmla="*/ 189 h 1981"/>
                <a:gd name="T46" fmla="*/ 1066 w 1981"/>
                <a:gd name="T47" fmla="*/ 141 h 1981"/>
                <a:gd name="T48" fmla="*/ 1077 w 1981"/>
                <a:gd name="T49" fmla="*/ 4 h 1981"/>
                <a:gd name="T50" fmla="*/ 1327 w 1981"/>
                <a:gd name="T51" fmla="*/ 59 h 1981"/>
                <a:gd name="T52" fmla="*/ 1552 w 1981"/>
                <a:gd name="T53" fmla="*/ 175 h 1981"/>
                <a:gd name="T54" fmla="*/ 1727 w 1981"/>
                <a:gd name="T55" fmla="*/ 329 h 1981"/>
                <a:gd name="T56" fmla="*/ 1860 w 1981"/>
                <a:gd name="T57" fmla="*/ 517 h 1981"/>
                <a:gd name="T58" fmla="*/ 1947 w 1981"/>
                <a:gd name="T59" fmla="*/ 735 h 1981"/>
                <a:gd name="T60" fmla="*/ 1981 w 1981"/>
                <a:gd name="T61" fmla="*/ 991 h 1981"/>
                <a:gd name="T62" fmla="*/ 1948 w 1981"/>
                <a:gd name="T63" fmla="*/ 1246 h 1981"/>
                <a:gd name="T64" fmla="*/ 1848 w 1981"/>
                <a:gd name="T65" fmla="*/ 1485 h 1981"/>
                <a:gd name="T66" fmla="*/ 1707 w 1981"/>
                <a:gd name="T67" fmla="*/ 1673 h 1981"/>
                <a:gd name="T68" fmla="*/ 1530 w 1981"/>
                <a:gd name="T69" fmla="*/ 1821 h 1981"/>
                <a:gd name="T70" fmla="*/ 1322 w 1981"/>
                <a:gd name="T71" fmla="*/ 1923 h 1981"/>
                <a:gd name="T72" fmla="*/ 1075 w 1981"/>
                <a:gd name="T73" fmla="*/ 1977 h 1981"/>
                <a:gd name="T74" fmla="*/ 818 w 1981"/>
                <a:gd name="T75" fmla="*/ 1966 h 1981"/>
                <a:gd name="T76" fmla="*/ 572 w 1981"/>
                <a:gd name="T77" fmla="*/ 1889 h 1981"/>
                <a:gd name="T78" fmla="*/ 362 w 1981"/>
                <a:gd name="T79" fmla="*/ 1756 h 1981"/>
                <a:gd name="T80" fmla="*/ 200 w 1981"/>
                <a:gd name="T81" fmla="*/ 1588 h 1981"/>
                <a:gd name="T82" fmla="*/ 85 w 1981"/>
                <a:gd name="T83" fmla="*/ 1391 h 1981"/>
                <a:gd name="T84" fmla="*/ 17 w 1981"/>
                <a:gd name="T85" fmla="*/ 1172 h 1981"/>
                <a:gd name="T86" fmla="*/ 0 w 1981"/>
                <a:gd name="T87" fmla="*/ 945 h 1981"/>
                <a:gd name="T88" fmla="*/ 38 w 1981"/>
                <a:gd name="T89" fmla="*/ 716 h 1981"/>
                <a:gd name="T90" fmla="*/ 132 w 1981"/>
                <a:gd name="T91" fmla="*/ 495 h 1981"/>
                <a:gd name="T92" fmla="*/ 273 w 1981"/>
                <a:gd name="T93" fmla="*/ 307 h 1981"/>
                <a:gd name="T94" fmla="*/ 450 w 1981"/>
                <a:gd name="T95" fmla="*/ 160 h 1981"/>
                <a:gd name="T96" fmla="*/ 658 w 1981"/>
                <a:gd name="T97" fmla="*/ 58 h 1981"/>
                <a:gd name="T98" fmla="*/ 905 w 1981"/>
                <a:gd name="T99" fmla="*/ 4 h 1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81" h="1981">
                  <a:moveTo>
                    <a:pt x="992" y="138"/>
                  </a:moveTo>
                  <a:lnTo>
                    <a:pt x="917" y="141"/>
                  </a:lnTo>
                  <a:lnTo>
                    <a:pt x="843" y="151"/>
                  </a:lnTo>
                  <a:lnTo>
                    <a:pt x="770" y="167"/>
                  </a:lnTo>
                  <a:lnTo>
                    <a:pt x="697" y="189"/>
                  </a:lnTo>
                  <a:lnTo>
                    <a:pt x="628" y="218"/>
                  </a:lnTo>
                  <a:lnTo>
                    <a:pt x="562" y="252"/>
                  </a:lnTo>
                  <a:lnTo>
                    <a:pt x="500" y="292"/>
                  </a:lnTo>
                  <a:lnTo>
                    <a:pt x="442" y="336"/>
                  </a:lnTo>
                  <a:lnTo>
                    <a:pt x="387" y="386"/>
                  </a:lnTo>
                  <a:lnTo>
                    <a:pt x="337" y="442"/>
                  </a:lnTo>
                  <a:lnTo>
                    <a:pt x="292" y="501"/>
                  </a:lnTo>
                  <a:lnTo>
                    <a:pt x="252" y="564"/>
                  </a:lnTo>
                  <a:lnTo>
                    <a:pt x="216" y="634"/>
                  </a:lnTo>
                  <a:lnTo>
                    <a:pt x="187" y="703"/>
                  </a:lnTo>
                  <a:lnTo>
                    <a:pt x="165" y="775"/>
                  </a:lnTo>
                  <a:lnTo>
                    <a:pt x="149" y="848"/>
                  </a:lnTo>
                  <a:lnTo>
                    <a:pt x="140" y="921"/>
                  </a:lnTo>
                  <a:lnTo>
                    <a:pt x="137" y="995"/>
                  </a:lnTo>
                  <a:lnTo>
                    <a:pt x="141" y="1067"/>
                  </a:lnTo>
                  <a:lnTo>
                    <a:pt x="150" y="1140"/>
                  </a:lnTo>
                  <a:lnTo>
                    <a:pt x="166" y="1211"/>
                  </a:lnTo>
                  <a:lnTo>
                    <a:pt x="188" y="1280"/>
                  </a:lnTo>
                  <a:lnTo>
                    <a:pt x="216" y="1347"/>
                  </a:lnTo>
                  <a:lnTo>
                    <a:pt x="249" y="1413"/>
                  </a:lnTo>
                  <a:lnTo>
                    <a:pt x="288" y="1475"/>
                  </a:lnTo>
                  <a:lnTo>
                    <a:pt x="333" y="1534"/>
                  </a:lnTo>
                  <a:lnTo>
                    <a:pt x="383" y="1589"/>
                  </a:lnTo>
                  <a:lnTo>
                    <a:pt x="438" y="1640"/>
                  </a:lnTo>
                  <a:lnTo>
                    <a:pt x="499" y="1686"/>
                  </a:lnTo>
                  <a:lnTo>
                    <a:pt x="563" y="1729"/>
                  </a:lnTo>
                  <a:lnTo>
                    <a:pt x="630" y="1764"/>
                  </a:lnTo>
                  <a:lnTo>
                    <a:pt x="700" y="1792"/>
                  </a:lnTo>
                  <a:lnTo>
                    <a:pt x="770" y="1814"/>
                  </a:lnTo>
                  <a:lnTo>
                    <a:pt x="842" y="1831"/>
                  </a:lnTo>
                  <a:lnTo>
                    <a:pt x="916" y="1840"/>
                  </a:lnTo>
                  <a:lnTo>
                    <a:pt x="989" y="1843"/>
                  </a:lnTo>
                  <a:lnTo>
                    <a:pt x="1063" y="1840"/>
                  </a:lnTo>
                  <a:lnTo>
                    <a:pt x="1137" y="1830"/>
                  </a:lnTo>
                  <a:lnTo>
                    <a:pt x="1210" y="1814"/>
                  </a:lnTo>
                  <a:lnTo>
                    <a:pt x="1282" y="1792"/>
                  </a:lnTo>
                  <a:lnTo>
                    <a:pt x="1351" y="1763"/>
                  </a:lnTo>
                  <a:lnTo>
                    <a:pt x="1418" y="1729"/>
                  </a:lnTo>
                  <a:lnTo>
                    <a:pt x="1480" y="1689"/>
                  </a:lnTo>
                  <a:lnTo>
                    <a:pt x="1538" y="1644"/>
                  </a:lnTo>
                  <a:lnTo>
                    <a:pt x="1593" y="1594"/>
                  </a:lnTo>
                  <a:lnTo>
                    <a:pt x="1643" y="1539"/>
                  </a:lnTo>
                  <a:lnTo>
                    <a:pt x="1688" y="1480"/>
                  </a:lnTo>
                  <a:lnTo>
                    <a:pt x="1728" y="1417"/>
                  </a:lnTo>
                  <a:lnTo>
                    <a:pt x="1764" y="1350"/>
                  </a:lnTo>
                  <a:lnTo>
                    <a:pt x="1791" y="1280"/>
                  </a:lnTo>
                  <a:lnTo>
                    <a:pt x="1814" y="1211"/>
                  </a:lnTo>
                  <a:lnTo>
                    <a:pt x="1830" y="1138"/>
                  </a:lnTo>
                  <a:lnTo>
                    <a:pt x="1840" y="1065"/>
                  </a:lnTo>
                  <a:lnTo>
                    <a:pt x="1843" y="991"/>
                  </a:lnTo>
                  <a:lnTo>
                    <a:pt x="1840" y="917"/>
                  </a:lnTo>
                  <a:lnTo>
                    <a:pt x="1830" y="844"/>
                  </a:lnTo>
                  <a:lnTo>
                    <a:pt x="1814" y="770"/>
                  </a:lnTo>
                  <a:lnTo>
                    <a:pt x="1791" y="698"/>
                  </a:lnTo>
                  <a:lnTo>
                    <a:pt x="1762" y="630"/>
                  </a:lnTo>
                  <a:lnTo>
                    <a:pt x="1728" y="564"/>
                  </a:lnTo>
                  <a:lnTo>
                    <a:pt x="1689" y="501"/>
                  </a:lnTo>
                  <a:lnTo>
                    <a:pt x="1644" y="443"/>
                  </a:lnTo>
                  <a:lnTo>
                    <a:pt x="1594" y="388"/>
                  </a:lnTo>
                  <a:lnTo>
                    <a:pt x="1539" y="338"/>
                  </a:lnTo>
                  <a:lnTo>
                    <a:pt x="1480" y="293"/>
                  </a:lnTo>
                  <a:lnTo>
                    <a:pt x="1417" y="252"/>
                  </a:lnTo>
                  <a:lnTo>
                    <a:pt x="1350" y="218"/>
                  </a:lnTo>
                  <a:lnTo>
                    <a:pt x="1281" y="189"/>
                  </a:lnTo>
                  <a:lnTo>
                    <a:pt x="1210" y="167"/>
                  </a:lnTo>
                  <a:lnTo>
                    <a:pt x="1138" y="151"/>
                  </a:lnTo>
                  <a:lnTo>
                    <a:pt x="1066" y="141"/>
                  </a:lnTo>
                  <a:lnTo>
                    <a:pt x="992" y="138"/>
                  </a:lnTo>
                  <a:close/>
                  <a:moveTo>
                    <a:pt x="991" y="0"/>
                  </a:moveTo>
                  <a:lnTo>
                    <a:pt x="1077" y="4"/>
                  </a:lnTo>
                  <a:lnTo>
                    <a:pt x="1161" y="14"/>
                  </a:lnTo>
                  <a:lnTo>
                    <a:pt x="1246" y="33"/>
                  </a:lnTo>
                  <a:lnTo>
                    <a:pt x="1327" y="59"/>
                  </a:lnTo>
                  <a:lnTo>
                    <a:pt x="1407" y="92"/>
                  </a:lnTo>
                  <a:lnTo>
                    <a:pt x="1485" y="133"/>
                  </a:lnTo>
                  <a:lnTo>
                    <a:pt x="1552" y="175"/>
                  </a:lnTo>
                  <a:lnTo>
                    <a:pt x="1615" y="222"/>
                  </a:lnTo>
                  <a:lnTo>
                    <a:pt x="1673" y="273"/>
                  </a:lnTo>
                  <a:lnTo>
                    <a:pt x="1727" y="329"/>
                  </a:lnTo>
                  <a:lnTo>
                    <a:pt x="1776" y="388"/>
                  </a:lnTo>
                  <a:lnTo>
                    <a:pt x="1820" y="451"/>
                  </a:lnTo>
                  <a:lnTo>
                    <a:pt x="1860" y="517"/>
                  </a:lnTo>
                  <a:lnTo>
                    <a:pt x="1894" y="586"/>
                  </a:lnTo>
                  <a:lnTo>
                    <a:pt x="1923" y="658"/>
                  </a:lnTo>
                  <a:lnTo>
                    <a:pt x="1947" y="735"/>
                  </a:lnTo>
                  <a:lnTo>
                    <a:pt x="1965" y="820"/>
                  </a:lnTo>
                  <a:lnTo>
                    <a:pt x="1977" y="906"/>
                  </a:lnTo>
                  <a:lnTo>
                    <a:pt x="1981" y="991"/>
                  </a:lnTo>
                  <a:lnTo>
                    <a:pt x="1977" y="1078"/>
                  </a:lnTo>
                  <a:lnTo>
                    <a:pt x="1966" y="1162"/>
                  </a:lnTo>
                  <a:lnTo>
                    <a:pt x="1948" y="1246"/>
                  </a:lnTo>
                  <a:lnTo>
                    <a:pt x="1922" y="1328"/>
                  </a:lnTo>
                  <a:lnTo>
                    <a:pt x="1889" y="1408"/>
                  </a:lnTo>
                  <a:lnTo>
                    <a:pt x="1848" y="1485"/>
                  </a:lnTo>
                  <a:lnTo>
                    <a:pt x="1806" y="1552"/>
                  </a:lnTo>
                  <a:lnTo>
                    <a:pt x="1759" y="1615"/>
                  </a:lnTo>
                  <a:lnTo>
                    <a:pt x="1707" y="1673"/>
                  </a:lnTo>
                  <a:lnTo>
                    <a:pt x="1652" y="1727"/>
                  </a:lnTo>
                  <a:lnTo>
                    <a:pt x="1593" y="1776"/>
                  </a:lnTo>
                  <a:lnTo>
                    <a:pt x="1530" y="1821"/>
                  </a:lnTo>
                  <a:lnTo>
                    <a:pt x="1464" y="1860"/>
                  </a:lnTo>
                  <a:lnTo>
                    <a:pt x="1394" y="1894"/>
                  </a:lnTo>
                  <a:lnTo>
                    <a:pt x="1322" y="1923"/>
                  </a:lnTo>
                  <a:lnTo>
                    <a:pt x="1246" y="1947"/>
                  </a:lnTo>
                  <a:lnTo>
                    <a:pt x="1160" y="1966"/>
                  </a:lnTo>
                  <a:lnTo>
                    <a:pt x="1075" y="1977"/>
                  </a:lnTo>
                  <a:lnTo>
                    <a:pt x="988" y="1981"/>
                  </a:lnTo>
                  <a:lnTo>
                    <a:pt x="902" y="1977"/>
                  </a:lnTo>
                  <a:lnTo>
                    <a:pt x="818" y="1966"/>
                  </a:lnTo>
                  <a:lnTo>
                    <a:pt x="734" y="1948"/>
                  </a:lnTo>
                  <a:lnTo>
                    <a:pt x="653" y="1922"/>
                  </a:lnTo>
                  <a:lnTo>
                    <a:pt x="572" y="1889"/>
                  </a:lnTo>
                  <a:lnTo>
                    <a:pt x="495" y="1848"/>
                  </a:lnTo>
                  <a:lnTo>
                    <a:pt x="426" y="1805"/>
                  </a:lnTo>
                  <a:lnTo>
                    <a:pt x="362" y="1756"/>
                  </a:lnTo>
                  <a:lnTo>
                    <a:pt x="303" y="1704"/>
                  </a:lnTo>
                  <a:lnTo>
                    <a:pt x="249" y="1648"/>
                  </a:lnTo>
                  <a:lnTo>
                    <a:pt x="200" y="1588"/>
                  </a:lnTo>
                  <a:lnTo>
                    <a:pt x="157" y="1525"/>
                  </a:lnTo>
                  <a:lnTo>
                    <a:pt x="117" y="1459"/>
                  </a:lnTo>
                  <a:lnTo>
                    <a:pt x="85" y="1391"/>
                  </a:lnTo>
                  <a:lnTo>
                    <a:pt x="56" y="1320"/>
                  </a:lnTo>
                  <a:lnTo>
                    <a:pt x="33" y="1246"/>
                  </a:lnTo>
                  <a:lnTo>
                    <a:pt x="17" y="1172"/>
                  </a:lnTo>
                  <a:lnTo>
                    <a:pt x="6" y="1098"/>
                  </a:lnTo>
                  <a:lnTo>
                    <a:pt x="0" y="1021"/>
                  </a:lnTo>
                  <a:lnTo>
                    <a:pt x="0" y="945"/>
                  </a:lnTo>
                  <a:lnTo>
                    <a:pt x="7" y="867"/>
                  </a:lnTo>
                  <a:lnTo>
                    <a:pt x="20" y="791"/>
                  </a:lnTo>
                  <a:lnTo>
                    <a:pt x="38" y="716"/>
                  </a:lnTo>
                  <a:lnTo>
                    <a:pt x="63" y="641"/>
                  </a:lnTo>
                  <a:lnTo>
                    <a:pt x="95" y="568"/>
                  </a:lnTo>
                  <a:lnTo>
                    <a:pt x="132" y="495"/>
                  </a:lnTo>
                  <a:lnTo>
                    <a:pt x="174" y="428"/>
                  </a:lnTo>
                  <a:lnTo>
                    <a:pt x="221" y="367"/>
                  </a:lnTo>
                  <a:lnTo>
                    <a:pt x="273" y="307"/>
                  </a:lnTo>
                  <a:lnTo>
                    <a:pt x="328" y="254"/>
                  </a:lnTo>
                  <a:lnTo>
                    <a:pt x="387" y="205"/>
                  </a:lnTo>
                  <a:lnTo>
                    <a:pt x="450" y="160"/>
                  </a:lnTo>
                  <a:lnTo>
                    <a:pt x="516" y="121"/>
                  </a:lnTo>
                  <a:lnTo>
                    <a:pt x="586" y="87"/>
                  </a:lnTo>
                  <a:lnTo>
                    <a:pt x="658" y="58"/>
                  </a:lnTo>
                  <a:lnTo>
                    <a:pt x="734" y="34"/>
                  </a:lnTo>
                  <a:lnTo>
                    <a:pt x="820" y="16"/>
                  </a:lnTo>
                  <a:lnTo>
                    <a:pt x="905" y="4"/>
                  </a:lnTo>
                  <a:lnTo>
                    <a:pt x="99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2" name="Freeform 36"/>
            <p:cNvSpPr>
              <a:spLocks/>
            </p:cNvSpPr>
            <p:nvPr/>
          </p:nvSpPr>
          <p:spPr bwMode="auto">
            <a:xfrm>
              <a:off x="2416" y="2948"/>
              <a:ext cx="221" cy="147"/>
            </a:xfrm>
            <a:custGeom>
              <a:avLst/>
              <a:gdLst>
                <a:gd name="T0" fmla="*/ 62 w 663"/>
                <a:gd name="T1" fmla="*/ 0 h 440"/>
                <a:gd name="T2" fmla="*/ 80 w 663"/>
                <a:gd name="T3" fmla="*/ 1 h 440"/>
                <a:gd name="T4" fmla="*/ 97 w 663"/>
                <a:gd name="T5" fmla="*/ 5 h 440"/>
                <a:gd name="T6" fmla="*/ 112 w 663"/>
                <a:gd name="T7" fmla="*/ 14 h 440"/>
                <a:gd name="T8" fmla="*/ 125 w 663"/>
                <a:gd name="T9" fmla="*/ 27 h 440"/>
                <a:gd name="T10" fmla="*/ 133 w 663"/>
                <a:gd name="T11" fmla="*/ 43 h 440"/>
                <a:gd name="T12" fmla="*/ 156 w 663"/>
                <a:gd name="T13" fmla="*/ 96 h 440"/>
                <a:gd name="T14" fmla="*/ 183 w 663"/>
                <a:gd name="T15" fmla="*/ 140 h 440"/>
                <a:gd name="T16" fmla="*/ 213 w 663"/>
                <a:gd name="T17" fmla="*/ 181 h 440"/>
                <a:gd name="T18" fmla="*/ 246 w 663"/>
                <a:gd name="T19" fmla="*/ 215 h 440"/>
                <a:gd name="T20" fmla="*/ 283 w 663"/>
                <a:gd name="T21" fmla="*/ 244 h 440"/>
                <a:gd name="T22" fmla="*/ 323 w 663"/>
                <a:gd name="T23" fmla="*/ 267 h 440"/>
                <a:gd name="T24" fmla="*/ 368 w 663"/>
                <a:gd name="T25" fmla="*/ 284 h 440"/>
                <a:gd name="T26" fmla="*/ 417 w 663"/>
                <a:gd name="T27" fmla="*/ 295 h 440"/>
                <a:gd name="T28" fmla="*/ 469 w 663"/>
                <a:gd name="T29" fmla="*/ 302 h 440"/>
                <a:gd name="T30" fmla="*/ 526 w 663"/>
                <a:gd name="T31" fmla="*/ 302 h 440"/>
                <a:gd name="T32" fmla="*/ 586 w 663"/>
                <a:gd name="T33" fmla="*/ 298 h 440"/>
                <a:gd name="T34" fmla="*/ 609 w 663"/>
                <a:gd name="T35" fmla="*/ 299 h 440"/>
                <a:gd name="T36" fmla="*/ 628 w 663"/>
                <a:gd name="T37" fmla="*/ 306 h 440"/>
                <a:gd name="T38" fmla="*/ 645 w 663"/>
                <a:gd name="T39" fmla="*/ 319 h 440"/>
                <a:gd name="T40" fmla="*/ 657 w 663"/>
                <a:gd name="T41" fmla="*/ 338 h 440"/>
                <a:gd name="T42" fmla="*/ 663 w 663"/>
                <a:gd name="T43" fmla="*/ 359 h 440"/>
                <a:gd name="T44" fmla="*/ 661 w 663"/>
                <a:gd name="T45" fmla="*/ 381 h 440"/>
                <a:gd name="T46" fmla="*/ 655 w 663"/>
                <a:gd name="T47" fmla="*/ 401 h 440"/>
                <a:gd name="T48" fmla="*/ 642 w 663"/>
                <a:gd name="T49" fmla="*/ 416 h 440"/>
                <a:gd name="T50" fmla="*/ 623 w 663"/>
                <a:gd name="T51" fmla="*/ 428 h 440"/>
                <a:gd name="T52" fmla="*/ 602 w 663"/>
                <a:gd name="T53" fmla="*/ 435 h 440"/>
                <a:gd name="T54" fmla="*/ 555 w 663"/>
                <a:gd name="T55" fmla="*/ 439 h 440"/>
                <a:gd name="T56" fmla="*/ 509 w 663"/>
                <a:gd name="T57" fmla="*/ 440 h 440"/>
                <a:gd name="T58" fmla="*/ 444 w 663"/>
                <a:gd name="T59" fmla="*/ 437 h 440"/>
                <a:gd name="T60" fmla="*/ 384 w 663"/>
                <a:gd name="T61" fmla="*/ 428 h 440"/>
                <a:gd name="T62" fmla="*/ 326 w 663"/>
                <a:gd name="T63" fmla="*/ 414 h 440"/>
                <a:gd name="T64" fmla="*/ 273 w 663"/>
                <a:gd name="T65" fmla="*/ 394 h 440"/>
                <a:gd name="T66" fmla="*/ 223 w 663"/>
                <a:gd name="T67" fmla="*/ 368 h 440"/>
                <a:gd name="T68" fmla="*/ 177 w 663"/>
                <a:gd name="T69" fmla="*/ 336 h 440"/>
                <a:gd name="T70" fmla="*/ 135 w 663"/>
                <a:gd name="T71" fmla="*/ 298 h 440"/>
                <a:gd name="T72" fmla="*/ 96 w 663"/>
                <a:gd name="T73" fmla="*/ 256 h 440"/>
                <a:gd name="T74" fmla="*/ 62 w 663"/>
                <a:gd name="T75" fmla="*/ 207 h 440"/>
                <a:gd name="T76" fmla="*/ 31 w 663"/>
                <a:gd name="T77" fmla="*/ 153 h 440"/>
                <a:gd name="T78" fmla="*/ 5 w 663"/>
                <a:gd name="T79" fmla="*/ 93 h 440"/>
                <a:gd name="T80" fmla="*/ 0 w 663"/>
                <a:gd name="T81" fmla="*/ 76 h 440"/>
                <a:gd name="T82" fmla="*/ 1 w 663"/>
                <a:gd name="T83" fmla="*/ 58 h 440"/>
                <a:gd name="T84" fmla="*/ 6 w 663"/>
                <a:gd name="T85" fmla="*/ 40 h 440"/>
                <a:gd name="T86" fmla="*/ 14 w 663"/>
                <a:gd name="T87" fmla="*/ 26 h 440"/>
                <a:gd name="T88" fmla="*/ 27 w 663"/>
                <a:gd name="T89" fmla="*/ 13 h 440"/>
                <a:gd name="T90" fmla="*/ 43 w 663"/>
                <a:gd name="T91" fmla="*/ 5 h 440"/>
                <a:gd name="T92" fmla="*/ 62 w 663"/>
                <a:gd name="T93"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3" h="440">
                  <a:moveTo>
                    <a:pt x="62" y="0"/>
                  </a:moveTo>
                  <a:lnTo>
                    <a:pt x="80" y="1"/>
                  </a:lnTo>
                  <a:lnTo>
                    <a:pt x="97" y="5"/>
                  </a:lnTo>
                  <a:lnTo>
                    <a:pt x="112" y="14"/>
                  </a:lnTo>
                  <a:lnTo>
                    <a:pt x="125" y="27"/>
                  </a:lnTo>
                  <a:lnTo>
                    <a:pt x="133" y="43"/>
                  </a:lnTo>
                  <a:lnTo>
                    <a:pt x="156" y="96"/>
                  </a:lnTo>
                  <a:lnTo>
                    <a:pt x="183" y="140"/>
                  </a:lnTo>
                  <a:lnTo>
                    <a:pt x="213" y="181"/>
                  </a:lnTo>
                  <a:lnTo>
                    <a:pt x="246" y="215"/>
                  </a:lnTo>
                  <a:lnTo>
                    <a:pt x="283" y="244"/>
                  </a:lnTo>
                  <a:lnTo>
                    <a:pt x="323" y="267"/>
                  </a:lnTo>
                  <a:lnTo>
                    <a:pt x="368" y="284"/>
                  </a:lnTo>
                  <a:lnTo>
                    <a:pt x="417" y="295"/>
                  </a:lnTo>
                  <a:lnTo>
                    <a:pt x="469" y="302"/>
                  </a:lnTo>
                  <a:lnTo>
                    <a:pt x="526" y="302"/>
                  </a:lnTo>
                  <a:lnTo>
                    <a:pt x="586" y="298"/>
                  </a:lnTo>
                  <a:lnTo>
                    <a:pt x="609" y="299"/>
                  </a:lnTo>
                  <a:lnTo>
                    <a:pt x="628" y="306"/>
                  </a:lnTo>
                  <a:lnTo>
                    <a:pt x="645" y="319"/>
                  </a:lnTo>
                  <a:lnTo>
                    <a:pt x="657" y="338"/>
                  </a:lnTo>
                  <a:lnTo>
                    <a:pt x="663" y="359"/>
                  </a:lnTo>
                  <a:lnTo>
                    <a:pt x="661" y="381"/>
                  </a:lnTo>
                  <a:lnTo>
                    <a:pt x="655" y="401"/>
                  </a:lnTo>
                  <a:lnTo>
                    <a:pt x="642" y="416"/>
                  </a:lnTo>
                  <a:lnTo>
                    <a:pt x="623" y="428"/>
                  </a:lnTo>
                  <a:lnTo>
                    <a:pt x="602" y="435"/>
                  </a:lnTo>
                  <a:lnTo>
                    <a:pt x="555" y="439"/>
                  </a:lnTo>
                  <a:lnTo>
                    <a:pt x="509" y="440"/>
                  </a:lnTo>
                  <a:lnTo>
                    <a:pt x="444" y="437"/>
                  </a:lnTo>
                  <a:lnTo>
                    <a:pt x="384" y="428"/>
                  </a:lnTo>
                  <a:lnTo>
                    <a:pt x="326" y="414"/>
                  </a:lnTo>
                  <a:lnTo>
                    <a:pt x="273" y="394"/>
                  </a:lnTo>
                  <a:lnTo>
                    <a:pt x="223" y="368"/>
                  </a:lnTo>
                  <a:lnTo>
                    <a:pt x="177" y="336"/>
                  </a:lnTo>
                  <a:lnTo>
                    <a:pt x="135" y="298"/>
                  </a:lnTo>
                  <a:lnTo>
                    <a:pt x="96" y="256"/>
                  </a:lnTo>
                  <a:lnTo>
                    <a:pt x="62" y="207"/>
                  </a:lnTo>
                  <a:lnTo>
                    <a:pt x="31" y="153"/>
                  </a:lnTo>
                  <a:lnTo>
                    <a:pt x="5" y="93"/>
                  </a:lnTo>
                  <a:lnTo>
                    <a:pt x="0" y="76"/>
                  </a:lnTo>
                  <a:lnTo>
                    <a:pt x="1" y="58"/>
                  </a:lnTo>
                  <a:lnTo>
                    <a:pt x="6" y="40"/>
                  </a:lnTo>
                  <a:lnTo>
                    <a:pt x="14" y="26"/>
                  </a:lnTo>
                  <a:lnTo>
                    <a:pt x="27" y="13"/>
                  </a:lnTo>
                  <a:lnTo>
                    <a:pt x="43" y="5"/>
                  </a:lnTo>
                  <a:lnTo>
                    <a:pt x="62"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3" name="Freeform 37"/>
            <p:cNvSpPr>
              <a:spLocks/>
            </p:cNvSpPr>
            <p:nvPr/>
          </p:nvSpPr>
          <p:spPr bwMode="auto">
            <a:xfrm>
              <a:off x="1964" y="3205"/>
              <a:ext cx="555" cy="104"/>
            </a:xfrm>
            <a:custGeom>
              <a:avLst/>
              <a:gdLst>
                <a:gd name="T0" fmla="*/ 1624 w 1665"/>
                <a:gd name="T1" fmla="*/ 0 h 313"/>
                <a:gd name="T2" fmla="*/ 1665 w 1665"/>
                <a:gd name="T3" fmla="*/ 132 h 313"/>
                <a:gd name="T4" fmla="*/ 1496 w 1665"/>
                <a:gd name="T5" fmla="*/ 180 h 313"/>
                <a:gd name="T6" fmla="*/ 1329 w 1665"/>
                <a:gd name="T7" fmla="*/ 221 h 313"/>
                <a:gd name="T8" fmla="*/ 1162 w 1665"/>
                <a:gd name="T9" fmla="*/ 255 h 313"/>
                <a:gd name="T10" fmla="*/ 995 w 1665"/>
                <a:gd name="T11" fmla="*/ 280 h 313"/>
                <a:gd name="T12" fmla="*/ 828 w 1665"/>
                <a:gd name="T13" fmla="*/ 299 h 313"/>
                <a:gd name="T14" fmla="*/ 661 w 1665"/>
                <a:gd name="T15" fmla="*/ 311 h 313"/>
                <a:gd name="T16" fmla="*/ 492 w 1665"/>
                <a:gd name="T17" fmla="*/ 313 h 313"/>
                <a:gd name="T18" fmla="*/ 330 w 1665"/>
                <a:gd name="T19" fmla="*/ 311 h 313"/>
                <a:gd name="T20" fmla="*/ 166 w 1665"/>
                <a:gd name="T21" fmla="*/ 301 h 313"/>
                <a:gd name="T22" fmla="*/ 0 w 1665"/>
                <a:gd name="T23" fmla="*/ 284 h 313"/>
                <a:gd name="T24" fmla="*/ 16 w 1665"/>
                <a:gd name="T25" fmla="*/ 148 h 313"/>
                <a:gd name="T26" fmla="*/ 183 w 1665"/>
                <a:gd name="T27" fmla="*/ 163 h 313"/>
                <a:gd name="T28" fmla="*/ 348 w 1665"/>
                <a:gd name="T29" fmla="*/ 174 h 313"/>
                <a:gd name="T30" fmla="*/ 510 w 1665"/>
                <a:gd name="T31" fmla="*/ 175 h 313"/>
                <a:gd name="T32" fmla="*/ 671 w 1665"/>
                <a:gd name="T33" fmla="*/ 171 h 313"/>
                <a:gd name="T34" fmla="*/ 831 w 1665"/>
                <a:gd name="T35" fmla="*/ 161 h 313"/>
                <a:gd name="T36" fmla="*/ 989 w 1665"/>
                <a:gd name="T37" fmla="*/ 142 h 313"/>
                <a:gd name="T38" fmla="*/ 1147 w 1665"/>
                <a:gd name="T39" fmla="*/ 117 h 313"/>
                <a:gd name="T40" fmla="*/ 1306 w 1665"/>
                <a:gd name="T41" fmla="*/ 86 h 313"/>
                <a:gd name="T42" fmla="*/ 1464 w 1665"/>
                <a:gd name="T43" fmla="*/ 46 h 313"/>
                <a:gd name="T44" fmla="*/ 1624 w 1665"/>
                <a:gd name="T4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65" h="313">
                  <a:moveTo>
                    <a:pt x="1624" y="0"/>
                  </a:moveTo>
                  <a:lnTo>
                    <a:pt x="1665" y="132"/>
                  </a:lnTo>
                  <a:lnTo>
                    <a:pt x="1496" y="180"/>
                  </a:lnTo>
                  <a:lnTo>
                    <a:pt x="1329" y="221"/>
                  </a:lnTo>
                  <a:lnTo>
                    <a:pt x="1162" y="255"/>
                  </a:lnTo>
                  <a:lnTo>
                    <a:pt x="995" y="280"/>
                  </a:lnTo>
                  <a:lnTo>
                    <a:pt x="828" y="299"/>
                  </a:lnTo>
                  <a:lnTo>
                    <a:pt x="661" y="311"/>
                  </a:lnTo>
                  <a:lnTo>
                    <a:pt x="492" y="313"/>
                  </a:lnTo>
                  <a:lnTo>
                    <a:pt x="330" y="311"/>
                  </a:lnTo>
                  <a:lnTo>
                    <a:pt x="166" y="301"/>
                  </a:lnTo>
                  <a:lnTo>
                    <a:pt x="0" y="284"/>
                  </a:lnTo>
                  <a:lnTo>
                    <a:pt x="16" y="148"/>
                  </a:lnTo>
                  <a:lnTo>
                    <a:pt x="183" y="163"/>
                  </a:lnTo>
                  <a:lnTo>
                    <a:pt x="348" y="174"/>
                  </a:lnTo>
                  <a:lnTo>
                    <a:pt x="510" y="175"/>
                  </a:lnTo>
                  <a:lnTo>
                    <a:pt x="671" y="171"/>
                  </a:lnTo>
                  <a:lnTo>
                    <a:pt x="831" y="161"/>
                  </a:lnTo>
                  <a:lnTo>
                    <a:pt x="989" y="142"/>
                  </a:lnTo>
                  <a:lnTo>
                    <a:pt x="1147" y="117"/>
                  </a:lnTo>
                  <a:lnTo>
                    <a:pt x="1306" y="86"/>
                  </a:lnTo>
                  <a:lnTo>
                    <a:pt x="1464" y="46"/>
                  </a:lnTo>
                  <a:lnTo>
                    <a:pt x="162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4" name="Freeform 38"/>
            <p:cNvSpPr>
              <a:spLocks/>
            </p:cNvSpPr>
            <p:nvPr/>
          </p:nvSpPr>
          <p:spPr bwMode="auto">
            <a:xfrm>
              <a:off x="1953" y="2703"/>
              <a:ext cx="222" cy="1159"/>
            </a:xfrm>
            <a:custGeom>
              <a:avLst/>
              <a:gdLst>
                <a:gd name="T0" fmla="*/ 348 w 665"/>
                <a:gd name="T1" fmla="*/ 0 h 3479"/>
                <a:gd name="T2" fmla="*/ 473 w 665"/>
                <a:gd name="T3" fmla="*/ 59 h 3479"/>
                <a:gd name="T4" fmla="*/ 440 w 665"/>
                <a:gd name="T5" fmla="*/ 131 h 3479"/>
                <a:gd name="T6" fmla="*/ 407 w 665"/>
                <a:gd name="T7" fmla="*/ 209 h 3479"/>
                <a:gd name="T8" fmla="*/ 375 w 665"/>
                <a:gd name="T9" fmla="*/ 293 h 3479"/>
                <a:gd name="T10" fmla="*/ 343 w 665"/>
                <a:gd name="T11" fmla="*/ 381 h 3479"/>
                <a:gd name="T12" fmla="*/ 314 w 665"/>
                <a:gd name="T13" fmla="*/ 473 h 3479"/>
                <a:gd name="T14" fmla="*/ 285 w 665"/>
                <a:gd name="T15" fmla="*/ 570 h 3479"/>
                <a:gd name="T16" fmla="*/ 258 w 665"/>
                <a:gd name="T17" fmla="*/ 671 h 3479"/>
                <a:gd name="T18" fmla="*/ 233 w 665"/>
                <a:gd name="T19" fmla="*/ 776 h 3479"/>
                <a:gd name="T20" fmla="*/ 210 w 665"/>
                <a:gd name="T21" fmla="*/ 884 h 3479"/>
                <a:gd name="T22" fmla="*/ 189 w 665"/>
                <a:gd name="T23" fmla="*/ 996 h 3479"/>
                <a:gd name="T24" fmla="*/ 172 w 665"/>
                <a:gd name="T25" fmla="*/ 1110 h 3479"/>
                <a:gd name="T26" fmla="*/ 158 w 665"/>
                <a:gd name="T27" fmla="*/ 1229 h 3479"/>
                <a:gd name="T28" fmla="*/ 147 w 665"/>
                <a:gd name="T29" fmla="*/ 1348 h 3479"/>
                <a:gd name="T30" fmla="*/ 141 w 665"/>
                <a:gd name="T31" fmla="*/ 1471 h 3479"/>
                <a:gd name="T32" fmla="*/ 137 w 665"/>
                <a:gd name="T33" fmla="*/ 1595 h 3479"/>
                <a:gd name="T34" fmla="*/ 138 w 665"/>
                <a:gd name="T35" fmla="*/ 1722 h 3479"/>
                <a:gd name="T36" fmla="*/ 143 w 665"/>
                <a:gd name="T37" fmla="*/ 1849 h 3479"/>
                <a:gd name="T38" fmla="*/ 154 w 665"/>
                <a:gd name="T39" fmla="*/ 1978 h 3479"/>
                <a:gd name="T40" fmla="*/ 169 w 665"/>
                <a:gd name="T41" fmla="*/ 2107 h 3479"/>
                <a:gd name="T42" fmla="*/ 191 w 665"/>
                <a:gd name="T43" fmla="*/ 2238 h 3479"/>
                <a:gd name="T44" fmla="*/ 217 w 665"/>
                <a:gd name="T45" fmla="*/ 2368 h 3479"/>
                <a:gd name="T46" fmla="*/ 248 w 665"/>
                <a:gd name="T47" fmla="*/ 2500 h 3479"/>
                <a:gd name="T48" fmla="*/ 288 w 665"/>
                <a:gd name="T49" fmla="*/ 2631 h 3479"/>
                <a:gd name="T50" fmla="*/ 333 w 665"/>
                <a:gd name="T51" fmla="*/ 2761 h 3479"/>
                <a:gd name="T52" fmla="*/ 385 w 665"/>
                <a:gd name="T53" fmla="*/ 2892 h 3479"/>
                <a:gd name="T54" fmla="*/ 443 w 665"/>
                <a:gd name="T55" fmla="*/ 3022 h 3479"/>
                <a:gd name="T56" fmla="*/ 510 w 665"/>
                <a:gd name="T57" fmla="*/ 3149 h 3479"/>
                <a:gd name="T58" fmla="*/ 584 w 665"/>
                <a:gd name="T59" fmla="*/ 3277 h 3479"/>
                <a:gd name="T60" fmla="*/ 665 w 665"/>
                <a:gd name="T61" fmla="*/ 3402 h 3479"/>
                <a:gd name="T62" fmla="*/ 552 w 665"/>
                <a:gd name="T63" fmla="*/ 3479 h 3479"/>
                <a:gd name="T64" fmla="*/ 467 w 665"/>
                <a:gd name="T65" fmla="*/ 3349 h 3479"/>
                <a:gd name="T66" fmla="*/ 390 w 665"/>
                <a:gd name="T67" fmla="*/ 3218 h 3479"/>
                <a:gd name="T68" fmla="*/ 321 w 665"/>
                <a:gd name="T69" fmla="*/ 3083 h 3479"/>
                <a:gd name="T70" fmla="*/ 259 w 665"/>
                <a:gd name="T71" fmla="*/ 2948 h 3479"/>
                <a:gd name="T72" fmla="*/ 205 w 665"/>
                <a:gd name="T73" fmla="*/ 2813 h 3479"/>
                <a:gd name="T74" fmla="*/ 158 w 665"/>
                <a:gd name="T75" fmla="*/ 2677 h 3479"/>
                <a:gd name="T76" fmla="*/ 117 w 665"/>
                <a:gd name="T77" fmla="*/ 2541 h 3479"/>
                <a:gd name="T78" fmla="*/ 84 w 665"/>
                <a:gd name="T79" fmla="*/ 2404 h 3479"/>
                <a:gd name="T80" fmla="*/ 55 w 665"/>
                <a:gd name="T81" fmla="*/ 2267 h 3479"/>
                <a:gd name="T82" fmla="*/ 34 w 665"/>
                <a:gd name="T83" fmla="*/ 2132 h 3479"/>
                <a:gd name="T84" fmla="*/ 18 w 665"/>
                <a:gd name="T85" fmla="*/ 1996 h 3479"/>
                <a:gd name="T86" fmla="*/ 6 w 665"/>
                <a:gd name="T87" fmla="*/ 1862 h 3479"/>
                <a:gd name="T88" fmla="*/ 1 w 665"/>
                <a:gd name="T89" fmla="*/ 1729 h 3479"/>
                <a:gd name="T90" fmla="*/ 0 w 665"/>
                <a:gd name="T91" fmla="*/ 1598 h 3479"/>
                <a:gd name="T92" fmla="*/ 2 w 665"/>
                <a:gd name="T93" fmla="*/ 1469 h 3479"/>
                <a:gd name="T94" fmla="*/ 10 w 665"/>
                <a:gd name="T95" fmla="*/ 1342 h 3479"/>
                <a:gd name="T96" fmla="*/ 22 w 665"/>
                <a:gd name="T97" fmla="*/ 1217 h 3479"/>
                <a:gd name="T98" fmla="*/ 37 w 665"/>
                <a:gd name="T99" fmla="*/ 1095 h 3479"/>
                <a:gd name="T100" fmla="*/ 54 w 665"/>
                <a:gd name="T101" fmla="*/ 975 h 3479"/>
                <a:gd name="T102" fmla="*/ 75 w 665"/>
                <a:gd name="T103" fmla="*/ 858 h 3479"/>
                <a:gd name="T104" fmla="*/ 98 w 665"/>
                <a:gd name="T105" fmla="*/ 746 h 3479"/>
                <a:gd name="T106" fmla="*/ 125 w 665"/>
                <a:gd name="T107" fmla="*/ 637 h 3479"/>
                <a:gd name="T108" fmla="*/ 152 w 665"/>
                <a:gd name="T109" fmla="*/ 532 h 3479"/>
                <a:gd name="T110" fmla="*/ 183 w 665"/>
                <a:gd name="T111" fmla="*/ 431 h 3479"/>
                <a:gd name="T112" fmla="*/ 214 w 665"/>
                <a:gd name="T113" fmla="*/ 335 h 3479"/>
                <a:gd name="T114" fmla="*/ 247 w 665"/>
                <a:gd name="T115" fmla="*/ 243 h 3479"/>
                <a:gd name="T116" fmla="*/ 280 w 665"/>
                <a:gd name="T117" fmla="*/ 156 h 3479"/>
                <a:gd name="T118" fmla="*/ 314 w 665"/>
                <a:gd name="T119" fmla="*/ 74 h 3479"/>
                <a:gd name="T120" fmla="*/ 348 w 665"/>
                <a:gd name="T121" fmla="*/ 0 h 3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5" h="3479">
                  <a:moveTo>
                    <a:pt x="348" y="0"/>
                  </a:moveTo>
                  <a:lnTo>
                    <a:pt x="473" y="59"/>
                  </a:lnTo>
                  <a:lnTo>
                    <a:pt x="440" y="131"/>
                  </a:lnTo>
                  <a:lnTo>
                    <a:pt x="407" y="209"/>
                  </a:lnTo>
                  <a:lnTo>
                    <a:pt x="375" y="293"/>
                  </a:lnTo>
                  <a:lnTo>
                    <a:pt x="343" y="381"/>
                  </a:lnTo>
                  <a:lnTo>
                    <a:pt x="314" y="473"/>
                  </a:lnTo>
                  <a:lnTo>
                    <a:pt x="285" y="570"/>
                  </a:lnTo>
                  <a:lnTo>
                    <a:pt x="258" y="671"/>
                  </a:lnTo>
                  <a:lnTo>
                    <a:pt x="233" y="776"/>
                  </a:lnTo>
                  <a:lnTo>
                    <a:pt x="210" y="884"/>
                  </a:lnTo>
                  <a:lnTo>
                    <a:pt x="189" y="996"/>
                  </a:lnTo>
                  <a:lnTo>
                    <a:pt x="172" y="1110"/>
                  </a:lnTo>
                  <a:lnTo>
                    <a:pt x="158" y="1229"/>
                  </a:lnTo>
                  <a:lnTo>
                    <a:pt x="147" y="1348"/>
                  </a:lnTo>
                  <a:lnTo>
                    <a:pt x="141" y="1471"/>
                  </a:lnTo>
                  <a:lnTo>
                    <a:pt x="137" y="1595"/>
                  </a:lnTo>
                  <a:lnTo>
                    <a:pt x="138" y="1722"/>
                  </a:lnTo>
                  <a:lnTo>
                    <a:pt x="143" y="1849"/>
                  </a:lnTo>
                  <a:lnTo>
                    <a:pt x="154" y="1978"/>
                  </a:lnTo>
                  <a:lnTo>
                    <a:pt x="169" y="2107"/>
                  </a:lnTo>
                  <a:lnTo>
                    <a:pt x="191" y="2238"/>
                  </a:lnTo>
                  <a:lnTo>
                    <a:pt x="217" y="2368"/>
                  </a:lnTo>
                  <a:lnTo>
                    <a:pt x="248" y="2500"/>
                  </a:lnTo>
                  <a:lnTo>
                    <a:pt x="288" y="2631"/>
                  </a:lnTo>
                  <a:lnTo>
                    <a:pt x="333" y="2761"/>
                  </a:lnTo>
                  <a:lnTo>
                    <a:pt x="385" y="2892"/>
                  </a:lnTo>
                  <a:lnTo>
                    <a:pt x="443" y="3022"/>
                  </a:lnTo>
                  <a:lnTo>
                    <a:pt x="510" y="3149"/>
                  </a:lnTo>
                  <a:lnTo>
                    <a:pt x="584" y="3277"/>
                  </a:lnTo>
                  <a:lnTo>
                    <a:pt x="665" y="3402"/>
                  </a:lnTo>
                  <a:lnTo>
                    <a:pt x="552" y="3479"/>
                  </a:lnTo>
                  <a:lnTo>
                    <a:pt x="467" y="3349"/>
                  </a:lnTo>
                  <a:lnTo>
                    <a:pt x="390" y="3218"/>
                  </a:lnTo>
                  <a:lnTo>
                    <a:pt x="321" y="3083"/>
                  </a:lnTo>
                  <a:lnTo>
                    <a:pt x="259" y="2948"/>
                  </a:lnTo>
                  <a:lnTo>
                    <a:pt x="205" y="2813"/>
                  </a:lnTo>
                  <a:lnTo>
                    <a:pt x="158" y="2677"/>
                  </a:lnTo>
                  <a:lnTo>
                    <a:pt x="117" y="2541"/>
                  </a:lnTo>
                  <a:lnTo>
                    <a:pt x="84" y="2404"/>
                  </a:lnTo>
                  <a:lnTo>
                    <a:pt x="55" y="2267"/>
                  </a:lnTo>
                  <a:lnTo>
                    <a:pt x="34" y="2132"/>
                  </a:lnTo>
                  <a:lnTo>
                    <a:pt x="18" y="1996"/>
                  </a:lnTo>
                  <a:lnTo>
                    <a:pt x="6" y="1862"/>
                  </a:lnTo>
                  <a:lnTo>
                    <a:pt x="1" y="1729"/>
                  </a:lnTo>
                  <a:lnTo>
                    <a:pt x="0" y="1598"/>
                  </a:lnTo>
                  <a:lnTo>
                    <a:pt x="2" y="1469"/>
                  </a:lnTo>
                  <a:lnTo>
                    <a:pt x="10" y="1342"/>
                  </a:lnTo>
                  <a:lnTo>
                    <a:pt x="22" y="1217"/>
                  </a:lnTo>
                  <a:lnTo>
                    <a:pt x="37" y="1095"/>
                  </a:lnTo>
                  <a:lnTo>
                    <a:pt x="54" y="975"/>
                  </a:lnTo>
                  <a:lnTo>
                    <a:pt x="75" y="858"/>
                  </a:lnTo>
                  <a:lnTo>
                    <a:pt x="98" y="746"/>
                  </a:lnTo>
                  <a:lnTo>
                    <a:pt x="125" y="637"/>
                  </a:lnTo>
                  <a:lnTo>
                    <a:pt x="152" y="532"/>
                  </a:lnTo>
                  <a:lnTo>
                    <a:pt x="183" y="431"/>
                  </a:lnTo>
                  <a:lnTo>
                    <a:pt x="214" y="335"/>
                  </a:lnTo>
                  <a:lnTo>
                    <a:pt x="247" y="243"/>
                  </a:lnTo>
                  <a:lnTo>
                    <a:pt x="280" y="156"/>
                  </a:lnTo>
                  <a:lnTo>
                    <a:pt x="314" y="74"/>
                  </a:lnTo>
                  <a:lnTo>
                    <a:pt x="34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5" name="Freeform 39"/>
            <p:cNvSpPr>
              <a:spLocks/>
            </p:cNvSpPr>
            <p:nvPr/>
          </p:nvSpPr>
          <p:spPr bwMode="auto">
            <a:xfrm>
              <a:off x="2518" y="2809"/>
              <a:ext cx="49" cy="46"/>
            </a:xfrm>
            <a:custGeom>
              <a:avLst/>
              <a:gdLst>
                <a:gd name="T0" fmla="*/ 68 w 146"/>
                <a:gd name="T1" fmla="*/ 0 h 138"/>
                <a:gd name="T2" fmla="*/ 76 w 146"/>
                <a:gd name="T3" fmla="*/ 0 h 138"/>
                <a:gd name="T4" fmla="*/ 98 w 146"/>
                <a:gd name="T5" fmla="*/ 4 h 138"/>
                <a:gd name="T6" fmla="*/ 117 w 146"/>
                <a:gd name="T7" fmla="*/ 13 h 138"/>
                <a:gd name="T8" fmla="*/ 133 w 146"/>
                <a:gd name="T9" fmla="*/ 27 h 138"/>
                <a:gd name="T10" fmla="*/ 142 w 146"/>
                <a:gd name="T11" fmla="*/ 47 h 138"/>
                <a:gd name="T12" fmla="*/ 146 w 146"/>
                <a:gd name="T13" fmla="*/ 68 h 138"/>
                <a:gd name="T14" fmla="*/ 142 w 146"/>
                <a:gd name="T15" fmla="*/ 90 h 138"/>
                <a:gd name="T16" fmla="*/ 133 w 146"/>
                <a:gd name="T17" fmla="*/ 109 h 138"/>
                <a:gd name="T18" fmla="*/ 117 w 146"/>
                <a:gd name="T19" fmla="*/ 125 h 138"/>
                <a:gd name="T20" fmla="*/ 98 w 146"/>
                <a:gd name="T21" fmla="*/ 134 h 138"/>
                <a:gd name="T22" fmla="*/ 76 w 146"/>
                <a:gd name="T23" fmla="*/ 138 h 138"/>
                <a:gd name="T24" fmla="*/ 68 w 146"/>
                <a:gd name="T25" fmla="*/ 138 h 138"/>
                <a:gd name="T26" fmla="*/ 47 w 146"/>
                <a:gd name="T27" fmla="*/ 134 h 138"/>
                <a:gd name="T28" fmla="*/ 27 w 146"/>
                <a:gd name="T29" fmla="*/ 125 h 138"/>
                <a:gd name="T30" fmla="*/ 13 w 146"/>
                <a:gd name="T31" fmla="*/ 109 h 138"/>
                <a:gd name="T32" fmla="*/ 4 w 146"/>
                <a:gd name="T33" fmla="*/ 90 h 138"/>
                <a:gd name="T34" fmla="*/ 0 w 146"/>
                <a:gd name="T35" fmla="*/ 68 h 138"/>
                <a:gd name="T36" fmla="*/ 4 w 146"/>
                <a:gd name="T37" fmla="*/ 47 h 138"/>
                <a:gd name="T38" fmla="*/ 13 w 146"/>
                <a:gd name="T39" fmla="*/ 27 h 138"/>
                <a:gd name="T40" fmla="*/ 27 w 146"/>
                <a:gd name="T41" fmla="*/ 13 h 138"/>
                <a:gd name="T42" fmla="*/ 47 w 146"/>
                <a:gd name="T43" fmla="*/ 4 h 138"/>
                <a:gd name="T44" fmla="*/ 68 w 146"/>
                <a:gd name="T4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138">
                  <a:moveTo>
                    <a:pt x="68" y="0"/>
                  </a:moveTo>
                  <a:lnTo>
                    <a:pt x="76" y="0"/>
                  </a:lnTo>
                  <a:lnTo>
                    <a:pt x="98" y="4"/>
                  </a:lnTo>
                  <a:lnTo>
                    <a:pt x="117" y="13"/>
                  </a:lnTo>
                  <a:lnTo>
                    <a:pt x="133" y="27"/>
                  </a:lnTo>
                  <a:lnTo>
                    <a:pt x="142" y="47"/>
                  </a:lnTo>
                  <a:lnTo>
                    <a:pt x="146" y="68"/>
                  </a:lnTo>
                  <a:lnTo>
                    <a:pt x="142" y="90"/>
                  </a:lnTo>
                  <a:lnTo>
                    <a:pt x="133" y="109"/>
                  </a:lnTo>
                  <a:lnTo>
                    <a:pt x="117" y="125"/>
                  </a:lnTo>
                  <a:lnTo>
                    <a:pt x="98" y="134"/>
                  </a:lnTo>
                  <a:lnTo>
                    <a:pt x="76" y="138"/>
                  </a:lnTo>
                  <a:lnTo>
                    <a:pt x="68" y="138"/>
                  </a:lnTo>
                  <a:lnTo>
                    <a:pt x="47" y="134"/>
                  </a:lnTo>
                  <a:lnTo>
                    <a:pt x="27" y="125"/>
                  </a:lnTo>
                  <a:lnTo>
                    <a:pt x="13" y="109"/>
                  </a:lnTo>
                  <a:lnTo>
                    <a:pt x="4" y="90"/>
                  </a:lnTo>
                  <a:lnTo>
                    <a:pt x="0" y="68"/>
                  </a:lnTo>
                  <a:lnTo>
                    <a:pt x="4" y="47"/>
                  </a:lnTo>
                  <a:lnTo>
                    <a:pt x="13" y="27"/>
                  </a:lnTo>
                  <a:lnTo>
                    <a:pt x="27" y="13"/>
                  </a:lnTo>
                  <a:lnTo>
                    <a:pt x="47" y="4"/>
                  </a:lnTo>
                  <a:lnTo>
                    <a:pt x="6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8" name="Freeform 40"/>
            <p:cNvSpPr>
              <a:spLocks/>
            </p:cNvSpPr>
            <p:nvPr/>
          </p:nvSpPr>
          <p:spPr bwMode="auto">
            <a:xfrm>
              <a:off x="2663" y="2892"/>
              <a:ext cx="49" cy="46"/>
            </a:xfrm>
            <a:custGeom>
              <a:avLst/>
              <a:gdLst>
                <a:gd name="T0" fmla="*/ 70 w 146"/>
                <a:gd name="T1" fmla="*/ 0 h 138"/>
                <a:gd name="T2" fmla="*/ 78 w 146"/>
                <a:gd name="T3" fmla="*/ 0 h 138"/>
                <a:gd name="T4" fmla="*/ 99 w 146"/>
                <a:gd name="T5" fmla="*/ 4 h 138"/>
                <a:gd name="T6" fmla="*/ 118 w 146"/>
                <a:gd name="T7" fmla="*/ 13 h 138"/>
                <a:gd name="T8" fmla="*/ 133 w 146"/>
                <a:gd name="T9" fmla="*/ 29 h 138"/>
                <a:gd name="T10" fmla="*/ 142 w 146"/>
                <a:gd name="T11" fmla="*/ 47 h 138"/>
                <a:gd name="T12" fmla="*/ 146 w 146"/>
                <a:gd name="T13" fmla="*/ 69 h 138"/>
                <a:gd name="T14" fmla="*/ 142 w 146"/>
                <a:gd name="T15" fmla="*/ 90 h 138"/>
                <a:gd name="T16" fmla="*/ 133 w 146"/>
                <a:gd name="T17" fmla="*/ 110 h 138"/>
                <a:gd name="T18" fmla="*/ 118 w 146"/>
                <a:gd name="T19" fmla="*/ 125 h 138"/>
                <a:gd name="T20" fmla="*/ 99 w 146"/>
                <a:gd name="T21" fmla="*/ 134 h 138"/>
                <a:gd name="T22" fmla="*/ 78 w 146"/>
                <a:gd name="T23" fmla="*/ 138 h 138"/>
                <a:gd name="T24" fmla="*/ 70 w 146"/>
                <a:gd name="T25" fmla="*/ 138 h 138"/>
                <a:gd name="T26" fmla="*/ 47 w 146"/>
                <a:gd name="T27" fmla="*/ 134 h 138"/>
                <a:gd name="T28" fmla="*/ 29 w 146"/>
                <a:gd name="T29" fmla="*/ 125 h 138"/>
                <a:gd name="T30" fmla="*/ 13 w 146"/>
                <a:gd name="T31" fmla="*/ 110 h 138"/>
                <a:gd name="T32" fmla="*/ 4 w 146"/>
                <a:gd name="T33" fmla="*/ 90 h 138"/>
                <a:gd name="T34" fmla="*/ 0 w 146"/>
                <a:gd name="T35" fmla="*/ 69 h 138"/>
                <a:gd name="T36" fmla="*/ 4 w 146"/>
                <a:gd name="T37" fmla="*/ 47 h 138"/>
                <a:gd name="T38" fmla="*/ 13 w 146"/>
                <a:gd name="T39" fmla="*/ 29 h 138"/>
                <a:gd name="T40" fmla="*/ 29 w 146"/>
                <a:gd name="T41" fmla="*/ 13 h 138"/>
                <a:gd name="T42" fmla="*/ 47 w 146"/>
                <a:gd name="T43" fmla="*/ 4 h 138"/>
                <a:gd name="T44" fmla="*/ 70 w 146"/>
                <a:gd name="T45"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138">
                  <a:moveTo>
                    <a:pt x="70" y="0"/>
                  </a:moveTo>
                  <a:lnTo>
                    <a:pt x="78" y="0"/>
                  </a:lnTo>
                  <a:lnTo>
                    <a:pt x="99" y="4"/>
                  </a:lnTo>
                  <a:lnTo>
                    <a:pt x="118" y="13"/>
                  </a:lnTo>
                  <a:lnTo>
                    <a:pt x="133" y="29"/>
                  </a:lnTo>
                  <a:lnTo>
                    <a:pt x="142" y="47"/>
                  </a:lnTo>
                  <a:lnTo>
                    <a:pt x="146" y="69"/>
                  </a:lnTo>
                  <a:lnTo>
                    <a:pt x="142" y="90"/>
                  </a:lnTo>
                  <a:lnTo>
                    <a:pt x="133" y="110"/>
                  </a:lnTo>
                  <a:lnTo>
                    <a:pt x="118" y="125"/>
                  </a:lnTo>
                  <a:lnTo>
                    <a:pt x="99" y="134"/>
                  </a:lnTo>
                  <a:lnTo>
                    <a:pt x="78" y="138"/>
                  </a:lnTo>
                  <a:lnTo>
                    <a:pt x="70" y="138"/>
                  </a:lnTo>
                  <a:lnTo>
                    <a:pt x="47" y="134"/>
                  </a:lnTo>
                  <a:lnTo>
                    <a:pt x="29" y="125"/>
                  </a:lnTo>
                  <a:lnTo>
                    <a:pt x="13" y="110"/>
                  </a:lnTo>
                  <a:lnTo>
                    <a:pt x="4" y="90"/>
                  </a:lnTo>
                  <a:lnTo>
                    <a:pt x="0" y="69"/>
                  </a:lnTo>
                  <a:lnTo>
                    <a:pt x="4" y="47"/>
                  </a:lnTo>
                  <a:lnTo>
                    <a:pt x="13" y="29"/>
                  </a:lnTo>
                  <a:lnTo>
                    <a:pt x="29" y="13"/>
                  </a:lnTo>
                  <a:lnTo>
                    <a:pt x="47" y="4"/>
                  </a:lnTo>
                  <a:lnTo>
                    <a:pt x="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50" name="Group 4"/>
          <p:cNvGrpSpPr>
            <a:grpSpLocks noChangeAspect="1"/>
          </p:cNvGrpSpPr>
          <p:nvPr/>
        </p:nvGrpSpPr>
        <p:grpSpPr bwMode="auto">
          <a:xfrm>
            <a:off x="7553017" y="2297598"/>
            <a:ext cx="1393208" cy="2022820"/>
            <a:chOff x="1611" y="1852"/>
            <a:chExt cx="1071" cy="1555"/>
          </a:xfrm>
        </p:grpSpPr>
        <p:sp>
          <p:nvSpPr>
            <p:cNvPr id="51" name="AutoShape 3"/>
            <p:cNvSpPr>
              <a:spLocks noChangeAspect="1" noChangeArrowheads="1" noTextEdit="1"/>
            </p:cNvSpPr>
            <p:nvPr/>
          </p:nvSpPr>
          <p:spPr bwMode="auto">
            <a:xfrm>
              <a:off x="1611" y="1852"/>
              <a:ext cx="1071" cy="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52" name="Freeform 6"/>
            <p:cNvSpPr>
              <a:spLocks/>
            </p:cNvSpPr>
            <p:nvPr/>
          </p:nvSpPr>
          <p:spPr bwMode="auto">
            <a:xfrm>
              <a:off x="1827" y="1857"/>
              <a:ext cx="327" cy="327"/>
            </a:xfrm>
            <a:custGeom>
              <a:avLst/>
              <a:gdLst>
                <a:gd name="T0" fmla="*/ 490 w 981"/>
                <a:gd name="T1" fmla="*/ 0 h 981"/>
                <a:gd name="T2" fmla="*/ 557 w 981"/>
                <a:gd name="T3" fmla="*/ 4 h 981"/>
                <a:gd name="T4" fmla="*/ 621 w 981"/>
                <a:gd name="T5" fmla="*/ 19 h 981"/>
                <a:gd name="T6" fmla="*/ 681 w 981"/>
                <a:gd name="T7" fmla="*/ 38 h 981"/>
                <a:gd name="T8" fmla="*/ 738 w 981"/>
                <a:gd name="T9" fmla="*/ 68 h 981"/>
                <a:gd name="T10" fmla="*/ 790 w 981"/>
                <a:gd name="T11" fmla="*/ 102 h 981"/>
                <a:gd name="T12" fmla="*/ 837 w 981"/>
                <a:gd name="T13" fmla="*/ 144 h 981"/>
                <a:gd name="T14" fmla="*/ 878 w 981"/>
                <a:gd name="T15" fmla="*/ 191 h 981"/>
                <a:gd name="T16" fmla="*/ 914 w 981"/>
                <a:gd name="T17" fmla="*/ 243 h 981"/>
                <a:gd name="T18" fmla="*/ 942 w 981"/>
                <a:gd name="T19" fmla="*/ 300 h 981"/>
                <a:gd name="T20" fmla="*/ 963 w 981"/>
                <a:gd name="T21" fmla="*/ 361 h 981"/>
                <a:gd name="T22" fmla="*/ 976 w 981"/>
                <a:gd name="T23" fmla="*/ 424 h 981"/>
                <a:gd name="T24" fmla="*/ 981 w 981"/>
                <a:gd name="T25" fmla="*/ 491 h 981"/>
                <a:gd name="T26" fmla="*/ 976 w 981"/>
                <a:gd name="T27" fmla="*/ 557 h 981"/>
                <a:gd name="T28" fmla="*/ 963 w 981"/>
                <a:gd name="T29" fmla="*/ 621 h 981"/>
                <a:gd name="T30" fmla="*/ 942 w 981"/>
                <a:gd name="T31" fmla="*/ 682 h 981"/>
                <a:gd name="T32" fmla="*/ 914 w 981"/>
                <a:gd name="T33" fmla="*/ 738 h 981"/>
                <a:gd name="T34" fmla="*/ 878 w 981"/>
                <a:gd name="T35" fmla="*/ 790 h 981"/>
                <a:gd name="T36" fmla="*/ 837 w 981"/>
                <a:gd name="T37" fmla="*/ 837 h 981"/>
                <a:gd name="T38" fmla="*/ 790 w 981"/>
                <a:gd name="T39" fmla="*/ 878 h 981"/>
                <a:gd name="T40" fmla="*/ 738 w 981"/>
                <a:gd name="T41" fmla="*/ 913 h 981"/>
                <a:gd name="T42" fmla="*/ 681 w 981"/>
                <a:gd name="T43" fmla="*/ 942 h 981"/>
                <a:gd name="T44" fmla="*/ 621 w 981"/>
                <a:gd name="T45" fmla="*/ 963 h 981"/>
                <a:gd name="T46" fmla="*/ 557 w 981"/>
                <a:gd name="T47" fmla="*/ 977 h 981"/>
                <a:gd name="T48" fmla="*/ 490 w 981"/>
                <a:gd name="T49" fmla="*/ 981 h 981"/>
                <a:gd name="T50" fmla="*/ 424 w 981"/>
                <a:gd name="T51" fmla="*/ 977 h 981"/>
                <a:gd name="T52" fmla="*/ 360 w 981"/>
                <a:gd name="T53" fmla="*/ 963 h 981"/>
                <a:gd name="T54" fmla="*/ 299 w 981"/>
                <a:gd name="T55" fmla="*/ 942 h 981"/>
                <a:gd name="T56" fmla="*/ 243 w 981"/>
                <a:gd name="T57" fmla="*/ 913 h 981"/>
                <a:gd name="T58" fmla="*/ 191 w 981"/>
                <a:gd name="T59" fmla="*/ 878 h 981"/>
                <a:gd name="T60" fmla="*/ 144 w 981"/>
                <a:gd name="T61" fmla="*/ 837 h 981"/>
                <a:gd name="T62" fmla="*/ 101 w 981"/>
                <a:gd name="T63" fmla="*/ 790 h 981"/>
                <a:gd name="T64" fmla="*/ 66 w 981"/>
                <a:gd name="T65" fmla="*/ 738 h 981"/>
                <a:gd name="T66" fmla="*/ 38 w 981"/>
                <a:gd name="T67" fmla="*/ 682 h 981"/>
                <a:gd name="T68" fmla="*/ 18 w 981"/>
                <a:gd name="T69" fmla="*/ 621 h 981"/>
                <a:gd name="T70" fmla="*/ 4 w 981"/>
                <a:gd name="T71" fmla="*/ 557 h 981"/>
                <a:gd name="T72" fmla="*/ 0 w 981"/>
                <a:gd name="T73" fmla="*/ 491 h 981"/>
                <a:gd name="T74" fmla="*/ 4 w 981"/>
                <a:gd name="T75" fmla="*/ 424 h 981"/>
                <a:gd name="T76" fmla="*/ 18 w 981"/>
                <a:gd name="T77" fmla="*/ 361 h 981"/>
                <a:gd name="T78" fmla="*/ 38 w 981"/>
                <a:gd name="T79" fmla="*/ 300 h 981"/>
                <a:gd name="T80" fmla="*/ 66 w 981"/>
                <a:gd name="T81" fmla="*/ 243 h 981"/>
                <a:gd name="T82" fmla="*/ 101 w 981"/>
                <a:gd name="T83" fmla="*/ 191 h 981"/>
                <a:gd name="T84" fmla="*/ 144 w 981"/>
                <a:gd name="T85" fmla="*/ 144 h 981"/>
                <a:gd name="T86" fmla="*/ 191 w 981"/>
                <a:gd name="T87" fmla="*/ 102 h 981"/>
                <a:gd name="T88" fmla="*/ 243 w 981"/>
                <a:gd name="T89" fmla="*/ 68 h 981"/>
                <a:gd name="T90" fmla="*/ 299 w 981"/>
                <a:gd name="T91" fmla="*/ 38 h 981"/>
                <a:gd name="T92" fmla="*/ 360 w 981"/>
                <a:gd name="T93" fmla="*/ 19 h 981"/>
                <a:gd name="T94" fmla="*/ 424 w 981"/>
                <a:gd name="T95" fmla="*/ 4 h 981"/>
                <a:gd name="T96" fmla="*/ 490 w 981"/>
                <a:gd name="T97"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1" h="981">
                  <a:moveTo>
                    <a:pt x="490" y="0"/>
                  </a:moveTo>
                  <a:lnTo>
                    <a:pt x="557" y="4"/>
                  </a:lnTo>
                  <a:lnTo>
                    <a:pt x="621" y="19"/>
                  </a:lnTo>
                  <a:lnTo>
                    <a:pt x="681" y="38"/>
                  </a:lnTo>
                  <a:lnTo>
                    <a:pt x="738" y="68"/>
                  </a:lnTo>
                  <a:lnTo>
                    <a:pt x="790" y="102"/>
                  </a:lnTo>
                  <a:lnTo>
                    <a:pt x="837" y="144"/>
                  </a:lnTo>
                  <a:lnTo>
                    <a:pt x="878" y="191"/>
                  </a:lnTo>
                  <a:lnTo>
                    <a:pt x="914" y="243"/>
                  </a:lnTo>
                  <a:lnTo>
                    <a:pt x="942" y="300"/>
                  </a:lnTo>
                  <a:lnTo>
                    <a:pt x="963" y="361"/>
                  </a:lnTo>
                  <a:lnTo>
                    <a:pt x="976" y="424"/>
                  </a:lnTo>
                  <a:lnTo>
                    <a:pt x="981" y="491"/>
                  </a:lnTo>
                  <a:lnTo>
                    <a:pt x="976" y="557"/>
                  </a:lnTo>
                  <a:lnTo>
                    <a:pt x="963" y="621"/>
                  </a:lnTo>
                  <a:lnTo>
                    <a:pt x="942" y="682"/>
                  </a:lnTo>
                  <a:lnTo>
                    <a:pt x="914" y="738"/>
                  </a:lnTo>
                  <a:lnTo>
                    <a:pt x="878" y="790"/>
                  </a:lnTo>
                  <a:lnTo>
                    <a:pt x="837" y="837"/>
                  </a:lnTo>
                  <a:lnTo>
                    <a:pt x="790" y="878"/>
                  </a:lnTo>
                  <a:lnTo>
                    <a:pt x="738" y="913"/>
                  </a:lnTo>
                  <a:lnTo>
                    <a:pt x="681" y="942"/>
                  </a:lnTo>
                  <a:lnTo>
                    <a:pt x="621" y="963"/>
                  </a:lnTo>
                  <a:lnTo>
                    <a:pt x="557" y="977"/>
                  </a:lnTo>
                  <a:lnTo>
                    <a:pt x="490" y="981"/>
                  </a:lnTo>
                  <a:lnTo>
                    <a:pt x="424" y="977"/>
                  </a:lnTo>
                  <a:lnTo>
                    <a:pt x="360" y="963"/>
                  </a:lnTo>
                  <a:lnTo>
                    <a:pt x="299" y="942"/>
                  </a:lnTo>
                  <a:lnTo>
                    <a:pt x="243" y="913"/>
                  </a:lnTo>
                  <a:lnTo>
                    <a:pt x="191" y="878"/>
                  </a:lnTo>
                  <a:lnTo>
                    <a:pt x="144" y="837"/>
                  </a:lnTo>
                  <a:lnTo>
                    <a:pt x="101" y="790"/>
                  </a:lnTo>
                  <a:lnTo>
                    <a:pt x="66" y="738"/>
                  </a:lnTo>
                  <a:lnTo>
                    <a:pt x="38" y="682"/>
                  </a:lnTo>
                  <a:lnTo>
                    <a:pt x="18" y="621"/>
                  </a:lnTo>
                  <a:lnTo>
                    <a:pt x="4" y="557"/>
                  </a:lnTo>
                  <a:lnTo>
                    <a:pt x="0" y="491"/>
                  </a:lnTo>
                  <a:lnTo>
                    <a:pt x="4" y="424"/>
                  </a:lnTo>
                  <a:lnTo>
                    <a:pt x="18" y="361"/>
                  </a:lnTo>
                  <a:lnTo>
                    <a:pt x="38" y="300"/>
                  </a:lnTo>
                  <a:lnTo>
                    <a:pt x="66" y="243"/>
                  </a:lnTo>
                  <a:lnTo>
                    <a:pt x="101" y="191"/>
                  </a:lnTo>
                  <a:lnTo>
                    <a:pt x="144" y="144"/>
                  </a:lnTo>
                  <a:lnTo>
                    <a:pt x="191" y="102"/>
                  </a:lnTo>
                  <a:lnTo>
                    <a:pt x="243" y="68"/>
                  </a:lnTo>
                  <a:lnTo>
                    <a:pt x="299" y="38"/>
                  </a:lnTo>
                  <a:lnTo>
                    <a:pt x="360" y="19"/>
                  </a:lnTo>
                  <a:lnTo>
                    <a:pt x="424" y="4"/>
                  </a:lnTo>
                  <a:lnTo>
                    <a:pt x="49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3" name="Freeform 7"/>
            <p:cNvSpPr>
              <a:spLocks noEditPoints="1"/>
            </p:cNvSpPr>
            <p:nvPr/>
          </p:nvSpPr>
          <p:spPr bwMode="auto">
            <a:xfrm>
              <a:off x="1611" y="2146"/>
              <a:ext cx="1053" cy="1241"/>
            </a:xfrm>
            <a:custGeom>
              <a:avLst/>
              <a:gdLst>
                <a:gd name="T0" fmla="*/ 1883 w 3160"/>
                <a:gd name="T1" fmla="*/ 2153 h 3723"/>
                <a:gd name="T2" fmla="*/ 1781 w 3160"/>
                <a:gd name="T3" fmla="*/ 2440 h 3723"/>
                <a:gd name="T4" fmla="*/ 1745 w 3160"/>
                <a:gd name="T5" fmla="*/ 2614 h 3723"/>
                <a:gd name="T6" fmla="*/ 1844 w 3160"/>
                <a:gd name="T7" fmla="*/ 2629 h 3723"/>
                <a:gd name="T8" fmla="*/ 1918 w 3160"/>
                <a:gd name="T9" fmla="*/ 2639 h 3723"/>
                <a:gd name="T10" fmla="*/ 1924 w 3160"/>
                <a:gd name="T11" fmla="*/ 2619 h 3723"/>
                <a:gd name="T12" fmla="*/ 1927 w 3160"/>
                <a:gd name="T13" fmla="*/ 2578 h 3723"/>
                <a:gd name="T14" fmla="*/ 1935 w 3160"/>
                <a:gd name="T15" fmla="*/ 2452 h 3723"/>
                <a:gd name="T16" fmla="*/ 1948 w 3160"/>
                <a:gd name="T17" fmla="*/ 2260 h 3723"/>
                <a:gd name="T18" fmla="*/ 1959 w 3160"/>
                <a:gd name="T19" fmla="*/ 2068 h 3723"/>
                <a:gd name="T20" fmla="*/ 1966 w 3160"/>
                <a:gd name="T21" fmla="*/ 1942 h 3723"/>
                <a:gd name="T22" fmla="*/ 217 w 3160"/>
                <a:gd name="T23" fmla="*/ 1 h 3723"/>
                <a:gd name="T24" fmla="*/ 331 w 3160"/>
                <a:gd name="T25" fmla="*/ 62 h 3723"/>
                <a:gd name="T26" fmla="*/ 493 w 3160"/>
                <a:gd name="T27" fmla="*/ 256 h 3723"/>
                <a:gd name="T28" fmla="*/ 728 w 3160"/>
                <a:gd name="T29" fmla="*/ 390 h 3723"/>
                <a:gd name="T30" fmla="*/ 897 w 3160"/>
                <a:gd name="T31" fmla="*/ 410 h 3723"/>
                <a:gd name="T32" fmla="*/ 1006 w 3160"/>
                <a:gd name="T33" fmla="*/ 379 h 3723"/>
                <a:gd name="T34" fmla="*/ 1112 w 3160"/>
                <a:gd name="T35" fmla="*/ 270 h 3723"/>
                <a:gd name="T36" fmla="*/ 1225 w 3160"/>
                <a:gd name="T37" fmla="*/ 151 h 3723"/>
                <a:gd name="T38" fmla="*/ 1328 w 3160"/>
                <a:gd name="T39" fmla="*/ 92 h 3723"/>
                <a:gd name="T40" fmla="*/ 1526 w 3160"/>
                <a:gd name="T41" fmla="*/ 51 h 3723"/>
                <a:gd name="T42" fmla="*/ 1656 w 3160"/>
                <a:gd name="T43" fmla="*/ 51 h 3723"/>
                <a:gd name="T44" fmla="*/ 1853 w 3160"/>
                <a:gd name="T45" fmla="*/ 82 h 3723"/>
                <a:gd name="T46" fmla="*/ 2234 w 3160"/>
                <a:gd name="T47" fmla="*/ 179 h 3723"/>
                <a:gd name="T48" fmla="*/ 2633 w 3160"/>
                <a:gd name="T49" fmla="*/ 343 h 3723"/>
                <a:gd name="T50" fmla="*/ 3013 w 3160"/>
                <a:gd name="T51" fmla="*/ 589 h 3723"/>
                <a:gd name="T52" fmla="*/ 3153 w 3160"/>
                <a:gd name="T53" fmla="*/ 752 h 3723"/>
                <a:gd name="T54" fmla="*/ 3146 w 3160"/>
                <a:gd name="T55" fmla="*/ 879 h 3723"/>
                <a:gd name="T56" fmla="*/ 3060 w 3160"/>
                <a:gd name="T57" fmla="*/ 974 h 3723"/>
                <a:gd name="T58" fmla="*/ 2935 w 3160"/>
                <a:gd name="T59" fmla="*/ 993 h 3723"/>
                <a:gd name="T60" fmla="*/ 2764 w 3160"/>
                <a:gd name="T61" fmla="*/ 879 h 3723"/>
                <a:gd name="T62" fmla="*/ 2432 w 3160"/>
                <a:gd name="T63" fmla="*/ 667 h 3723"/>
                <a:gd name="T64" fmla="*/ 2078 w 3160"/>
                <a:gd name="T65" fmla="*/ 528 h 3723"/>
                <a:gd name="T66" fmla="*/ 2443 w 3160"/>
                <a:gd name="T67" fmla="*/ 1389 h 3723"/>
                <a:gd name="T68" fmla="*/ 2376 w 3160"/>
                <a:gd name="T69" fmla="*/ 2582 h 3723"/>
                <a:gd name="T70" fmla="*/ 2691 w 3160"/>
                <a:gd name="T71" fmla="*/ 2684 h 3723"/>
                <a:gd name="T72" fmla="*/ 2821 w 3160"/>
                <a:gd name="T73" fmla="*/ 2761 h 3723"/>
                <a:gd name="T74" fmla="*/ 2873 w 3160"/>
                <a:gd name="T75" fmla="*/ 2906 h 3723"/>
                <a:gd name="T76" fmla="*/ 2819 w 3160"/>
                <a:gd name="T77" fmla="*/ 3050 h 3723"/>
                <a:gd name="T78" fmla="*/ 2689 w 3160"/>
                <a:gd name="T79" fmla="*/ 3125 h 3723"/>
                <a:gd name="T80" fmla="*/ 2664 w 3160"/>
                <a:gd name="T81" fmla="*/ 3426 h 3723"/>
                <a:gd name="T82" fmla="*/ 2661 w 3160"/>
                <a:gd name="T83" fmla="*/ 3580 h 3723"/>
                <a:gd name="T84" fmla="*/ 2560 w 3160"/>
                <a:gd name="T85" fmla="*/ 3695 h 3723"/>
                <a:gd name="T86" fmla="*/ 2412 w 3160"/>
                <a:gd name="T87" fmla="*/ 3720 h 3723"/>
                <a:gd name="T88" fmla="*/ 2277 w 3160"/>
                <a:gd name="T89" fmla="*/ 3643 h 3723"/>
                <a:gd name="T90" fmla="*/ 1985 w 3160"/>
                <a:gd name="T91" fmla="*/ 3100 h 3723"/>
                <a:gd name="T92" fmla="*/ 1682 w 3160"/>
                <a:gd name="T93" fmla="*/ 3057 h 3723"/>
                <a:gd name="T94" fmla="*/ 1492 w 3160"/>
                <a:gd name="T95" fmla="*/ 3008 h 3723"/>
                <a:gd name="T96" fmla="*/ 1387 w 3160"/>
                <a:gd name="T97" fmla="*/ 2958 h 3723"/>
                <a:gd name="T98" fmla="*/ 1337 w 3160"/>
                <a:gd name="T99" fmla="*/ 2919 h 3723"/>
                <a:gd name="T100" fmla="*/ 1263 w 3160"/>
                <a:gd name="T101" fmla="*/ 2800 h 3723"/>
                <a:gd name="T102" fmla="*/ 1260 w 3160"/>
                <a:gd name="T103" fmla="*/ 2645 h 3723"/>
                <a:gd name="T104" fmla="*/ 1308 w 3160"/>
                <a:gd name="T105" fmla="*/ 2440 h 3723"/>
                <a:gd name="T106" fmla="*/ 1386 w 3160"/>
                <a:gd name="T107" fmla="*/ 2189 h 3723"/>
                <a:gd name="T108" fmla="*/ 1472 w 3160"/>
                <a:gd name="T109" fmla="*/ 1935 h 3723"/>
                <a:gd name="T110" fmla="*/ 1506 w 3160"/>
                <a:gd name="T111" fmla="*/ 1727 h 3723"/>
                <a:gd name="T112" fmla="*/ 939 w 3160"/>
                <a:gd name="T113" fmla="*/ 787 h 3723"/>
                <a:gd name="T114" fmla="*/ 686 w 3160"/>
                <a:gd name="T115" fmla="*/ 772 h 3723"/>
                <a:gd name="T116" fmla="*/ 389 w 3160"/>
                <a:gd name="T117" fmla="*/ 650 h 3723"/>
                <a:gd name="T118" fmla="*/ 133 w 3160"/>
                <a:gd name="T119" fmla="*/ 431 h 3723"/>
                <a:gd name="T120" fmla="*/ 4 w 3160"/>
                <a:gd name="T121" fmla="*/ 229 h 3723"/>
                <a:gd name="T122" fmla="*/ 22 w 3160"/>
                <a:gd name="T123" fmla="*/ 101 h 3723"/>
                <a:gd name="T124" fmla="*/ 120 w 3160"/>
                <a:gd name="T125" fmla="*/ 12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60" h="3723">
                  <a:moveTo>
                    <a:pt x="1966" y="1924"/>
                  </a:moveTo>
                  <a:lnTo>
                    <a:pt x="1939" y="2000"/>
                  </a:lnTo>
                  <a:lnTo>
                    <a:pt x="1911" y="2076"/>
                  </a:lnTo>
                  <a:lnTo>
                    <a:pt x="1883" y="2153"/>
                  </a:lnTo>
                  <a:lnTo>
                    <a:pt x="1856" y="2228"/>
                  </a:lnTo>
                  <a:lnTo>
                    <a:pt x="1829" y="2301"/>
                  </a:lnTo>
                  <a:lnTo>
                    <a:pt x="1805" y="2372"/>
                  </a:lnTo>
                  <a:lnTo>
                    <a:pt x="1781" y="2440"/>
                  </a:lnTo>
                  <a:lnTo>
                    <a:pt x="1760" y="2502"/>
                  </a:lnTo>
                  <a:lnTo>
                    <a:pt x="1743" y="2560"/>
                  </a:lnTo>
                  <a:lnTo>
                    <a:pt x="1727" y="2611"/>
                  </a:lnTo>
                  <a:lnTo>
                    <a:pt x="1745" y="2614"/>
                  </a:lnTo>
                  <a:lnTo>
                    <a:pt x="1768" y="2618"/>
                  </a:lnTo>
                  <a:lnTo>
                    <a:pt x="1792" y="2622"/>
                  </a:lnTo>
                  <a:lnTo>
                    <a:pt x="1819" y="2625"/>
                  </a:lnTo>
                  <a:lnTo>
                    <a:pt x="1844" y="2629"/>
                  </a:lnTo>
                  <a:lnTo>
                    <a:pt x="1869" y="2633"/>
                  </a:lnTo>
                  <a:lnTo>
                    <a:pt x="1890" y="2636"/>
                  </a:lnTo>
                  <a:lnTo>
                    <a:pt x="1907" y="2638"/>
                  </a:lnTo>
                  <a:lnTo>
                    <a:pt x="1918" y="2639"/>
                  </a:lnTo>
                  <a:lnTo>
                    <a:pt x="1921" y="2640"/>
                  </a:lnTo>
                  <a:lnTo>
                    <a:pt x="1922" y="2636"/>
                  </a:lnTo>
                  <a:lnTo>
                    <a:pt x="1922" y="2629"/>
                  </a:lnTo>
                  <a:lnTo>
                    <a:pt x="1924" y="2619"/>
                  </a:lnTo>
                  <a:lnTo>
                    <a:pt x="1924" y="2608"/>
                  </a:lnTo>
                  <a:lnTo>
                    <a:pt x="1925" y="2598"/>
                  </a:lnTo>
                  <a:lnTo>
                    <a:pt x="1925" y="2592"/>
                  </a:lnTo>
                  <a:lnTo>
                    <a:pt x="1927" y="2578"/>
                  </a:lnTo>
                  <a:lnTo>
                    <a:pt x="1928" y="2557"/>
                  </a:lnTo>
                  <a:lnTo>
                    <a:pt x="1929" y="2527"/>
                  </a:lnTo>
                  <a:lnTo>
                    <a:pt x="1932" y="2492"/>
                  </a:lnTo>
                  <a:lnTo>
                    <a:pt x="1935" y="2452"/>
                  </a:lnTo>
                  <a:lnTo>
                    <a:pt x="1938" y="2407"/>
                  </a:lnTo>
                  <a:lnTo>
                    <a:pt x="1941" y="2360"/>
                  </a:lnTo>
                  <a:lnTo>
                    <a:pt x="1944" y="2311"/>
                  </a:lnTo>
                  <a:lnTo>
                    <a:pt x="1948" y="2260"/>
                  </a:lnTo>
                  <a:lnTo>
                    <a:pt x="1951" y="2209"/>
                  </a:lnTo>
                  <a:lnTo>
                    <a:pt x="1953" y="2160"/>
                  </a:lnTo>
                  <a:lnTo>
                    <a:pt x="1958" y="2113"/>
                  </a:lnTo>
                  <a:lnTo>
                    <a:pt x="1959" y="2068"/>
                  </a:lnTo>
                  <a:lnTo>
                    <a:pt x="1962" y="2028"/>
                  </a:lnTo>
                  <a:lnTo>
                    <a:pt x="1965" y="1993"/>
                  </a:lnTo>
                  <a:lnTo>
                    <a:pt x="1966" y="1963"/>
                  </a:lnTo>
                  <a:lnTo>
                    <a:pt x="1966" y="1942"/>
                  </a:lnTo>
                  <a:lnTo>
                    <a:pt x="1968" y="1928"/>
                  </a:lnTo>
                  <a:lnTo>
                    <a:pt x="1966" y="1924"/>
                  </a:lnTo>
                  <a:close/>
                  <a:moveTo>
                    <a:pt x="185" y="0"/>
                  </a:moveTo>
                  <a:lnTo>
                    <a:pt x="217" y="1"/>
                  </a:lnTo>
                  <a:lnTo>
                    <a:pt x="249" y="8"/>
                  </a:lnTo>
                  <a:lnTo>
                    <a:pt x="280" y="21"/>
                  </a:lnTo>
                  <a:lnTo>
                    <a:pt x="307" y="39"/>
                  </a:lnTo>
                  <a:lnTo>
                    <a:pt x="331" y="62"/>
                  </a:lnTo>
                  <a:lnTo>
                    <a:pt x="352" y="89"/>
                  </a:lnTo>
                  <a:lnTo>
                    <a:pt x="394" y="150"/>
                  </a:lnTo>
                  <a:lnTo>
                    <a:pt x="442" y="206"/>
                  </a:lnTo>
                  <a:lnTo>
                    <a:pt x="493" y="256"/>
                  </a:lnTo>
                  <a:lnTo>
                    <a:pt x="549" y="299"/>
                  </a:lnTo>
                  <a:lnTo>
                    <a:pt x="607" y="338"/>
                  </a:lnTo>
                  <a:lnTo>
                    <a:pt x="667" y="367"/>
                  </a:lnTo>
                  <a:lnTo>
                    <a:pt x="728" y="390"/>
                  </a:lnTo>
                  <a:lnTo>
                    <a:pt x="790" y="404"/>
                  </a:lnTo>
                  <a:lnTo>
                    <a:pt x="853" y="411"/>
                  </a:lnTo>
                  <a:lnTo>
                    <a:pt x="873" y="411"/>
                  </a:lnTo>
                  <a:lnTo>
                    <a:pt x="897" y="410"/>
                  </a:lnTo>
                  <a:lnTo>
                    <a:pt x="923" y="405"/>
                  </a:lnTo>
                  <a:lnTo>
                    <a:pt x="950" y="400"/>
                  </a:lnTo>
                  <a:lnTo>
                    <a:pt x="977" y="391"/>
                  </a:lnTo>
                  <a:lnTo>
                    <a:pt x="1006" y="379"/>
                  </a:lnTo>
                  <a:lnTo>
                    <a:pt x="1032" y="362"/>
                  </a:lnTo>
                  <a:lnTo>
                    <a:pt x="1056" y="340"/>
                  </a:lnTo>
                  <a:lnTo>
                    <a:pt x="1079" y="314"/>
                  </a:lnTo>
                  <a:lnTo>
                    <a:pt x="1112" y="270"/>
                  </a:lnTo>
                  <a:lnTo>
                    <a:pt x="1141" y="232"/>
                  </a:lnTo>
                  <a:lnTo>
                    <a:pt x="1171" y="200"/>
                  </a:lnTo>
                  <a:lnTo>
                    <a:pt x="1198" y="174"/>
                  </a:lnTo>
                  <a:lnTo>
                    <a:pt x="1225" y="151"/>
                  </a:lnTo>
                  <a:lnTo>
                    <a:pt x="1250" y="133"/>
                  </a:lnTo>
                  <a:lnTo>
                    <a:pt x="1276" y="117"/>
                  </a:lnTo>
                  <a:lnTo>
                    <a:pt x="1301" y="104"/>
                  </a:lnTo>
                  <a:lnTo>
                    <a:pt x="1328" y="92"/>
                  </a:lnTo>
                  <a:lnTo>
                    <a:pt x="1380" y="75"/>
                  </a:lnTo>
                  <a:lnTo>
                    <a:pt x="1433" y="63"/>
                  </a:lnTo>
                  <a:lnTo>
                    <a:pt x="1481" y="55"/>
                  </a:lnTo>
                  <a:lnTo>
                    <a:pt x="1526" y="51"/>
                  </a:lnTo>
                  <a:lnTo>
                    <a:pt x="1567" y="48"/>
                  </a:lnTo>
                  <a:lnTo>
                    <a:pt x="1604" y="48"/>
                  </a:lnTo>
                  <a:lnTo>
                    <a:pt x="1634" y="49"/>
                  </a:lnTo>
                  <a:lnTo>
                    <a:pt x="1656" y="51"/>
                  </a:lnTo>
                  <a:lnTo>
                    <a:pt x="1673" y="52"/>
                  </a:lnTo>
                  <a:lnTo>
                    <a:pt x="1680" y="53"/>
                  </a:lnTo>
                  <a:lnTo>
                    <a:pt x="1764" y="66"/>
                  </a:lnTo>
                  <a:lnTo>
                    <a:pt x="1853" y="82"/>
                  </a:lnTo>
                  <a:lnTo>
                    <a:pt x="1944" y="101"/>
                  </a:lnTo>
                  <a:lnTo>
                    <a:pt x="2038" y="124"/>
                  </a:lnTo>
                  <a:lnTo>
                    <a:pt x="2135" y="150"/>
                  </a:lnTo>
                  <a:lnTo>
                    <a:pt x="2234" y="179"/>
                  </a:lnTo>
                  <a:lnTo>
                    <a:pt x="2333" y="213"/>
                  </a:lnTo>
                  <a:lnTo>
                    <a:pt x="2433" y="251"/>
                  </a:lnTo>
                  <a:lnTo>
                    <a:pt x="2533" y="295"/>
                  </a:lnTo>
                  <a:lnTo>
                    <a:pt x="2633" y="343"/>
                  </a:lnTo>
                  <a:lnTo>
                    <a:pt x="2730" y="396"/>
                  </a:lnTo>
                  <a:lnTo>
                    <a:pt x="2826" y="455"/>
                  </a:lnTo>
                  <a:lnTo>
                    <a:pt x="2921" y="520"/>
                  </a:lnTo>
                  <a:lnTo>
                    <a:pt x="3013" y="589"/>
                  </a:lnTo>
                  <a:lnTo>
                    <a:pt x="3101" y="667"/>
                  </a:lnTo>
                  <a:lnTo>
                    <a:pt x="3123" y="692"/>
                  </a:lnTo>
                  <a:lnTo>
                    <a:pt x="3140" y="721"/>
                  </a:lnTo>
                  <a:lnTo>
                    <a:pt x="3153" y="752"/>
                  </a:lnTo>
                  <a:lnTo>
                    <a:pt x="3160" y="783"/>
                  </a:lnTo>
                  <a:lnTo>
                    <a:pt x="3160" y="815"/>
                  </a:lnTo>
                  <a:lnTo>
                    <a:pt x="3156" y="848"/>
                  </a:lnTo>
                  <a:lnTo>
                    <a:pt x="3146" y="879"/>
                  </a:lnTo>
                  <a:lnTo>
                    <a:pt x="3131" y="909"/>
                  </a:lnTo>
                  <a:lnTo>
                    <a:pt x="3109" y="936"/>
                  </a:lnTo>
                  <a:lnTo>
                    <a:pt x="3085" y="957"/>
                  </a:lnTo>
                  <a:lnTo>
                    <a:pt x="3060" y="974"/>
                  </a:lnTo>
                  <a:lnTo>
                    <a:pt x="3031" y="986"/>
                  </a:lnTo>
                  <a:lnTo>
                    <a:pt x="3000" y="993"/>
                  </a:lnTo>
                  <a:lnTo>
                    <a:pt x="2971" y="996"/>
                  </a:lnTo>
                  <a:lnTo>
                    <a:pt x="2935" y="993"/>
                  </a:lnTo>
                  <a:lnTo>
                    <a:pt x="2903" y="984"/>
                  </a:lnTo>
                  <a:lnTo>
                    <a:pt x="2870" y="968"/>
                  </a:lnTo>
                  <a:lnTo>
                    <a:pt x="2840" y="945"/>
                  </a:lnTo>
                  <a:lnTo>
                    <a:pt x="2764" y="879"/>
                  </a:lnTo>
                  <a:lnTo>
                    <a:pt x="2685" y="818"/>
                  </a:lnTo>
                  <a:lnTo>
                    <a:pt x="2603" y="763"/>
                  </a:lnTo>
                  <a:lnTo>
                    <a:pt x="2518" y="712"/>
                  </a:lnTo>
                  <a:lnTo>
                    <a:pt x="2432" y="667"/>
                  </a:lnTo>
                  <a:lnTo>
                    <a:pt x="2342" y="626"/>
                  </a:lnTo>
                  <a:lnTo>
                    <a:pt x="2255" y="589"/>
                  </a:lnTo>
                  <a:lnTo>
                    <a:pt x="2166" y="558"/>
                  </a:lnTo>
                  <a:lnTo>
                    <a:pt x="2078" y="528"/>
                  </a:lnTo>
                  <a:lnTo>
                    <a:pt x="2405" y="1285"/>
                  </a:lnTo>
                  <a:lnTo>
                    <a:pt x="2422" y="1324"/>
                  </a:lnTo>
                  <a:lnTo>
                    <a:pt x="2434" y="1358"/>
                  </a:lnTo>
                  <a:lnTo>
                    <a:pt x="2443" y="1389"/>
                  </a:lnTo>
                  <a:lnTo>
                    <a:pt x="2447" y="1416"/>
                  </a:lnTo>
                  <a:lnTo>
                    <a:pt x="2449" y="1440"/>
                  </a:lnTo>
                  <a:lnTo>
                    <a:pt x="2449" y="1461"/>
                  </a:lnTo>
                  <a:lnTo>
                    <a:pt x="2376" y="2582"/>
                  </a:lnTo>
                  <a:lnTo>
                    <a:pt x="2409" y="2674"/>
                  </a:lnTo>
                  <a:lnTo>
                    <a:pt x="2531" y="2677"/>
                  </a:lnTo>
                  <a:lnTo>
                    <a:pt x="2649" y="2680"/>
                  </a:lnTo>
                  <a:lnTo>
                    <a:pt x="2691" y="2684"/>
                  </a:lnTo>
                  <a:lnTo>
                    <a:pt x="2729" y="2694"/>
                  </a:lnTo>
                  <a:lnTo>
                    <a:pt x="2763" y="2711"/>
                  </a:lnTo>
                  <a:lnTo>
                    <a:pt x="2794" y="2734"/>
                  </a:lnTo>
                  <a:lnTo>
                    <a:pt x="2821" y="2761"/>
                  </a:lnTo>
                  <a:lnTo>
                    <a:pt x="2843" y="2793"/>
                  </a:lnTo>
                  <a:lnTo>
                    <a:pt x="2860" y="2828"/>
                  </a:lnTo>
                  <a:lnTo>
                    <a:pt x="2870" y="2865"/>
                  </a:lnTo>
                  <a:lnTo>
                    <a:pt x="2873" y="2906"/>
                  </a:lnTo>
                  <a:lnTo>
                    <a:pt x="2869" y="2947"/>
                  </a:lnTo>
                  <a:lnTo>
                    <a:pt x="2859" y="2984"/>
                  </a:lnTo>
                  <a:lnTo>
                    <a:pt x="2842" y="3019"/>
                  </a:lnTo>
                  <a:lnTo>
                    <a:pt x="2819" y="3050"/>
                  </a:lnTo>
                  <a:lnTo>
                    <a:pt x="2792" y="3077"/>
                  </a:lnTo>
                  <a:lnTo>
                    <a:pt x="2761" y="3098"/>
                  </a:lnTo>
                  <a:lnTo>
                    <a:pt x="2726" y="3115"/>
                  </a:lnTo>
                  <a:lnTo>
                    <a:pt x="2689" y="3125"/>
                  </a:lnTo>
                  <a:lnTo>
                    <a:pt x="2648" y="3129"/>
                  </a:lnTo>
                  <a:lnTo>
                    <a:pt x="2647" y="3129"/>
                  </a:lnTo>
                  <a:lnTo>
                    <a:pt x="2563" y="3128"/>
                  </a:lnTo>
                  <a:lnTo>
                    <a:pt x="2664" y="3426"/>
                  </a:lnTo>
                  <a:lnTo>
                    <a:pt x="2674" y="3466"/>
                  </a:lnTo>
                  <a:lnTo>
                    <a:pt x="2676" y="3506"/>
                  </a:lnTo>
                  <a:lnTo>
                    <a:pt x="2672" y="3544"/>
                  </a:lnTo>
                  <a:lnTo>
                    <a:pt x="2661" y="3580"/>
                  </a:lnTo>
                  <a:lnTo>
                    <a:pt x="2644" y="3614"/>
                  </a:lnTo>
                  <a:lnTo>
                    <a:pt x="2621" y="3645"/>
                  </a:lnTo>
                  <a:lnTo>
                    <a:pt x="2593" y="3672"/>
                  </a:lnTo>
                  <a:lnTo>
                    <a:pt x="2560" y="3695"/>
                  </a:lnTo>
                  <a:lnTo>
                    <a:pt x="2524" y="3712"/>
                  </a:lnTo>
                  <a:lnTo>
                    <a:pt x="2487" y="3720"/>
                  </a:lnTo>
                  <a:lnTo>
                    <a:pt x="2451" y="3723"/>
                  </a:lnTo>
                  <a:lnTo>
                    <a:pt x="2412" y="3720"/>
                  </a:lnTo>
                  <a:lnTo>
                    <a:pt x="2374" y="3709"/>
                  </a:lnTo>
                  <a:lnTo>
                    <a:pt x="2338" y="3694"/>
                  </a:lnTo>
                  <a:lnTo>
                    <a:pt x="2306" y="3671"/>
                  </a:lnTo>
                  <a:lnTo>
                    <a:pt x="2277" y="3643"/>
                  </a:lnTo>
                  <a:lnTo>
                    <a:pt x="2255" y="3609"/>
                  </a:lnTo>
                  <a:lnTo>
                    <a:pt x="2238" y="3571"/>
                  </a:lnTo>
                  <a:lnTo>
                    <a:pt x="2081" y="3108"/>
                  </a:lnTo>
                  <a:lnTo>
                    <a:pt x="1985" y="3100"/>
                  </a:lnTo>
                  <a:lnTo>
                    <a:pt x="1897" y="3090"/>
                  </a:lnTo>
                  <a:lnTo>
                    <a:pt x="1818" y="3080"/>
                  </a:lnTo>
                  <a:lnTo>
                    <a:pt x="1745" y="3069"/>
                  </a:lnTo>
                  <a:lnTo>
                    <a:pt x="1682" y="3057"/>
                  </a:lnTo>
                  <a:lnTo>
                    <a:pt x="1625" y="3046"/>
                  </a:lnTo>
                  <a:lnTo>
                    <a:pt x="1574" y="3033"/>
                  </a:lnTo>
                  <a:lnTo>
                    <a:pt x="1530" y="3021"/>
                  </a:lnTo>
                  <a:lnTo>
                    <a:pt x="1492" y="3008"/>
                  </a:lnTo>
                  <a:lnTo>
                    <a:pt x="1460" y="2995"/>
                  </a:lnTo>
                  <a:lnTo>
                    <a:pt x="1431" y="2982"/>
                  </a:lnTo>
                  <a:lnTo>
                    <a:pt x="1407" y="2971"/>
                  </a:lnTo>
                  <a:lnTo>
                    <a:pt x="1387" y="2958"/>
                  </a:lnTo>
                  <a:lnTo>
                    <a:pt x="1371" y="2949"/>
                  </a:lnTo>
                  <a:lnTo>
                    <a:pt x="1356" y="2937"/>
                  </a:lnTo>
                  <a:lnTo>
                    <a:pt x="1345" y="2927"/>
                  </a:lnTo>
                  <a:lnTo>
                    <a:pt x="1337" y="2919"/>
                  </a:lnTo>
                  <a:lnTo>
                    <a:pt x="1329" y="2912"/>
                  </a:lnTo>
                  <a:lnTo>
                    <a:pt x="1301" y="2878"/>
                  </a:lnTo>
                  <a:lnTo>
                    <a:pt x="1279" y="2840"/>
                  </a:lnTo>
                  <a:lnTo>
                    <a:pt x="1263" y="2800"/>
                  </a:lnTo>
                  <a:lnTo>
                    <a:pt x="1253" y="2759"/>
                  </a:lnTo>
                  <a:lnTo>
                    <a:pt x="1252" y="2717"/>
                  </a:lnTo>
                  <a:lnTo>
                    <a:pt x="1255" y="2683"/>
                  </a:lnTo>
                  <a:lnTo>
                    <a:pt x="1260" y="2645"/>
                  </a:lnTo>
                  <a:lnTo>
                    <a:pt x="1269" y="2599"/>
                  </a:lnTo>
                  <a:lnTo>
                    <a:pt x="1280" y="2551"/>
                  </a:lnTo>
                  <a:lnTo>
                    <a:pt x="1293" y="2498"/>
                  </a:lnTo>
                  <a:lnTo>
                    <a:pt x="1308" y="2440"/>
                  </a:lnTo>
                  <a:lnTo>
                    <a:pt x="1325" y="2380"/>
                  </a:lnTo>
                  <a:lnTo>
                    <a:pt x="1345" y="2318"/>
                  </a:lnTo>
                  <a:lnTo>
                    <a:pt x="1365" y="2254"/>
                  </a:lnTo>
                  <a:lnTo>
                    <a:pt x="1386" y="2189"/>
                  </a:lnTo>
                  <a:lnTo>
                    <a:pt x="1407" y="2124"/>
                  </a:lnTo>
                  <a:lnTo>
                    <a:pt x="1429" y="2061"/>
                  </a:lnTo>
                  <a:lnTo>
                    <a:pt x="1451" y="1997"/>
                  </a:lnTo>
                  <a:lnTo>
                    <a:pt x="1472" y="1935"/>
                  </a:lnTo>
                  <a:lnTo>
                    <a:pt x="1494" y="1876"/>
                  </a:lnTo>
                  <a:lnTo>
                    <a:pt x="1513" y="1819"/>
                  </a:lnTo>
                  <a:lnTo>
                    <a:pt x="1533" y="1767"/>
                  </a:lnTo>
                  <a:lnTo>
                    <a:pt x="1506" y="1727"/>
                  </a:lnTo>
                  <a:lnTo>
                    <a:pt x="1484" y="1682"/>
                  </a:lnTo>
                  <a:lnTo>
                    <a:pt x="1082" y="757"/>
                  </a:lnTo>
                  <a:lnTo>
                    <a:pt x="1013" y="776"/>
                  </a:lnTo>
                  <a:lnTo>
                    <a:pt x="939" y="787"/>
                  </a:lnTo>
                  <a:lnTo>
                    <a:pt x="863" y="791"/>
                  </a:lnTo>
                  <a:lnTo>
                    <a:pt x="841" y="791"/>
                  </a:lnTo>
                  <a:lnTo>
                    <a:pt x="764" y="786"/>
                  </a:lnTo>
                  <a:lnTo>
                    <a:pt x="686" y="772"/>
                  </a:lnTo>
                  <a:lnTo>
                    <a:pt x="609" y="752"/>
                  </a:lnTo>
                  <a:lnTo>
                    <a:pt x="533" y="723"/>
                  </a:lnTo>
                  <a:lnTo>
                    <a:pt x="459" y="691"/>
                  </a:lnTo>
                  <a:lnTo>
                    <a:pt x="389" y="650"/>
                  </a:lnTo>
                  <a:lnTo>
                    <a:pt x="319" y="603"/>
                  </a:lnTo>
                  <a:lnTo>
                    <a:pt x="253" y="552"/>
                  </a:lnTo>
                  <a:lnTo>
                    <a:pt x="191" y="494"/>
                  </a:lnTo>
                  <a:lnTo>
                    <a:pt x="133" y="431"/>
                  </a:lnTo>
                  <a:lnTo>
                    <a:pt x="79" y="363"/>
                  </a:lnTo>
                  <a:lnTo>
                    <a:pt x="29" y="291"/>
                  </a:lnTo>
                  <a:lnTo>
                    <a:pt x="14" y="260"/>
                  </a:lnTo>
                  <a:lnTo>
                    <a:pt x="4" y="229"/>
                  </a:lnTo>
                  <a:lnTo>
                    <a:pt x="0" y="195"/>
                  </a:lnTo>
                  <a:lnTo>
                    <a:pt x="2" y="164"/>
                  </a:lnTo>
                  <a:lnTo>
                    <a:pt x="9" y="131"/>
                  </a:lnTo>
                  <a:lnTo>
                    <a:pt x="22" y="101"/>
                  </a:lnTo>
                  <a:lnTo>
                    <a:pt x="39" y="73"/>
                  </a:lnTo>
                  <a:lnTo>
                    <a:pt x="62" y="49"/>
                  </a:lnTo>
                  <a:lnTo>
                    <a:pt x="90" y="28"/>
                  </a:lnTo>
                  <a:lnTo>
                    <a:pt x="120" y="12"/>
                  </a:lnTo>
                  <a:lnTo>
                    <a:pt x="152" y="4"/>
                  </a:lnTo>
                  <a:lnTo>
                    <a:pt x="18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4" name="Rectangle 8"/>
            <p:cNvSpPr>
              <a:spLocks noChangeArrowheads="1"/>
            </p:cNvSpPr>
            <p:nvPr/>
          </p:nvSpPr>
          <p:spPr bwMode="auto">
            <a:xfrm>
              <a:off x="2214" y="2003"/>
              <a:ext cx="287" cy="17"/>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5" name="Rectangle 9"/>
            <p:cNvSpPr>
              <a:spLocks noChangeArrowheads="1"/>
            </p:cNvSpPr>
            <p:nvPr/>
          </p:nvSpPr>
          <p:spPr bwMode="auto">
            <a:xfrm>
              <a:off x="2312" y="2069"/>
              <a:ext cx="187" cy="16"/>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6" name="Rectangle 10"/>
            <p:cNvSpPr>
              <a:spLocks noChangeArrowheads="1"/>
            </p:cNvSpPr>
            <p:nvPr/>
          </p:nvSpPr>
          <p:spPr bwMode="auto">
            <a:xfrm>
              <a:off x="2240" y="2131"/>
              <a:ext cx="188" cy="16"/>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57" name="心形 56"/>
          <p:cNvSpPr/>
          <p:nvPr/>
        </p:nvSpPr>
        <p:spPr>
          <a:xfrm>
            <a:off x="9041907" y="2805444"/>
            <a:ext cx="881789" cy="671143"/>
          </a:xfrm>
          <a:prstGeom prst="hear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59" name="直線接點 58"/>
          <p:cNvCxnSpPr/>
          <p:nvPr/>
        </p:nvCxnSpPr>
        <p:spPr>
          <a:xfrm flipH="1">
            <a:off x="9383923" y="2949384"/>
            <a:ext cx="98878" cy="10982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線接點 61"/>
          <p:cNvCxnSpPr/>
          <p:nvPr/>
        </p:nvCxnSpPr>
        <p:spPr>
          <a:xfrm flipH="1" flipV="1">
            <a:off x="9348440" y="3065316"/>
            <a:ext cx="139497" cy="5383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接點 64"/>
          <p:cNvCxnSpPr/>
          <p:nvPr/>
        </p:nvCxnSpPr>
        <p:spPr>
          <a:xfrm flipH="1">
            <a:off x="9418188" y="3111096"/>
            <a:ext cx="98878" cy="10982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直線接點 65"/>
          <p:cNvCxnSpPr/>
          <p:nvPr/>
        </p:nvCxnSpPr>
        <p:spPr>
          <a:xfrm flipH="1" flipV="1">
            <a:off x="9383923" y="3220925"/>
            <a:ext cx="170534" cy="993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線接點 67"/>
          <p:cNvCxnSpPr/>
          <p:nvPr/>
        </p:nvCxnSpPr>
        <p:spPr>
          <a:xfrm flipH="1">
            <a:off x="9443896" y="3305331"/>
            <a:ext cx="83639" cy="177269"/>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乘號 69"/>
          <p:cNvSpPr/>
          <p:nvPr/>
        </p:nvSpPr>
        <p:spPr>
          <a:xfrm>
            <a:off x="5350855" y="2041318"/>
            <a:ext cx="1103820" cy="1192177"/>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文字方塊 70"/>
          <p:cNvSpPr txBox="1"/>
          <p:nvPr/>
        </p:nvSpPr>
        <p:spPr>
          <a:xfrm>
            <a:off x="351595" y="4514515"/>
            <a:ext cx="3281176" cy="584775"/>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法律保障懷孕權</a:t>
            </a:r>
            <a:endParaRPr lang="zh-TW" altLang="en-US" sz="3200" b="1" dirty="0">
              <a:latin typeface="微軟正黑體" panose="020B0604030504040204" pitchFamily="34" charset="-120"/>
              <a:ea typeface="微軟正黑體" panose="020B0604030504040204" pitchFamily="34" charset="-120"/>
            </a:endParaRPr>
          </a:p>
        </p:txBody>
      </p:sp>
      <p:sp>
        <p:nvSpPr>
          <p:cNvPr id="72" name="文字方塊 71"/>
          <p:cNvSpPr txBox="1"/>
          <p:nvPr/>
        </p:nvSpPr>
        <p:spPr>
          <a:xfrm>
            <a:off x="4050797" y="4514515"/>
            <a:ext cx="3281176" cy="1569660"/>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雇主</a:t>
            </a:r>
            <a:r>
              <a:rPr lang="zh-TW" altLang="en-US" sz="3200" b="1" dirty="0">
                <a:latin typeface="微軟正黑體" panose="020B0604030504040204" pitchFamily="34" charset="-120"/>
                <a:ea typeface="微軟正黑體" panose="020B0604030504040204" pitchFamily="34" charset="-120"/>
              </a:rPr>
              <a:t>擔心</a:t>
            </a:r>
            <a:r>
              <a:rPr lang="zh-TW" altLang="en-US" sz="3200" b="1" dirty="0" smtClean="0">
                <a:latin typeface="微軟正黑體" panose="020B0604030504040204" pitchFamily="34" charset="-120"/>
                <a:ea typeface="微軟正黑體" panose="020B0604030504040204" pitchFamily="34" charset="-120"/>
              </a:rPr>
              <a:t>勞動力減損</a:t>
            </a:r>
            <a:r>
              <a:rPr lang="zh-TW" altLang="en-US" sz="3200" b="1" dirty="0">
                <a:latin typeface="微軟正黑體" panose="020B0604030504040204" pitchFamily="34" charset="-120"/>
                <a:ea typeface="微軟正黑體" panose="020B0604030504040204" pitchFamily="34" charset="-120"/>
              </a:rPr>
              <a:t>，</a:t>
            </a:r>
            <a:r>
              <a:rPr lang="zh-TW" altLang="en-US" sz="3200" b="1" dirty="0" smtClean="0">
                <a:latin typeface="微軟正黑體" panose="020B0604030504040204" pitchFamily="34" charset="-120"/>
                <a:ea typeface="微軟正黑體" panose="020B0604030504040204" pitchFamily="34" charset="-120"/>
              </a:rPr>
              <a:t>規定僱用期間不得懷孕</a:t>
            </a:r>
            <a:endParaRPr lang="zh-TW" altLang="en-US" sz="3200" b="1" dirty="0">
              <a:latin typeface="微軟正黑體" panose="020B0604030504040204" pitchFamily="34" charset="-120"/>
              <a:ea typeface="微軟正黑體" panose="020B0604030504040204" pitchFamily="34" charset="-120"/>
            </a:endParaRPr>
          </a:p>
        </p:txBody>
      </p:sp>
      <p:sp>
        <p:nvSpPr>
          <p:cNvPr id="73" name="文字方塊 72"/>
          <p:cNvSpPr txBox="1"/>
          <p:nvPr/>
        </p:nvSpPr>
        <p:spPr>
          <a:xfrm>
            <a:off x="7834000" y="4516829"/>
            <a:ext cx="3519800" cy="1569660"/>
          </a:xfrm>
          <a:prstGeom prst="rect">
            <a:avLst/>
          </a:prstGeom>
          <a:noFill/>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無法與雇主達成共識</a:t>
            </a:r>
            <a:r>
              <a:rPr lang="zh-TW" altLang="en-US" sz="3200" b="1" dirty="0">
                <a:latin typeface="微軟正黑體" panose="020B0604030504040204" pitchFamily="34" charset="-120"/>
                <a:ea typeface="微軟正黑體" panose="020B0604030504040204" pitchFamily="34" charset="-120"/>
              </a:rPr>
              <a:t>，</a:t>
            </a:r>
            <a:r>
              <a:rPr lang="zh-TW" altLang="en-US" sz="3200" b="1" dirty="0" smtClean="0">
                <a:latin typeface="微軟正黑體" panose="020B0604030504040204" pitchFamily="34" charset="-120"/>
                <a:ea typeface="微軟正黑體" panose="020B0604030504040204" pitchFamily="34" charset="-120"/>
              </a:rPr>
              <a:t>移工逃逸、移工寶寶遭受棄養</a:t>
            </a:r>
            <a:endParaRPr lang="zh-TW" altLang="en-US" sz="3200" b="1" dirty="0">
              <a:latin typeface="微軟正黑體" panose="020B0604030504040204" pitchFamily="34" charset="-120"/>
              <a:ea typeface="微軟正黑體" panose="020B0604030504040204" pitchFamily="34" charset="-120"/>
            </a:endParaRPr>
          </a:p>
        </p:txBody>
      </p:sp>
      <p:grpSp>
        <p:nvGrpSpPr>
          <p:cNvPr id="6" name="群組 5"/>
          <p:cNvGrpSpPr/>
          <p:nvPr/>
        </p:nvGrpSpPr>
        <p:grpSpPr>
          <a:xfrm>
            <a:off x="11639006" y="6289522"/>
            <a:ext cx="442158" cy="442158"/>
            <a:chOff x="11639006" y="6289522"/>
            <a:chExt cx="442158" cy="442158"/>
          </a:xfrm>
        </p:grpSpPr>
        <p:sp>
          <p:nvSpPr>
            <p:cNvPr id="58" name="橢圓 57"/>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5" name="文字方塊 4"/>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11</a:t>
              </a:r>
              <a:endParaRPr lang="zh-TW" altLang="en-US" dirty="0">
                <a:solidFill>
                  <a:schemeClr val="bg1"/>
                </a:solidFill>
              </a:endParaRPr>
            </a:p>
          </p:txBody>
        </p:sp>
      </p:grpSp>
      <p:sp>
        <p:nvSpPr>
          <p:cNvPr id="60" name="文字方塊 59"/>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pic>
        <p:nvPicPr>
          <p:cNvPr id="61" name="圖片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1859206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6000" dirty="0" smtClean="0">
                <a:solidFill>
                  <a:schemeClr val="accent3">
                    <a:lumMod val="50000"/>
                  </a:schemeClr>
                </a:solidFill>
                <a:latin typeface="微軟正黑體" panose="020B0604030504040204" pitchFamily="34" charset="-120"/>
                <a:ea typeface="微軟正黑體" panose="020B0604030504040204" pitchFamily="34" charset="-120"/>
              </a:rPr>
              <a:t>國內現況</a:t>
            </a:r>
            <a:endParaRPr lang="zh-TW" altLang="en-US" sz="60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58" name="內容版面配置區 2"/>
          <p:cNvSpPr txBox="1">
            <a:spLocks/>
          </p:cNvSpPr>
          <p:nvPr/>
        </p:nvSpPr>
        <p:spPr>
          <a:xfrm>
            <a:off x="6211583" y="1966632"/>
            <a:ext cx="5680166" cy="4871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b="1" dirty="0" smtClean="0">
                <a:latin typeface="微軟正黑體" panose="020B0604030504040204" pitchFamily="34" charset="-120"/>
                <a:ea typeface="微軟正黑體" panose="020B0604030504040204" pitchFamily="34" charset="-120"/>
              </a:rPr>
              <a:t>台灣</a:t>
            </a:r>
            <a:r>
              <a:rPr kumimoji="1" lang="en-US" altLang="zh-TW" sz="3200" b="1" dirty="0" smtClean="0">
                <a:latin typeface="微軟正黑體" panose="020B0604030504040204" pitchFamily="34" charset="-120"/>
                <a:ea typeface="微軟正黑體" panose="020B0604030504040204" pitchFamily="34" charset="-120"/>
              </a:rPr>
              <a:t>-</a:t>
            </a:r>
            <a:r>
              <a:rPr kumimoji="1" lang="zh-TW" altLang="en-US" sz="3200" b="1" dirty="0" smtClean="0">
                <a:latin typeface="微軟正黑體" panose="020B0604030504040204" pitchFamily="34" charset="-120"/>
                <a:ea typeface="微軟正黑體" panose="020B0604030504040204" pitchFamily="34" charset="-120"/>
              </a:rPr>
              <a:t>關愛之家協會</a:t>
            </a:r>
            <a:endParaRPr kumimoji="1" lang="zh-TW" altLang="en-US" sz="3200" b="1" dirty="0">
              <a:latin typeface="微軟正黑體" panose="020B0604030504040204" pitchFamily="34" charset="-120"/>
              <a:ea typeface="微軟正黑體" panose="020B0604030504040204" pitchFamily="34" charset="-120"/>
            </a:endParaRPr>
          </a:p>
        </p:txBody>
      </p:sp>
      <p:sp>
        <p:nvSpPr>
          <p:cNvPr id="60" name="內容版面配置區 2"/>
          <p:cNvSpPr txBox="1">
            <a:spLocks/>
          </p:cNvSpPr>
          <p:nvPr/>
        </p:nvSpPr>
        <p:spPr>
          <a:xfrm>
            <a:off x="6244386" y="2560650"/>
            <a:ext cx="2329619" cy="25750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TW" altLang="en-US" dirty="0" smtClean="0">
                <a:latin typeface="微軟正黑體" panose="020B0604030504040204" pitchFamily="34" charset="-120"/>
                <a:ea typeface="微軟正黑體" panose="020B0604030504040204" pitchFamily="34" charset="-120"/>
              </a:rPr>
              <a:t>緊急醫療</a:t>
            </a:r>
          </a:p>
          <a:p>
            <a:r>
              <a:rPr kumimoji="1" lang="zh-TW" altLang="en-US" dirty="0" smtClean="0">
                <a:latin typeface="微軟正黑體" panose="020B0604030504040204" pitchFamily="34" charset="-120"/>
                <a:ea typeface="微軟正黑體" panose="020B0604030504040204" pitchFamily="34" charset="-120"/>
              </a:rPr>
              <a:t>生活照顧</a:t>
            </a:r>
          </a:p>
          <a:p>
            <a:r>
              <a:rPr kumimoji="1" lang="zh-TW" altLang="en-US" dirty="0" smtClean="0">
                <a:latin typeface="微軟正黑體" panose="020B0604030504040204" pitchFamily="34" charset="-120"/>
                <a:ea typeface="微軟正黑體" panose="020B0604030504040204" pitchFamily="34" charset="-120"/>
              </a:rPr>
              <a:t>求學教育</a:t>
            </a:r>
          </a:p>
          <a:p>
            <a:r>
              <a:rPr kumimoji="1" lang="zh-TW" altLang="en-US" dirty="0" smtClean="0">
                <a:latin typeface="微軟正黑體" panose="020B0604030504040204" pitchFamily="34" charset="-120"/>
                <a:ea typeface="微軟正黑體" panose="020B0604030504040204" pitchFamily="34" charset="-120"/>
              </a:rPr>
              <a:t>法律諮詢</a:t>
            </a:r>
          </a:p>
          <a:p>
            <a:r>
              <a:rPr kumimoji="1" lang="zh-TW" altLang="en-US" dirty="0" smtClean="0">
                <a:latin typeface="微軟正黑體" panose="020B0604030504040204" pitchFamily="34" charset="-120"/>
                <a:ea typeface="微軟正黑體" panose="020B0604030504040204" pitchFamily="34" charset="-120"/>
              </a:rPr>
              <a:t>協助返鄉</a:t>
            </a:r>
          </a:p>
        </p:txBody>
      </p:sp>
      <p:sp>
        <p:nvSpPr>
          <p:cNvPr id="61" name="內容版面配置區 2"/>
          <p:cNvSpPr txBox="1">
            <a:spLocks/>
          </p:cNvSpPr>
          <p:nvPr/>
        </p:nvSpPr>
        <p:spPr>
          <a:xfrm>
            <a:off x="6244386" y="5242499"/>
            <a:ext cx="5109414" cy="12607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dirty="0" smtClean="0">
                <a:solidFill>
                  <a:srgbClr val="FF0000"/>
                </a:solidFill>
                <a:latin typeface="微軟正黑體" panose="020B0604030504040204" pitchFamily="34" charset="-120"/>
                <a:ea typeface="微軟正黑體" panose="020B0604030504040204" pitchFamily="34" charset="-120"/>
              </a:rPr>
              <a:t>提</a:t>
            </a:r>
            <a:r>
              <a:rPr kumimoji="1" lang="zh-TW" altLang="en-US" sz="3200" dirty="0">
                <a:solidFill>
                  <a:srgbClr val="FF0000"/>
                </a:solidFill>
                <a:latin typeface="微軟正黑體" panose="020B0604030504040204" pitchFamily="34" charset="-120"/>
                <a:ea typeface="微軟正黑體" panose="020B0604030504040204" pitchFamily="34" charset="-120"/>
              </a:rPr>
              <a:t>供</a:t>
            </a:r>
            <a:r>
              <a:rPr kumimoji="1" lang="zh-TW" altLang="en-US" sz="3200" dirty="0" smtClean="0">
                <a:solidFill>
                  <a:srgbClr val="FF0000"/>
                </a:solidFill>
                <a:latin typeface="微軟正黑體" panose="020B0604030504040204" pitchFamily="34" charset="-120"/>
                <a:ea typeface="微軟正黑體" panose="020B0604030504040204" pitchFamily="34" charset="-120"/>
              </a:rPr>
              <a:t>照護安置，但法規層面根本問題仍待解決。</a:t>
            </a:r>
          </a:p>
        </p:txBody>
      </p:sp>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5783" y="1736294"/>
            <a:ext cx="4429125" cy="4010025"/>
          </a:xfrm>
          <a:prstGeom prst="rect">
            <a:avLst/>
          </a:prstGeom>
        </p:spPr>
      </p:pic>
      <p:sp>
        <p:nvSpPr>
          <p:cNvPr id="9" name="文字方塊 8"/>
          <p:cNvSpPr txBox="1"/>
          <p:nvPr/>
        </p:nvSpPr>
        <p:spPr>
          <a:xfrm>
            <a:off x="2292726" y="5719003"/>
            <a:ext cx="3602182"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圖片來源：關愛之家粉絲專頁</a:t>
            </a:r>
            <a:r>
              <a:rPr lang="en-US" altLang="zh-TW" sz="1400" dirty="0" smtClean="0">
                <a:latin typeface="微軟正黑體" panose="020B0604030504040204" pitchFamily="34" charset="-120"/>
                <a:ea typeface="微軟正黑體" panose="020B0604030504040204" pitchFamily="34" charset="-120"/>
              </a:rPr>
              <a:t>)</a:t>
            </a:r>
            <a:endParaRPr lang="zh-TW" altLang="en-US" sz="1400" dirty="0">
              <a:latin typeface="微軟正黑體" panose="020B0604030504040204" pitchFamily="34" charset="-120"/>
              <a:ea typeface="微軟正黑體" panose="020B0604030504040204" pitchFamily="34" charset="-120"/>
            </a:endParaRPr>
          </a:p>
        </p:txBody>
      </p:sp>
      <p:grpSp>
        <p:nvGrpSpPr>
          <p:cNvPr id="11" name="群組 10"/>
          <p:cNvGrpSpPr/>
          <p:nvPr/>
        </p:nvGrpSpPr>
        <p:grpSpPr>
          <a:xfrm>
            <a:off x="11639006" y="6289522"/>
            <a:ext cx="442158" cy="442158"/>
            <a:chOff x="11639006" y="6289522"/>
            <a:chExt cx="442158" cy="442158"/>
          </a:xfrm>
        </p:grpSpPr>
        <p:sp>
          <p:nvSpPr>
            <p:cNvPr id="12" name="橢圓 1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3" name="文字方塊 12"/>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12</a:t>
              </a:r>
              <a:endParaRPr lang="zh-TW" altLang="en-US" dirty="0">
                <a:solidFill>
                  <a:schemeClr val="bg1"/>
                </a:solidFill>
              </a:endParaRPr>
            </a:p>
          </p:txBody>
        </p:sp>
      </p:grpSp>
      <p:sp>
        <p:nvSpPr>
          <p:cNvPr id="14" name="文字方塊 13"/>
          <p:cNvSpPr txBox="1"/>
          <p:nvPr/>
        </p:nvSpPr>
        <p:spPr>
          <a:xfrm>
            <a:off x="0" y="0"/>
            <a:ext cx="1115858"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說明問</a:t>
            </a:r>
            <a:r>
              <a:rPr lang="zh-TW" altLang="en-US" sz="3600" dirty="0">
                <a:solidFill>
                  <a:schemeClr val="bg1"/>
                </a:solidFill>
                <a:latin typeface="微軟正黑體" panose="020B0604030504040204" pitchFamily="34" charset="-120"/>
                <a:ea typeface="微軟正黑體" panose="020B0604030504040204" pitchFamily="34" charset="-120"/>
              </a:rPr>
              <a:t>題</a:t>
            </a:r>
          </a:p>
        </p:txBody>
      </p:sp>
      <p:pic>
        <p:nvPicPr>
          <p:cNvPr id="15" name="圖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13015347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594077"/>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1291298" y="4700927"/>
            <a:ext cx="9285717" cy="1107996"/>
          </a:xfrm>
          <a:prstGeom prst="rect">
            <a:avLst/>
          </a:prstGeom>
          <a:noFill/>
        </p:spPr>
        <p:txBody>
          <a:bodyPr wrap="square" rtlCol="0">
            <a:spAutoFit/>
          </a:bodyPr>
          <a:lstStyle/>
          <a:p>
            <a:r>
              <a:rPr lang="zh-TW" altLang="en-US" sz="6600" dirty="0" smtClean="0">
                <a:latin typeface="微軟正黑體" panose="020B0604030504040204" pitchFamily="34" charset="-120"/>
                <a:ea typeface="微軟正黑體" panose="020B0604030504040204" pitchFamily="34" charset="-120"/>
              </a:rPr>
              <a:t>第二步驟</a:t>
            </a:r>
            <a:r>
              <a:rPr lang="en-US" altLang="zh-TW" sz="6600" dirty="0" smtClean="0">
                <a:latin typeface="微軟正黑體" panose="020B0604030504040204" pitchFamily="34" charset="-120"/>
                <a:ea typeface="微軟正黑體" panose="020B0604030504040204" pitchFamily="34" charset="-120"/>
              </a:rPr>
              <a:t>-</a:t>
            </a:r>
            <a:r>
              <a:rPr lang="zh-TW" altLang="en-US" sz="6600" dirty="0" smtClean="0">
                <a:latin typeface="微軟正黑體" panose="020B0604030504040204" pitchFamily="34" charset="-120"/>
                <a:ea typeface="微軟正黑體" panose="020B0604030504040204" pitchFamily="34" charset="-120"/>
              </a:rPr>
              <a:t>研究可行政策</a:t>
            </a:r>
          </a:p>
        </p:txBody>
      </p:sp>
      <p:sp>
        <p:nvSpPr>
          <p:cNvPr id="9" name="矩形 8"/>
          <p:cNvSpPr/>
          <p:nvPr/>
        </p:nvSpPr>
        <p:spPr>
          <a:xfrm>
            <a:off x="0" y="4594077"/>
            <a:ext cx="463479" cy="1214846"/>
          </a:xfrm>
          <a:prstGeom prst="rect">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005840" y="409609"/>
            <a:ext cx="5910485" cy="3940323"/>
          </a:xfrm>
          <a:prstGeom prst="rect">
            <a:avLst/>
          </a:prstGeom>
          <a:ln>
            <a:noFill/>
          </a:ln>
          <a:effectLst>
            <a:softEdge rad="112500"/>
          </a:effectLst>
        </p:spPr>
      </p:pic>
      <p:grpSp>
        <p:nvGrpSpPr>
          <p:cNvPr id="10" name="群組 9"/>
          <p:cNvGrpSpPr/>
          <p:nvPr/>
        </p:nvGrpSpPr>
        <p:grpSpPr>
          <a:xfrm>
            <a:off x="11639006" y="6289522"/>
            <a:ext cx="442158" cy="442158"/>
            <a:chOff x="11639006" y="6289522"/>
            <a:chExt cx="442158" cy="442158"/>
          </a:xfrm>
        </p:grpSpPr>
        <p:sp>
          <p:nvSpPr>
            <p:cNvPr id="11" name="橢圓 10"/>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2" name="文字方塊 11"/>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13</a:t>
              </a:r>
              <a:endParaRPr lang="zh-TW" altLang="en-US" dirty="0">
                <a:solidFill>
                  <a:schemeClr val="bg1"/>
                </a:solidFill>
              </a:endParaRPr>
            </a:p>
          </p:txBody>
        </p:sp>
      </p:gr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0509" y="0"/>
            <a:ext cx="1191491" cy="1191491"/>
          </a:xfrm>
          <a:prstGeom prst="rect">
            <a:avLst/>
          </a:prstGeom>
        </p:spPr>
      </p:pic>
    </p:spTree>
    <p:extLst>
      <p:ext uri="{BB962C8B-B14F-4D97-AF65-F5344CB8AC3E}">
        <p14:creationId xmlns:p14="http://schemas.microsoft.com/office/powerpoint/2010/main" val="6275878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526061" y="14748"/>
            <a:ext cx="10515600" cy="1325563"/>
          </a:xfrm>
        </p:spPr>
        <p:txBody>
          <a:bodyPr>
            <a:normAutofit/>
          </a:bodyPr>
          <a:lstStyle/>
          <a:p>
            <a:pPr algn="ctr"/>
            <a:r>
              <a:rPr lang="zh-TW" altLang="en-US" sz="3600" dirty="0" smtClean="0">
                <a:solidFill>
                  <a:schemeClr val="accent3">
                    <a:lumMod val="50000"/>
                  </a:schemeClr>
                </a:solidFill>
                <a:latin typeface="微軟正黑體" panose="020B0604030504040204" pitchFamily="34" charset="-120"/>
                <a:ea typeface="微軟正黑體" panose="020B0604030504040204" pitchFamily="34" charset="-120"/>
              </a:rPr>
              <a:t>建立專責機構</a:t>
            </a:r>
            <a:r>
              <a:rPr lang="zh-TW" altLang="en-US" sz="3600" dirty="0" smtClean="0">
                <a:solidFill>
                  <a:schemeClr val="accent3">
                    <a:lumMod val="50000"/>
                  </a:schemeClr>
                </a:solidFill>
                <a:latin typeface="微軟正黑體" panose="020B0604030504040204" pitchFamily="34" charset="-120"/>
                <a:ea typeface="微軟正黑體" panose="020B0604030504040204" pitchFamily="34" charset="-120"/>
              </a:rPr>
              <a:t>促進</a:t>
            </a:r>
            <a:r>
              <a:rPr lang="en-US" altLang="zh-TW" sz="3600" dirty="0" smtClean="0">
                <a:solidFill>
                  <a:schemeClr val="accent3">
                    <a:lumMod val="50000"/>
                  </a:schemeClr>
                </a:solidFill>
                <a:latin typeface="微軟正黑體" panose="020B0604030504040204" pitchFamily="34" charset="-120"/>
                <a:ea typeface="微軟正黑體" panose="020B0604030504040204" pitchFamily="34" charset="-120"/>
              </a:rPr>
              <a:t>《</a:t>
            </a:r>
            <a:r>
              <a:rPr lang="zh-TW" altLang="en-US" sz="3600" dirty="0" smtClean="0">
                <a:solidFill>
                  <a:schemeClr val="accent3">
                    <a:lumMod val="50000"/>
                  </a:schemeClr>
                </a:solidFill>
                <a:latin typeface="微軟正黑體" panose="020B0604030504040204" pitchFamily="34" charset="-120"/>
                <a:ea typeface="微軟正黑體" panose="020B0604030504040204" pitchFamily="34" charset="-120"/>
              </a:rPr>
              <a:t>保護所有移工及其家庭成員權利國際公約</a:t>
            </a:r>
            <a:r>
              <a:rPr lang="en-US" altLang="zh-TW" sz="3600" dirty="0" smtClean="0">
                <a:solidFill>
                  <a:schemeClr val="accent3">
                    <a:lumMod val="50000"/>
                  </a:schemeClr>
                </a:solidFill>
                <a:latin typeface="微軟正黑體" panose="020B0604030504040204" pitchFamily="34" charset="-120"/>
                <a:ea typeface="微軟正黑體" panose="020B0604030504040204" pitchFamily="34" charset="-120"/>
              </a:rPr>
              <a:t>》</a:t>
            </a:r>
            <a:r>
              <a:rPr lang="zh-TW" altLang="en-US" sz="3600" dirty="0" smtClean="0">
                <a:solidFill>
                  <a:schemeClr val="accent3">
                    <a:lumMod val="50000"/>
                  </a:schemeClr>
                </a:solidFill>
                <a:latin typeface="微軟正黑體" panose="020B0604030504040204" pitchFamily="34" charset="-120"/>
                <a:ea typeface="微軟正黑體" panose="020B0604030504040204" pitchFamily="34" charset="-120"/>
              </a:rPr>
              <a:t>內國法化</a:t>
            </a:r>
            <a:endParaRPr lang="zh-TW" altLang="en-US" sz="36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6" name="內容版面配置區 2"/>
          <p:cNvSpPr txBox="1">
            <a:spLocks/>
          </p:cNvSpPr>
          <p:nvPr/>
        </p:nvSpPr>
        <p:spPr>
          <a:xfrm>
            <a:off x="7548582" y="5406974"/>
            <a:ext cx="2810069" cy="611249"/>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dirty="0" smtClean="0">
                <a:latin typeface="微軟正黑體" panose="020B0604030504040204" pitchFamily="34" charset="-120"/>
                <a:ea typeface="微軟正黑體" panose="020B0604030504040204" pitchFamily="34" charset="-120"/>
              </a:rPr>
              <a:t>移工</a:t>
            </a:r>
            <a:r>
              <a:rPr kumimoji="1" lang="en-US" altLang="zh-TW" sz="3200" dirty="0" smtClean="0">
                <a:latin typeface="微軟正黑體" panose="020B0604030504040204" pitchFamily="34" charset="-120"/>
                <a:ea typeface="微軟正黑體" panose="020B0604030504040204" pitchFamily="34" charset="-120"/>
              </a:rPr>
              <a:t>/</a:t>
            </a:r>
            <a:r>
              <a:rPr kumimoji="1" lang="zh-TW" altLang="en-US" sz="3200" dirty="0" smtClean="0">
                <a:latin typeface="微軟正黑體" panose="020B0604030504040204" pitchFamily="34" charset="-120"/>
                <a:ea typeface="微軟正黑體" panose="020B0604030504040204" pitchFamily="34" charset="-120"/>
              </a:rPr>
              <a:t>仲介公司</a:t>
            </a:r>
          </a:p>
        </p:txBody>
      </p:sp>
      <p:grpSp>
        <p:nvGrpSpPr>
          <p:cNvPr id="6" name="Group 4"/>
          <p:cNvGrpSpPr>
            <a:grpSpLocks noChangeAspect="1"/>
          </p:cNvGrpSpPr>
          <p:nvPr/>
        </p:nvGrpSpPr>
        <p:grpSpPr bwMode="auto">
          <a:xfrm>
            <a:off x="1485409" y="2027294"/>
            <a:ext cx="2844214" cy="3262465"/>
            <a:chOff x="3323" y="283"/>
            <a:chExt cx="3471" cy="4098"/>
          </a:xfrm>
        </p:grpSpPr>
        <p:sp>
          <p:nvSpPr>
            <p:cNvPr id="9" name="Rectangle 6"/>
            <p:cNvSpPr>
              <a:spLocks noChangeArrowheads="1"/>
            </p:cNvSpPr>
            <p:nvPr/>
          </p:nvSpPr>
          <p:spPr bwMode="auto">
            <a:xfrm>
              <a:off x="3797" y="2629"/>
              <a:ext cx="2524" cy="1615"/>
            </a:xfrm>
            <a:prstGeom prst="rect">
              <a:avLst/>
            </a:prstGeom>
            <a:solidFill>
              <a:srgbClr val="FFBA92"/>
            </a:solidFill>
            <a:ln w="0">
              <a:solidFill>
                <a:srgbClr val="FFBA92"/>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 name="Rectangle 7"/>
            <p:cNvSpPr>
              <a:spLocks noChangeArrowheads="1"/>
            </p:cNvSpPr>
            <p:nvPr/>
          </p:nvSpPr>
          <p:spPr bwMode="auto">
            <a:xfrm>
              <a:off x="3797" y="2629"/>
              <a:ext cx="234" cy="1615"/>
            </a:xfrm>
            <a:prstGeom prst="rect">
              <a:avLst/>
            </a:prstGeom>
            <a:solidFill>
              <a:srgbClr val="FBA077"/>
            </a:solidFill>
            <a:ln w="0">
              <a:solidFill>
                <a:srgbClr val="FBA077"/>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1" name="Freeform 8"/>
            <p:cNvSpPr>
              <a:spLocks/>
            </p:cNvSpPr>
            <p:nvPr/>
          </p:nvSpPr>
          <p:spPr bwMode="auto">
            <a:xfrm>
              <a:off x="5788" y="3088"/>
              <a:ext cx="123" cy="270"/>
            </a:xfrm>
            <a:custGeom>
              <a:avLst/>
              <a:gdLst>
                <a:gd name="T0" fmla="*/ 61 w 123"/>
                <a:gd name="T1" fmla="*/ 0 h 270"/>
                <a:gd name="T2" fmla="*/ 81 w 123"/>
                <a:gd name="T3" fmla="*/ 4 h 270"/>
                <a:gd name="T4" fmla="*/ 98 w 123"/>
                <a:gd name="T5" fmla="*/ 13 h 270"/>
                <a:gd name="T6" fmla="*/ 112 w 123"/>
                <a:gd name="T7" fmla="*/ 25 h 270"/>
                <a:gd name="T8" fmla="*/ 121 w 123"/>
                <a:gd name="T9" fmla="*/ 42 h 270"/>
                <a:gd name="T10" fmla="*/ 123 w 123"/>
                <a:gd name="T11" fmla="*/ 62 h 270"/>
                <a:gd name="T12" fmla="*/ 123 w 123"/>
                <a:gd name="T13" fmla="*/ 208 h 270"/>
                <a:gd name="T14" fmla="*/ 121 w 123"/>
                <a:gd name="T15" fmla="*/ 228 h 270"/>
                <a:gd name="T16" fmla="*/ 112 w 123"/>
                <a:gd name="T17" fmla="*/ 245 h 270"/>
                <a:gd name="T18" fmla="*/ 98 w 123"/>
                <a:gd name="T19" fmla="*/ 257 h 270"/>
                <a:gd name="T20" fmla="*/ 81 w 123"/>
                <a:gd name="T21" fmla="*/ 266 h 270"/>
                <a:gd name="T22" fmla="*/ 61 w 123"/>
                <a:gd name="T23" fmla="*/ 270 h 270"/>
                <a:gd name="T24" fmla="*/ 42 w 123"/>
                <a:gd name="T25" fmla="*/ 266 h 270"/>
                <a:gd name="T26" fmla="*/ 25 w 123"/>
                <a:gd name="T27" fmla="*/ 257 h 270"/>
                <a:gd name="T28" fmla="*/ 11 w 123"/>
                <a:gd name="T29" fmla="*/ 245 h 270"/>
                <a:gd name="T30" fmla="*/ 3 w 123"/>
                <a:gd name="T31" fmla="*/ 228 h 270"/>
                <a:gd name="T32" fmla="*/ 0 w 123"/>
                <a:gd name="T33" fmla="*/ 208 h 270"/>
                <a:gd name="T34" fmla="*/ 0 w 123"/>
                <a:gd name="T35" fmla="*/ 62 h 270"/>
                <a:gd name="T36" fmla="*/ 3 w 123"/>
                <a:gd name="T37" fmla="*/ 42 h 270"/>
                <a:gd name="T38" fmla="*/ 11 w 123"/>
                <a:gd name="T39" fmla="*/ 25 h 270"/>
                <a:gd name="T40" fmla="*/ 25 w 123"/>
                <a:gd name="T41" fmla="*/ 13 h 270"/>
                <a:gd name="T42" fmla="*/ 42 w 123"/>
                <a:gd name="T43" fmla="*/ 4 h 270"/>
                <a:gd name="T44" fmla="*/ 61 w 123"/>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270">
                  <a:moveTo>
                    <a:pt x="61" y="0"/>
                  </a:moveTo>
                  <a:lnTo>
                    <a:pt x="81" y="4"/>
                  </a:lnTo>
                  <a:lnTo>
                    <a:pt x="98" y="13"/>
                  </a:lnTo>
                  <a:lnTo>
                    <a:pt x="112" y="25"/>
                  </a:lnTo>
                  <a:lnTo>
                    <a:pt x="121" y="42"/>
                  </a:lnTo>
                  <a:lnTo>
                    <a:pt x="123" y="62"/>
                  </a:lnTo>
                  <a:lnTo>
                    <a:pt x="123" y="208"/>
                  </a:lnTo>
                  <a:lnTo>
                    <a:pt x="121" y="228"/>
                  </a:lnTo>
                  <a:lnTo>
                    <a:pt x="112" y="245"/>
                  </a:lnTo>
                  <a:lnTo>
                    <a:pt x="98" y="257"/>
                  </a:lnTo>
                  <a:lnTo>
                    <a:pt x="81" y="266"/>
                  </a:lnTo>
                  <a:lnTo>
                    <a:pt x="61" y="270"/>
                  </a:lnTo>
                  <a:lnTo>
                    <a:pt x="42" y="266"/>
                  </a:lnTo>
                  <a:lnTo>
                    <a:pt x="25" y="257"/>
                  </a:lnTo>
                  <a:lnTo>
                    <a:pt x="11" y="245"/>
                  </a:lnTo>
                  <a:lnTo>
                    <a:pt x="3" y="228"/>
                  </a:lnTo>
                  <a:lnTo>
                    <a:pt x="0" y="208"/>
                  </a:lnTo>
                  <a:lnTo>
                    <a:pt x="0" y="62"/>
                  </a:lnTo>
                  <a:lnTo>
                    <a:pt x="3" y="42"/>
                  </a:lnTo>
                  <a:lnTo>
                    <a:pt x="11" y="25"/>
                  </a:lnTo>
                  <a:lnTo>
                    <a:pt x="25" y="13"/>
                  </a:lnTo>
                  <a:lnTo>
                    <a:pt x="42" y="4"/>
                  </a:lnTo>
                  <a:lnTo>
                    <a:pt x="61"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9"/>
            <p:cNvSpPr>
              <a:spLocks/>
            </p:cNvSpPr>
            <p:nvPr/>
          </p:nvSpPr>
          <p:spPr bwMode="auto">
            <a:xfrm>
              <a:off x="6024" y="3088"/>
              <a:ext cx="124" cy="270"/>
            </a:xfrm>
            <a:custGeom>
              <a:avLst/>
              <a:gdLst>
                <a:gd name="T0" fmla="*/ 62 w 124"/>
                <a:gd name="T1" fmla="*/ 0 h 270"/>
                <a:gd name="T2" fmla="*/ 82 w 124"/>
                <a:gd name="T3" fmla="*/ 4 h 270"/>
                <a:gd name="T4" fmla="*/ 100 w 124"/>
                <a:gd name="T5" fmla="*/ 13 h 270"/>
                <a:gd name="T6" fmla="*/ 112 w 124"/>
                <a:gd name="T7" fmla="*/ 25 h 270"/>
                <a:gd name="T8" fmla="*/ 121 w 124"/>
                <a:gd name="T9" fmla="*/ 42 h 270"/>
                <a:gd name="T10" fmla="*/ 124 w 124"/>
                <a:gd name="T11" fmla="*/ 62 h 270"/>
                <a:gd name="T12" fmla="*/ 124 w 124"/>
                <a:gd name="T13" fmla="*/ 208 h 270"/>
                <a:gd name="T14" fmla="*/ 121 w 124"/>
                <a:gd name="T15" fmla="*/ 228 h 270"/>
                <a:gd name="T16" fmla="*/ 112 w 124"/>
                <a:gd name="T17" fmla="*/ 245 h 270"/>
                <a:gd name="T18" fmla="*/ 100 w 124"/>
                <a:gd name="T19" fmla="*/ 257 h 270"/>
                <a:gd name="T20" fmla="*/ 82 w 124"/>
                <a:gd name="T21" fmla="*/ 266 h 270"/>
                <a:gd name="T22" fmla="*/ 62 w 124"/>
                <a:gd name="T23" fmla="*/ 270 h 270"/>
                <a:gd name="T24" fmla="*/ 42 w 124"/>
                <a:gd name="T25" fmla="*/ 266 h 270"/>
                <a:gd name="T26" fmla="*/ 26 w 124"/>
                <a:gd name="T27" fmla="*/ 257 h 270"/>
                <a:gd name="T28" fmla="*/ 13 w 124"/>
                <a:gd name="T29" fmla="*/ 245 h 270"/>
                <a:gd name="T30" fmla="*/ 4 w 124"/>
                <a:gd name="T31" fmla="*/ 228 h 270"/>
                <a:gd name="T32" fmla="*/ 0 w 124"/>
                <a:gd name="T33" fmla="*/ 208 h 270"/>
                <a:gd name="T34" fmla="*/ 0 w 124"/>
                <a:gd name="T35" fmla="*/ 62 h 270"/>
                <a:gd name="T36" fmla="*/ 4 w 124"/>
                <a:gd name="T37" fmla="*/ 42 h 270"/>
                <a:gd name="T38" fmla="*/ 13 w 124"/>
                <a:gd name="T39" fmla="*/ 25 h 270"/>
                <a:gd name="T40" fmla="*/ 26 w 124"/>
                <a:gd name="T41" fmla="*/ 13 h 270"/>
                <a:gd name="T42" fmla="*/ 42 w 124"/>
                <a:gd name="T43" fmla="*/ 4 h 270"/>
                <a:gd name="T44" fmla="*/ 62 w 124"/>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70">
                  <a:moveTo>
                    <a:pt x="62" y="0"/>
                  </a:moveTo>
                  <a:lnTo>
                    <a:pt x="82" y="4"/>
                  </a:lnTo>
                  <a:lnTo>
                    <a:pt x="100" y="13"/>
                  </a:lnTo>
                  <a:lnTo>
                    <a:pt x="112" y="25"/>
                  </a:lnTo>
                  <a:lnTo>
                    <a:pt x="121" y="42"/>
                  </a:lnTo>
                  <a:lnTo>
                    <a:pt x="124" y="62"/>
                  </a:lnTo>
                  <a:lnTo>
                    <a:pt x="124" y="208"/>
                  </a:lnTo>
                  <a:lnTo>
                    <a:pt x="121" y="228"/>
                  </a:lnTo>
                  <a:lnTo>
                    <a:pt x="112" y="245"/>
                  </a:lnTo>
                  <a:lnTo>
                    <a:pt x="100" y="257"/>
                  </a:lnTo>
                  <a:lnTo>
                    <a:pt x="82" y="266"/>
                  </a:lnTo>
                  <a:lnTo>
                    <a:pt x="62" y="270"/>
                  </a:lnTo>
                  <a:lnTo>
                    <a:pt x="42" y="266"/>
                  </a:lnTo>
                  <a:lnTo>
                    <a:pt x="26" y="257"/>
                  </a:lnTo>
                  <a:lnTo>
                    <a:pt x="13" y="245"/>
                  </a:lnTo>
                  <a:lnTo>
                    <a:pt x="4" y="228"/>
                  </a:lnTo>
                  <a:lnTo>
                    <a:pt x="0" y="208"/>
                  </a:lnTo>
                  <a:lnTo>
                    <a:pt x="0" y="62"/>
                  </a:lnTo>
                  <a:lnTo>
                    <a:pt x="4" y="42"/>
                  </a:lnTo>
                  <a:lnTo>
                    <a:pt x="13" y="25"/>
                  </a:lnTo>
                  <a:lnTo>
                    <a:pt x="26" y="13"/>
                  </a:lnTo>
                  <a:lnTo>
                    <a:pt x="42" y="4"/>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10"/>
            <p:cNvSpPr>
              <a:spLocks/>
            </p:cNvSpPr>
            <p:nvPr/>
          </p:nvSpPr>
          <p:spPr bwMode="auto">
            <a:xfrm>
              <a:off x="5788" y="3496"/>
              <a:ext cx="123" cy="269"/>
            </a:xfrm>
            <a:custGeom>
              <a:avLst/>
              <a:gdLst>
                <a:gd name="T0" fmla="*/ 61 w 123"/>
                <a:gd name="T1" fmla="*/ 0 h 269"/>
                <a:gd name="T2" fmla="*/ 81 w 123"/>
                <a:gd name="T3" fmla="*/ 3 h 269"/>
                <a:gd name="T4" fmla="*/ 98 w 123"/>
                <a:gd name="T5" fmla="*/ 12 h 269"/>
                <a:gd name="T6" fmla="*/ 112 w 123"/>
                <a:gd name="T7" fmla="*/ 26 h 269"/>
                <a:gd name="T8" fmla="*/ 121 w 123"/>
                <a:gd name="T9" fmla="*/ 42 h 269"/>
                <a:gd name="T10" fmla="*/ 123 w 123"/>
                <a:gd name="T11" fmla="*/ 62 h 269"/>
                <a:gd name="T12" fmla="*/ 123 w 123"/>
                <a:gd name="T13" fmla="*/ 207 h 269"/>
                <a:gd name="T14" fmla="*/ 121 w 123"/>
                <a:gd name="T15" fmla="*/ 227 h 269"/>
                <a:gd name="T16" fmla="*/ 112 w 123"/>
                <a:gd name="T17" fmla="*/ 244 h 269"/>
                <a:gd name="T18" fmla="*/ 98 w 123"/>
                <a:gd name="T19" fmla="*/ 257 h 269"/>
                <a:gd name="T20" fmla="*/ 81 w 123"/>
                <a:gd name="T21" fmla="*/ 267 h 269"/>
                <a:gd name="T22" fmla="*/ 61 w 123"/>
                <a:gd name="T23" fmla="*/ 269 h 269"/>
                <a:gd name="T24" fmla="*/ 42 w 123"/>
                <a:gd name="T25" fmla="*/ 267 h 269"/>
                <a:gd name="T26" fmla="*/ 25 w 123"/>
                <a:gd name="T27" fmla="*/ 257 h 269"/>
                <a:gd name="T28" fmla="*/ 11 w 123"/>
                <a:gd name="T29" fmla="*/ 244 h 269"/>
                <a:gd name="T30" fmla="*/ 3 w 123"/>
                <a:gd name="T31" fmla="*/ 227 h 269"/>
                <a:gd name="T32" fmla="*/ 0 w 123"/>
                <a:gd name="T33" fmla="*/ 207 h 269"/>
                <a:gd name="T34" fmla="*/ 0 w 123"/>
                <a:gd name="T35" fmla="*/ 62 h 269"/>
                <a:gd name="T36" fmla="*/ 3 w 123"/>
                <a:gd name="T37" fmla="*/ 42 h 269"/>
                <a:gd name="T38" fmla="*/ 11 w 123"/>
                <a:gd name="T39" fmla="*/ 26 h 269"/>
                <a:gd name="T40" fmla="*/ 25 w 123"/>
                <a:gd name="T41" fmla="*/ 12 h 269"/>
                <a:gd name="T42" fmla="*/ 42 w 123"/>
                <a:gd name="T43" fmla="*/ 3 h 269"/>
                <a:gd name="T44" fmla="*/ 61 w 123"/>
                <a:gd name="T4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269">
                  <a:moveTo>
                    <a:pt x="61" y="0"/>
                  </a:moveTo>
                  <a:lnTo>
                    <a:pt x="81" y="3"/>
                  </a:lnTo>
                  <a:lnTo>
                    <a:pt x="98" y="12"/>
                  </a:lnTo>
                  <a:lnTo>
                    <a:pt x="112" y="26"/>
                  </a:lnTo>
                  <a:lnTo>
                    <a:pt x="121" y="42"/>
                  </a:lnTo>
                  <a:lnTo>
                    <a:pt x="123" y="62"/>
                  </a:lnTo>
                  <a:lnTo>
                    <a:pt x="123" y="207"/>
                  </a:lnTo>
                  <a:lnTo>
                    <a:pt x="121" y="227"/>
                  </a:lnTo>
                  <a:lnTo>
                    <a:pt x="112" y="244"/>
                  </a:lnTo>
                  <a:lnTo>
                    <a:pt x="98" y="257"/>
                  </a:lnTo>
                  <a:lnTo>
                    <a:pt x="81" y="267"/>
                  </a:lnTo>
                  <a:lnTo>
                    <a:pt x="61" y="269"/>
                  </a:lnTo>
                  <a:lnTo>
                    <a:pt x="42" y="267"/>
                  </a:lnTo>
                  <a:lnTo>
                    <a:pt x="25" y="257"/>
                  </a:lnTo>
                  <a:lnTo>
                    <a:pt x="11" y="244"/>
                  </a:lnTo>
                  <a:lnTo>
                    <a:pt x="3" y="227"/>
                  </a:lnTo>
                  <a:lnTo>
                    <a:pt x="0" y="207"/>
                  </a:lnTo>
                  <a:lnTo>
                    <a:pt x="0" y="62"/>
                  </a:lnTo>
                  <a:lnTo>
                    <a:pt x="3" y="42"/>
                  </a:lnTo>
                  <a:lnTo>
                    <a:pt x="11" y="26"/>
                  </a:lnTo>
                  <a:lnTo>
                    <a:pt x="25" y="12"/>
                  </a:lnTo>
                  <a:lnTo>
                    <a:pt x="42" y="3"/>
                  </a:lnTo>
                  <a:lnTo>
                    <a:pt x="61"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11"/>
            <p:cNvSpPr>
              <a:spLocks/>
            </p:cNvSpPr>
            <p:nvPr/>
          </p:nvSpPr>
          <p:spPr bwMode="auto">
            <a:xfrm>
              <a:off x="6024" y="3496"/>
              <a:ext cx="124" cy="269"/>
            </a:xfrm>
            <a:custGeom>
              <a:avLst/>
              <a:gdLst>
                <a:gd name="T0" fmla="*/ 62 w 124"/>
                <a:gd name="T1" fmla="*/ 0 h 269"/>
                <a:gd name="T2" fmla="*/ 82 w 124"/>
                <a:gd name="T3" fmla="*/ 3 h 269"/>
                <a:gd name="T4" fmla="*/ 100 w 124"/>
                <a:gd name="T5" fmla="*/ 12 h 269"/>
                <a:gd name="T6" fmla="*/ 112 w 124"/>
                <a:gd name="T7" fmla="*/ 26 h 269"/>
                <a:gd name="T8" fmla="*/ 121 w 124"/>
                <a:gd name="T9" fmla="*/ 42 h 269"/>
                <a:gd name="T10" fmla="*/ 124 w 124"/>
                <a:gd name="T11" fmla="*/ 62 h 269"/>
                <a:gd name="T12" fmla="*/ 124 w 124"/>
                <a:gd name="T13" fmla="*/ 207 h 269"/>
                <a:gd name="T14" fmla="*/ 121 w 124"/>
                <a:gd name="T15" fmla="*/ 227 h 269"/>
                <a:gd name="T16" fmla="*/ 112 w 124"/>
                <a:gd name="T17" fmla="*/ 244 h 269"/>
                <a:gd name="T18" fmla="*/ 100 w 124"/>
                <a:gd name="T19" fmla="*/ 257 h 269"/>
                <a:gd name="T20" fmla="*/ 82 w 124"/>
                <a:gd name="T21" fmla="*/ 267 h 269"/>
                <a:gd name="T22" fmla="*/ 62 w 124"/>
                <a:gd name="T23" fmla="*/ 269 h 269"/>
                <a:gd name="T24" fmla="*/ 42 w 124"/>
                <a:gd name="T25" fmla="*/ 267 h 269"/>
                <a:gd name="T26" fmla="*/ 26 w 124"/>
                <a:gd name="T27" fmla="*/ 257 h 269"/>
                <a:gd name="T28" fmla="*/ 13 w 124"/>
                <a:gd name="T29" fmla="*/ 244 h 269"/>
                <a:gd name="T30" fmla="*/ 4 w 124"/>
                <a:gd name="T31" fmla="*/ 227 h 269"/>
                <a:gd name="T32" fmla="*/ 0 w 124"/>
                <a:gd name="T33" fmla="*/ 207 h 269"/>
                <a:gd name="T34" fmla="*/ 0 w 124"/>
                <a:gd name="T35" fmla="*/ 62 h 269"/>
                <a:gd name="T36" fmla="*/ 4 w 124"/>
                <a:gd name="T37" fmla="*/ 42 h 269"/>
                <a:gd name="T38" fmla="*/ 13 w 124"/>
                <a:gd name="T39" fmla="*/ 26 h 269"/>
                <a:gd name="T40" fmla="*/ 26 w 124"/>
                <a:gd name="T41" fmla="*/ 12 h 269"/>
                <a:gd name="T42" fmla="*/ 42 w 124"/>
                <a:gd name="T43" fmla="*/ 3 h 269"/>
                <a:gd name="T44" fmla="*/ 62 w 124"/>
                <a:gd name="T4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69">
                  <a:moveTo>
                    <a:pt x="62" y="0"/>
                  </a:moveTo>
                  <a:lnTo>
                    <a:pt x="82" y="3"/>
                  </a:lnTo>
                  <a:lnTo>
                    <a:pt x="100" y="12"/>
                  </a:lnTo>
                  <a:lnTo>
                    <a:pt x="112" y="26"/>
                  </a:lnTo>
                  <a:lnTo>
                    <a:pt x="121" y="42"/>
                  </a:lnTo>
                  <a:lnTo>
                    <a:pt x="124" y="62"/>
                  </a:lnTo>
                  <a:lnTo>
                    <a:pt x="124" y="207"/>
                  </a:lnTo>
                  <a:lnTo>
                    <a:pt x="121" y="227"/>
                  </a:lnTo>
                  <a:lnTo>
                    <a:pt x="112" y="244"/>
                  </a:lnTo>
                  <a:lnTo>
                    <a:pt x="100" y="257"/>
                  </a:lnTo>
                  <a:lnTo>
                    <a:pt x="82" y="267"/>
                  </a:lnTo>
                  <a:lnTo>
                    <a:pt x="62" y="269"/>
                  </a:lnTo>
                  <a:lnTo>
                    <a:pt x="42" y="267"/>
                  </a:lnTo>
                  <a:lnTo>
                    <a:pt x="26" y="257"/>
                  </a:lnTo>
                  <a:lnTo>
                    <a:pt x="13" y="244"/>
                  </a:lnTo>
                  <a:lnTo>
                    <a:pt x="4" y="227"/>
                  </a:lnTo>
                  <a:lnTo>
                    <a:pt x="0" y="207"/>
                  </a:lnTo>
                  <a:lnTo>
                    <a:pt x="0" y="62"/>
                  </a:lnTo>
                  <a:lnTo>
                    <a:pt x="4" y="42"/>
                  </a:lnTo>
                  <a:lnTo>
                    <a:pt x="13" y="26"/>
                  </a:lnTo>
                  <a:lnTo>
                    <a:pt x="26" y="12"/>
                  </a:lnTo>
                  <a:lnTo>
                    <a:pt x="42" y="3"/>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2"/>
            <p:cNvSpPr>
              <a:spLocks/>
            </p:cNvSpPr>
            <p:nvPr/>
          </p:nvSpPr>
          <p:spPr bwMode="auto">
            <a:xfrm>
              <a:off x="3969" y="3088"/>
              <a:ext cx="124" cy="270"/>
            </a:xfrm>
            <a:custGeom>
              <a:avLst/>
              <a:gdLst>
                <a:gd name="T0" fmla="*/ 62 w 124"/>
                <a:gd name="T1" fmla="*/ 0 h 270"/>
                <a:gd name="T2" fmla="*/ 82 w 124"/>
                <a:gd name="T3" fmla="*/ 4 h 270"/>
                <a:gd name="T4" fmla="*/ 99 w 124"/>
                <a:gd name="T5" fmla="*/ 13 h 270"/>
                <a:gd name="T6" fmla="*/ 111 w 124"/>
                <a:gd name="T7" fmla="*/ 25 h 270"/>
                <a:gd name="T8" fmla="*/ 121 w 124"/>
                <a:gd name="T9" fmla="*/ 42 h 270"/>
                <a:gd name="T10" fmla="*/ 124 w 124"/>
                <a:gd name="T11" fmla="*/ 62 h 270"/>
                <a:gd name="T12" fmla="*/ 124 w 124"/>
                <a:gd name="T13" fmla="*/ 208 h 270"/>
                <a:gd name="T14" fmla="*/ 121 w 124"/>
                <a:gd name="T15" fmla="*/ 228 h 270"/>
                <a:gd name="T16" fmla="*/ 111 w 124"/>
                <a:gd name="T17" fmla="*/ 245 h 270"/>
                <a:gd name="T18" fmla="*/ 99 w 124"/>
                <a:gd name="T19" fmla="*/ 257 h 270"/>
                <a:gd name="T20" fmla="*/ 82 w 124"/>
                <a:gd name="T21" fmla="*/ 266 h 270"/>
                <a:gd name="T22" fmla="*/ 62 w 124"/>
                <a:gd name="T23" fmla="*/ 270 h 270"/>
                <a:gd name="T24" fmla="*/ 43 w 124"/>
                <a:gd name="T25" fmla="*/ 266 h 270"/>
                <a:gd name="T26" fmla="*/ 26 w 124"/>
                <a:gd name="T27" fmla="*/ 257 h 270"/>
                <a:gd name="T28" fmla="*/ 12 w 124"/>
                <a:gd name="T29" fmla="*/ 245 h 270"/>
                <a:gd name="T30" fmla="*/ 3 w 124"/>
                <a:gd name="T31" fmla="*/ 228 h 270"/>
                <a:gd name="T32" fmla="*/ 0 w 124"/>
                <a:gd name="T33" fmla="*/ 208 h 270"/>
                <a:gd name="T34" fmla="*/ 0 w 124"/>
                <a:gd name="T35" fmla="*/ 62 h 270"/>
                <a:gd name="T36" fmla="*/ 3 w 124"/>
                <a:gd name="T37" fmla="*/ 42 h 270"/>
                <a:gd name="T38" fmla="*/ 12 w 124"/>
                <a:gd name="T39" fmla="*/ 25 h 270"/>
                <a:gd name="T40" fmla="*/ 26 w 124"/>
                <a:gd name="T41" fmla="*/ 13 h 270"/>
                <a:gd name="T42" fmla="*/ 42 w 124"/>
                <a:gd name="T43" fmla="*/ 4 h 270"/>
                <a:gd name="T44" fmla="*/ 62 w 124"/>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70">
                  <a:moveTo>
                    <a:pt x="62" y="0"/>
                  </a:moveTo>
                  <a:lnTo>
                    <a:pt x="82" y="4"/>
                  </a:lnTo>
                  <a:lnTo>
                    <a:pt x="99" y="13"/>
                  </a:lnTo>
                  <a:lnTo>
                    <a:pt x="111" y="25"/>
                  </a:lnTo>
                  <a:lnTo>
                    <a:pt x="121" y="42"/>
                  </a:lnTo>
                  <a:lnTo>
                    <a:pt x="124" y="62"/>
                  </a:lnTo>
                  <a:lnTo>
                    <a:pt x="124" y="208"/>
                  </a:lnTo>
                  <a:lnTo>
                    <a:pt x="121" y="228"/>
                  </a:lnTo>
                  <a:lnTo>
                    <a:pt x="111" y="245"/>
                  </a:lnTo>
                  <a:lnTo>
                    <a:pt x="99" y="257"/>
                  </a:lnTo>
                  <a:lnTo>
                    <a:pt x="82" y="266"/>
                  </a:lnTo>
                  <a:lnTo>
                    <a:pt x="62" y="270"/>
                  </a:lnTo>
                  <a:lnTo>
                    <a:pt x="43" y="266"/>
                  </a:lnTo>
                  <a:lnTo>
                    <a:pt x="26" y="257"/>
                  </a:lnTo>
                  <a:lnTo>
                    <a:pt x="12" y="245"/>
                  </a:lnTo>
                  <a:lnTo>
                    <a:pt x="3" y="228"/>
                  </a:lnTo>
                  <a:lnTo>
                    <a:pt x="0" y="208"/>
                  </a:lnTo>
                  <a:lnTo>
                    <a:pt x="0" y="62"/>
                  </a:lnTo>
                  <a:lnTo>
                    <a:pt x="3" y="42"/>
                  </a:lnTo>
                  <a:lnTo>
                    <a:pt x="12" y="25"/>
                  </a:lnTo>
                  <a:lnTo>
                    <a:pt x="26" y="13"/>
                  </a:lnTo>
                  <a:lnTo>
                    <a:pt x="42" y="4"/>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 name="Freeform 13"/>
            <p:cNvSpPr>
              <a:spLocks/>
            </p:cNvSpPr>
            <p:nvPr/>
          </p:nvSpPr>
          <p:spPr bwMode="auto">
            <a:xfrm>
              <a:off x="4206" y="3088"/>
              <a:ext cx="124" cy="270"/>
            </a:xfrm>
            <a:custGeom>
              <a:avLst/>
              <a:gdLst>
                <a:gd name="T0" fmla="*/ 62 w 124"/>
                <a:gd name="T1" fmla="*/ 0 h 270"/>
                <a:gd name="T2" fmla="*/ 82 w 124"/>
                <a:gd name="T3" fmla="*/ 4 h 270"/>
                <a:gd name="T4" fmla="*/ 98 w 124"/>
                <a:gd name="T5" fmla="*/ 13 h 270"/>
                <a:gd name="T6" fmla="*/ 112 w 124"/>
                <a:gd name="T7" fmla="*/ 25 h 270"/>
                <a:gd name="T8" fmla="*/ 120 w 124"/>
                <a:gd name="T9" fmla="*/ 42 h 270"/>
                <a:gd name="T10" fmla="*/ 124 w 124"/>
                <a:gd name="T11" fmla="*/ 62 h 270"/>
                <a:gd name="T12" fmla="*/ 124 w 124"/>
                <a:gd name="T13" fmla="*/ 208 h 270"/>
                <a:gd name="T14" fmla="*/ 120 w 124"/>
                <a:gd name="T15" fmla="*/ 228 h 270"/>
                <a:gd name="T16" fmla="*/ 112 w 124"/>
                <a:gd name="T17" fmla="*/ 245 h 270"/>
                <a:gd name="T18" fmla="*/ 98 w 124"/>
                <a:gd name="T19" fmla="*/ 257 h 270"/>
                <a:gd name="T20" fmla="*/ 82 w 124"/>
                <a:gd name="T21" fmla="*/ 266 h 270"/>
                <a:gd name="T22" fmla="*/ 62 w 124"/>
                <a:gd name="T23" fmla="*/ 270 h 270"/>
                <a:gd name="T24" fmla="*/ 42 w 124"/>
                <a:gd name="T25" fmla="*/ 266 h 270"/>
                <a:gd name="T26" fmla="*/ 26 w 124"/>
                <a:gd name="T27" fmla="*/ 257 h 270"/>
                <a:gd name="T28" fmla="*/ 12 w 124"/>
                <a:gd name="T29" fmla="*/ 245 h 270"/>
                <a:gd name="T30" fmla="*/ 4 w 124"/>
                <a:gd name="T31" fmla="*/ 228 h 270"/>
                <a:gd name="T32" fmla="*/ 0 w 124"/>
                <a:gd name="T33" fmla="*/ 208 h 270"/>
                <a:gd name="T34" fmla="*/ 0 w 124"/>
                <a:gd name="T35" fmla="*/ 62 h 270"/>
                <a:gd name="T36" fmla="*/ 4 w 124"/>
                <a:gd name="T37" fmla="*/ 42 h 270"/>
                <a:gd name="T38" fmla="*/ 12 w 124"/>
                <a:gd name="T39" fmla="*/ 25 h 270"/>
                <a:gd name="T40" fmla="*/ 26 w 124"/>
                <a:gd name="T41" fmla="*/ 13 h 270"/>
                <a:gd name="T42" fmla="*/ 42 w 124"/>
                <a:gd name="T43" fmla="*/ 4 h 270"/>
                <a:gd name="T44" fmla="*/ 62 w 124"/>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70">
                  <a:moveTo>
                    <a:pt x="62" y="0"/>
                  </a:moveTo>
                  <a:lnTo>
                    <a:pt x="82" y="4"/>
                  </a:lnTo>
                  <a:lnTo>
                    <a:pt x="98" y="13"/>
                  </a:lnTo>
                  <a:lnTo>
                    <a:pt x="112" y="25"/>
                  </a:lnTo>
                  <a:lnTo>
                    <a:pt x="120" y="42"/>
                  </a:lnTo>
                  <a:lnTo>
                    <a:pt x="124" y="62"/>
                  </a:lnTo>
                  <a:lnTo>
                    <a:pt x="124" y="208"/>
                  </a:lnTo>
                  <a:lnTo>
                    <a:pt x="120" y="228"/>
                  </a:lnTo>
                  <a:lnTo>
                    <a:pt x="112" y="245"/>
                  </a:lnTo>
                  <a:lnTo>
                    <a:pt x="98" y="257"/>
                  </a:lnTo>
                  <a:lnTo>
                    <a:pt x="82" y="266"/>
                  </a:lnTo>
                  <a:lnTo>
                    <a:pt x="62" y="270"/>
                  </a:lnTo>
                  <a:lnTo>
                    <a:pt x="42" y="266"/>
                  </a:lnTo>
                  <a:lnTo>
                    <a:pt x="26" y="257"/>
                  </a:lnTo>
                  <a:lnTo>
                    <a:pt x="12" y="245"/>
                  </a:lnTo>
                  <a:lnTo>
                    <a:pt x="4" y="228"/>
                  </a:lnTo>
                  <a:lnTo>
                    <a:pt x="0" y="208"/>
                  </a:lnTo>
                  <a:lnTo>
                    <a:pt x="0" y="62"/>
                  </a:lnTo>
                  <a:lnTo>
                    <a:pt x="4" y="42"/>
                  </a:lnTo>
                  <a:lnTo>
                    <a:pt x="12" y="25"/>
                  </a:lnTo>
                  <a:lnTo>
                    <a:pt x="26" y="13"/>
                  </a:lnTo>
                  <a:lnTo>
                    <a:pt x="42" y="4"/>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 name="Freeform 14"/>
            <p:cNvSpPr>
              <a:spLocks/>
            </p:cNvSpPr>
            <p:nvPr/>
          </p:nvSpPr>
          <p:spPr bwMode="auto">
            <a:xfrm>
              <a:off x="3969" y="3496"/>
              <a:ext cx="124" cy="269"/>
            </a:xfrm>
            <a:custGeom>
              <a:avLst/>
              <a:gdLst>
                <a:gd name="T0" fmla="*/ 62 w 124"/>
                <a:gd name="T1" fmla="*/ 0 h 269"/>
                <a:gd name="T2" fmla="*/ 82 w 124"/>
                <a:gd name="T3" fmla="*/ 3 h 269"/>
                <a:gd name="T4" fmla="*/ 99 w 124"/>
                <a:gd name="T5" fmla="*/ 12 h 269"/>
                <a:gd name="T6" fmla="*/ 111 w 124"/>
                <a:gd name="T7" fmla="*/ 26 h 269"/>
                <a:gd name="T8" fmla="*/ 121 w 124"/>
                <a:gd name="T9" fmla="*/ 42 h 269"/>
                <a:gd name="T10" fmla="*/ 124 w 124"/>
                <a:gd name="T11" fmla="*/ 62 h 269"/>
                <a:gd name="T12" fmla="*/ 124 w 124"/>
                <a:gd name="T13" fmla="*/ 207 h 269"/>
                <a:gd name="T14" fmla="*/ 121 w 124"/>
                <a:gd name="T15" fmla="*/ 227 h 269"/>
                <a:gd name="T16" fmla="*/ 111 w 124"/>
                <a:gd name="T17" fmla="*/ 244 h 269"/>
                <a:gd name="T18" fmla="*/ 99 w 124"/>
                <a:gd name="T19" fmla="*/ 257 h 269"/>
                <a:gd name="T20" fmla="*/ 82 w 124"/>
                <a:gd name="T21" fmla="*/ 267 h 269"/>
                <a:gd name="T22" fmla="*/ 62 w 124"/>
                <a:gd name="T23" fmla="*/ 269 h 269"/>
                <a:gd name="T24" fmla="*/ 43 w 124"/>
                <a:gd name="T25" fmla="*/ 267 h 269"/>
                <a:gd name="T26" fmla="*/ 26 w 124"/>
                <a:gd name="T27" fmla="*/ 257 h 269"/>
                <a:gd name="T28" fmla="*/ 12 w 124"/>
                <a:gd name="T29" fmla="*/ 244 h 269"/>
                <a:gd name="T30" fmla="*/ 3 w 124"/>
                <a:gd name="T31" fmla="*/ 227 h 269"/>
                <a:gd name="T32" fmla="*/ 0 w 124"/>
                <a:gd name="T33" fmla="*/ 207 h 269"/>
                <a:gd name="T34" fmla="*/ 0 w 124"/>
                <a:gd name="T35" fmla="*/ 62 h 269"/>
                <a:gd name="T36" fmla="*/ 3 w 124"/>
                <a:gd name="T37" fmla="*/ 42 h 269"/>
                <a:gd name="T38" fmla="*/ 12 w 124"/>
                <a:gd name="T39" fmla="*/ 26 h 269"/>
                <a:gd name="T40" fmla="*/ 26 w 124"/>
                <a:gd name="T41" fmla="*/ 12 h 269"/>
                <a:gd name="T42" fmla="*/ 42 w 124"/>
                <a:gd name="T43" fmla="*/ 3 h 269"/>
                <a:gd name="T44" fmla="*/ 62 w 124"/>
                <a:gd name="T4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69">
                  <a:moveTo>
                    <a:pt x="62" y="0"/>
                  </a:moveTo>
                  <a:lnTo>
                    <a:pt x="82" y="3"/>
                  </a:lnTo>
                  <a:lnTo>
                    <a:pt x="99" y="12"/>
                  </a:lnTo>
                  <a:lnTo>
                    <a:pt x="111" y="26"/>
                  </a:lnTo>
                  <a:lnTo>
                    <a:pt x="121" y="42"/>
                  </a:lnTo>
                  <a:lnTo>
                    <a:pt x="124" y="62"/>
                  </a:lnTo>
                  <a:lnTo>
                    <a:pt x="124" y="207"/>
                  </a:lnTo>
                  <a:lnTo>
                    <a:pt x="121" y="227"/>
                  </a:lnTo>
                  <a:lnTo>
                    <a:pt x="111" y="244"/>
                  </a:lnTo>
                  <a:lnTo>
                    <a:pt x="99" y="257"/>
                  </a:lnTo>
                  <a:lnTo>
                    <a:pt x="82" y="267"/>
                  </a:lnTo>
                  <a:lnTo>
                    <a:pt x="62" y="269"/>
                  </a:lnTo>
                  <a:lnTo>
                    <a:pt x="43" y="267"/>
                  </a:lnTo>
                  <a:lnTo>
                    <a:pt x="26" y="257"/>
                  </a:lnTo>
                  <a:lnTo>
                    <a:pt x="12" y="244"/>
                  </a:lnTo>
                  <a:lnTo>
                    <a:pt x="3" y="227"/>
                  </a:lnTo>
                  <a:lnTo>
                    <a:pt x="0" y="207"/>
                  </a:lnTo>
                  <a:lnTo>
                    <a:pt x="0" y="62"/>
                  </a:lnTo>
                  <a:lnTo>
                    <a:pt x="3" y="42"/>
                  </a:lnTo>
                  <a:lnTo>
                    <a:pt x="12" y="26"/>
                  </a:lnTo>
                  <a:lnTo>
                    <a:pt x="26" y="12"/>
                  </a:lnTo>
                  <a:lnTo>
                    <a:pt x="42" y="3"/>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 name="Freeform 15"/>
            <p:cNvSpPr>
              <a:spLocks/>
            </p:cNvSpPr>
            <p:nvPr/>
          </p:nvSpPr>
          <p:spPr bwMode="auto">
            <a:xfrm>
              <a:off x="4206" y="3496"/>
              <a:ext cx="124" cy="269"/>
            </a:xfrm>
            <a:custGeom>
              <a:avLst/>
              <a:gdLst>
                <a:gd name="T0" fmla="*/ 62 w 124"/>
                <a:gd name="T1" fmla="*/ 0 h 269"/>
                <a:gd name="T2" fmla="*/ 82 w 124"/>
                <a:gd name="T3" fmla="*/ 3 h 269"/>
                <a:gd name="T4" fmla="*/ 98 w 124"/>
                <a:gd name="T5" fmla="*/ 12 h 269"/>
                <a:gd name="T6" fmla="*/ 112 w 124"/>
                <a:gd name="T7" fmla="*/ 26 h 269"/>
                <a:gd name="T8" fmla="*/ 120 w 124"/>
                <a:gd name="T9" fmla="*/ 42 h 269"/>
                <a:gd name="T10" fmla="*/ 124 w 124"/>
                <a:gd name="T11" fmla="*/ 62 h 269"/>
                <a:gd name="T12" fmla="*/ 124 w 124"/>
                <a:gd name="T13" fmla="*/ 207 h 269"/>
                <a:gd name="T14" fmla="*/ 120 w 124"/>
                <a:gd name="T15" fmla="*/ 227 h 269"/>
                <a:gd name="T16" fmla="*/ 112 w 124"/>
                <a:gd name="T17" fmla="*/ 244 h 269"/>
                <a:gd name="T18" fmla="*/ 98 w 124"/>
                <a:gd name="T19" fmla="*/ 257 h 269"/>
                <a:gd name="T20" fmla="*/ 82 w 124"/>
                <a:gd name="T21" fmla="*/ 267 h 269"/>
                <a:gd name="T22" fmla="*/ 62 w 124"/>
                <a:gd name="T23" fmla="*/ 269 h 269"/>
                <a:gd name="T24" fmla="*/ 42 w 124"/>
                <a:gd name="T25" fmla="*/ 267 h 269"/>
                <a:gd name="T26" fmla="*/ 26 w 124"/>
                <a:gd name="T27" fmla="*/ 257 h 269"/>
                <a:gd name="T28" fmla="*/ 12 w 124"/>
                <a:gd name="T29" fmla="*/ 244 h 269"/>
                <a:gd name="T30" fmla="*/ 4 w 124"/>
                <a:gd name="T31" fmla="*/ 227 h 269"/>
                <a:gd name="T32" fmla="*/ 0 w 124"/>
                <a:gd name="T33" fmla="*/ 207 h 269"/>
                <a:gd name="T34" fmla="*/ 0 w 124"/>
                <a:gd name="T35" fmla="*/ 62 h 269"/>
                <a:gd name="T36" fmla="*/ 4 w 124"/>
                <a:gd name="T37" fmla="*/ 42 h 269"/>
                <a:gd name="T38" fmla="*/ 12 w 124"/>
                <a:gd name="T39" fmla="*/ 26 h 269"/>
                <a:gd name="T40" fmla="*/ 26 w 124"/>
                <a:gd name="T41" fmla="*/ 12 h 269"/>
                <a:gd name="T42" fmla="*/ 42 w 124"/>
                <a:gd name="T43" fmla="*/ 3 h 269"/>
                <a:gd name="T44" fmla="*/ 62 w 124"/>
                <a:gd name="T4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69">
                  <a:moveTo>
                    <a:pt x="62" y="0"/>
                  </a:moveTo>
                  <a:lnTo>
                    <a:pt x="82" y="3"/>
                  </a:lnTo>
                  <a:lnTo>
                    <a:pt x="98" y="12"/>
                  </a:lnTo>
                  <a:lnTo>
                    <a:pt x="112" y="26"/>
                  </a:lnTo>
                  <a:lnTo>
                    <a:pt x="120" y="42"/>
                  </a:lnTo>
                  <a:lnTo>
                    <a:pt x="124" y="62"/>
                  </a:lnTo>
                  <a:lnTo>
                    <a:pt x="124" y="207"/>
                  </a:lnTo>
                  <a:lnTo>
                    <a:pt x="120" y="227"/>
                  </a:lnTo>
                  <a:lnTo>
                    <a:pt x="112" y="244"/>
                  </a:lnTo>
                  <a:lnTo>
                    <a:pt x="98" y="257"/>
                  </a:lnTo>
                  <a:lnTo>
                    <a:pt x="82" y="267"/>
                  </a:lnTo>
                  <a:lnTo>
                    <a:pt x="62" y="269"/>
                  </a:lnTo>
                  <a:lnTo>
                    <a:pt x="42" y="267"/>
                  </a:lnTo>
                  <a:lnTo>
                    <a:pt x="26" y="257"/>
                  </a:lnTo>
                  <a:lnTo>
                    <a:pt x="12" y="244"/>
                  </a:lnTo>
                  <a:lnTo>
                    <a:pt x="4" y="227"/>
                  </a:lnTo>
                  <a:lnTo>
                    <a:pt x="0" y="207"/>
                  </a:lnTo>
                  <a:lnTo>
                    <a:pt x="0" y="62"/>
                  </a:lnTo>
                  <a:lnTo>
                    <a:pt x="4" y="42"/>
                  </a:lnTo>
                  <a:lnTo>
                    <a:pt x="12" y="26"/>
                  </a:lnTo>
                  <a:lnTo>
                    <a:pt x="26" y="12"/>
                  </a:lnTo>
                  <a:lnTo>
                    <a:pt x="42" y="3"/>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9" name="Freeform 16"/>
            <p:cNvSpPr>
              <a:spLocks/>
            </p:cNvSpPr>
            <p:nvPr/>
          </p:nvSpPr>
          <p:spPr bwMode="auto">
            <a:xfrm>
              <a:off x="4852" y="3088"/>
              <a:ext cx="123" cy="270"/>
            </a:xfrm>
            <a:custGeom>
              <a:avLst/>
              <a:gdLst>
                <a:gd name="T0" fmla="*/ 61 w 123"/>
                <a:gd name="T1" fmla="*/ 0 h 270"/>
                <a:gd name="T2" fmla="*/ 80 w 123"/>
                <a:gd name="T3" fmla="*/ 4 h 270"/>
                <a:gd name="T4" fmla="*/ 98 w 123"/>
                <a:gd name="T5" fmla="*/ 13 h 270"/>
                <a:gd name="T6" fmla="*/ 111 w 123"/>
                <a:gd name="T7" fmla="*/ 25 h 270"/>
                <a:gd name="T8" fmla="*/ 120 w 123"/>
                <a:gd name="T9" fmla="*/ 42 h 270"/>
                <a:gd name="T10" fmla="*/ 123 w 123"/>
                <a:gd name="T11" fmla="*/ 62 h 270"/>
                <a:gd name="T12" fmla="*/ 123 w 123"/>
                <a:gd name="T13" fmla="*/ 208 h 270"/>
                <a:gd name="T14" fmla="*/ 120 w 123"/>
                <a:gd name="T15" fmla="*/ 228 h 270"/>
                <a:gd name="T16" fmla="*/ 111 w 123"/>
                <a:gd name="T17" fmla="*/ 245 h 270"/>
                <a:gd name="T18" fmla="*/ 98 w 123"/>
                <a:gd name="T19" fmla="*/ 257 h 270"/>
                <a:gd name="T20" fmla="*/ 80 w 123"/>
                <a:gd name="T21" fmla="*/ 266 h 270"/>
                <a:gd name="T22" fmla="*/ 61 w 123"/>
                <a:gd name="T23" fmla="*/ 270 h 270"/>
                <a:gd name="T24" fmla="*/ 42 w 123"/>
                <a:gd name="T25" fmla="*/ 266 h 270"/>
                <a:gd name="T26" fmla="*/ 25 w 123"/>
                <a:gd name="T27" fmla="*/ 257 h 270"/>
                <a:gd name="T28" fmla="*/ 11 w 123"/>
                <a:gd name="T29" fmla="*/ 245 h 270"/>
                <a:gd name="T30" fmla="*/ 2 w 123"/>
                <a:gd name="T31" fmla="*/ 228 h 270"/>
                <a:gd name="T32" fmla="*/ 0 w 123"/>
                <a:gd name="T33" fmla="*/ 208 h 270"/>
                <a:gd name="T34" fmla="*/ 0 w 123"/>
                <a:gd name="T35" fmla="*/ 62 h 270"/>
                <a:gd name="T36" fmla="*/ 2 w 123"/>
                <a:gd name="T37" fmla="*/ 42 h 270"/>
                <a:gd name="T38" fmla="*/ 11 w 123"/>
                <a:gd name="T39" fmla="*/ 25 h 270"/>
                <a:gd name="T40" fmla="*/ 25 w 123"/>
                <a:gd name="T41" fmla="*/ 13 h 270"/>
                <a:gd name="T42" fmla="*/ 42 w 123"/>
                <a:gd name="T43" fmla="*/ 4 h 270"/>
                <a:gd name="T44" fmla="*/ 61 w 123"/>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270">
                  <a:moveTo>
                    <a:pt x="61" y="0"/>
                  </a:moveTo>
                  <a:lnTo>
                    <a:pt x="80" y="4"/>
                  </a:lnTo>
                  <a:lnTo>
                    <a:pt x="98" y="13"/>
                  </a:lnTo>
                  <a:lnTo>
                    <a:pt x="111" y="25"/>
                  </a:lnTo>
                  <a:lnTo>
                    <a:pt x="120" y="42"/>
                  </a:lnTo>
                  <a:lnTo>
                    <a:pt x="123" y="62"/>
                  </a:lnTo>
                  <a:lnTo>
                    <a:pt x="123" y="208"/>
                  </a:lnTo>
                  <a:lnTo>
                    <a:pt x="120" y="228"/>
                  </a:lnTo>
                  <a:lnTo>
                    <a:pt x="111" y="245"/>
                  </a:lnTo>
                  <a:lnTo>
                    <a:pt x="98" y="257"/>
                  </a:lnTo>
                  <a:lnTo>
                    <a:pt x="80" y="266"/>
                  </a:lnTo>
                  <a:lnTo>
                    <a:pt x="61" y="270"/>
                  </a:lnTo>
                  <a:lnTo>
                    <a:pt x="42" y="266"/>
                  </a:lnTo>
                  <a:lnTo>
                    <a:pt x="25" y="257"/>
                  </a:lnTo>
                  <a:lnTo>
                    <a:pt x="11" y="245"/>
                  </a:lnTo>
                  <a:lnTo>
                    <a:pt x="2" y="228"/>
                  </a:lnTo>
                  <a:lnTo>
                    <a:pt x="0" y="208"/>
                  </a:lnTo>
                  <a:lnTo>
                    <a:pt x="0" y="62"/>
                  </a:lnTo>
                  <a:lnTo>
                    <a:pt x="2" y="42"/>
                  </a:lnTo>
                  <a:lnTo>
                    <a:pt x="11" y="25"/>
                  </a:lnTo>
                  <a:lnTo>
                    <a:pt x="25" y="13"/>
                  </a:lnTo>
                  <a:lnTo>
                    <a:pt x="42" y="4"/>
                  </a:lnTo>
                  <a:lnTo>
                    <a:pt x="61"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1" name="Freeform 17"/>
            <p:cNvSpPr>
              <a:spLocks/>
            </p:cNvSpPr>
            <p:nvPr/>
          </p:nvSpPr>
          <p:spPr bwMode="auto">
            <a:xfrm>
              <a:off x="5088" y="3088"/>
              <a:ext cx="124" cy="270"/>
            </a:xfrm>
            <a:custGeom>
              <a:avLst/>
              <a:gdLst>
                <a:gd name="T0" fmla="*/ 62 w 124"/>
                <a:gd name="T1" fmla="*/ 0 h 270"/>
                <a:gd name="T2" fmla="*/ 82 w 124"/>
                <a:gd name="T3" fmla="*/ 4 h 270"/>
                <a:gd name="T4" fmla="*/ 99 w 124"/>
                <a:gd name="T5" fmla="*/ 13 h 270"/>
                <a:gd name="T6" fmla="*/ 111 w 124"/>
                <a:gd name="T7" fmla="*/ 25 h 270"/>
                <a:gd name="T8" fmla="*/ 120 w 124"/>
                <a:gd name="T9" fmla="*/ 42 h 270"/>
                <a:gd name="T10" fmla="*/ 124 w 124"/>
                <a:gd name="T11" fmla="*/ 62 h 270"/>
                <a:gd name="T12" fmla="*/ 124 w 124"/>
                <a:gd name="T13" fmla="*/ 208 h 270"/>
                <a:gd name="T14" fmla="*/ 120 w 124"/>
                <a:gd name="T15" fmla="*/ 228 h 270"/>
                <a:gd name="T16" fmla="*/ 111 w 124"/>
                <a:gd name="T17" fmla="*/ 245 h 270"/>
                <a:gd name="T18" fmla="*/ 99 w 124"/>
                <a:gd name="T19" fmla="*/ 257 h 270"/>
                <a:gd name="T20" fmla="*/ 82 w 124"/>
                <a:gd name="T21" fmla="*/ 266 h 270"/>
                <a:gd name="T22" fmla="*/ 62 w 124"/>
                <a:gd name="T23" fmla="*/ 270 h 270"/>
                <a:gd name="T24" fmla="*/ 42 w 124"/>
                <a:gd name="T25" fmla="*/ 266 h 270"/>
                <a:gd name="T26" fmla="*/ 26 w 124"/>
                <a:gd name="T27" fmla="*/ 257 h 270"/>
                <a:gd name="T28" fmla="*/ 12 w 124"/>
                <a:gd name="T29" fmla="*/ 245 h 270"/>
                <a:gd name="T30" fmla="*/ 3 w 124"/>
                <a:gd name="T31" fmla="*/ 228 h 270"/>
                <a:gd name="T32" fmla="*/ 0 w 124"/>
                <a:gd name="T33" fmla="*/ 208 h 270"/>
                <a:gd name="T34" fmla="*/ 0 w 124"/>
                <a:gd name="T35" fmla="*/ 62 h 270"/>
                <a:gd name="T36" fmla="*/ 3 w 124"/>
                <a:gd name="T37" fmla="*/ 42 h 270"/>
                <a:gd name="T38" fmla="*/ 12 w 124"/>
                <a:gd name="T39" fmla="*/ 25 h 270"/>
                <a:gd name="T40" fmla="*/ 26 w 124"/>
                <a:gd name="T41" fmla="*/ 13 h 270"/>
                <a:gd name="T42" fmla="*/ 42 w 124"/>
                <a:gd name="T43" fmla="*/ 4 h 270"/>
                <a:gd name="T44" fmla="*/ 62 w 124"/>
                <a:gd name="T4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4" h="270">
                  <a:moveTo>
                    <a:pt x="62" y="0"/>
                  </a:moveTo>
                  <a:lnTo>
                    <a:pt x="82" y="4"/>
                  </a:lnTo>
                  <a:lnTo>
                    <a:pt x="99" y="13"/>
                  </a:lnTo>
                  <a:lnTo>
                    <a:pt x="111" y="25"/>
                  </a:lnTo>
                  <a:lnTo>
                    <a:pt x="120" y="42"/>
                  </a:lnTo>
                  <a:lnTo>
                    <a:pt x="124" y="62"/>
                  </a:lnTo>
                  <a:lnTo>
                    <a:pt x="124" y="208"/>
                  </a:lnTo>
                  <a:lnTo>
                    <a:pt x="120" y="228"/>
                  </a:lnTo>
                  <a:lnTo>
                    <a:pt x="111" y="245"/>
                  </a:lnTo>
                  <a:lnTo>
                    <a:pt x="99" y="257"/>
                  </a:lnTo>
                  <a:lnTo>
                    <a:pt x="82" y="266"/>
                  </a:lnTo>
                  <a:lnTo>
                    <a:pt x="62" y="270"/>
                  </a:lnTo>
                  <a:lnTo>
                    <a:pt x="42" y="266"/>
                  </a:lnTo>
                  <a:lnTo>
                    <a:pt x="26" y="257"/>
                  </a:lnTo>
                  <a:lnTo>
                    <a:pt x="12" y="245"/>
                  </a:lnTo>
                  <a:lnTo>
                    <a:pt x="3" y="228"/>
                  </a:lnTo>
                  <a:lnTo>
                    <a:pt x="0" y="208"/>
                  </a:lnTo>
                  <a:lnTo>
                    <a:pt x="0" y="62"/>
                  </a:lnTo>
                  <a:lnTo>
                    <a:pt x="3" y="42"/>
                  </a:lnTo>
                  <a:lnTo>
                    <a:pt x="12" y="25"/>
                  </a:lnTo>
                  <a:lnTo>
                    <a:pt x="26" y="13"/>
                  </a:lnTo>
                  <a:lnTo>
                    <a:pt x="42" y="4"/>
                  </a:lnTo>
                  <a:lnTo>
                    <a:pt x="62" y="0"/>
                  </a:lnTo>
                  <a:close/>
                </a:path>
              </a:pathLst>
            </a:custGeom>
            <a:solidFill>
              <a:srgbClr val="D8774C"/>
            </a:solidFill>
            <a:ln w="0">
              <a:solidFill>
                <a:srgbClr val="D8774C"/>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Freeform 18"/>
            <p:cNvSpPr>
              <a:spLocks/>
            </p:cNvSpPr>
            <p:nvPr/>
          </p:nvSpPr>
          <p:spPr bwMode="auto">
            <a:xfrm>
              <a:off x="4637" y="3549"/>
              <a:ext cx="798" cy="695"/>
            </a:xfrm>
            <a:custGeom>
              <a:avLst/>
              <a:gdLst>
                <a:gd name="T0" fmla="*/ 798 w 798"/>
                <a:gd name="T1" fmla="*/ 0 h 695"/>
                <a:gd name="T2" fmla="*/ 798 w 798"/>
                <a:gd name="T3" fmla="*/ 415 h 695"/>
                <a:gd name="T4" fmla="*/ 798 w 798"/>
                <a:gd name="T5" fmla="*/ 481 h 695"/>
                <a:gd name="T6" fmla="*/ 798 w 798"/>
                <a:gd name="T7" fmla="*/ 543 h 695"/>
                <a:gd name="T8" fmla="*/ 798 w 798"/>
                <a:gd name="T9" fmla="*/ 601 h 695"/>
                <a:gd name="T10" fmla="*/ 798 w 798"/>
                <a:gd name="T11" fmla="*/ 695 h 695"/>
                <a:gd name="T12" fmla="*/ 608 w 798"/>
                <a:gd name="T13" fmla="*/ 695 h 695"/>
                <a:gd name="T14" fmla="*/ 504 w 798"/>
                <a:gd name="T15" fmla="*/ 695 h 695"/>
                <a:gd name="T16" fmla="*/ 399 w 798"/>
                <a:gd name="T17" fmla="*/ 695 h 695"/>
                <a:gd name="T18" fmla="*/ 0 w 798"/>
                <a:gd name="T19" fmla="*/ 695 h 695"/>
                <a:gd name="T20" fmla="*/ 0 w 798"/>
                <a:gd name="T21" fmla="*/ 0 h 695"/>
                <a:gd name="T22" fmla="*/ 26 w 798"/>
                <a:gd name="T23" fmla="*/ 0 h 695"/>
                <a:gd name="T24" fmla="*/ 45 w 798"/>
                <a:gd name="T25" fmla="*/ 0 h 695"/>
                <a:gd name="T26" fmla="*/ 71 w 798"/>
                <a:gd name="T27" fmla="*/ 0 h 695"/>
                <a:gd name="T28" fmla="*/ 104 w 798"/>
                <a:gd name="T29" fmla="*/ 0 h 695"/>
                <a:gd name="T30" fmla="*/ 145 w 798"/>
                <a:gd name="T31" fmla="*/ 0 h 695"/>
                <a:gd name="T32" fmla="*/ 190 w 798"/>
                <a:gd name="T33" fmla="*/ 0 h 695"/>
                <a:gd name="T34" fmla="*/ 240 w 798"/>
                <a:gd name="T35" fmla="*/ 0 h 695"/>
                <a:gd name="T36" fmla="*/ 293 w 798"/>
                <a:gd name="T37" fmla="*/ 0 h 695"/>
                <a:gd name="T38" fmla="*/ 348 w 798"/>
                <a:gd name="T39" fmla="*/ 0 h 695"/>
                <a:gd name="T40" fmla="*/ 405 w 798"/>
                <a:gd name="T41" fmla="*/ 0 h 695"/>
                <a:gd name="T42" fmla="*/ 462 w 798"/>
                <a:gd name="T43" fmla="*/ 0 h 695"/>
                <a:gd name="T44" fmla="*/ 517 w 798"/>
                <a:gd name="T45" fmla="*/ 0 h 695"/>
                <a:gd name="T46" fmla="*/ 571 w 798"/>
                <a:gd name="T47" fmla="*/ 0 h 695"/>
                <a:gd name="T48" fmla="*/ 622 w 798"/>
                <a:gd name="T49" fmla="*/ 0 h 695"/>
                <a:gd name="T50" fmla="*/ 669 w 798"/>
                <a:gd name="T51" fmla="*/ 0 h 695"/>
                <a:gd name="T52" fmla="*/ 712 w 798"/>
                <a:gd name="T53" fmla="*/ 0 h 695"/>
                <a:gd name="T54" fmla="*/ 748 w 798"/>
                <a:gd name="T55" fmla="*/ 0 h 695"/>
                <a:gd name="T56" fmla="*/ 777 w 798"/>
                <a:gd name="T57" fmla="*/ 0 h 695"/>
                <a:gd name="T58" fmla="*/ 798 w 798"/>
                <a:gd name="T59" fmla="*/ 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8" h="695">
                  <a:moveTo>
                    <a:pt x="798" y="0"/>
                  </a:moveTo>
                  <a:lnTo>
                    <a:pt x="798" y="415"/>
                  </a:lnTo>
                  <a:lnTo>
                    <a:pt x="798" y="481"/>
                  </a:lnTo>
                  <a:lnTo>
                    <a:pt x="798" y="543"/>
                  </a:lnTo>
                  <a:lnTo>
                    <a:pt x="798" y="601"/>
                  </a:lnTo>
                  <a:lnTo>
                    <a:pt x="798" y="695"/>
                  </a:lnTo>
                  <a:lnTo>
                    <a:pt x="608" y="695"/>
                  </a:lnTo>
                  <a:lnTo>
                    <a:pt x="504" y="695"/>
                  </a:lnTo>
                  <a:lnTo>
                    <a:pt x="399" y="695"/>
                  </a:lnTo>
                  <a:lnTo>
                    <a:pt x="0" y="695"/>
                  </a:lnTo>
                  <a:lnTo>
                    <a:pt x="0" y="0"/>
                  </a:lnTo>
                  <a:lnTo>
                    <a:pt x="26" y="0"/>
                  </a:lnTo>
                  <a:lnTo>
                    <a:pt x="45" y="0"/>
                  </a:lnTo>
                  <a:lnTo>
                    <a:pt x="71" y="0"/>
                  </a:lnTo>
                  <a:lnTo>
                    <a:pt x="104" y="0"/>
                  </a:lnTo>
                  <a:lnTo>
                    <a:pt x="145" y="0"/>
                  </a:lnTo>
                  <a:lnTo>
                    <a:pt x="190" y="0"/>
                  </a:lnTo>
                  <a:lnTo>
                    <a:pt x="240" y="0"/>
                  </a:lnTo>
                  <a:lnTo>
                    <a:pt x="293" y="0"/>
                  </a:lnTo>
                  <a:lnTo>
                    <a:pt x="348" y="0"/>
                  </a:lnTo>
                  <a:lnTo>
                    <a:pt x="405" y="0"/>
                  </a:lnTo>
                  <a:lnTo>
                    <a:pt x="462" y="0"/>
                  </a:lnTo>
                  <a:lnTo>
                    <a:pt x="517" y="0"/>
                  </a:lnTo>
                  <a:lnTo>
                    <a:pt x="571" y="0"/>
                  </a:lnTo>
                  <a:lnTo>
                    <a:pt x="622" y="0"/>
                  </a:lnTo>
                  <a:lnTo>
                    <a:pt x="669" y="0"/>
                  </a:lnTo>
                  <a:lnTo>
                    <a:pt x="712" y="0"/>
                  </a:lnTo>
                  <a:lnTo>
                    <a:pt x="748" y="0"/>
                  </a:lnTo>
                  <a:lnTo>
                    <a:pt x="777" y="0"/>
                  </a:lnTo>
                  <a:lnTo>
                    <a:pt x="798" y="0"/>
                  </a:lnTo>
                  <a:close/>
                </a:path>
              </a:pathLst>
            </a:custGeom>
            <a:solidFill>
              <a:srgbClr val="975D0B"/>
            </a:solidFill>
            <a:ln w="0">
              <a:solidFill>
                <a:srgbClr val="975D0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Freeform 19"/>
            <p:cNvSpPr>
              <a:spLocks/>
            </p:cNvSpPr>
            <p:nvPr/>
          </p:nvSpPr>
          <p:spPr bwMode="auto">
            <a:xfrm>
              <a:off x="4637" y="3549"/>
              <a:ext cx="399" cy="695"/>
            </a:xfrm>
            <a:custGeom>
              <a:avLst/>
              <a:gdLst>
                <a:gd name="T0" fmla="*/ 0 w 399"/>
                <a:gd name="T1" fmla="*/ 0 h 695"/>
                <a:gd name="T2" fmla="*/ 399 w 399"/>
                <a:gd name="T3" fmla="*/ 0 h 695"/>
                <a:gd name="T4" fmla="*/ 399 w 399"/>
                <a:gd name="T5" fmla="*/ 695 h 695"/>
                <a:gd name="T6" fmla="*/ 200 w 399"/>
                <a:gd name="T7" fmla="*/ 695 h 695"/>
                <a:gd name="T8" fmla="*/ 129 w 399"/>
                <a:gd name="T9" fmla="*/ 695 h 695"/>
                <a:gd name="T10" fmla="*/ 61 w 399"/>
                <a:gd name="T11" fmla="*/ 695 h 695"/>
                <a:gd name="T12" fmla="*/ 0 w 399"/>
                <a:gd name="T13" fmla="*/ 695 h 695"/>
                <a:gd name="T14" fmla="*/ 0 w 399"/>
                <a:gd name="T15" fmla="*/ 0 h 6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9" h="695">
                  <a:moveTo>
                    <a:pt x="0" y="0"/>
                  </a:moveTo>
                  <a:lnTo>
                    <a:pt x="399" y="0"/>
                  </a:lnTo>
                  <a:lnTo>
                    <a:pt x="399" y="695"/>
                  </a:lnTo>
                  <a:lnTo>
                    <a:pt x="200" y="695"/>
                  </a:lnTo>
                  <a:lnTo>
                    <a:pt x="129" y="695"/>
                  </a:lnTo>
                  <a:lnTo>
                    <a:pt x="61" y="695"/>
                  </a:lnTo>
                  <a:lnTo>
                    <a:pt x="0" y="695"/>
                  </a:lnTo>
                  <a:lnTo>
                    <a:pt x="0" y="0"/>
                  </a:lnTo>
                  <a:close/>
                </a:path>
              </a:pathLst>
            </a:custGeom>
            <a:solidFill>
              <a:srgbClr val="803C00"/>
            </a:solidFill>
            <a:ln w="0">
              <a:solidFill>
                <a:srgbClr val="803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4" name="Rectangle 20"/>
            <p:cNvSpPr>
              <a:spLocks noChangeArrowheads="1"/>
            </p:cNvSpPr>
            <p:nvPr/>
          </p:nvSpPr>
          <p:spPr bwMode="auto">
            <a:xfrm>
              <a:off x="4637" y="3549"/>
              <a:ext cx="217" cy="695"/>
            </a:xfrm>
            <a:prstGeom prst="rect">
              <a:avLst/>
            </a:prstGeom>
            <a:solidFill>
              <a:srgbClr val="661C00"/>
            </a:solidFill>
            <a:ln w="0">
              <a:solidFill>
                <a:srgbClr val="661C00"/>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5" name="Rectangle 21"/>
            <p:cNvSpPr>
              <a:spLocks noChangeArrowheads="1"/>
            </p:cNvSpPr>
            <p:nvPr/>
          </p:nvSpPr>
          <p:spPr bwMode="auto">
            <a:xfrm>
              <a:off x="3797" y="2518"/>
              <a:ext cx="2524" cy="334"/>
            </a:xfrm>
            <a:prstGeom prst="rect">
              <a:avLst/>
            </a:prstGeom>
            <a:solidFill>
              <a:srgbClr val="FBA077"/>
            </a:solidFill>
            <a:ln w="0">
              <a:solidFill>
                <a:srgbClr val="FBA077"/>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6" name="Rectangle 22"/>
            <p:cNvSpPr>
              <a:spLocks noChangeArrowheads="1"/>
            </p:cNvSpPr>
            <p:nvPr/>
          </p:nvSpPr>
          <p:spPr bwMode="auto">
            <a:xfrm>
              <a:off x="3797" y="2518"/>
              <a:ext cx="234" cy="334"/>
            </a:xfrm>
            <a:prstGeom prst="rect">
              <a:avLst/>
            </a:prstGeom>
            <a:solidFill>
              <a:srgbClr val="EB906C"/>
            </a:solidFill>
            <a:ln w="0">
              <a:solidFill>
                <a:srgbClr val="EB906C"/>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7" name="Rectangle 23"/>
            <p:cNvSpPr>
              <a:spLocks noChangeArrowheads="1"/>
            </p:cNvSpPr>
            <p:nvPr/>
          </p:nvSpPr>
          <p:spPr bwMode="auto">
            <a:xfrm>
              <a:off x="4460" y="2518"/>
              <a:ext cx="227" cy="1529"/>
            </a:xfrm>
            <a:prstGeom prst="rect">
              <a:avLst/>
            </a:prstGeom>
            <a:solidFill>
              <a:srgbClr val="E1E6E5"/>
            </a:solidFill>
            <a:ln w="0">
              <a:solidFill>
                <a:srgbClr val="E1E6E5"/>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8" name="Rectangle 24"/>
            <p:cNvSpPr>
              <a:spLocks noChangeArrowheads="1"/>
            </p:cNvSpPr>
            <p:nvPr/>
          </p:nvSpPr>
          <p:spPr bwMode="auto">
            <a:xfrm>
              <a:off x="4460" y="2518"/>
              <a:ext cx="113" cy="1529"/>
            </a:xfrm>
            <a:prstGeom prst="rect">
              <a:avLst/>
            </a:prstGeom>
            <a:solidFill>
              <a:srgbClr val="C4D1CF"/>
            </a:solidFill>
            <a:ln w="0">
              <a:solidFill>
                <a:srgbClr val="C4D1CF"/>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9" name="Freeform 25"/>
            <p:cNvSpPr>
              <a:spLocks/>
            </p:cNvSpPr>
            <p:nvPr/>
          </p:nvSpPr>
          <p:spPr bwMode="auto">
            <a:xfrm>
              <a:off x="5386" y="2518"/>
              <a:ext cx="225" cy="1529"/>
            </a:xfrm>
            <a:custGeom>
              <a:avLst/>
              <a:gdLst>
                <a:gd name="T0" fmla="*/ 0 w 225"/>
                <a:gd name="T1" fmla="*/ 0 h 1529"/>
                <a:gd name="T2" fmla="*/ 225 w 225"/>
                <a:gd name="T3" fmla="*/ 0 h 1529"/>
                <a:gd name="T4" fmla="*/ 225 w 225"/>
                <a:gd name="T5" fmla="*/ 13 h 1529"/>
                <a:gd name="T6" fmla="*/ 225 w 225"/>
                <a:gd name="T7" fmla="*/ 35 h 1529"/>
                <a:gd name="T8" fmla="*/ 225 w 225"/>
                <a:gd name="T9" fmla="*/ 259 h 1529"/>
                <a:gd name="T10" fmla="*/ 225 w 225"/>
                <a:gd name="T11" fmla="*/ 322 h 1529"/>
                <a:gd name="T12" fmla="*/ 225 w 225"/>
                <a:gd name="T13" fmla="*/ 388 h 1529"/>
                <a:gd name="T14" fmla="*/ 225 w 225"/>
                <a:gd name="T15" fmla="*/ 459 h 1529"/>
                <a:gd name="T16" fmla="*/ 225 w 225"/>
                <a:gd name="T17" fmla="*/ 532 h 1529"/>
                <a:gd name="T18" fmla="*/ 225 w 225"/>
                <a:gd name="T19" fmla="*/ 606 h 1529"/>
                <a:gd name="T20" fmla="*/ 225 w 225"/>
                <a:gd name="T21" fmla="*/ 683 h 1529"/>
                <a:gd name="T22" fmla="*/ 225 w 225"/>
                <a:gd name="T23" fmla="*/ 760 h 1529"/>
                <a:gd name="T24" fmla="*/ 225 w 225"/>
                <a:gd name="T25" fmla="*/ 990 h 1529"/>
                <a:gd name="T26" fmla="*/ 225 w 225"/>
                <a:gd name="T27" fmla="*/ 1063 h 1529"/>
                <a:gd name="T28" fmla="*/ 225 w 225"/>
                <a:gd name="T29" fmla="*/ 1134 h 1529"/>
                <a:gd name="T30" fmla="*/ 225 w 225"/>
                <a:gd name="T31" fmla="*/ 1201 h 1529"/>
                <a:gd name="T32" fmla="*/ 225 w 225"/>
                <a:gd name="T33" fmla="*/ 1264 h 1529"/>
                <a:gd name="T34" fmla="*/ 225 w 225"/>
                <a:gd name="T35" fmla="*/ 1322 h 1529"/>
                <a:gd name="T36" fmla="*/ 225 w 225"/>
                <a:gd name="T37" fmla="*/ 1375 h 1529"/>
                <a:gd name="T38" fmla="*/ 225 w 225"/>
                <a:gd name="T39" fmla="*/ 1421 h 1529"/>
                <a:gd name="T40" fmla="*/ 225 w 225"/>
                <a:gd name="T41" fmla="*/ 1459 h 1529"/>
                <a:gd name="T42" fmla="*/ 225 w 225"/>
                <a:gd name="T43" fmla="*/ 1492 h 1529"/>
                <a:gd name="T44" fmla="*/ 225 w 225"/>
                <a:gd name="T45" fmla="*/ 1515 h 1529"/>
                <a:gd name="T46" fmla="*/ 225 w 225"/>
                <a:gd name="T47" fmla="*/ 1529 h 1529"/>
                <a:gd name="T48" fmla="*/ 0 w 225"/>
                <a:gd name="T49" fmla="*/ 1529 h 1529"/>
                <a:gd name="T50" fmla="*/ 0 w 225"/>
                <a:gd name="T51" fmla="*/ 1515 h 1529"/>
                <a:gd name="T52" fmla="*/ 0 w 225"/>
                <a:gd name="T53" fmla="*/ 1492 h 1529"/>
                <a:gd name="T54" fmla="*/ 0 w 225"/>
                <a:gd name="T55" fmla="*/ 388 h 1529"/>
                <a:gd name="T56" fmla="*/ 0 w 225"/>
                <a:gd name="T57" fmla="*/ 322 h 1529"/>
                <a:gd name="T58" fmla="*/ 0 w 225"/>
                <a:gd name="T59" fmla="*/ 259 h 1529"/>
                <a:gd name="T60" fmla="*/ 0 w 225"/>
                <a:gd name="T61" fmla="*/ 149 h 1529"/>
                <a:gd name="T62" fmla="*/ 0 w 225"/>
                <a:gd name="T63" fmla="*/ 105 h 1529"/>
                <a:gd name="T64" fmla="*/ 0 w 225"/>
                <a:gd name="T65" fmla="*/ 66 h 1529"/>
                <a:gd name="T66" fmla="*/ 0 w 225"/>
                <a:gd name="T67" fmla="*/ 35 h 1529"/>
                <a:gd name="T68" fmla="*/ 0 w 225"/>
                <a:gd name="T69" fmla="*/ 13 h 1529"/>
                <a:gd name="T70" fmla="*/ 0 w 225"/>
                <a:gd name="T71" fmla="*/ 0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5" h="1529">
                  <a:moveTo>
                    <a:pt x="0" y="0"/>
                  </a:moveTo>
                  <a:lnTo>
                    <a:pt x="225" y="0"/>
                  </a:lnTo>
                  <a:lnTo>
                    <a:pt x="225" y="13"/>
                  </a:lnTo>
                  <a:lnTo>
                    <a:pt x="225" y="35"/>
                  </a:lnTo>
                  <a:lnTo>
                    <a:pt x="225" y="259"/>
                  </a:lnTo>
                  <a:lnTo>
                    <a:pt x="225" y="322"/>
                  </a:lnTo>
                  <a:lnTo>
                    <a:pt x="225" y="388"/>
                  </a:lnTo>
                  <a:lnTo>
                    <a:pt x="225" y="459"/>
                  </a:lnTo>
                  <a:lnTo>
                    <a:pt x="225" y="532"/>
                  </a:lnTo>
                  <a:lnTo>
                    <a:pt x="225" y="606"/>
                  </a:lnTo>
                  <a:lnTo>
                    <a:pt x="225" y="683"/>
                  </a:lnTo>
                  <a:lnTo>
                    <a:pt x="225" y="760"/>
                  </a:lnTo>
                  <a:lnTo>
                    <a:pt x="225" y="990"/>
                  </a:lnTo>
                  <a:lnTo>
                    <a:pt x="225" y="1063"/>
                  </a:lnTo>
                  <a:lnTo>
                    <a:pt x="225" y="1134"/>
                  </a:lnTo>
                  <a:lnTo>
                    <a:pt x="225" y="1201"/>
                  </a:lnTo>
                  <a:lnTo>
                    <a:pt x="225" y="1264"/>
                  </a:lnTo>
                  <a:lnTo>
                    <a:pt x="225" y="1322"/>
                  </a:lnTo>
                  <a:lnTo>
                    <a:pt x="225" y="1375"/>
                  </a:lnTo>
                  <a:lnTo>
                    <a:pt x="225" y="1421"/>
                  </a:lnTo>
                  <a:lnTo>
                    <a:pt x="225" y="1459"/>
                  </a:lnTo>
                  <a:lnTo>
                    <a:pt x="225" y="1492"/>
                  </a:lnTo>
                  <a:lnTo>
                    <a:pt x="225" y="1515"/>
                  </a:lnTo>
                  <a:lnTo>
                    <a:pt x="225" y="1529"/>
                  </a:lnTo>
                  <a:lnTo>
                    <a:pt x="0" y="1529"/>
                  </a:lnTo>
                  <a:lnTo>
                    <a:pt x="0" y="1515"/>
                  </a:lnTo>
                  <a:lnTo>
                    <a:pt x="0" y="1492"/>
                  </a:lnTo>
                  <a:lnTo>
                    <a:pt x="0" y="388"/>
                  </a:lnTo>
                  <a:lnTo>
                    <a:pt x="0" y="322"/>
                  </a:lnTo>
                  <a:lnTo>
                    <a:pt x="0" y="259"/>
                  </a:lnTo>
                  <a:lnTo>
                    <a:pt x="0" y="149"/>
                  </a:lnTo>
                  <a:lnTo>
                    <a:pt x="0" y="105"/>
                  </a:lnTo>
                  <a:lnTo>
                    <a:pt x="0" y="66"/>
                  </a:lnTo>
                  <a:lnTo>
                    <a:pt x="0" y="35"/>
                  </a:lnTo>
                  <a:lnTo>
                    <a:pt x="0" y="13"/>
                  </a:lnTo>
                  <a:lnTo>
                    <a:pt x="0" y="0"/>
                  </a:lnTo>
                  <a:close/>
                </a:path>
              </a:pathLst>
            </a:custGeom>
            <a:solidFill>
              <a:srgbClr val="E1E6E5"/>
            </a:solidFill>
            <a:ln w="0">
              <a:solidFill>
                <a:srgbClr val="E1E6E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0" name="Freeform 26"/>
            <p:cNvSpPr>
              <a:spLocks/>
            </p:cNvSpPr>
            <p:nvPr/>
          </p:nvSpPr>
          <p:spPr bwMode="auto">
            <a:xfrm>
              <a:off x="5386" y="2518"/>
              <a:ext cx="113" cy="1529"/>
            </a:xfrm>
            <a:custGeom>
              <a:avLst/>
              <a:gdLst>
                <a:gd name="T0" fmla="*/ 0 w 113"/>
                <a:gd name="T1" fmla="*/ 0 h 1529"/>
                <a:gd name="T2" fmla="*/ 113 w 113"/>
                <a:gd name="T3" fmla="*/ 0 h 1529"/>
                <a:gd name="T4" fmla="*/ 113 w 113"/>
                <a:gd name="T5" fmla="*/ 388 h 1529"/>
                <a:gd name="T6" fmla="*/ 113 w 113"/>
                <a:gd name="T7" fmla="*/ 459 h 1529"/>
                <a:gd name="T8" fmla="*/ 113 w 113"/>
                <a:gd name="T9" fmla="*/ 532 h 1529"/>
                <a:gd name="T10" fmla="*/ 113 w 113"/>
                <a:gd name="T11" fmla="*/ 606 h 1529"/>
                <a:gd name="T12" fmla="*/ 113 w 113"/>
                <a:gd name="T13" fmla="*/ 683 h 1529"/>
                <a:gd name="T14" fmla="*/ 113 w 113"/>
                <a:gd name="T15" fmla="*/ 990 h 1529"/>
                <a:gd name="T16" fmla="*/ 113 w 113"/>
                <a:gd name="T17" fmla="*/ 1063 h 1529"/>
                <a:gd name="T18" fmla="*/ 113 w 113"/>
                <a:gd name="T19" fmla="*/ 1134 h 1529"/>
                <a:gd name="T20" fmla="*/ 113 w 113"/>
                <a:gd name="T21" fmla="*/ 1322 h 1529"/>
                <a:gd name="T22" fmla="*/ 113 w 113"/>
                <a:gd name="T23" fmla="*/ 1375 h 1529"/>
                <a:gd name="T24" fmla="*/ 113 w 113"/>
                <a:gd name="T25" fmla="*/ 1421 h 1529"/>
                <a:gd name="T26" fmla="*/ 113 w 113"/>
                <a:gd name="T27" fmla="*/ 1529 h 1529"/>
                <a:gd name="T28" fmla="*/ 0 w 113"/>
                <a:gd name="T29" fmla="*/ 1529 h 1529"/>
                <a:gd name="T30" fmla="*/ 0 w 113"/>
                <a:gd name="T31" fmla="*/ 1515 h 1529"/>
                <a:gd name="T32" fmla="*/ 0 w 113"/>
                <a:gd name="T33" fmla="*/ 1492 h 1529"/>
                <a:gd name="T34" fmla="*/ 0 w 113"/>
                <a:gd name="T35" fmla="*/ 388 h 1529"/>
                <a:gd name="T36" fmla="*/ 0 w 113"/>
                <a:gd name="T37" fmla="*/ 322 h 1529"/>
                <a:gd name="T38" fmla="*/ 0 w 113"/>
                <a:gd name="T39" fmla="*/ 259 h 1529"/>
                <a:gd name="T40" fmla="*/ 0 w 113"/>
                <a:gd name="T41" fmla="*/ 149 h 1529"/>
                <a:gd name="T42" fmla="*/ 0 w 113"/>
                <a:gd name="T43" fmla="*/ 105 h 1529"/>
                <a:gd name="T44" fmla="*/ 0 w 113"/>
                <a:gd name="T45" fmla="*/ 66 h 1529"/>
                <a:gd name="T46" fmla="*/ 0 w 113"/>
                <a:gd name="T47" fmla="*/ 35 h 1529"/>
                <a:gd name="T48" fmla="*/ 0 w 113"/>
                <a:gd name="T49" fmla="*/ 13 h 1529"/>
                <a:gd name="T50" fmla="*/ 0 w 113"/>
                <a:gd name="T51" fmla="*/ 0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3" h="1529">
                  <a:moveTo>
                    <a:pt x="0" y="0"/>
                  </a:moveTo>
                  <a:lnTo>
                    <a:pt x="113" y="0"/>
                  </a:lnTo>
                  <a:lnTo>
                    <a:pt x="113" y="388"/>
                  </a:lnTo>
                  <a:lnTo>
                    <a:pt x="113" y="459"/>
                  </a:lnTo>
                  <a:lnTo>
                    <a:pt x="113" y="532"/>
                  </a:lnTo>
                  <a:lnTo>
                    <a:pt x="113" y="606"/>
                  </a:lnTo>
                  <a:lnTo>
                    <a:pt x="113" y="683"/>
                  </a:lnTo>
                  <a:lnTo>
                    <a:pt x="113" y="990"/>
                  </a:lnTo>
                  <a:lnTo>
                    <a:pt x="113" y="1063"/>
                  </a:lnTo>
                  <a:lnTo>
                    <a:pt x="113" y="1134"/>
                  </a:lnTo>
                  <a:lnTo>
                    <a:pt x="113" y="1322"/>
                  </a:lnTo>
                  <a:lnTo>
                    <a:pt x="113" y="1375"/>
                  </a:lnTo>
                  <a:lnTo>
                    <a:pt x="113" y="1421"/>
                  </a:lnTo>
                  <a:lnTo>
                    <a:pt x="113" y="1529"/>
                  </a:lnTo>
                  <a:lnTo>
                    <a:pt x="0" y="1529"/>
                  </a:lnTo>
                  <a:lnTo>
                    <a:pt x="0" y="1515"/>
                  </a:lnTo>
                  <a:lnTo>
                    <a:pt x="0" y="1492"/>
                  </a:lnTo>
                  <a:lnTo>
                    <a:pt x="0" y="388"/>
                  </a:lnTo>
                  <a:lnTo>
                    <a:pt x="0" y="322"/>
                  </a:lnTo>
                  <a:lnTo>
                    <a:pt x="0" y="259"/>
                  </a:lnTo>
                  <a:lnTo>
                    <a:pt x="0" y="149"/>
                  </a:lnTo>
                  <a:lnTo>
                    <a:pt x="0" y="105"/>
                  </a:lnTo>
                  <a:lnTo>
                    <a:pt x="0" y="66"/>
                  </a:lnTo>
                  <a:lnTo>
                    <a:pt x="0" y="35"/>
                  </a:lnTo>
                  <a:lnTo>
                    <a:pt x="0" y="13"/>
                  </a:lnTo>
                  <a:lnTo>
                    <a:pt x="0" y="0"/>
                  </a:lnTo>
                  <a:close/>
                </a:path>
              </a:pathLst>
            </a:custGeom>
            <a:solidFill>
              <a:srgbClr val="C4D1CF"/>
            </a:solidFill>
            <a:ln w="0">
              <a:solidFill>
                <a:srgbClr val="C4D1C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1" name="Freeform 27"/>
            <p:cNvSpPr>
              <a:spLocks/>
            </p:cNvSpPr>
            <p:nvPr/>
          </p:nvSpPr>
          <p:spPr bwMode="auto">
            <a:xfrm>
              <a:off x="5250" y="3935"/>
              <a:ext cx="496" cy="224"/>
            </a:xfrm>
            <a:custGeom>
              <a:avLst/>
              <a:gdLst>
                <a:gd name="T0" fmla="*/ 112 w 496"/>
                <a:gd name="T1" fmla="*/ 0 h 224"/>
                <a:gd name="T2" fmla="*/ 384 w 496"/>
                <a:gd name="T3" fmla="*/ 0 h 224"/>
                <a:gd name="T4" fmla="*/ 410 w 496"/>
                <a:gd name="T5" fmla="*/ 4 h 224"/>
                <a:gd name="T6" fmla="*/ 434 w 496"/>
                <a:gd name="T7" fmla="*/ 13 h 224"/>
                <a:gd name="T8" fmla="*/ 454 w 496"/>
                <a:gd name="T9" fmla="*/ 25 h 224"/>
                <a:gd name="T10" fmla="*/ 471 w 496"/>
                <a:gd name="T11" fmla="*/ 42 h 224"/>
                <a:gd name="T12" fmla="*/ 485 w 496"/>
                <a:gd name="T13" fmla="*/ 64 h 224"/>
                <a:gd name="T14" fmla="*/ 492 w 496"/>
                <a:gd name="T15" fmla="*/ 87 h 224"/>
                <a:gd name="T16" fmla="*/ 496 w 496"/>
                <a:gd name="T17" fmla="*/ 112 h 224"/>
                <a:gd name="T18" fmla="*/ 492 w 496"/>
                <a:gd name="T19" fmla="*/ 138 h 224"/>
                <a:gd name="T20" fmla="*/ 485 w 496"/>
                <a:gd name="T21" fmla="*/ 160 h 224"/>
                <a:gd name="T22" fmla="*/ 471 w 496"/>
                <a:gd name="T23" fmla="*/ 181 h 224"/>
                <a:gd name="T24" fmla="*/ 454 w 496"/>
                <a:gd name="T25" fmla="*/ 199 h 224"/>
                <a:gd name="T26" fmla="*/ 434 w 496"/>
                <a:gd name="T27" fmla="*/ 213 h 224"/>
                <a:gd name="T28" fmla="*/ 410 w 496"/>
                <a:gd name="T29" fmla="*/ 220 h 224"/>
                <a:gd name="T30" fmla="*/ 384 w 496"/>
                <a:gd name="T31" fmla="*/ 224 h 224"/>
                <a:gd name="T32" fmla="*/ 112 w 496"/>
                <a:gd name="T33" fmla="*/ 224 h 224"/>
                <a:gd name="T34" fmla="*/ 87 w 496"/>
                <a:gd name="T35" fmla="*/ 220 h 224"/>
                <a:gd name="T36" fmla="*/ 64 w 496"/>
                <a:gd name="T37" fmla="*/ 213 h 224"/>
                <a:gd name="T38" fmla="*/ 43 w 496"/>
                <a:gd name="T39" fmla="*/ 199 h 224"/>
                <a:gd name="T40" fmla="*/ 25 w 496"/>
                <a:gd name="T41" fmla="*/ 181 h 224"/>
                <a:gd name="T42" fmla="*/ 13 w 496"/>
                <a:gd name="T43" fmla="*/ 160 h 224"/>
                <a:gd name="T44" fmla="*/ 4 w 496"/>
                <a:gd name="T45" fmla="*/ 138 h 224"/>
                <a:gd name="T46" fmla="*/ 0 w 496"/>
                <a:gd name="T47" fmla="*/ 112 h 224"/>
                <a:gd name="T48" fmla="*/ 4 w 496"/>
                <a:gd name="T49" fmla="*/ 87 h 224"/>
                <a:gd name="T50" fmla="*/ 13 w 496"/>
                <a:gd name="T51" fmla="*/ 64 h 224"/>
                <a:gd name="T52" fmla="*/ 25 w 496"/>
                <a:gd name="T53" fmla="*/ 42 h 224"/>
                <a:gd name="T54" fmla="*/ 43 w 496"/>
                <a:gd name="T55" fmla="*/ 25 h 224"/>
                <a:gd name="T56" fmla="*/ 64 w 496"/>
                <a:gd name="T57" fmla="*/ 13 h 224"/>
                <a:gd name="T58" fmla="*/ 87 w 496"/>
                <a:gd name="T59" fmla="*/ 4 h 224"/>
                <a:gd name="T60" fmla="*/ 112 w 496"/>
                <a:gd name="T6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6" h="224">
                  <a:moveTo>
                    <a:pt x="112" y="0"/>
                  </a:moveTo>
                  <a:lnTo>
                    <a:pt x="384" y="0"/>
                  </a:lnTo>
                  <a:lnTo>
                    <a:pt x="410" y="4"/>
                  </a:lnTo>
                  <a:lnTo>
                    <a:pt x="434" y="13"/>
                  </a:lnTo>
                  <a:lnTo>
                    <a:pt x="454" y="25"/>
                  </a:lnTo>
                  <a:lnTo>
                    <a:pt x="471" y="42"/>
                  </a:lnTo>
                  <a:lnTo>
                    <a:pt x="485" y="64"/>
                  </a:lnTo>
                  <a:lnTo>
                    <a:pt x="492" y="87"/>
                  </a:lnTo>
                  <a:lnTo>
                    <a:pt x="496" y="112"/>
                  </a:lnTo>
                  <a:lnTo>
                    <a:pt x="492" y="138"/>
                  </a:lnTo>
                  <a:lnTo>
                    <a:pt x="485" y="160"/>
                  </a:lnTo>
                  <a:lnTo>
                    <a:pt x="471" y="181"/>
                  </a:lnTo>
                  <a:lnTo>
                    <a:pt x="454" y="199"/>
                  </a:lnTo>
                  <a:lnTo>
                    <a:pt x="434" y="213"/>
                  </a:lnTo>
                  <a:lnTo>
                    <a:pt x="410" y="220"/>
                  </a:lnTo>
                  <a:lnTo>
                    <a:pt x="384" y="224"/>
                  </a:lnTo>
                  <a:lnTo>
                    <a:pt x="112" y="224"/>
                  </a:lnTo>
                  <a:lnTo>
                    <a:pt x="87" y="220"/>
                  </a:lnTo>
                  <a:lnTo>
                    <a:pt x="64" y="213"/>
                  </a:lnTo>
                  <a:lnTo>
                    <a:pt x="43" y="199"/>
                  </a:lnTo>
                  <a:lnTo>
                    <a:pt x="25" y="181"/>
                  </a:lnTo>
                  <a:lnTo>
                    <a:pt x="13" y="160"/>
                  </a:lnTo>
                  <a:lnTo>
                    <a:pt x="4" y="138"/>
                  </a:lnTo>
                  <a:lnTo>
                    <a:pt x="0" y="112"/>
                  </a:lnTo>
                  <a:lnTo>
                    <a:pt x="4" y="87"/>
                  </a:lnTo>
                  <a:lnTo>
                    <a:pt x="13" y="64"/>
                  </a:lnTo>
                  <a:lnTo>
                    <a:pt x="25" y="42"/>
                  </a:lnTo>
                  <a:lnTo>
                    <a:pt x="43" y="25"/>
                  </a:lnTo>
                  <a:lnTo>
                    <a:pt x="64" y="13"/>
                  </a:lnTo>
                  <a:lnTo>
                    <a:pt x="87" y="4"/>
                  </a:lnTo>
                  <a:lnTo>
                    <a:pt x="112" y="0"/>
                  </a:lnTo>
                  <a:close/>
                </a:path>
              </a:pathLst>
            </a:custGeom>
            <a:solidFill>
              <a:srgbClr val="C4D1CF"/>
            </a:solidFill>
            <a:ln w="0">
              <a:solidFill>
                <a:srgbClr val="C4D1C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2" name="Freeform 28"/>
            <p:cNvSpPr>
              <a:spLocks/>
            </p:cNvSpPr>
            <p:nvPr/>
          </p:nvSpPr>
          <p:spPr bwMode="auto">
            <a:xfrm>
              <a:off x="4326" y="3935"/>
              <a:ext cx="495" cy="224"/>
            </a:xfrm>
            <a:custGeom>
              <a:avLst/>
              <a:gdLst>
                <a:gd name="T0" fmla="*/ 111 w 495"/>
                <a:gd name="T1" fmla="*/ 0 h 224"/>
                <a:gd name="T2" fmla="*/ 383 w 495"/>
                <a:gd name="T3" fmla="*/ 0 h 224"/>
                <a:gd name="T4" fmla="*/ 409 w 495"/>
                <a:gd name="T5" fmla="*/ 4 h 224"/>
                <a:gd name="T6" fmla="*/ 433 w 495"/>
                <a:gd name="T7" fmla="*/ 13 h 224"/>
                <a:gd name="T8" fmla="*/ 452 w 495"/>
                <a:gd name="T9" fmla="*/ 25 h 224"/>
                <a:gd name="T10" fmla="*/ 470 w 495"/>
                <a:gd name="T11" fmla="*/ 42 h 224"/>
                <a:gd name="T12" fmla="*/ 483 w 495"/>
                <a:gd name="T13" fmla="*/ 64 h 224"/>
                <a:gd name="T14" fmla="*/ 492 w 495"/>
                <a:gd name="T15" fmla="*/ 87 h 224"/>
                <a:gd name="T16" fmla="*/ 495 w 495"/>
                <a:gd name="T17" fmla="*/ 112 h 224"/>
                <a:gd name="T18" fmla="*/ 492 w 495"/>
                <a:gd name="T19" fmla="*/ 138 h 224"/>
                <a:gd name="T20" fmla="*/ 483 w 495"/>
                <a:gd name="T21" fmla="*/ 160 h 224"/>
                <a:gd name="T22" fmla="*/ 470 w 495"/>
                <a:gd name="T23" fmla="*/ 181 h 224"/>
                <a:gd name="T24" fmla="*/ 452 w 495"/>
                <a:gd name="T25" fmla="*/ 199 h 224"/>
                <a:gd name="T26" fmla="*/ 433 w 495"/>
                <a:gd name="T27" fmla="*/ 213 h 224"/>
                <a:gd name="T28" fmla="*/ 409 w 495"/>
                <a:gd name="T29" fmla="*/ 220 h 224"/>
                <a:gd name="T30" fmla="*/ 383 w 495"/>
                <a:gd name="T31" fmla="*/ 224 h 224"/>
                <a:gd name="T32" fmla="*/ 111 w 495"/>
                <a:gd name="T33" fmla="*/ 224 h 224"/>
                <a:gd name="T34" fmla="*/ 86 w 495"/>
                <a:gd name="T35" fmla="*/ 220 h 224"/>
                <a:gd name="T36" fmla="*/ 62 w 495"/>
                <a:gd name="T37" fmla="*/ 213 h 224"/>
                <a:gd name="T38" fmla="*/ 41 w 495"/>
                <a:gd name="T39" fmla="*/ 199 h 224"/>
                <a:gd name="T40" fmla="*/ 24 w 495"/>
                <a:gd name="T41" fmla="*/ 181 h 224"/>
                <a:gd name="T42" fmla="*/ 12 w 495"/>
                <a:gd name="T43" fmla="*/ 160 h 224"/>
                <a:gd name="T44" fmla="*/ 3 w 495"/>
                <a:gd name="T45" fmla="*/ 138 h 224"/>
                <a:gd name="T46" fmla="*/ 0 w 495"/>
                <a:gd name="T47" fmla="*/ 112 h 224"/>
                <a:gd name="T48" fmla="*/ 3 w 495"/>
                <a:gd name="T49" fmla="*/ 87 h 224"/>
                <a:gd name="T50" fmla="*/ 12 w 495"/>
                <a:gd name="T51" fmla="*/ 64 h 224"/>
                <a:gd name="T52" fmla="*/ 24 w 495"/>
                <a:gd name="T53" fmla="*/ 42 h 224"/>
                <a:gd name="T54" fmla="*/ 41 w 495"/>
                <a:gd name="T55" fmla="*/ 25 h 224"/>
                <a:gd name="T56" fmla="*/ 62 w 495"/>
                <a:gd name="T57" fmla="*/ 13 h 224"/>
                <a:gd name="T58" fmla="*/ 86 w 495"/>
                <a:gd name="T59" fmla="*/ 4 h 224"/>
                <a:gd name="T60" fmla="*/ 111 w 495"/>
                <a:gd name="T6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5" h="224">
                  <a:moveTo>
                    <a:pt x="111" y="0"/>
                  </a:moveTo>
                  <a:lnTo>
                    <a:pt x="383" y="0"/>
                  </a:lnTo>
                  <a:lnTo>
                    <a:pt x="409" y="4"/>
                  </a:lnTo>
                  <a:lnTo>
                    <a:pt x="433" y="13"/>
                  </a:lnTo>
                  <a:lnTo>
                    <a:pt x="452" y="25"/>
                  </a:lnTo>
                  <a:lnTo>
                    <a:pt x="470" y="42"/>
                  </a:lnTo>
                  <a:lnTo>
                    <a:pt x="483" y="64"/>
                  </a:lnTo>
                  <a:lnTo>
                    <a:pt x="492" y="87"/>
                  </a:lnTo>
                  <a:lnTo>
                    <a:pt x="495" y="112"/>
                  </a:lnTo>
                  <a:lnTo>
                    <a:pt x="492" y="138"/>
                  </a:lnTo>
                  <a:lnTo>
                    <a:pt x="483" y="160"/>
                  </a:lnTo>
                  <a:lnTo>
                    <a:pt x="470" y="181"/>
                  </a:lnTo>
                  <a:lnTo>
                    <a:pt x="452" y="199"/>
                  </a:lnTo>
                  <a:lnTo>
                    <a:pt x="433" y="213"/>
                  </a:lnTo>
                  <a:lnTo>
                    <a:pt x="409" y="220"/>
                  </a:lnTo>
                  <a:lnTo>
                    <a:pt x="383" y="224"/>
                  </a:lnTo>
                  <a:lnTo>
                    <a:pt x="111" y="224"/>
                  </a:lnTo>
                  <a:lnTo>
                    <a:pt x="86" y="220"/>
                  </a:lnTo>
                  <a:lnTo>
                    <a:pt x="62" y="213"/>
                  </a:lnTo>
                  <a:lnTo>
                    <a:pt x="41" y="199"/>
                  </a:lnTo>
                  <a:lnTo>
                    <a:pt x="24" y="181"/>
                  </a:lnTo>
                  <a:lnTo>
                    <a:pt x="12" y="160"/>
                  </a:lnTo>
                  <a:lnTo>
                    <a:pt x="3" y="138"/>
                  </a:lnTo>
                  <a:lnTo>
                    <a:pt x="0" y="112"/>
                  </a:lnTo>
                  <a:lnTo>
                    <a:pt x="3" y="87"/>
                  </a:lnTo>
                  <a:lnTo>
                    <a:pt x="12" y="64"/>
                  </a:lnTo>
                  <a:lnTo>
                    <a:pt x="24" y="42"/>
                  </a:lnTo>
                  <a:lnTo>
                    <a:pt x="41" y="25"/>
                  </a:lnTo>
                  <a:lnTo>
                    <a:pt x="62" y="13"/>
                  </a:lnTo>
                  <a:lnTo>
                    <a:pt x="86" y="4"/>
                  </a:lnTo>
                  <a:lnTo>
                    <a:pt x="111" y="0"/>
                  </a:lnTo>
                  <a:close/>
                </a:path>
              </a:pathLst>
            </a:custGeom>
            <a:solidFill>
              <a:srgbClr val="C4D1CF"/>
            </a:solidFill>
            <a:ln w="0">
              <a:solidFill>
                <a:srgbClr val="C4D1C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3" name="Freeform 29"/>
            <p:cNvSpPr>
              <a:spLocks/>
            </p:cNvSpPr>
            <p:nvPr/>
          </p:nvSpPr>
          <p:spPr bwMode="auto">
            <a:xfrm>
              <a:off x="4326" y="3935"/>
              <a:ext cx="302" cy="224"/>
            </a:xfrm>
            <a:custGeom>
              <a:avLst/>
              <a:gdLst>
                <a:gd name="T0" fmla="*/ 111 w 302"/>
                <a:gd name="T1" fmla="*/ 0 h 224"/>
                <a:gd name="T2" fmla="*/ 302 w 302"/>
                <a:gd name="T3" fmla="*/ 0 h 224"/>
                <a:gd name="T4" fmla="*/ 277 w 302"/>
                <a:gd name="T5" fmla="*/ 4 h 224"/>
                <a:gd name="T6" fmla="*/ 254 w 302"/>
                <a:gd name="T7" fmla="*/ 13 h 224"/>
                <a:gd name="T8" fmla="*/ 233 w 302"/>
                <a:gd name="T9" fmla="*/ 25 h 224"/>
                <a:gd name="T10" fmla="*/ 215 w 302"/>
                <a:gd name="T11" fmla="*/ 42 h 224"/>
                <a:gd name="T12" fmla="*/ 203 w 302"/>
                <a:gd name="T13" fmla="*/ 64 h 224"/>
                <a:gd name="T14" fmla="*/ 194 w 302"/>
                <a:gd name="T15" fmla="*/ 87 h 224"/>
                <a:gd name="T16" fmla="*/ 192 w 302"/>
                <a:gd name="T17" fmla="*/ 112 h 224"/>
                <a:gd name="T18" fmla="*/ 194 w 302"/>
                <a:gd name="T19" fmla="*/ 138 h 224"/>
                <a:gd name="T20" fmla="*/ 203 w 302"/>
                <a:gd name="T21" fmla="*/ 160 h 224"/>
                <a:gd name="T22" fmla="*/ 215 w 302"/>
                <a:gd name="T23" fmla="*/ 181 h 224"/>
                <a:gd name="T24" fmla="*/ 233 w 302"/>
                <a:gd name="T25" fmla="*/ 199 h 224"/>
                <a:gd name="T26" fmla="*/ 254 w 302"/>
                <a:gd name="T27" fmla="*/ 213 h 224"/>
                <a:gd name="T28" fmla="*/ 277 w 302"/>
                <a:gd name="T29" fmla="*/ 220 h 224"/>
                <a:gd name="T30" fmla="*/ 302 w 302"/>
                <a:gd name="T31" fmla="*/ 224 h 224"/>
                <a:gd name="T32" fmla="*/ 111 w 302"/>
                <a:gd name="T33" fmla="*/ 224 h 224"/>
                <a:gd name="T34" fmla="*/ 86 w 302"/>
                <a:gd name="T35" fmla="*/ 220 h 224"/>
                <a:gd name="T36" fmla="*/ 62 w 302"/>
                <a:gd name="T37" fmla="*/ 213 h 224"/>
                <a:gd name="T38" fmla="*/ 41 w 302"/>
                <a:gd name="T39" fmla="*/ 199 h 224"/>
                <a:gd name="T40" fmla="*/ 24 w 302"/>
                <a:gd name="T41" fmla="*/ 181 h 224"/>
                <a:gd name="T42" fmla="*/ 12 w 302"/>
                <a:gd name="T43" fmla="*/ 160 h 224"/>
                <a:gd name="T44" fmla="*/ 3 w 302"/>
                <a:gd name="T45" fmla="*/ 138 h 224"/>
                <a:gd name="T46" fmla="*/ 0 w 302"/>
                <a:gd name="T47" fmla="*/ 112 h 224"/>
                <a:gd name="T48" fmla="*/ 3 w 302"/>
                <a:gd name="T49" fmla="*/ 87 h 224"/>
                <a:gd name="T50" fmla="*/ 12 w 302"/>
                <a:gd name="T51" fmla="*/ 64 h 224"/>
                <a:gd name="T52" fmla="*/ 24 w 302"/>
                <a:gd name="T53" fmla="*/ 42 h 224"/>
                <a:gd name="T54" fmla="*/ 41 w 302"/>
                <a:gd name="T55" fmla="*/ 25 h 224"/>
                <a:gd name="T56" fmla="*/ 62 w 302"/>
                <a:gd name="T57" fmla="*/ 13 h 224"/>
                <a:gd name="T58" fmla="*/ 86 w 302"/>
                <a:gd name="T59" fmla="*/ 4 h 224"/>
                <a:gd name="T60" fmla="*/ 111 w 302"/>
                <a:gd name="T6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2" h="224">
                  <a:moveTo>
                    <a:pt x="111" y="0"/>
                  </a:moveTo>
                  <a:lnTo>
                    <a:pt x="302" y="0"/>
                  </a:lnTo>
                  <a:lnTo>
                    <a:pt x="277" y="4"/>
                  </a:lnTo>
                  <a:lnTo>
                    <a:pt x="254" y="13"/>
                  </a:lnTo>
                  <a:lnTo>
                    <a:pt x="233" y="25"/>
                  </a:lnTo>
                  <a:lnTo>
                    <a:pt x="215" y="42"/>
                  </a:lnTo>
                  <a:lnTo>
                    <a:pt x="203" y="64"/>
                  </a:lnTo>
                  <a:lnTo>
                    <a:pt x="194" y="87"/>
                  </a:lnTo>
                  <a:lnTo>
                    <a:pt x="192" y="112"/>
                  </a:lnTo>
                  <a:lnTo>
                    <a:pt x="194" y="138"/>
                  </a:lnTo>
                  <a:lnTo>
                    <a:pt x="203" y="160"/>
                  </a:lnTo>
                  <a:lnTo>
                    <a:pt x="215" y="181"/>
                  </a:lnTo>
                  <a:lnTo>
                    <a:pt x="233" y="199"/>
                  </a:lnTo>
                  <a:lnTo>
                    <a:pt x="254" y="213"/>
                  </a:lnTo>
                  <a:lnTo>
                    <a:pt x="277" y="220"/>
                  </a:lnTo>
                  <a:lnTo>
                    <a:pt x="302" y="224"/>
                  </a:lnTo>
                  <a:lnTo>
                    <a:pt x="111" y="224"/>
                  </a:lnTo>
                  <a:lnTo>
                    <a:pt x="86" y="220"/>
                  </a:lnTo>
                  <a:lnTo>
                    <a:pt x="62" y="213"/>
                  </a:lnTo>
                  <a:lnTo>
                    <a:pt x="41" y="199"/>
                  </a:lnTo>
                  <a:lnTo>
                    <a:pt x="24" y="181"/>
                  </a:lnTo>
                  <a:lnTo>
                    <a:pt x="12" y="160"/>
                  </a:lnTo>
                  <a:lnTo>
                    <a:pt x="3" y="138"/>
                  </a:lnTo>
                  <a:lnTo>
                    <a:pt x="0" y="112"/>
                  </a:lnTo>
                  <a:lnTo>
                    <a:pt x="3" y="87"/>
                  </a:lnTo>
                  <a:lnTo>
                    <a:pt x="12" y="64"/>
                  </a:lnTo>
                  <a:lnTo>
                    <a:pt x="24" y="42"/>
                  </a:lnTo>
                  <a:lnTo>
                    <a:pt x="41" y="25"/>
                  </a:lnTo>
                  <a:lnTo>
                    <a:pt x="62" y="13"/>
                  </a:lnTo>
                  <a:lnTo>
                    <a:pt x="86" y="4"/>
                  </a:lnTo>
                  <a:lnTo>
                    <a:pt x="111" y="0"/>
                  </a:lnTo>
                  <a:close/>
                </a:path>
              </a:pathLst>
            </a:custGeom>
            <a:solidFill>
              <a:srgbClr val="ACC1BE"/>
            </a:solidFill>
            <a:ln w="0">
              <a:solidFill>
                <a:srgbClr val="ACC1B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4" name="Freeform 30"/>
            <p:cNvSpPr>
              <a:spLocks/>
            </p:cNvSpPr>
            <p:nvPr/>
          </p:nvSpPr>
          <p:spPr bwMode="auto">
            <a:xfrm>
              <a:off x="5250" y="3935"/>
              <a:ext cx="303" cy="224"/>
            </a:xfrm>
            <a:custGeom>
              <a:avLst/>
              <a:gdLst>
                <a:gd name="T0" fmla="*/ 112 w 303"/>
                <a:gd name="T1" fmla="*/ 0 h 224"/>
                <a:gd name="T2" fmla="*/ 303 w 303"/>
                <a:gd name="T3" fmla="*/ 0 h 224"/>
                <a:gd name="T4" fmla="*/ 277 w 303"/>
                <a:gd name="T5" fmla="*/ 4 h 224"/>
                <a:gd name="T6" fmla="*/ 255 w 303"/>
                <a:gd name="T7" fmla="*/ 13 h 224"/>
                <a:gd name="T8" fmla="*/ 234 w 303"/>
                <a:gd name="T9" fmla="*/ 25 h 224"/>
                <a:gd name="T10" fmla="*/ 217 w 303"/>
                <a:gd name="T11" fmla="*/ 42 h 224"/>
                <a:gd name="T12" fmla="*/ 203 w 303"/>
                <a:gd name="T13" fmla="*/ 64 h 224"/>
                <a:gd name="T14" fmla="*/ 195 w 303"/>
                <a:gd name="T15" fmla="*/ 87 h 224"/>
                <a:gd name="T16" fmla="*/ 192 w 303"/>
                <a:gd name="T17" fmla="*/ 112 h 224"/>
                <a:gd name="T18" fmla="*/ 195 w 303"/>
                <a:gd name="T19" fmla="*/ 138 h 224"/>
                <a:gd name="T20" fmla="*/ 203 w 303"/>
                <a:gd name="T21" fmla="*/ 160 h 224"/>
                <a:gd name="T22" fmla="*/ 217 w 303"/>
                <a:gd name="T23" fmla="*/ 181 h 224"/>
                <a:gd name="T24" fmla="*/ 234 w 303"/>
                <a:gd name="T25" fmla="*/ 199 h 224"/>
                <a:gd name="T26" fmla="*/ 255 w 303"/>
                <a:gd name="T27" fmla="*/ 213 h 224"/>
                <a:gd name="T28" fmla="*/ 277 w 303"/>
                <a:gd name="T29" fmla="*/ 220 h 224"/>
                <a:gd name="T30" fmla="*/ 303 w 303"/>
                <a:gd name="T31" fmla="*/ 224 h 224"/>
                <a:gd name="T32" fmla="*/ 112 w 303"/>
                <a:gd name="T33" fmla="*/ 224 h 224"/>
                <a:gd name="T34" fmla="*/ 87 w 303"/>
                <a:gd name="T35" fmla="*/ 220 h 224"/>
                <a:gd name="T36" fmla="*/ 64 w 303"/>
                <a:gd name="T37" fmla="*/ 213 h 224"/>
                <a:gd name="T38" fmla="*/ 43 w 303"/>
                <a:gd name="T39" fmla="*/ 199 h 224"/>
                <a:gd name="T40" fmla="*/ 25 w 303"/>
                <a:gd name="T41" fmla="*/ 181 h 224"/>
                <a:gd name="T42" fmla="*/ 13 w 303"/>
                <a:gd name="T43" fmla="*/ 160 h 224"/>
                <a:gd name="T44" fmla="*/ 4 w 303"/>
                <a:gd name="T45" fmla="*/ 138 h 224"/>
                <a:gd name="T46" fmla="*/ 0 w 303"/>
                <a:gd name="T47" fmla="*/ 112 h 224"/>
                <a:gd name="T48" fmla="*/ 4 w 303"/>
                <a:gd name="T49" fmla="*/ 87 h 224"/>
                <a:gd name="T50" fmla="*/ 13 w 303"/>
                <a:gd name="T51" fmla="*/ 64 h 224"/>
                <a:gd name="T52" fmla="*/ 25 w 303"/>
                <a:gd name="T53" fmla="*/ 42 h 224"/>
                <a:gd name="T54" fmla="*/ 43 w 303"/>
                <a:gd name="T55" fmla="*/ 25 h 224"/>
                <a:gd name="T56" fmla="*/ 64 w 303"/>
                <a:gd name="T57" fmla="*/ 13 h 224"/>
                <a:gd name="T58" fmla="*/ 87 w 303"/>
                <a:gd name="T59" fmla="*/ 4 h 224"/>
                <a:gd name="T60" fmla="*/ 112 w 303"/>
                <a:gd name="T61"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3" h="224">
                  <a:moveTo>
                    <a:pt x="112" y="0"/>
                  </a:moveTo>
                  <a:lnTo>
                    <a:pt x="303" y="0"/>
                  </a:lnTo>
                  <a:lnTo>
                    <a:pt x="277" y="4"/>
                  </a:lnTo>
                  <a:lnTo>
                    <a:pt x="255" y="13"/>
                  </a:lnTo>
                  <a:lnTo>
                    <a:pt x="234" y="25"/>
                  </a:lnTo>
                  <a:lnTo>
                    <a:pt x="217" y="42"/>
                  </a:lnTo>
                  <a:lnTo>
                    <a:pt x="203" y="64"/>
                  </a:lnTo>
                  <a:lnTo>
                    <a:pt x="195" y="87"/>
                  </a:lnTo>
                  <a:lnTo>
                    <a:pt x="192" y="112"/>
                  </a:lnTo>
                  <a:lnTo>
                    <a:pt x="195" y="138"/>
                  </a:lnTo>
                  <a:lnTo>
                    <a:pt x="203" y="160"/>
                  </a:lnTo>
                  <a:lnTo>
                    <a:pt x="217" y="181"/>
                  </a:lnTo>
                  <a:lnTo>
                    <a:pt x="234" y="199"/>
                  </a:lnTo>
                  <a:lnTo>
                    <a:pt x="255" y="213"/>
                  </a:lnTo>
                  <a:lnTo>
                    <a:pt x="277" y="220"/>
                  </a:lnTo>
                  <a:lnTo>
                    <a:pt x="303" y="224"/>
                  </a:lnTo>
                  <a:lnTo>
                    <a:pt x="112" y="224"/>
                  </a:lnTo>
                  <a:lnTo>
                    <a:pt x="87" y="220"/>
                  </a:lnTo>
                  <a:lnTo>
                    <a:pt x="64" y="213"/>
                  </a:lnTo>
                  <a:lnTo>
                    <a:pt x="43" y="199"/>
                  </a:lnTo>
                  <a:lnTo>
                    <a:pt x="25" y="181"/>
                  </a:lnTo>
                  <a:lnTo>
                    <a:pt x="13" y="160"/>
                  </a:lnTo>
                  <a:lnTo>
                    <a:pt x="4" y="138"/>
                  </a:lnTo>
                  <a:lnTo>
                    <a:pt x="0" y="112"/>
                  </a:lnTo>
                  <a:lnTo>
                    <a:pt x="4" y="87"/>
                  </a:lnTo>
                  <a:lnTo>
                    <a:pt x="13" y="64"/>
                  </a:lnTo>
                  <a:lnTo>
                    <a:pt x="25" y="42"/>
                  </a:lnTo>
                  <a:lnTo>
                    <a:pt x="43" y="25"/>
                  </a:lnTo>
                  <a:lnTo>
                    <a:pt x="64" y="13"/>
                  </a:lnTo>
                  <a:lnTo>
                    <a:pt x="87" y="4"/>
                  </a:lnTo>
                  <a:lnTo>
                    <a:pt x="112" y="0"/>
                  </a:lnTo>
                  <a:close/>
                </a:path>
              </a:pathLst>
            </a:custGeom>
            <a:solidFill>
              <a:srgbClr val="ACC1BE"/>
            </a:solidFill>
            <a:ln w="0">
              <a:solidFill>
                <a:srgbClr val="ACC1B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5" name="Freeform 31"/>
            <p:cNvSpPr>
              <a:spLocks/>
            </p:cNvSpPr>
            <p:nvPr/>
          </p:nvSpPr>
          <p:spPr bwMode="auto">
            <a:xfrm>
              <a:off x="5088" y="458"/>
              <a:ext cx="749" cy="503"/>
            </a:xfrm>
            <a:custGeom>
              <a:avLst/>
              <a:gdLst>
                <a:gd name="T0" fmla="*/ 704 w 749"/>
                <a:gd name="T1" fmla="*/ 0 h 503"/>
                <a:gd name="T2" fmla="*/ 725 w 749"/>
                <a:gd name="T3" fmla="*/ 0 h 503"/>
                <a:gd name="T4" fmla="*/ 737 w 749"/>
                <a:gd name="T5" fmla="*/ 4 h 503"/>
                <a:gd name="T6" fmla="*/ 746 w 749"/>
                <a:gd name="T7" fmla="*/ 13 h 503"/>
                <a:gd name="T8" fmla="*/ 749 w 749"/>
                <a:gd name="T9" fmla="*/ 24 h 503"/>
                <a:gd name="T10" fmla="*/ 749 w 749"/>
                <a:gd name="T11" fmla="*/ 473 h 503"/>
                <a:gd name="T12" fmla="*/ 746 w 749"/>
                <a:gd name="T13" fmla="*/ 484 h 503"/>
                <a:gd name="T14" fmla="*/ 740 w 749"/>
                <a:gd name="T15" fmla="*/ 494 h 503"/>
                <a:gd name="T16" fmla="*/ 730 w 749"/>
                <a:gd name="T17" fmla="*/ 501 h 503"/>
                <a:gd name="T18" fmla="*/ 718 w 749"/>
                <a:gd name="T19" fmla="*/ 503 h 503"/>
                <a:gd name="T20" fmla="*/ 0 w 749"/>
                <a:gd name="T21" fmla="*/ 503 h 503"/>
                <a:gd name="T22" fmla="*/ 0 w 749"/>
                <a:gd name="T23" fmla="*/ 0 h 503"/>
                <a:gd name="T24" fmla="*/ 21 w 749"/>
                <a:gd name="T25" fmla="*/ 0 h 503"/>
                <a:gd name="T26" fmla="*/ 85 w 749"/>
                <a:gd name="T27" fmla="*/ 0 h 503"/>
                <a:gd name="T28" fmla="*/ 128 w 749"/>
                <a:gd name="T29" fmla="*/ 0 h 503"/>
                <a:gd name="T30" fmla="*/ 597 w 749"/>
                <a:gd name="T31" fmla="*/ 0 h 503"/>
                <a:gd name="T32" fmla="*/ 639 w 749"/>
                <a:gd name="T33" fmla="*/ 0 h 503"/>
                <a:gd name="T34" fmla="*/ 675 w 749"/>
                <a:gd name="T35" fmla="*/ 0 h 503"/>
                <a:gd name="T36" fmla="*/ 704 w 749"/>
                <a:gd name="T3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9" h="503">
                  <a:moveTo>
                    <a:pt x="704" y="0"/>
                  </a:moveTo>
                  <a:lnTo>
                    <a:pt x="725" y="0"/>
                  </a:lnTo>
                  <a:lnTo>
                    <a:pt x="737" y="4"/>
                  </a:lnTo>
                  <a:lnTo>
                    <a:pt x="746" y="13"/>
                  </a:lnTo>
                  <a:lnTo>
                    <a:pt x="749" y="24"/>
                  </a:lnTo>
                  <a:lnTo>
                    <a:pt x="749" y="473"/>
                  </a:lnTo>
                  <a:lnTo>
                    <a:pt x="746" y="484"/>
                  </a:lnTo>
                  <a:lnTo>
                    <a:pt x="740" y="494"/>
                  </a:lnTo>
                  <a:lnTo>
                    <a:pt x="730" y="501"/>
                  </a:lnTo>
                  <a:lnTo>
                    <a:pt x="718" y="503"/>
                  </a:lnTo>
                  <a:lnTo>
                    <a:pt x="0" y="503"/>
                  </a:lnTo>
                  <a:lnTo>
                    <a:pt x="0" y="0"/>
                  </a:lnTo>
                  <a:lnTo>
                    <a:pt x="21" y="0"/>
                  </a:lnTo>
                  <a:lnTo>
                    <a:pt x="85" y="0"/>
                  </a:lnTo>
                  <a:lnTo>
                    <a:pt x="128" y="0"/>
                  </a:lnTo>
                  <a:lnTo>
                    <a:pt x="597" y="0"/>
                  </a:lnTo>
                  <a:lnTo>
                    <a:pt x="639" y="0"/>
                  </a:lnTo>
                  <a:lnTo>
                    <a:pt x="675" y="0"/>
                  </a:lnTo>
                  <a:lnTo>
                    <a:pt x="704" y="0"/>
                  </a:lnTo>
                  <a:close/>
                </a:path>
              </a:pathLst>
            </a:custGeom>
            <a:solidFill>
              <a:srgbClr val="FF286D"/>
            </a:solidFill>
            <a:ln w="0">
              <a:solidFill>
                <a:srgbClr val="FF286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6" name="Freeform 32"/>
            <p:cNvSpPr>
              <a:spLocks/>
            </p:cNvSpPr>
            <p:nvPr/>
          </p:nvSpPr>
          <p:spPr bwMode="auto">
            <a:xfrm>
              <a:off x="5088" y="458"/>
              <a:ext cx="305" cy="503"/>
            </a:xfrm>
            <a:custGeom>
              <a:avLst/>
              <a:gdLst>
                <a:gd name="T0" fmla="*/ 68 w 305"/>
                <a:gd name="T1" fmla="*/ 0 h 503"/>
                <a:gd name="T2" fmla="*/ 109 w 305"/>
                <a:gd name="T3" fmla="*/ 0 h 503"/>
                <a:gd name="T4" fmla="*/ 196 w 305"/>
                <a:gd name="T5" fmla="*/ 0 h 503"/>
                <a:gd name="T6" fmla="*/ 237 w 305"/>
                <a:gd name="T7" fmla="*/ 0 h 503"/>
                <a:gd name="T8" fmla="*/ 274 w 305"/>
                <a:gd name="T9" fmla="*/ 0 h 503"/>
                <a:gd name="T10" fmla="*/ 305 w 305"/>
                <a:gd name="T11" fmla="*/ 0 h 503"/>
                <a:gd name="T12" fmla="*/ 305 w 305"/>
                <a:gd name="T13" fmla="*/ 503 h 503"/>
                <a:gd name="T14" fmla="*/ 0 w 305"/>
                <a:gd name="T15" fmla="*/ 503 h 503"/>
                <a:gd name="T16" fmla="*/ 0 w 305"/>
                <a:gd name="T17" fmla="*/ 0 h 503"/>
                <a:gd name="T18" fmla="*/ 31 w 305"/>
                <a:gd name="T19" fmla="*/ 0 h 503"/>
                <a:gd name="T20" fmla="*/ 68 w 305"/>
                <a:gd name="T21"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503">
                  <a:moveTo>
                    <a:pt x="68" y="0"/>
                  </a:moveTo>
                  <a:lnTo>
                    <a:pt x="109" y="0"/>
                  </a:lnTo>
                  <a:lnTo>
                    <a:pt x="196" y="0"/>
                  </a:lnTo>
                  <a:lnTo>
                    <a:pt x="237" y="0"/>
                  </a:lnTo>
                  <a:lnTo>
                    <a:pt x="274" y="0"/>
                  </a:lnTo>
                  <a:lnTo>
                    <a:pt x="305" y="0"/>
                  </a:lnTo>
                  <a:lnTo>
                    <a:pt x="305" y="503"/>
                  </a:lnTo>
                  <a:lnTo>
                    <a:pt x="0" y="503"/>
                  </a:lnTo>
                  <a:lnTo>
                    <a:pt x="0" y="0"/>
                  </a:lnTo>
                  <a:lnTo>
                    <a:pt x="31" y="0"/>
                  </a:lnTo>
                  <a:lnTo>
                    <a:pt x="68" y="0"/>
                  </a:lnTo>
                  <a:close/>
                </a:path>
              </a:pathLst>
            </a:custGeom>
            <a:solidFill>
              <a:srgbClr val="FF1E57"/>
            </a:solidFill>
            <a:ln w="0">
              <a:solidFill>
                <a:srgbClr val="FF1E5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7" name="Freeform 33"/>
            <p:cNvSpPr>
              <a:spLocks/>
            </p:cNvSpPr>
            <p:nvPr/>
          </p:nvSpPr>
          <p:spPr bwMode="auto">
            <a:xfrm>
              <a:off x="4947" y="283"/>
              <a:ext cx="223" cy="1272"/>
            </a:xfrm>
            <a:custGeom>
              <a:avLst/>
              <a:gdLst>
                <a:gd name="T0" fmla="*/ 121 w 223"/>
                <a:gd name="T1" fmla="*/ 0 h 1272"/>
                <a:gd name="T2" fmla="*/ 148 w 223"/>
                <a:gd name="T3" fmla="*/ 6 h 1272"/>
                <a:gd name="T4" fmla="*/ 173 w 223"/>
                <a:gd name="T5" fmla="*/ 19 h 1272"/>
                <a:gd name="T6" fmla="*/ 193 w 223"/>
                <a:gd name="T7" fmla="*/ 36 h 1272"/>
                <a:gd name="T8" fmla="*/ 209 w 223"/>
                <a:gd name="T9" fmla="*/ 57 h 1272"/>
                <a:gd name="T10" fmla="*/ 219 w 223"/>
                <a:gd name="T11" fmla="*/ 83 h 1272"/>
                <a:gd name="T12" fmla="*/ 223 w 223"/>
                <a:gd name="T13" fmla="*/ 112 h 1272"/>
                <a:gd name="T14" fmla="*/ 223 w 223"/>
                <a:gd name="T15" fmla="*/ 1272 h 1272"/>
                <a:gd name="T16" fmla="*/ 0 w 223"/>
                <a:gd name="T17" fmla="*/ 1272 h 1272"/>
                <a:gd name="T18" fmla="*/ 0 w 223"/>
                <a:gd name="T19" fmla="*/ 112 h 1272"/>
                <a:gd name="T20" fmla="*/ 4 w 223"/>
                <a:gd name="T21" fmla="*/ 84 h 1272"/>
                <a:gd name="T22" fmla="*/ 13 w 223"/>
                <a:gd name="T23" fmla="*/ 61 h 1272"/>
                <a:gd name="T24" fmla="*/ 26 w 223"/>
                <a:gd name="T25" fmla="*/ 40 h 1272"/>
                <a:gd name="T26" fmla="*/ 45 w 223"/>
                <a:gd name="T27" fmla="*/ 22 h 1272"/>
                <a:gd name="T28" fmla="*/ 67 w 223"/>
                <a:gd name="T29" fmla="*/ 9 h 1272"/>
                <a:gd name="T30" fmla="*/ 92 w 223"/>
                <a:gd name="T31" fmla="*/ 1 h 1272"/>
                <a:gd name="T32" fmla="*/ 121 w 223"/>
                <a:gd name="T33"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3" h="1272">
                  <a:moveTo>
                    <a:pt x="121" y="0"/>
                  </a:moveTo>
                  <a:lnTo>
                    <a:pt x="148" y="6"/>
                  </a:lnTo>
                  <a:lnTo>
                    <a:pt x="173" y="19"/>
                  </a:lnTo>
                  <a:lnTo>
                    <a:pt x="193" y="36"/>
                  </a:lnTo>
                  <a:lnTo>
                    <a:pt x="209" y="57"/>
                  </a:lnTo>
                  <a:lnTo>
                    <a:pt x="219" y="83"/>
                  </a:lnTo>
                  <a:lnTo>
                    <a:pt x="223" y="112"/>
                  </a:lnTo>
                  <a:lnTo>
                    <a:pt x="223" y="1272"/>
                  </a:lnTo>
                  <a:lnTo>
                    <a:pt x="0" y="1272"/>
                  </a:lnTo>
                  <a:lnTo>
                    <a:pt x="0" y="112"/>
                  </a:lnTo>
                  <a:lnTo>
                    <a:pt x="4" y="84"/>
                  </a:lnTo>
                  <a:lnTo>
                    <a:pt x="13" y="61"/>
                  </a:lnTo>
                  <a:lnTo>
                    <a:pt x="26" y="40"/>
                  </a:lnTo>
                  <a:lnTo>
                    <a:pt x="45" y="22"/>
                  </a:lnTo>
                  <a:lnTo>
                    <a:pt x="67" y="9"/>
                  </a:lnTo>
                  <a:lnTo>
                    <a:pt x="92" y="1"/>
                  </a:lnTo>
                  <a:lnTo>
                    <a:pt x="121" y="0"/>
                  </a:lnTo>
                  <a:close/>
                </a:path>
              </a:pathLst>
            </a:custGeom>
            <a:solidFill>
              <a:srgbClr val="E1E6E5"/>
            </a:solidFill>
            <a:ln w="0">
              <a:solidFill>
                <a:srgbClr val="E1E6E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8" name="Freeform 34"/>
            <p:cNvSpPr>
              <a:spLocks/>
            </p:cNvSpPr>
            <p:nvPr/>
          </p:nvSpPr>
          <p:spPr bwMode="auto">
            <a:xfrm>
              <a:off x="4947" y="283"/>
              <a:ext cx="168" cy="1272"/>
            </a:xfrm>
            <a:custGeom>
              <a:avLst/>
              <a:gdLst>
                <a:gd name="T0" fmla="*/ 117 w 168"/>
                <a:gd name="T1" fmla="*/ 0 h 1272"/>
                <a:gd name="T2" fmla="*/ 142 w 168"/>
                <a:gd name="T3" fmla="*/ 4 h 1272"/>
                <a:gd name="T4" fmla="*/ 168 w 168"/>
                <a:gd name="T5" fmla="*/ 15 h 1272"/>
                <a:gd name="T6" fmla="*/ 149 w 168"/>
                <a:gd name="T7" fmla="*/ 29 h 1272"/>
                <a:gd name="T8" fmla="*/ 133 w 168"/>
                <a:gd name="T9" fmla="*/ 46 h 1272"/>
                <a:gd name="T10" fmla="*/ 122 w 168"/>
                <a:gd name="T11" fmla="*/ 66 h 1272"/>
                <a:gd name="T12" fmla="*/ 115 w 168"/>
                <a:gd name="T13" fmla="*/ 87 h 1272"/>
                <a:gd name="T14" fmla="*/ 112 w 168"/>
                <a:gd name="T15" fmla="*/ 112 h 1272"/>
                <a:gd name="T16" fmla="*/ 112 w 168"/>
                <a:gd name="T17" fmla="*/ 1272 h 1272"/>
                <a:gd name="T18" fmla="*/ 0 w 168"/>
                <a:gd name="T19" fmla="*/ 1272 h 1272"/>
                <a:gd name="T20" fmla="*/ 0 w 168"/>
                <a:gd name="T21" fmla="*/ 112 h 1272"/>
                <a:gd name="T22" fmla="*/ 4 w 168"/>
                <a:gd name="T23" fmla="*/ 84 h 1272"/>
                <a:gd name="T24" fmla="*/ 13 w 168"/>
                <a:gd name="T25" fmla="*/ 60 h 1272"/>
                <a:gd name="T26" fmla="*/ 28 w 168"/>
                <a:gd name="T27" fmla="*/ 38 h 1272"/>
                <a:gd name="T28" fmla="*/ 45 w 168"/>
                <a:gd name="T29" fmla="*/ 22 h 1272"/>
                <a:gd name="T30" fmla="*/ 67 w 168"/>
                <a:gd name="T31" fmla="*/ 10 h 1272"/>
                <a:gd name="T32" fmla="*/ 91 w 168"/>
                <a:gd name="T33" fmla="*/ 2 h 1272"/>
                <a:gd name="T34" fmla="*/ 117 w 168"/>
                <a:gd name="T35"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8" h="1272">
                  <a:moveTo>
                    <a:pt x="117" y="0"/>
                  </a:moveTo>
                  <a:lnTo>
                    <a:pt x="142" y="4"/>
                  </a:lnTo>
                  <a:lnTo>
                    <a:pt x="168" y="15"/>
                  </a:lnTo>
                  <a:lnTo>
                    <a:pt x="149" y="29"/>
                  </a:lnTo>
                  <a:lnTo>
                    <a:pt x="133" y="46"/>
                  </a:lnTo>
                  <a:lnTo>
                    <a:pt x="122" y="66"/>
                  </a:lnTo>
                  <a:lnTo>
                    <a:pt x="115" y="87"/>
                  </a:lnTo>
                  <a:lnTo>
                    <a:pt x="112" y="112"/>
                  </a:lnTo>
                  <a:lnTo>
                    <a:pt x="112" y="1272"/>
                  </a:lnTo>
                  <a:lnTo>
                    <a:pt x="0" y="1272"/>
                  </a:lnTo>
                  <a:lnTo>
                    <a:pt x="0" y="112"/>
                  </a:lnTo>
                  <a:lnTo>
                    <a:pt x="4" y="84"/>
                  </a:lnTo>
                  <a:lnTo>
                    <a:pt x="13" y="60"/>
                  </a:lnTo>
                  <a:lnTo>
                    <a:pt x="28" y="38"/>
                  </a:lnTo>
                  <a:lnTo>
                    <a:pt x="45" y="22"/>
                  </a:lnTo>
                  <a:lnTo>
                    <a:pt x="67" y="10"/>
                  </a:lnTo>
                  <a:lnTo>
                    <a:pt x="91" y="2"/>
                  </a:lnTo>
                  <a:lnTo>
                    <a:pt x="117" y="0"/>
                  </a:lnTo>
                  <a:close/>
                </a:path>
              </a:pathLst>
            </a:custGeom>
            <a:solidFill>
              <a:srgbClr val="C4D1CF"/>
            </a:solidFill>
            <a:ln w="0">
              <a:solidFill>
                <a:srgbClr val="C4D1C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9" name="Freeform 35"/>
            <p:cNvSpPr>
              <a:spLocks/>
            </p:cNvSpPr>
            <p:nvPr/>
          </p:nvSpPr>
          <p:spPr bwMode="auto">
            <a:xfrm>
              <a:off x="3637" y="1470"/>
              <a:ext cx="2843" cy="1159"/>
            </a:xfrm>
            <a:custGeom>
              <a:avLst/>
              <a:gdLst>
                <a:gd name="T0" fmla="*/ 1667 w 2843"/>
                <a:gd name="T1" fmla="*/ 0 h 1159"/>
                <a:gd name="T2" fmla="*/ 1729 w 2843"/>
                <a:gd name="T3" fmla="*/ 10 h 1159"/>
                <a:gd name="T4" fmla="*/ 1785 w 2843"/>
                <a:gd name="T5" fmla="*/ 37 h 1159"/>
                <a:gd name="T6" fmla="*/ 2837 w 2843"/>
                <a:gd name="T7" fmla="*/ 800 h 1159"/>
                <a:gd name="T8" fmla="*/ 2843 w 2843"/>
                <a:gd name="T9" fmla="*/ 822 h 1159"/>
                <a:gd name="T10" fmla="*/ 2843 w 2843"/>
                <a:gd name="T11" fmla="*/ 851 h 1159"/>
                <a:gd name="T12" fmla="*/ 2843 w 2843"/>
                <a:gd name="T13" fmla="*/ 951 h 1159"/>
                <a:gd name="T14" fmla="*/ 2843 w 2843"/>
                <a:gd name="T15" fmla="*/ 964 h 1159"/>
                <a:gd name="T16" fmla="*/ 2843 w 2843"/>
                <a:gd name="T17" fmla="*/ 975 h 1159"/>
                <a:gd name="T18" fmla="*/ 2843 w 2843"/>
                <a:gd name="T19" fmla="*/ 1000 h 1159"/>
                <a:gd name="T20" fmla="*/ 2843 w 2843"/>
                <a:gd name="T21" fmla="*/ 1047 h 1159"/>
                <a:gd name="T22" fmla="*/ 2843 w 2843"/>
                <a:gd name="T23" fmla="*/ 1076 h 1159"/>
                <a:gd name="T24" fmla="*/ 2839 w 2843"/>
                <a:gd name="T25" fmla="*/ 1098 h 1159"/>
                <a:gd name="T26" fmla="*/ 2817 w 2843"/>
                <a:gd name="T27" fmla="*/ 1135 h 1159"/>
                <a:gd name="T28" fmla="*/ 2778 w 2843"/>
                <a:gd name="T29" fmla="*/ 1156 h 1159"/>
                <a:gd name="T30" fmla="*/ 2728 w 2843"/>
                <a:gd name="T31" fmla="*/ 1159 h 1159"/>
                <a:gd name="T32" fmla="*/ 2664 w 2843"/>
                <a:gd name="T33" fmla="*/ 1159 h 1159"/>
                <a:gd name="T34" fmla="*/ 1391 w 2843"/>
                <a:gd name="T35" fmla="*/ 1159 h 1159"/>
                <a:gd name="T36" fmla="*/ 1097 w 2843"/>
                <a:gd name="T37" fmla="*/ 1159 h 1159"/>
                <a:gd name="T38" fmla="*/ 907 w 2843"/>
                <a:gd name="T39" fmla="*/ 1159 h 1159"/>
                <a:gd name="T40" fmla="*/ 154 w 2843"/>
                <a:gd name="T41" fmla="*/ 1159 h 1159"/>
                <a:gd name="T42" fmla="*/ 87 w 2843"/>
                <a:gd name="T43" fmla="*/ 1159 h 1159"/>
                <a:gd name="T44" fmla="*/ 45 w 2843"/>
                <a:gd name="T45" fmla="*/ 1148 h 1159"/>
                <a:gd name="T46" fmla="*/ 14 w 2843"/>
                <a:gd name="T47" fmla="*/ 1118 h 1159"/>
                <a:gd name="T48" fmla="*/ 0 w 2843"/>
                <a:gd name="T49" fmla="*/ 1076 h 1159"/>
                <a:gd name="T50" fmla="*/ 1 w 2843"/>
                <a:gd name="T51" fmla="*/ 965 h 1159"/>
                <a:gd name="T52" fmla="*/ 1 w 2843"/>
                <a:gd name="T53" fmla="*/ 860 h 1159"/>
                <a:gd name="T54" fmla="*/ 0 w 2843"/>
                <a:gd name="T55" fmla="*/ 830 h 1159"/>
                <a:gd name="T56" fmla="*/ 6 w 2843"/>
                <a:gd name="T57" fmla="*/ 799 h 1159"/>
                <a:gd name="T58" fmla="*/ 29 w 2843"/>
                <a:gd name="T59" fmla="*/ 771 h 1159"/>
                <a:gd name="T60" fmla="*/ 1074 w 2843"/>
                <a:gd name="T61" fmla="*/ 19 h 1159"/>
                <a:gd name="T62" fmla="*/ 1128 w 2843"/>
                <a:gd name="T63" fmla="*/ 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43" h="1159">
                  <a:moveTo>
                    <a:pt x="1156" y="0"/>
                  </a:moveTo>
                  <a:lnTo>
                    <a:pt x="1667" y="0"/>
                  </a:lnTo>
                  <a:lnTo>
                    <a:pt x="1698" y="3"/>
                  </a:lnTo>
                  <a:lnTo>
                    <a:pt x="1729" y="10"/>
                  </a:lnTo>
                  <a:lnTo>
                    <a:pt x="1757" y="21"/>
                  </a:lnTo>
                  <a:lnTo>
                    <a:pt x="1785" y="37"/>
                  </a:lnTo>
                  <a:lnTo>
                    <a:pt x="2827" y="790"/>
                  </a:lnTo>
                  <a:lnTo>
                    <a:pt x="2837" y="800"/>
                  </a:lnTo>
                  <a:lnTo>
                    <a:pt x="2841" y="810"/>
                  </a:lnTo>
                  <a:lnTo>
                    <a:pt x="2843" y="822"/>
                  </a:lnTo>
                  <a:lnTo>
                    <a:pt x="2843" y="836"/>
                  </a:lnTo>
                  <a:lnTo>
                    <a:pt x="2843" y="851"/>
                  </a:lnTo>
                  <a:lnTo>
                    <a:pt x="2843" y="867"/>
                  </a:lnTo>
                  <a:lnTo>
                    <a:pt x="2843" y="951"/>
                  </a:lnTo>
                  <a:lnTo>
                    <a:pt x="2843" y="960"/>
                  </a:lnTo>
                  <a:lnTo>
                    <a:pt x="2843" y="964"/>
                  </a:lnTo>
                  <a:lnTo>
                    <a:pt x="2843" y="966"/>
                  </a:lnTo>
                  <a:lnTo>
                    <a:pt x="2843" y="975"/>
                  </a:lnTo>
                  <a:lnTo>
                    <a:pt x="2843" y="986"/>
                  </a:lnTo>
                  <a:lnTo>
                    <a:pt x="2843" y="1000"/>
                  </a:lnTo>
                  <a:lnTo>
                    <a:pt x="2843" y="1027"/>
                  </a:lnTo>
                  <a:lnTo>
                    <a:pt x="2843" y="1047"/>
                  </a:lnTo>
                  <a:lnTo>
                    <a:pt x="2843" y="1063"/>
                  </a:lnTo>
                  <a:lnTo>
                    <a:pt x="2843" y="1076"/>
                  </a:lnTo>
                  <a:lnTo>
                    <a:pt x="2842" y="1087"/>
                  </a:lnTo>
                  <a:lnTo>
                    <a:pt x="2839" y="1098"/>
                  </a:lnTo>
                  <a:lnTo>
                    <a:pt x="2831" y="1118"/>
                  </a:lnTo>
                  <a:lnTo>
                    <a:pt x="2817" y="1135"/>
                  </a:lnTo>
                  <a:lnTo>
                    <a:pt x="2800" y="1148"/>
                  </a:lnTo>
                  <a:lnTo>
                    <a:pt x="2778" y="1156"/>
                  </a:lnTo>
                  <a:lnTo>
                    <a:pt x="2756" y="1159"/>
                  </a:lnTo>
                  <a:lnTo>
                    <a:pt x="2728" y="1159"/>
                  </a:lnTo>
                  <a:lnTo>
                    <a:pt x="2700" y="1159"/>
                  </a:lnTo>
                  <a:lnTo>
                    <a:pt x="2664" y="1159"/>
                  </a:lnTo>
                  <a:lnTo>
                    <a:pt x="1490" y="1159"/>
                  </a:lnTo>
                  <a:lnTo>
                    <a:pt x="1391" y="1159"/>
                  </a:lnTo>
                  <a:lnTo>
                    <a:pt x="1292" y="1159"/>
                  </a:lnTo>
                  <a:lnTo>
                    <a:pt x="1097" y="1159"/>
                  </a:lnTo>
                  <a:lnTo>
                    <a:pt x="1001" y="1159"/>
                  </a:lnTo>
                  <a:lnTo>
                    <a:pt x="907" y="1159"/>
                  </a:lnTo>
                  <a:lnTo>
                    <a:pt x="193" y="1159"/>
                  </a:lnTo>
                  <a:lnTo>
                    <a:pt x="154" y="1159"/>
                  </a:lnTo>
                  <a:lnTo>
                    <a:pt x="123" y="1159"/>
                  </a:lnTo>
                  <a:lnTo>
                    <a:pt x="87" y="1159"/>
                  </a:lnTo>
                  <a:lnTo>
                    <a:pt x="65" y="1156"/>
                  </a:lnTo>
                  <a:lnTo>
                    <a:pt x="45" y="1148"/>
                  </a:lnTo>
                  <a:lnTo>
                    <a:pt x="27" y="1135"/>
                  </a:lnTo>
                  <a:lnTo>
                    <a:pt x="14" y="1118"/>
                  </a:lnTo>
                  <a:lnTo>
                    <a:pt x="4" y="1098"/>
                  </a:lnTo>
                  <a:lnTo>
                    <a:pt x="0" y="1076"/>
                  </a:lnTo>
                  <a:lnTo>
                    <a:pt x="1" y="965"/>
                  </a:lnTo>
                  <a:lnTo>
                    <a:pt x="1" y="965"/>
                  </a:lnTo>
                  <a:lnTo>
                    <a:pt x="1" y="872"/>
                  </a:lnTo>
                  <a:lnTo>
                    <a:pt x="1" y="860"/>
                  </a:lnTo>
                  <a:lnTo>
                    <a:pt x="1" y="846"/>
                  </a:lnTo>
                  <a:lnTo>
                    <a:pt x="0" y="830"/>
                  </a:lnTo>
                  <a:lnTo>
                    <a:pt x="2" y="815"/>
                  </a:lnTo>
                  <a:lnTo>
                    <a:pt x="6" y="799"/>
                  </a:lnTo>
                  <a:lnTo>
                    <a:pt x="15" y="785"/>
                  </a:lnTo>
                  <a:lnTo>
                    <a:pt x="29" y="771"/>
                  </a:lnTo>
                  <a:lnTo>
                    <a:pt x="1051" y="34"/>
                  </a:lnTo>
                  <a:lnTo>
                    <a:pt x="1074" y="19"/>
                  </a:lnTo>
                  <a:lnTo>
                    <a:pt x="1100" y="9"/>
                  </a:lnTo>
                  <a:lnTo>
                    <a:pt x="1128" y="1"/>
                  </a:lnTo>
                  <a:lnTo>
                    <a:pt x="1156" y="0"/>
                  </a:lnTo>
                  <a:close/>
                </a:path>
              </a:pathLst>
            </a:custGeom>
            <a:solidFill>
              <a:srgbClr val="975D0B"/>
            </a:solidFill>
            <a:ln w="0">
              <a:solidFill>
                <a:srgbClr val="975D0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0" name="Freeform 36"/>
            <p:cNvSpPr>
              <a:spLocks/>
            </p:cNvSpPr>
            <p:nvPr/>
          </p:nvSpPr>
          <p:spPr bwMode="auto">
            <a:xfrm>
              <a:off x="3637" y="1470"/>
              <a:ext cx="2843" cy="1159"/>
            </a:xfrm>
            <a:custGeom>
              <a:avLst/>
              <a:gdLst>
                <a:gd name="T0" fmla="*/ 1667 w 2843"/>
                <a:gd name="T1" fmla="*/ 0 h 1159"/>
                <a:gd name="T2" fmla="*/ 1729 w 2843"/>
                <a:gd name="T3" fmla="*/ 10 h 1159"/>
                <a:gd name="T4" fmla="*/ 1785 w 2843"/>
                <a:gd name="T5" fmla="*/ 37 h 1159"/>
                <a:gd name="T6" fmla="*/ 2837 w 2843"/>
                <a:gd name="T7" fmla="*/ 800 h 1159"/>
                <a:gd name="T8" fmla="*/ 2843 w 2843"/>
                <a:gd name="T9" fmla="*/ 822 h 1159"/>
                <a:gd name="T10" fmla="*/ 2843 w 2843"/>
                <a:gd name="T11" fmla="*/ 851 h 1159"/>
                <a:gd name="T12" fmla="*/ 2843 w 2843"/>
                <a:gd name="T13" fmla="*/ 951 h 1159"/>
                <a:gd name="T14" fmla="*/ 2843 w 2843"/>
                <a:gd name="T15" fmla="*/ 964 h 1159"/>
                <a:gd name="T16" fmla="*/ 2843 w 2843"/>
                <a:gd name="T17" fmla="*/ 975 h 1159"/>
                <a:gd name="T18" fmla="*/ 2843 w 2843"/>
                <a:gd name="T19" fmla="*/ 1000 h 1159"/>
                <a:gd name="T20" fmla="*/ 2843 w 2843"/>
                <a:gd name="T21" fmla="*/ 1047 h 1159"/>
                <a:gd name="T22" fmla="*/ 2843 w 2843"/>
                <a:gd name="T23" fmla="*/ 1076 h 1159"/>
                <a:gd name="T24" fmla="*/ 2839 w 2843"/>
                <a:gd name="T25" fmla="*/ 1098 h 1159"/>
                <a:gd name="T26" fmla="*/ 2817 w 2843"/>
                <a:gd name="T27" fmla="*/ 1135 h 1159"/>
                <a:gd name="T28" fmla="*/ 2778 w 2843"/>
                <a:gd name="T29" fmla="*/ 1156 h 1159"/>
                <a:gd name="T30" fmla="*/ 2728 w 2843"/>
                <a:gd name="T31" fmla="*/ 1159 h 1159"/>
                <a:gd name="T32" fmla="*/ 2664 w 2843"/>
                <a:gd name="T33" fmla="*/ 1159 h 1159"/>
                <a:gd name="T34" fmla="*/ 1391 w 2843"/>
                <a:gd name="T35" fmla="*/ 1159 h 1159"/>
                <a:gd name="T36" fmla="*/ 1097 w 2843"/>
                <a:gd name="T37" fmla="*/ 1159 h 1159"/>
                <a:gd name="T38" fmla="*/ 907 w 2843"/>
                <a:gd name="T39" fmla="*/ 1159 h 1159"/>
                <a:gd name="T40" fmla="*/ 154 w 2843"/>
                <a:gd name="T41" fmla="*/ 1159 h 1159"/>
                <a:gd name="T42" fmla="*/ 87 w 2843"/>
                <a:gd name="T43" fmla="*/ 1159 h 1159"/>
                <a:gd name="T44" fmla="*/ 45 w 2843"/>
                <a:gd name="T45" fmla="*/ 1148 h 1159"/>
                <a:gd name="T46" fmla="*/ 14 w 2843"/>
                <a:gd name="T47" fmla="*/ 1118 h 1159"/>
                <a:gd name="T48" fmla="*/ 0 w 2843"/>
                <a:gd name="T49" fmla="*/ 1076 h 1159"/>
                <a:gd name="T50" fmla="*/ 1 w 2843"/>
                <a:gd name="T51" fmla="*/ 965 h 1159"/>
                <a:gd name="T52" fmla="*/ 1 w 2843"/>
                <a:gd name="T53" fmla="*/ 860 h 1159"/>
                <a:gd name="T54" fmla="*/ 0 w 2843"/>
                <a:gd name="T55" fmla="*/ 830 h 1159"/>
                <a:gd name="T56" fmla="*/ 6 w 2843"/>
                <a:gd name="T57" fmla="*/ 799 h 1159"/>
                <a:gd name="T58" fmla="*/ 29 w 2843"/>
                <a:gd name="T59" fmla="*/ 771 h 1159"/>
                <a:gd name="T60" fmla="*/ 1074 w 2843"/>
                <a:gd name="T61" fmla="*/ 19 h 1159"/>
                <a:gd name="T62" fmla="*/ 1128 w 2843"/>
                <a:gd name="T63" fmla="*/ 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43" h="1159">
                  <a:moveTo>
                    <a:pt x="1156" y="0"/>
                  </a:moveTo>
                  <a:lnTo>
                    <a:pt x="1667" y="0"/>
                  </a:lnTo>
                  <a:lnTo>
                    <a:pt x="1698" y="3"/>
                  </a:lnTo>
                  <a:lnTo>
                    <a:pt x="1729" y="10"/>
                  </a:lnTo>
                  <a:lnTo>
                    <a:pt x="1757" y="21"/>
                  </a:lnTo>
                  <a:lnTo>
                    <a:pt x="1785" y="37"/>
                  </a:lnTo>
                  <a:lnTo>
                    <a:pt x="2827" y="790"/>
                  </a:lnTo>
                  <a:lnTo>
                    <a:pt x="2837" y="800"/>
                  </a:lnTo>
                  <a:lnTo>
                    <a:pt x="2841" y="810"/>
                  </a:lnTo>
                  <a:lnTo>
                    <a:pt x="2843" y="822"/>
                  </a:lnTo>
                  <a:lnTo>
                    <a:pt x="2843" y="836"/>
                  </a:lnTo>
                  <a:lnTo>
                    <a:pt x="2843" y="851"/>
                  </a:lnTo>
                  <a:lnTo>
                    <a:pt x="2843" y="867"/>
                  </a:lnTo>
                  <a:lnTo>
                    <a:pt x="2843" y="951"/>
                  </a:lnTo>
                  <a:lnTo>
                    <a:pt x="2843" y="960"/>
                  </a:lnTo>
                  <a:lnTo>
                    <a:pt x="2843" y="964"/>
                  </a:lnTo>
                  <a:lnTo>
                    <a:pt x="2843" y="966"/>
                  </a:lnTo>
                  <a:lnTo>
                    <a:pt x="2843" y="975"/>
                  </a:lnTo>
                  <a:lnTo>
                    <a:pt x="2843" y="986"/>
                  </a:lnTo>
                  <a:lnTo>
                    <a:pt x="2843" y="1000"/>
                  </a:lnTo>
                  <a:lnTo>
                    <a:pt x="2843" y="1027"/>
                  </a:lnTo>
                  <a:lnTo>
                    <a:pt x="2843" y="1047"/>
                  </a:lnTo>
                  <a:lnTo>
                    <a:pt x="2843" y="1063"/>
                  </a:lnTo>
                  <a:lnTo>
                    <a:pt x="2843" y="1076"/>
                  </a:lnTo>
                  <a:lnTo>
                    <a:pt x="2842" y="1087"/>
                  </a:lnTo>
                  <a:lnTo>
                    <a:pt x="2839" y="1098"/>
                  </a:lnTo>
                  <a:lnTo>
                    <a:pt x="2831" y="1118"/>
                  </a:lnTo>
                  <a:lnTo>
                    <a:pt x="2817" y="1135"/>
                  </a:lnTo>
                  <a:lnTo>
                    <a:pt x="2800" y="1148"/>
                  </a:lnTo>
                  <a:lnTo>
                    <a:pt x="2778" y="1156"/>
                  </a:lnTo>
                  <a:lnTo>
                    <a:pt x="2756" y="1159"/>
                  </a:lnTo>
                  <a:lnTo>
                    <a:pt x="2728" y="1159"/>
                  </a:lnTo>
                  <a:lnTo>
                    <a:pt x="2700" y="1159"/>
                  </a:lnTo>
                  <a:lnTo>
                    <a:pt x="2664" y="1159"/>
                  </a:lnTo>
                  <a:lnTo>
                    <a:pt x="1490" y="1159"/>
                  </a:lnTo>
                  <a:lnTo>
                    <a:pt x="1391" y="1159"/>
                  </a:lnTo>
                  <a:lnTo>
                    <a:pt x="1292" y="1159"/>
                  </a:lnTo>
                  <a:lnTo>
                    <a:pt x="1097" y="1159"/>
                  </a:lnTo>
                  <a:lnTo>
                    <a:pt x="1001" y="1159"/>
                  </a:lnTo>
                  <a:lnTo>
                    <a:pt x="907" y="1159"/>
                  </a:lnTo>
                  <a:lnTo>
                    <a:pt x="193" y="1159"/>
                  </a:lnTo>
                  <a:lnTo>
                    <a:pt x="154" y="1159"/>
                  </a:lnTo>
                  <a:lnTo>
                    <a:pt x="123" y="1159"/>
                  </a:lnTo>
                  <a:lnTo>
                    <a:pt x="87" y="1159"/>
                  </a:lnTo>
                  <a:lnTo>
                    <a:pt x="65" y="1156"/>
                  </a:lnTo>
                  <a:lnTo>
                    <a:pt x="45" y="1148"/>
                  </a:lnTo>
                  <a:lnTo>
                    <a:pt x="27" y="1135"/>
                  </a:lnTo>
                  <a:lnTo>
                    <a:pt x="14" y="1118"/>
                  </a:lnTo>
                  <a:lnTo>
                    <a:pt x="4" y="1098"/>
                  </a:lnTo>
                  <a:lnTo>
                    <a:pt x="0" y="1076"/>
                  </a:lnTo>
                  <a:lnTo>
                    <a:pt x="1" y="965"/>
                  </a:lnTo>
                  <a:lnTo>
                    <a:pt x="1" y="965"/>
                  </a:lnTo>
                  <a:lnTo>
                    <a:pt x="1" y="872"/>
                  </a:lnTo>
                  <a:lnTo>
                    <a:pt x="1" y="860"/>
                  </a:lnTo>
                  <a:lnTo>
                    <a:pt x="1" y="846"/>
                  </a:lnTo>
                  <a:lnTo>
                    <a:pt x="0" y="830"/>
                  </a:lnTo>
                  <a:lnTo>
                    <a:pt x="2" y="815"/>
                  </a:lnTo>
                  <a:lnTo>
                    <a:pt x="6" y="799"/>
                  </a:lnTo>
                  <a:lnTo>
                    <a:pt x="15" y="785"/>
                  </a:lnTo>
                  <a:lnTo>
                    <a:pt x="29" y="771"/>
                  </a:lnTo>
                  <a:lnTo>
                    <a:pt x="1051" y="34"/>
                  </a:lnTo>
                  <a:lnTo>
                    <a:pt x="1074" y="19"/>
                  </a:lnTo>
                  <a:lnTo>
                    <a:pt x="1100" y="9"/>
                  </a:lnTo>
                  <a:lnTo>
                    <a:pt x="1128" y="1"/>
                  </a:lnTo>
                  <a:lnTo>
                    <a:pt x="1156" y="0"/>
                  </a:lnTo>
                  <a:close/>
                </a:path>
              </a:pathLst>
            </a:custGeom>
            <a:solidFill>
              <a:srgbClr val="975D0B"/>
            </a:solidFill>
            <a:ln w="0">
              <a:solidFill>
                <a:srgbClr val="975D0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1" name="Freeform 37"/>
            <p:cNvSpPr>
              <a:spLocks/>
            </p:cNvSpPr>
            <p:nvPr/>
          </p:nvSpPr>
          <p:spPr bwMode="auto">
            <a:xfrm>
              <a:off x="3637" y="1469"/>
              <a:ext cx="1397" cy="1160"/>
            </a:xfrm>
            <a:custGeom>
              <a:avLst/>
              <a:gdLst>
                <a:gd name="T0" fmla="*/ 1189 w 1397"/>
                <a:gd name="T1" fmla="*/ 0 h 1160"/>
                <a:gd name="T2" fmla="*/ 1221 w 1397"/>
                <a:gd name="T3" fmla="*/ 1 h 1160"/>
                <a:gd name="T4" fmla="*/ 1257 w 1397"/>
                <a:gd name="T5" fmla="*/ 1 h 1160"/>
                <a:gd name="T6" fmla="*/ 1298 w 1397"/>
                <a:gd name="T7" fmla="*/ 2 h 1160"/>
                <a:gd name="T8" fmla="*/ 1344 w 1397"/>
                <a:gd name="T9" fmla="*/ 2 h 1160"/>
                <a:gd name="T10" fmla="*/ 1397 w 1397"/>
                <a:gd name="T11" fmla="*/ 1 h 1160"/>
                <a:gd name="T12" fmla="*/ 257 w 1397"/>
                <a:gd name="T13" fmla="*/ 823 h 1160"/>
                <a:gd name="T14" fmla="*/ 243 w 1397"/>
                <a:gd name="T15" fmla="*/ 836 h 1160"/>
                <a:gd name="T16" fmla="*/ 233 w 1397"/>
                <a:gd name="T17" fmla="*/ 852 h 1160"/>
                <a:gd name="T18" fmla="*/ 227 w 1397"/>
                <a:gd name="T19" fmla="*/ 869 h 1160"/>
                <a:gd name="T20" fmla="*/ 225 w 1397"/>
                <a:gd name="T21" fmla="*/ 888 h 1160"/>
                <a:gd name="T22" fmla="*/ 225 w 1397"/>
                <a:gd name="T23" fmla="*/ 970 h 1160"/>
                <a:gd name="T24" fmla="*/ 225 w 1397"/>
                <a:gd name="T25" fmla="*/ 1051 h 1160"/>
                <a:gd name="T26" fmla="*/ 224 w 1397"/>
                <a:gd name="T27" fmla="*/ 1160 h 1160"/>
                <a:gd name="T28" fmla="*/ 87 w 1397"/>
                <a:gd name="T29" fmla="*/ 1160 h 1160"/>
                <a:gd name="T30" fmla="*/ 65 w 1397"/>
                <a:gd name="T31" fmla="*/ 1157 h 1160"/>
                <a:gd name="T32" fmla="*/ 45 w 1397"/>
                <a:gd name="T33" fmla="*/ 1149 h 1160"/>
                <a:gd name="T34" fmla="*/ 27 w 1397"/>
                <a:gd name="T35" fmla="*/ 1136 h 1160"/>
                <a:gd name="T36" fmla="*/ 14 w 1397"/>
                <a:gd name="T37" fmla="*/ 1119 h 1160"/>
                <a:gd name="T38" fmla="*/ 4 w 1397"/>
                <a:gd name="T39" fmla="*/ 1099 h 1160"/>
                <a:gd name="T40" fmla="*/ 0 w 1397"/>
                <a:gd name="T41" fmla="*/ 1077 h 1160"/>
                <a:gd name="T42" fmla="*/ 1 w 1397"/>
                <a:gd name="T43" fmla="*/ 966 h 1160"/>
                <a:gd name="T44" fmla="*/ 1 w 1397"/>
                <a:gd name="T45" fmla="*/ 966 h 1160"/>
                <a:gd name="T46" fmla="*/ 1 w 1397"/>
                <a:gd name="T47" fmla="*/ 873 h 1160"/>
                <a:gd name="T48" fmla="*/ 1 w 1397"/>
                <a:gd name="T49" fmla="*/ 861 h 1160"/>
                <a:gd name="T50" fmla="*/ 1 w 1397"/>
                <a:gd name="T51" fmla="*/ 847 h 1160"/>
                <a:gd name="T52" fmla="*/ 0 w 1397"/>
                <a:gd name="T53" fmla="*/ 831 h 1160"/>
                <a:gd name="T54" fmla="*/ 2 w 1397"/>
                <a:gd name="T55" fmla="*/ 816 h 1160"/>
                <a:gd name="T56" fmla="*/ 6 w 1397"/>
                <a:gd name="T57" fmla="*/ 800 h 1160"/>
                <a:gd name="T58" fmla="*/ 15 w 1397"/>
                <a:gd name="T59" fmla="*/ 786 h 1160"/>
                <a:gd name="T60" fmla="*/ 29 w 1397"/>
                <a:gd name="T61" fmla="*/ 772 h 1160"/>
                <a:gd name="T62" fmla="*/ 1051 w 1397"/>
                <a:gd name="T63" fmla="*/ 35 h 1160"/>
                <a:gd name="T64" fmla="*/ 1072 w 1397"/>
                <a:gd name="T65" fmla="*/ 22 h 1160"/>
                <a:gd name="T66" fmla="*/ 1092 w 1397"/>
                <a:gd name="T67" fmla="*/ 12 h 1160"/>
                <a:gd name="T68" fmla="*/ 1113 w 1397"/>
                <a:gd name="T69" fmla="*/ 6 h 1160"/>
                <a:gd name="T70" fmla="*/ 1136 w 1397"/>
                <a:gd name="T71" fmla="*/ 2 h 1160"/>
                <a:gd name="T72" fmla="*/ 1161 w 1397"/>
                <a:gd name="T73" fmla="*/ 1 h 1160"/>
                <a:gd name="T74" fmla="*/ 1189 w 1397"/>
                <a:gd name="T75" fmla="*/ 0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97" h="1160">
                  <a:moveTo>
                    <a:pt x="1189" y="0"/>
                  </a:moveTo>
                  <a:lnTo>
                    <a:pt x="1221" y="1"/>
                  </a:lnTo>
                  <a:lnTo>
                    <a:pt x="1257" y="1"/>
                  </a:lnTo>
                  <a:lnTo>
                    <a:pt x="1298" y="2"/>
                  </a:lnTo>
                  <a:lnTo>
                    <a:pt x="1344" y="2"/>
                  </a:lnTo>
                  <a:lnTo>
                    <a:pt x="1397" y="1"/>
                  </a:lnTo>
                  <a:lnTo>
                    <a:pt x="257" y="823"/>
                  </a:lnTo>
                  <a:lnTo>
                    <a:pt x="243" y="836"/>
                  </a:lnTo>
                  <a:lnTo>
                    <a:pt x="233" y="852"/>
                  </a:lnTo>
                  <a:lnTo>
                    <a:pt x="227" y="869"/>
                  </a:lnTo>
                  <a:lnTo>
                    <a:pt x="225" y="888"/>
                  </a:lnTo>
                  <a:lnTo>
                    <a:pt x="225" y="970"/>
                  </a:lnTo>
                  <a:lnTo>
                    <a:pt x="225" y="1051"/>
                  </a:lnTo>
                  <a:lnTo>
                    <a:pt x="224" y="1160"/>
                  </a:lnTo>
                  <a:lnTo>
                    <a:pt x="87" y="1160"/>
                  </a:lnTo>
                  <a:lnTo>
                    <a:pt x="65" y="1157"/>
                  </a:lnTo>
                  <a:lnTo>
                    <a:pt x="45" y="1149"/>
                  </a:lnTo>
                  <a:lnTo>
                    <a:pt x="27" y="1136"/>
                  </a:lnTo>
                  <a:lnTo>
                    <a:pt x="14" y="1119"/>
                  </a:lnTo>
                  <a:lnTo>
                    <a:pt x="4" y="1099"/>
                  </a:lnTo>
                  <a:lnTo>
                    <a:pt x="0" y="1077"/>
                  </a:lnTo>
                  <a:lnTo>
                    <a:pt x="1" y="966"/>
                  </a:lnTo>
                  <a:lnTo>
                    <a:pt x="1" y="966"/>
                  </a:lnTo>
                  <a:lnTo>
                    <a:pt x="1" y="873"/>
                  </a:lnTo>
                  <a:lnTo>
                    <a:pt x="1" y="861"/>
                  </a:lnTo>
                  <a:lnTo>
                    <a:pt x="1" y="847"/>
                  </a:lnTo>
                  <a:lnTo>
                    <a:pt x="0" y="831"/>
                  </a:lnTo>
                  <a:lnTo>
                    <a:pt x="2" y="816"/>
                  </a:lnTo>
                  <a:lnTo>
                    <a:pt x="6" y="800"/>
                  </a:lnTo>
                  <a:lnTo>
                    <a:pt x="15" y="786"/>
                  </a:lnTo>
                  <a:lnTo>
                    <a:pt x="29" y="772"/>
                  </a:lnTo>
                  <a:lnTo>
                    <a:pt x="1051" y="35"/>
                  </a:lnTo>
                  <a:lnTo>
                    <a:pt x="1072" y="22"/>
                  </a:lnTo>
                  <a:lnTo>
                    <a:pt x="1092" y="12"/>
                  </a:lnTo>
                  <a:lnTo>
                    <a:pt x="1113" y="6"/>
                  </a:lnTo>
                  <a:lnTo>
                    <a:pt x="1136" y="2"/>
                  </a:lnTo>
                  <a:lnTo>
                    <a:pt x="1161" y="1"/>
                  </a:lnTo>
                  <a:lnTo>
                    <a:pt x="1189" y="0"/>
                  </a:lnTo>
                  <a:close/>
                </a:path>
              </a:pathLst>
            </a:custGeom>
            <a:solidFill>
              <a:srgbClr val="803C00"/>
            </a:solidFill>
            <a:ln w="0">
              <a:solidFill>
                <a:srgbClr val="803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2" name="Freeform 38"/>
            <p:cNvSpPr>
              <a:spLocks/>
            </p:cNvSpPr>
            <p:nvPr/>
          </p:nvSpPr>
          <p:spPr bwMode="auto">
            <a:xfrm>
              <a:off x="3637" y="2407"/>
              <a:ext cx="2843" cy="222"/>
            </a:xfrm>
            <a:custGeom>
              <a:avLst/>
              <a:gdLst>
                <a:gd name="T0" fmla="*/ 1 w 2843"/>
                <a:gd name="T1" fmla="*/ 0 h 222"/>
                <a:gd name="T2" fmla="*/ 2843 w 2843"/>
                <a:gd name="T3" fmla="*/ 0 h 222"/>
                <a:gd name="T4" fmla="*/ 2843 w 2843"/>
                <a:gd name="T5" fmla="*/ 38 h 222"/>
                <a:gd name="T6" fmla="*/ 2843 w 2843"/>
                <a:gd name="T7" fmla="*/ 70 h 222"/>
                <a:gd name="T8" fmla="*/ 2843 w 2843"/>
                <a:gd name="T9" fmla="*/ 94 h 222"/>
                <a:gd name="T10" fmla="*/ 2843 w 2843"/>
                <a:gd name="T11" fmla="*/ 113 h 222"/>
                <a:gd name="T12" fmla="*/ 2843 w 2843"/>
                <a:gd name="T13" fmla="*/ 127 h 222"/>
                <a:gd name="T14" fmla="*/ 2843 w 2843"/>
                <a:gd name="T15" fmla="*/ 139 h 222"/>
                <a:gd name="T16" fmla="*/ 2843 w 2843"/>
                <a:gd name="T17" fmla="*/ 146 h 222"/>
                <a:gd name="T18" fmla="*/ 2842 w 2843"/>
                <a:gd name="T19" fmla="*/ 153 h 222"/>
                <a:gd name="T20" fmla="*/ 2839 w 2843"/>
                <a:gd name="T21" fmla="*/ 161 h 222"/>
                <a:gd name="T22" fmla="*/ 2831 w 2843"/>
                <a:gd name="T23" fmla="*/ 181 h 222"/>
                <a:gd name="T24" fmla="*/ 2817 w 2843"/>
                <a:gd name="T25" fmla="*/ 198 h 222"/>
                <a:gd name="T26" fmla="*/ 2800 w 2843"/>
                <a:gd name="T27" fmla="*/ 211 h 222"/>
                <a:gd name="T28" fmla="*/ 2778 w 2843"/>
                <a:gd name="T29" fmla="*/ 219 h 222"/>
                <a:gd name="T30" fmla="*/ 2756 w 2843"/>
                <a:gd name="T31" fmla="*/ 222 h 222"/>
                <a:gd name="T32" fmla="*/ 87 w 2843"/>
                <a:gd name="T33" fmla="*/ 222 h 222"/>
                <a:gd name="T34" fmla="*/ 65 w 2843"/>
                <a:gd name="T35" fmla="*/ 219 h 222"/>
                <a:gd name="T36" fmla="*/ 45 w 2843"/>
                <a:gd name="T37" fmla="*/ 211 h 222"/>
                <a:gd name="T38" fmla="*/ 27 w 2843"/>
                <a:gd name="T39" fmla="*/ 198 h 222"/>
                <a:gd name="T40" fmla="*/ 14 w 2843"/>
                <a:gd name="T41" fmla="*/ 181 h 222"/>
                <a:gd name="T42" fmla="*/ 4 w 2843"/>
                <a:gd name="T43" fmla="*/ 161 h 222"/>
                <a:gd name="T44" fmla="*/ 0 w 2843"/>
                <a:gd name="T45" fmla="*/ 139 h 222"/>
                <a:gd name="T46" fmla="*/ 1 w 2843"/>
                <a:gd name="T47" fmla="*/ 28 h 222"/>
                <a:gd name="T48" fmla="*/ 1 w 2843"/>
                <a:gd name="T49" fmla="*/ 28 h 222"/>
                <a:gd name="T50" fmla="*/ 1 w 2843"/>
                <a:gd name="T5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3" h="222">
                  <a:moveTo>
                    <a:pt x="1" y="0"/>
                  </a:moveTo>
                  <a:lnTo>
                    <a:pt x="2843" y="0"/>
                  </a:lnTo>
                  <a:lnTo>
                    <a:pt x="2843" y="38"/>
                  </a:lnTo>
                  <a:lnTo>
                    <a:pt x="2843" y="70"/>
                  </a:lnTo>
                  <a:lnTo>
                    <a:pt x="2843" y="94"/>
                  </a:lnTo>
                  <a:lnTo>
                    <a:pt x="2843" y="113"/>
                  </a:lnTo>
                  <a:lnTo>
                    <a:pt x="2843" y="127"/>
                  </a:lnTo>
                  <a:lnTo>
                    <a:pt x="2843" y="139"/>
                  </a:lnTo>
                  <a:lnTo>
                    <a:pt x="2843" y="146"/>
                  </a:lnTo>
                  <a:lnTo>
                    <a:pt x="2842" y="153"/>
                  </a:lnTo>
                  <a:lnTo>
                    <a:pt x="2839" y="161"/>
                  </a:lnTo>
                  <a:lnTo>
                    <a:pt x="2831" y="181"/>
                  </a:lnTo>
                  <a:lnTo>
                    <a:pt x="2817" y="198"/>
                  </a:lnTo>
                  <a:lnTo>
                    <a:pt x="2800" y="211"/>
                  </a:lnTo>
                  <a:lnTo>
                    <a:pt x="2778" y="219"/>
                  </a:lnTo>
                  <a:lnTo>
                    <a:pt x="2756" y="222"/>
                  </a:lnTo>
                  <a:lnTo>
                    <a:pt x="87" y="222"/>
                  </a:lnTo>
                  <a:lnTo>
                    <a:pt x="65" y="219"/>
                  </a:lnTo>
                  <a:lnTo>
                    <a:pt x="45" y="211"/>
                  </a:lnTo>
                  <a:lnTo>
                    <a:pt x="27" y="198"/>
                  </a:lnTo>
                  <a:lnTo>
                    <a:pt x="14" y="181"/>
                  </a:lnTo>
                  <a:lnTo>
                    <a:pt x="4" y="161"/>
                  </a:lnTo>
                  <a:lnTo>
                    <a:pt x="0" y="139"/>
                  </a:lnTo>
                  <a:lnTo>
                    <a:pt x="1" y="28"/>
                  </a:lnTo>
                  <a:lnTo>
                    <a:pt x="1" y="28"/>
                  </a:lnTo>
                  <a:lnTo>
                    <a:pt x="1" y="0"/>
                  </a:lnTo>
                  <a:close/>
                </a:path>
              </a:pathLst>
            </a:custGeom>
            <a:solidFill>
              <a:srgbClr val="661C00"/>
            </a:solidFill>
            <a:ln w="0">
              <a:solidFill>
                <a:srgbClr val="661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3" name="Freeform 39"/>
            <p:cNvSpPr>
              <a:spLocks/>
            </p:cNvSpPr>
            <p:nvPr/>
          </p:nvSpPr>
          <p:spPr bwMode="auto">
            <a:xfrm>
              <a:off x="3637" y="2407"/>
              <a:ext cx="311" cy="222"/>
            </a:xfrm>
            <a:custGeom>
              <a:avLst/>
              <a:gdLst>
                <a:gd name="T0" fmla="*/ 1 w 311"/>
                <a:gd name="T1" fmla="*/ 0 h 222"/>
                <a:gd name="T2" fmla="*/ 224 w 311"/>
                <a:gd name="T3" fmla="*/ 0 h 222"/>
                <a:gd name="T4" fmla="*/ 224 w 311"/>
                <a:gd name="T5" fmla="*/ 28 h 222"/>
                <a:gd name="T6" fmla="*/ 224 w 311"/>
                <a:gd name="T7" fmla="*/ 28 h 222"/>
                <a:gd name="T8" fmla="*/ 222 w 311"/>
                <a:gd name="T9" fmla="*/ 139 h 222"/>
                <a:gd name="T10" fmla="*/ 227 w 311"/>
                <a:gd name="T11" fmla="*/ 161 h 222"/>
                <a:gd name="T12" fmla="*/ 236 w 311"/>
                <a:gd name="T13" fmla="*/ 181 h 222"/>
                <a:gd name="T14" fmla="*/ 250 w 311"/>
                <a:gd name="T15" fmla="*/ 198 h 222"/>
                <a:gd name="T16" fmla="*/ 267 w 311"/>
                <a:gd name="T17" fmla="*/ 211 h 222"/>
                <a:gd name="T18" fmla="*/ 287 w 311"/>
                <a:gd name="T19" fmla="*/ 219 h 222"/>
                <a:gd name="T20" fmla="*/ 311 w 311"/>
                <a:gd name="T21" fmla="*/ 222 h 222"/>
                <a:gd name="T22" fmla="*/ 87 w 311"/>
                <a:gd name="T23" fmla="*/ 222 h 222"/>
                <a:gd name="T24" fmla="*/ 65 w 311"/>
                <a:gd name="T25" fmla="*/ 219 h 222"/>
                <a:gd name="T26" fmla="*/ 45 w 311"/>
                <a:gd name="T27" fmla="*/ 211 h 222"/>
                <a:gd name="T28" fmla="*/ 27 w 311"/>
                <a:gd name="T29" fmla="*/ 198 h 222"/>
                <a:gd name="T30" fmla="*/ 14 w 311"/>
                <a:gd name="T31" fmla="*/ 181 h 222"/>
                <a:gd name="T32" fmla="*/ 4 w 311"/>
                <a:gd name="T33" fmla="*/ 161 h 222"/>
                <a:gd name="T34" fmla="*/ 0 w 311"/>
                <a:gd name="T35" fmla="*/ 139 h 222"/>
                <a:gd name="T36" fmla="*/ 1 w 311"/>
                <a:gd name="T37" fmla="*/ 28 h 222"/>
                <a:gd name="T38" fmla="*/ 1 w 311"/>
                <a:gd name="T39" fmla="*/ 28 h 222"/>
                <a:gd name="T40" fmla="*/ 1 w 311"/>
                <a:gd name="T4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222">
                  <a:moveTo>
                    <a:pt x="1" y="0"/>
                  </a:moveTo>
                  <a:lnTo>
                    <a:pt x="224" y="0"/>
                  </a:lnTo>
                  <a:lnTo>
                    <a:pt x="224" y="28"/>
                  </a:lnTo>
                  <a:lnTo>
                    <a:pt x="224" y="28"/>
                  </a:lnTo>
                  <a:lnTo>
                    <a:pt x="222" y="139"/>
                  </a:lnTo>
                  <a:lnTo>
                    <a:pt x="227" y="161"/>
                  </a:lnTo>
                  <a:lnTo>
                    <a:pt x="236" y="181"/>
                  </a:lnTo>
                  <a:lnTo>
                    <a:pt x="250" y="198"/>
                  </a:lnTo>
                  <a:lnTo>
                    <a:pt x="267" y="211"/>
                  </a:lnTo>
                  <a:lnTo>
                    <a:pt x="287" y="219"/>
                  </a:lnTo>
                  <a:lnTo>
                    <a:pt x="311" y="222"/>
                  </a:lnTo>
                  <a:lnTo>
                    <a:pt x="87" y="222"/>
                  </a:lnTo>
                  <a:lnTo>
                    <a:pt x="65" y="219"/>
                  </a:lnTo>
                  <a:lnTo>
                    <a:pt x="45" y="211"/>
                  </a:lnTo>
                  <a:lnTo>
                    <a:pt x="27" y="198"/>
                  </a:lnTo>
                  <a:lnTo>
                    <a:pt x="14" y="181"/>
                  </a:lnTo>
                  <a:lnTo>
                    <a:pt x="4" y="161"/>
                  </a:lnTo>
                  <a:lnTo>
                    <a:pt x="0" y="139"/>
                  </a:lnTo>
                  <a:lnTo>
                    <a:pt x="1" y="28"/>
                  </a:lnTo>
                  <a:lnTo>
                    <a:pt x="1" y="28"/>
                  </a:lnTo>
                  <a:lnTo>
                    <a:pt x="1" y="0"/>
                  </a:lnTo>
                  <a:close/>
                </a:path>
              </a:pathLst>
            </a:custGeom>
            <a:solidFill>
              <a:srgbClr val="4E0000"/>
            </a:solidFill>
            <a:ln w="0">
              <a:solidFill>
                <a:srgbClr val="4E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4" name="Freeform 40"/>
            <p:cNvSpPr>
              <a:spLocks/>
            </p:cNvSpPr>
            <p:nvPr/>
          </p:nvSpPr>
          <p:spPr bwMode="auto">
            <a:xfrm>
              <a:off x="3323" y="4159"/>
              <a:ext cx="3471" cy="222"/>
            </a:xfrm>
            <a:custGeom>
              <a:avLst/>
              <a:gdLst>
                <a:gd name="T0" fmla="*/ 192 w 3471"/>
                <a:gd name="T1" fmla="*/ 0 h 222"/>
                <a:gd name="T2" fmla="*/ 283 w 3471"/>
                <a:gd name="T3" fmla="*/ 0 h 222"/>
                <a:gd name="T4" fmla="*/ 1524 w 3471"/>
                <a:gd name="T5" fmla="*/ 0 h 222"/>
                <a:gd name="T6" fmla="*/ 1667 w 3471"/>
                <a:gd name="T7" fmla="*/ 0 h 222"/>
                <a:gd name="T8" fmla="*/ 1808 w 3471"/>
                <a:gd name="T9" fmla="*/ 0 h 222"/>
                <a:gd name="T10" fmla="*/ 1951 w 3471"/>
                <a:gd name="T11" fmla="*/ 0 h 222"/>
                <a:gd name="T12" fmla="*/ 2091 w 3471"/>
                <a:gd name="T13" fmla="*/ 0 h 222"/>
                <a:gd name="T14" fmla="*/ 2230 w 3471"/>
                <a:gd name="T15" fmla="*/ 0 h 222"/>
                <a:gd name="T16" fmla="*/ 2500 w 3471"/>
                <a:gd name="T17" fmla="*/ 0 h 222"/>
                <a:gd name="T18" fmla="*/ 2629 w 3471"/>
                <a:gd name="T19" fmla="*/ 0 h 222"/>
                <a:gd name="T20" fmla="*/ 3189 w 3471"/>
                <a:gd name="T21" fmla="*/ 0 h 222"/>
                <a:gd name="T22" fmla="*/ 3279 w 3471"/>
                <a:gd name="T23" fmla="*/ 0 h 222"/>
                <a:gd name="T24" fmla="*/ 3359 w 3471"/>
                <a:gd name="T25" fmla="*/ 0 h 222"/>
                <a:gd name="T26" fmla="*/ 3387 w 3471"/>
                <a:gd name="T27" fmla="*/ 2 h 222"/>
                <a:gd name="T28" fmla="*/ 3410 w 3471"/>
                <a:gd name="T29" fmla="*/ 12 h 222"/>
                <a:gd name="T30" fmla="*/ 3432 w 3471"/>
                <a:gd name="T31" fmla="*/ 26 h 222"/>
                <a:gd name="T32" fmla="*/ 3449 w 3471"/>
                <a:gd name="T33" fmla="*/ 44 h 222"/>
                <a:gd name="T34" fmla="*/ 3463 w 3471"/>
                <a:gd name="T35" fmla="*/ 67 h 222"/>
                <a:gd name="T36" fmla="*/ 3470 w 3471"/>
                <a:gd name="T37" fmla="*/ 92 h 222"/>
                <a:gd name="T38" fmla="*/ 3471 w 3471"/>
                <a:gd name="T39" fmla="*/ 120 h 222"/>
                <a:gd name="T40" fmla="*/ 3465 w 3471"/>
                <a:gd name="T41" fmla="*/ 147 h 222"/>
                <a:gd name="T42" fmla="*/ 3453 w 3471"/>
                <a:gd name="T43" fmla="*/ 172 h 222"/>
                <a:gd name="T44" fmla="*/ 3435 w 3471"/>
                <a:gd name="T45" fmla="*/ 192 h 222"/>
                <a:gd name="T46" fmla="*/ 3414 w 3471"/>
                <a:gd name="T47" fmla="*/ 208 h 222"/>
                <a:gd name="T48" fmla="*/ 3388 w 3471"/>
                <a:gd name="T49" fmla="*/ 218 h 222"/>
                <a:gd name="T50" fmla="*/ 3359 w 3471"/>
                <a:gd name="T51" fmla="*/ 222 h 222"/>
                <a:gd name="T52" fmla="*/ 3256 w 3471"/>
                <a:gd name="T53" fmla="*/ 222 h 222"/>
                <a:gd name="T54" fmla="*/ 3145 w 3471"/>
                <a:gd name="T55" fmla="*/ 222 h 222"/>
                <a:gd name="T56" fmla="*/ 3027 w 3471"/>
                <a:gd name="T57" fmla="*/ 222 h 222"/>
                <a:gd name="T58" fmla="*/ 1735 w 3471"/>
                <a:gd name="T59" fmla="*/ 222 h 222"/>
                <a:gd name="T60" fmla="*/ 1582 w 3471"/>
                <a:gd name="T61" fmla="*/ 222 h 222"/>
                <a:gd name="T62" fmla="*/ 1516 w 3471"/>
                <a:gd name="T63" fmla="*/ 222 h 222"/>
                <a:gd name="T64" fmla="*/ 1278 w 3471"/>
                <a:gd name="T65" fmla="*/ 222 h 222"/>
                <a:gd name="T66" fmla="*/ 1129 w 3471"/>
                <a:gd name="T67" fmla="*/ 222 h 222"/>
                <a:gd name="T68" fmla="*/ 982 w 3471"/>
                <a:gd name="T69" fmla="*/ 222 h 222"/>
                <a:gd name="T70" fmla="*/ 444 w 3471"/>
                <a:gd name="T71" fmla="*/ 222 h 222"/>
                <a:gd name="T72" fmla="*/ 326 w 3471"/>
                <a:gd name="T73" fmla="*/ 222 h 222"/>
                <a:gd name="T74" fmla="*/ 215 w 3471"/>
                <a:gd name="T75" fmla="*/ 222 h 222"/>
                <a:gd name="T76" fmla="*/ 112 w 3471"/>
                <a:gd name="T77" fmla="*/ 222 h 222"/>
                <a:gd name="T78" fmla="*/ 85 w 3471"/>
                <a:gd name="T79" fmla="*/ 220 h 222"/>
                <a:gd name="T80" fmla="*/ 63 w 3471"/>
                <a:gd name="T81" fmla="*/ 211 h 222"/>
                <a:gd name="T82" fmla="*/ 42 w 3471"/>
                <a:gd name="T83" fmla="*/ 197 h 222"/>
                <a:gd name="T84" fmla="*/ 25 w 3471"/>
                <a:gd name="T85" fmla="*/ 180 h 222"/>
                <a:gd name="T86" fmla="*/ 11 w 3471"/>
                <a:gd name="T87" fmla="*/ 160 h 222"/>
                <a:gd name="T88" fmla="*/ 3 w 3471"/>
                <a:gd name="T89" fmla="*/ 136 h 222"/>
                <a:gd name="T90" fmla="*/ 0 w 3471"/>
                <a:gd name="T91" fmla="*/ 110 h 222"/>
                <a:gd name="T92" fmla="*/ 3 w 3471"/>
                <a:gd name="T93" fmla="*/ 85 h 222"/>
                <a:gd name="T94" fmla="*/ 11 w 3471"/>
                <a:gd name="T95" fmla="*/ 62 h 222"/>
                <a:gd name="T96" fmla="*/ 25 w 3471"/>
                <a:gd name="T97" fmla="*/ 41 h 222"/>
                <a:gd name="T98" fmla="*/ 42 w 3471"/>
                <a:gd name="T99" fmla="*/ 25 h 222"/>
                <a:gd name="T100" fmla="*/ 63 w 3471"/>
                <a:gd name="T101" fmla="*/ 11 h 222"/>
                <a:gd name="T102" fmla="*/ 85 w 3471"/>
                <a:gd name="T103" fmla="*/ 2 h 222"/>
                <a:gd name="T104" fmla="*/ 112 w 3471"/>
                <a:gd name="T105" fmla="*/ 0 h 222"/>
                <a:gd name="T106" fmla="*/ 192 w 3471"/>
                <a:gd name="T10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71" h="222">
                  <a:moveTo>
                    <a:pt x="192" y="0"/>
                  </a:moveTo>
                  <a:lnTo>
                    <a:pt x="283" y="0"/>
                  </a:lnTo>
                  <a:lnTo>
                    <a:pt x="1524" y="0"/>
                  </a:lnTo>
                  <a:lnTo>
                    <a:pt x="1667" y="0"/>
                  </a:lnTo>
                  <a:lnTo>
                    <a:pt x="1808" y="0"/>
                  </a:lnTo>
                  <a:lnTo>
                    <a:pt x="1951" y="0"/>
                  </a:lnTo>
                  <a:lnTo>
                    <a:pt x="2091" y="0"/>
                  </a:lnTo>
                  <a:lnTo>
                    <a:pt x="2230" y="0"/>
                  </a:lnTo>
                  <a:lnTo>
                    <a:pt x="2500" y="0"/>
                  </a:lnTo>
                  <a:lnTo>
                    <a:pt x="2629" y="0"/>
                  </a:lnTo>
                  <a:lnTo>
                    <a:pt x="3189" y="0"/>
                  </a:lnTo>
                  <a:lnTo>
                    <a:pt x="3279" y="0"/>
                  </a:lnTo>
                  <a:lnTo>
                    <a:pt x="3359" y="0"/>
                  </a:lnTo>
                  <a:lnTo>
                    <a:pt x="3387" y="2"/>
                  </a:lnTo>
                  <a:lnTo>
                    <a:pt x="3410" y="12"/>
                  </a:lnTo>
                  <a:lnTo>
                    <a:pt x="3432" y="26"/>
                  </a:lnTo>
                  <a:lnTo>
                    <a:pt x="3449" y="44"/>
                  </a:lnTo>
                  <a:lnTo>
                    <a:pt x="3463" y="67"/>
                  </a:lnTo>
                  <a:lnTo>
                    <a:pt x="3470" y="92"/>
                  </a:lnTo>
                  <a:lnTo>
                    <a:pt x="3471" y="120"/>
                  </a:lnTo>
                  <a:lnTo>
                    <a:pt x="3465" y="147"/>
                  </a:lnTo>
                  <a:lnTo>
                    <a:pt x="3453" y="172"/>
                  </a:lnTo>
                  <a:lnTo>
                    <a:pt x="3435" y="192"/>
                  </a:lnTo>
                  <a:lnTo>
                    <a:pt x="3414" y="208"/>
                  </a:lnTo>
                  <a:lnTo>
                    <a:pt x="3388" y="218"/>
                  </a:lnTo>
                  <a:lnTo>
                    <a:pt x="3359" y="222"/>
                  </a:lnTo>
                  <a:lnTo>
                    <a:pt x="3256" y="222"/>
                  </a:lnTo>
                  <a:lnTo>
                    <a:pt x="3145" y="222"/>
                  </a:lnTo>
                  <a:lnTo>
                    <a:pt x="3027" y="222"/>
                  </a:lnTo>
                  <a:lnTo>
                    <a:pt x="1735" y="222"/>
                  </a:lnTo>
                  <a:lnTo>
                    <a:pt x="1582" y="222"/>
                  </a:lnTo>
                  <a:lnTo>
                    <a:pt x="1516" y="222"/>
                  </a:lnTo>
                  <a:lnTo>
                    <a:pt x="1278" y="222"/>
                  </a:lnTo>
                  <a:lnTo>
                    <a:pt x="1129" y="222"/>
                  </a:lnTo>
                  <a:lnTo>
                    <a:pt x="982" y="222"/>
                  </a:lnTo>
                  <a:lnTo>
                    <a:pt x="444" y="222"/>
                  </a:lnTo>
                  <a:lnTo>
                    <a:pt x="326" y="222"/>
                  </a:lnTo>
                  <a:lnTo>
                    <a:pt x="215" y="222"/>
                  </a:lnTo>
                  <a:lnTo>
                    <a:pt x="112" y="222"/>
                  </a:lnTo>
                  <a:lnTo>
                    <a:pt x="85" y="220"/>
                  </a:lnTo>
                  <a:lnTo>
                    <a:pt x="63" y="211"/>
                  </a:lnTo>
                  <a:lnTo>
                    <a:pt x="42" y="197"/>
                  </a:lnTo>
                  <a:lnTo>
                    <a:pt x="25" y="180"/>
                  </a:lnTo>
                  <a:lnTo>
                    <a:pt x="11" y="160"/>
                  </a:lnTo>
                  <a:lnTo>
                    <a:pt x="3" y="136"/>
                  </a:lnTo>
                  <a:lnTo>
                    <a:pt x="0" y="110"/>
                  </a:lnTo>
                  <a:lnTo>
                    <a:pt x="3" y="85"/>
                  </a:lnTo>
                  <a:lnTo>
                    <a:pt x="11" y="62"/>
                  </a:lnTo>
                  <a:lnTo>
                    <a:pt x="25" y="41"/>
                  </a:lnTo>
                  <a:lnTo>
                    <a:pt x="42" y="25"/>
                  </a:lnTo>
                  <a:lnTo>
                    <a:pt x="63" y="11"/>
                  </a:lnTo>
                  <a:lnTo>
                    <a:pt x="85" y="2"/>
                  </a:lnTo>
                  <a:lnTo>
                    <a:pt x="112" y="0"/>
                  </a:lnTo>
                  <a:lnTo>
                    <a:pt x="192" y="0"/>
                  </a:lnTo>
                  <a:close/>
                </a:path>
              </a:pathLst>
            </a:custGeom>
            <a:solidFill>
              <a:srgbClr val="803C00"/>
            </a:solidFill>
            <a:ln w="0">
              <a:solidFill>
                <a:srgbClr val="803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5" name="Freeform 41"/>
            <p:cNvSpPr>
              <a:spLocks/>
            </p:cNvSpPr>
            <p:nvPr/>
          </p:nvSpPr>
          <p:spPr bwMode="auto">
            <a:xfrm>
              <a:off x="3323" y="4159"/>
              <a:ext cx="689" cy="222"/>
            </a:xfrm>
            <a:custGeom>
              <a:avLst/>
              <a:gdLst>
                <a:gd name="T0" fmla="*/ 112 w 689"/>
                <a:gd name="T1" fmla="*/ 0 h 222"/>
                <a:gd name="T2" fmla="*/ 225 w 689"/>
                <a:gd name="T3" fmla="*/ 0 h 222"/>
                <a:gd name="T4" fmla="*/ 343 w 689"/>
                <a:gd name="T5" fmla="*/ 0 h 222"/>
                <a:gd name="T6" fmla="*/ 461 w 689"/>
                <a:gd name="T7" fmla="*/ 0 h 222"/>
                <a:gd name="T8" fmla="*/ 577 w 689"/>
                <a:gd name="T9" fmla="*/ 0 h 222"/>
                <a:gd name="T10" fmla="*/ 689 w 689"/>
                <a:gd name="T11" fmla="*/ 0 h 222"/>
                <a:gd name="T12" fmla="*/ 663 w 689"/>
                <a:gd name="T13" fmla="*/ 2 h 222"/>
                <a:gd name="T14" fmla="*/ 641 w 689"/>
                <a:gd name="T15" fmla="*/ 10 h 222"/>
                <a:gd name="T16" fmla="*/ 621 w 689"/>
                <a:gd name="T17" fmla="*/ 23 h 222"/>
                <a:gd name="T18" fmla="*/ 603 w 689"/>
                <a:gd name="T19" fmla="*/ 39 h 222"/>
                <a:gd name="T20" fmla="*/ 590 w 689"/>
                <a:gd name="T21" fmla="*/ 59 h 222"/>
                <a:gd name="T22" fmla="*/ 581 w 689"/>
                <a:gd name="T23" fmla="*/ 82 h 222"/>
                <a:gd name="T24" fmla="*/ 577 w 689"/>
                <a:gd name="T25" fmla="*/ 108 h 222"/>
                <a:gd name="T26" fmla="*/ 580 w 689"/>
                <a:gd name="T27" fmla="*/ 134 h 222"/>
                <a:gd name="T28" fmla="*/ 587 w 689"/>
                <a:gd name="T29" fmla="*/ 157 h 222"/>
                <a:gd name="T30" fmla="*/ 600 w 689"/>
                <a:gd name="T31" fmla="*/ 179 h 222"/>
                <a:gd name="T32" fmla="*/ 617 w 689"/>
                <a:gd name="T33" fmla="*/ 196 h 222"/>
                <a:gd name="T34" fmla="*/ 638 w 689"/>
                <a:gd name="T35" fmla="*/ 210 h 222"/>
                <a:gd name="T36" fmla="*/ 662 w 689"/>
                <a:gd name="T37" fmla="*/ 218 h 222"/>
                <a:gd name="T38" fmla="*/ 689 w 689"/>
                <a:gd name="T39" fmla="*/ 222 h 222"/>
                <a:gd name="T40" fmla="*/ 652 w 689"/>
                <a:gd name="T41" fmla="*/ 222 h 222"/>
                <a:gd name="T42" fmla="*/ 633 w 689"/>
                <a:gd name="T43" fmla="*/ 222 h 222"/>
                <a:gd name="T44" fmla="*/ 308 w 689"/>
                <a:gd name="T45" fmla="*/ 222 h 222"/>
                <a:gd name="T46" fmla="*/ 284 w 689"/>
                <a:gd name="T47" fmla="*/ 222 h 222"/>
                <a:gd name="T48" fmla="*/ 233 w 689"/>
                <a:gd name="T49" fmla="*/ 222 h 222"/>
                <a:gd name="T50" fmla="*/ 170 w 689"/>
                <a:gd name="T51" fmla="*/ 222 h 222"/>
                <a:gd name="T52" fmla="*/ 145 w 689"/>
                <a:gd name="T53" fmla="*/ 222 h 222"/>
                <a:gd name="T54" fmla="*/ 112 w 689"/>
                <a:gd name="T55" fmla="*/ 222 h 222"/>
                <a:gd name="T56" fmla="*/ 85 w 689"/>
                <a:gd name="T57" fmla="*/ 220 h 222"/>
                <a:gd name="T58" fmla="*/ 63 w 689"/>
                <a:gd name="T59" fmla="*/ 211 h 222"/>
                <a:gd name="T60" fmla="*/ 42 w 689"/>
                <a:gd name="T61" fmla="*/ 197 h 222"/>
                <a:gd name="T62" fmla="*/ 25 w 689"/>
                <a:gd name="T63" fmla="*/ 180 h 222"/>
                <a:gd name="T64" fmla="*/ 11 w 689"/>
                <a:gd name="T65" fmla="*/ 160 h 222"/>
                <a:gd name="T66" fmla="*/ 3 w 689"/>
                <a:gd name="T67" fmla="*/ 136 h 222"/>
                <a:gd name="T68" fmla="*/ 0 w 689"/>
                <a:gd name="T69" fmla="*/ 110 h 222"/>
                <a:gd name="T70" fmla="*/ 3 w 689"/>
                <a:gd name="T71" fmla="*/ 85 h 222"/>
                <a:gd name="T72" fmla="*/ 11 w 689"/>
                <a:gd name="T73" fmla="*/ 62 h 222"/>
                <a:gd name="T74" fmla="*/ 25 w 689"/>
                <a:gd name="T75" fmla="*/ 42 h 222"/>
                <a:gd name="T76" fmla="*/ 42 w 689"/>
                <a:gd name="T77" fmla="*/ 25 h 222"/>
                <a:gd name="T78" fmla="*/ 62 w 689"/>
                <a:gd name="T79" fmla="*/ 11 h 222"/>
                <a:gd name="T80" fmla="*/ 85 w 689"/>
                <a:gd name="T81" fmla="*/ 2 h 222"/>
                <a:gd name="T82" fmla="*/ 112 w 689"/>
                <a:gd name="T8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89" h="222">
                  <a:moveTo>
                    <a:pt x="112" y="0"/>
                  </a:moveTo>
                  <a:lnTo>
                    <a:pt x="225" y="0"/>
                  </a:lnTo>
                  <a:lnTo>
                    <a:pt x="343" y="0"/>
                  </a:lnTo>
                  <a:lnTo>
                    <a:pt x="461" y="0"/>
                  </a:lnTo>
                  <a:lnTo>
                    <a:pt x="577" y="0"/>
                  </a:lnTo>
                  <a:lnTo>
                    <a:pt x="689" y="0"/>
                  </a:lnTo>
                  <a:lnTo>
                    <a:pt x="663" y="2"/>
                  </a:lnTo>
                  <a:lnTo>
                    <a:pt x="641" y="10"/>
                  </a:lnTo>
                  <a:lnTo>
                    <a:pt x="621" y="23"/>
                  </a:lnTo>
                  <a:lnTo>
                    <a:pt x="603" y="39"/>
                  </a:lnTo>
                  <a:lnTo>
                    <a:pt x="590" y="59"/>
                  </a:lnTo>
                  <a:lnTo>
                    <a:pt x="581" y="82"/>
                  </a:lnTo>
                  <a:lnTo>
                    <a:pt x="577" y="108"/>
                  </a:lnTo>
                  <a:lnTo>
                    <a:pt x="580" y="134"/>
                  </a:lnTo>
                  <a:lnTo>
                    <a:pt x="587" y="157"/>
                  </a:lnTo>
                  <a:lnTo>
                    <a:pt x="600" y="179"/>
                  </a:lnTo>
                  <a:lnTo>
                    <a:pt x="617" y="196"/>
                  </a:lnTo>
                  <a:lnTo>
                    <a:pt x="638" y="210"/>
                  </a:lnTo>
                  <a:lnTo>
                    <a:pt x="662" y="218"/>
                  </a:lnTo>
                  <a:lnTo>
                    <a:pt x="689" y="222"/>
                  </a:lnTo>
                  <a:lnTo>
                    <a:pt x="652" y="222"/>
                  </a:lnTo>
                  <a:lnTo>
                    <a:pt x="633" y="222"/>
                  </a:lnTo>
                  <a:lnTo>
                    <a:pt x="308" y="222"/>
                  </a:lnTo>
                  <a:lnTo>
                    <a:pt x="284" y="222"/>
                  </a:lnTo>
                  <a:lnTo>
                    <a:pt x="233" y="222"/>
                  </a:lnTo>
                  <a:lnTo>
                    <a:pt x="170" y="222"/>
                  </a:lnTo>
                  <a:lnTo>
                    <a:pt x="145" y="222"/>
                  </a:lnTo>
                  <a:lnTo>
                    <a:pt x="112" y="222"/>
                  </a:lnTo>
                  <a:lnTo>
                    <a:pt x="85" y="220"/>
                  </a:lnTo>
                  <a:lnTo>
                    <a:pt x="63" y="211"/>
                  </a:lnTo>
                  <a:lnTo>
                    <a:pt x="42" y="197"/>
                  </a:lnTo>
                  <a:lnTo>
                    <a:pt x="25" y="180"/>
                  </a:lnTo>
                  <a:lnTo>
                    <a:pt x="11" y="160"/>
                  </a:lnTo>
                  <a:lnTo>
                    <a:pt x="3" y="136"/>
                  </a:lnTo>
                  <a:lnTo>
                    <a:pt x="0" y="110"/>
                  </a:lnTo>
                  <a:lnTo>
                    <a:pt x="3" y="85"/>
                  </a:lnTo>
                  <a:lnTo>
                    <a:pt x="11" y="62"/>
                  </a:lnTo>
                  <a:lnTo>
                    <a:pt x="25" y="42"/>
                  </a:lnTo>
                  <a:lnTo>
                    <a:pt x="42" y="25"/>
                  </a:lnTo>
                  <a:lnTo>
                    <a:pt x="62" y="11"/>
                  </a:lnTo>
                  <a:lnTo>
                    <a:pt x="85" y="2"/>
                  </a:lnTo>
                  <a:lnTo>
                    <a:pt x="112" y="0"/>
                  </a:lnTo>
                  <a:close/>
                </a:path>
              </a:pathLst>
            </a:custGeom>
            <a:solidFill>
              <a:srgbClr val="661C00"/>
            </a:solidFill>
            <a:ln w="0">
              <a:solidFill>
                <a:srgbClr val="661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48" name="文字方塊 47"/>
          <p:cNvSpPr txBox="1"/>
          <p:nvPr/>
        </p:nvSpPr>
        <p:spPr>
          <a:xfrm>
            <a:off x="4874992" y="198647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內容</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4874992" y="3073752"/>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1" name="文字方塊 50"/>
          <p:cNvSpPr txBox="1"/>
          <p:nvPr/>
        </p:nvSpPr>
        <p:spPr>
          <a:xfrm>
            <a:off x="4883630" y="4156877"/>
            <a:ext cx="1010386"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4883630" y="5406974"/>
            <a:ext cx="2388821"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支持</a:t>
            </a:r>
            <a:r>
              <a:rPr lang="en-US" altLang="zh-TW" sz="3200" dirty="0" smtClean="0">
                <a:solidFill>
                  <a:srgbClr val="00B050"/>
                </a:solidFill>
                <a:latin typeface="微軟正黑體" panose="020B0604030504040204" pitchFamily="34" charset="-120"/>
                <a:ea typeface="微軟正黑體" panose="020B0604030504040204" pitchFamily="34" charset="-120"/>
              </a:rPr>
              <a:t>/</a:t>
            </a:r>
            <a:r>
              <a:rPr lang="zh-TW" altLang="en-US" sz="3200" dirty="0" smtClean="0">
                <a:solidFill>
                  <a:srgbClr val="00B050"/>
                </a:solidFill>
                <a:latin typeface="微軟正黑體" panose="020B0604030504040204" pitchFamily="34" charset="-120"/>
                <a:ea typeface="微軟正黑體" panose="020B0604030504040204" pitchFamily="34" charset="-120"/>
              </a:rPr>
              <a:t>反對者</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6277518" y="1872434"/>
            <a:ext cx="4859054" cy="1077218"/>
          </a:xfrm>
          <a:prstGeom prst="rect">
            <a:avLst/>
          </a:prstGeom>
          <a:noFill/>
        </p:spPr>
        <p:txBody>
          <a:bodyPr wrap="square" rtlCol="0">
            <a:spAutoFit/>
          </a:bodyPr>
          <a:lstStyle/>
          <a:p>
            <a:r>
              <a:rPr kumimoji="1" lang="zh-TW" altLang="en-US" sz="3200" dirty="0">
                <a:latin typeface="微軟正黑體" panose="020B0604030504040204" pitchFamily="34" charset="-120"/>
                <a:ea typeface="微軟正黑體" panose="020B0604030504040204" pitchFamily="34" charset="-120"/>
              </a:rPr>
              <a:t>設立專責機構，落實人權達成</a:t>
            </a:r>
            <a:r>
              <a:rPr kumimoji="1" lang="zh-TW" altLang="en-US" sz="3200" dirty="0" smtClean="0">
                <a:latin typeface="微軟正黑體" panose="020B0604030504040204" pitchFamily="34" charset="-120"/>
                <a:ea typeface="微軟正黑體" panose="020B0604030504040204" pitchFamily="34" charset="-120"/>
              </a:rPr>
              <a:t>平等</a:t>
            </a:r>
            <a:endParaRPr kumimoji="1" lang="zh-TW" altLang="en-US" sz="3200" dirty="0">
              <a:latin typeface="微軟正黑體" panose="020B0604030504040204" pitchFamily="34" charset="-120"/>
              <a:ea typeface="微軟正黑體" panose="020B0604030504040204" pitchFamily="34" charset="-120"/>
            </a:endParaRPr>
          </a:p>
        </p:txBody>
      </p:sp>
      <p:sp>
        <p:nvSpPr>
          <p:cNvPr id="54" name="文字方塊 53"/>
          <p:cNvSpPr txBox="1"/>
          <p:nvPr/>
        </p:nvSpPr>
        <p:spPr>
          <a:xfrm>
            <a:off x="6277517" y="2997015"/>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公平、減少使用仲介資源及消弭資訊不對等</a:t>
            </a:r>
            <a:endParaRPr kumimoji="1" lang="zh-TW" altLang="en-US" sz="3200" dirty="0">
              <a:latin typeface="微軟正黑體" panose="020B0604030504040204" pitchFamily="34" charset="-120"/>
              <a:ea typeface="微軟正黑體" panose="020B0604030504040204" pitchFamily="34" charset="-120"/>
            </a:endParaRPr>
          </a:p>
        </p:txBody>
      </p:sp>
      <p:sp>
        <p:nvSpPr>
          <p:cNvPr id="55" name="文字方塊 54"/>
          <p:cNvSpPr txBox="1"/>
          <p:nvPr/>
        </p:nvSpPr>
        <p:spPr>
          <a:xfrm>
            <a:off x="6277517" y="4121596"/>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經費、人力等完整制度研擬，牽扯利害關係</a:t>
            </a:r>
          </a:p>
        </p:txBody>
      </p:sp>
      <p:grpSp>
        <p:nvGrpSpPr>
          <p:cNvPr id="56" name="群組 55"/>
          <p:cNvGrpSpPr/>
          <p:nvPr/>
        </p:nvGrpSpPr>
        <p:grpSpPr>
          <a:xfrm>
            <a:off x="11639006" y="6289522"/>
            <a:ext cx="442158" cy="442158"/>
            <a:chOff x="11639006" y="6289522"/>
            <a:chExt cx="442158" cy="442158"/>
          </a:xfrm>
        </p:grpSpPr>
        <p:sp>
          <p:nvSpPr>
            <p:cNvPr id="57" name="橢圓 56"/>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58" name="文字方塊 57"/>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14</a:t>
              </a:r>
              <a:endParaRPr lang="zh-TW" altLang="en-US" dirty="0">
                <a:solidFill>
                  <a:schemeClr val="bg1"/>
                </a:solidFill>
              </a:endParaRPr>
            </a:p>
          </p:txBody>
        </p:sp>
      </p:grpSp>
      <p:sp>
        <p:nvSpPr>
          <p:cNvPr id="59" name="文字方塊 58"/>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研究可行政策</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60" name="圖片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22955126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565564" y="0"/>
            <a:ext cx="10515600" cy="1325563"/>
          </a:xfrm>
        </p:spPr>
        <p:txBody>
          <a:bodyPr>
            <a:normAutofit/>
          </a:bodyPr>
          <a:lstStyle/>
          <a:p>
            <a:pPr algn="ctr"/>
            <a:r>
              <a:rPr lang="zh-TW" altLang="en-US" sz="4200" dirty="0">
                <a:solidFill>
                  <a:schemeClr val="accent3">
                    <a:lumMod val="50000"/>
                  </a:schemeClr>
                </a:solidFill>
                <a:latin typeface="微軟正黑體" panose="020B0604030504040204" pitchFamily="34" charset="-120"/>
                <a:ea typeface="微軟正黑體" panose="020B0604030504040204" pitchFamily="34" charset="-120"/>
              </a:rPr>
              <a:t>就業安定基金補助非本國籍兒少安置</a:t>
            </a:r>
            <a:r>
              <a:rPr lang="zh-TW" altLang="en-US" sz="4200" dirty="0" smtClean="0">
                <a:solidFill>
                  <a:schemeClr val="accent3">
                    <a:lumMod val="50000"/>
                  </a:schemeClr>
                </a:solidFill>
                <a:latin typeface="微軟正黑體" panose="020B0604030504040204" pitchFamily="34" charset="-120"/>
                <a:ea typeface="微軟正黑體" panose="020B0604030504040204" pitchFamily="34" charset="-120"/>
              </a:rPr>
              <a:t>費用</a:t>
            </a:r>
            <a:r>
              <a:rPr lang="en-US" altLang="zh-TW" sz="4200" dirty="0" smtClean="0">
                <a:solidFill>
                  <a:schemeClr val="accent3">
                    <a:lumMod val="50000"/>
                  </a:schemeClr>
                </a:solidFill>
                <a:latin typeface="微軟正黑體" panose="020B0604030504040204" pitchFamily="34" charset="-120"/>
                <a:ea typeface="微軟正黑體" panose="020B0604030504040204" pitchFamily="34" charset="-120"/>
              </a:rPr>
              <a:t/>
            </a:r>
            <a:br>
              <a:rPr lang="en-US" altLang="zh-TW" sz="4200" dirty="0" smtClean="0">
                <a:solidFill>
                  <a:schemeClr val="accent3">
                    <a:lumMod val="50000"/>
                  </a:schemeClr>
                </a:solidFill>
                <a:latin typeface="微軟正黑體" panose="020B0604030504040204" pitchFamily="34" charset="-120"/>
                <a:ea typeface="微軟正黑體" panose="020B0604030504040204" pitchFamily="34" charset="-120"/>
              </a:rPr>
            </a:br>
            <a:r>
              <a:rPr lang="zh-TW" altLang="en-US" sz="4200" dirty="0" smtClean="0">
                <a:solidFill>
                  <a:schemeClr val="accent3">
                    <a:lumMod val="50000"/>
                  </a:schemeClr>
                </a:solidFill>
                <a:latin typeface="微軟正黑體" panose="020B0604030504040204" pitchFamily="34" charset="-120"/>
                <a:ea typeface="微軟正黑體" panose="020B0604030504040204" pitchFamily="34" charset="-120"/>
              </a:rPr>
              <a:t>補助</a:t>
            </a:r>
            <a:r>
              <a:rPr lang="zh-TW" altLang="en-US" sz="4200" dirty="0">
                <a:solidFill>
                  <a:schemeClr val="accent3">
                    <a:lumMod val="50000"/>
                  </a:schemeClr>
                </a:solidFill>
                <a:latin typeface="微軟正黑體" panose="020B0604030504040204" pitchFamily="34" charset="-120"/>
                <a:ea typeface="微軟正黑體" panose="020B0604030504040204" pitchFamily="34" charset="-120"/>
              </a:rPr>
              <a:t>計畫</a:t>
            </a:r>
          </a:p>
        </p:txBody>
      </p:sp>
      <p:sp>
        <p:nvSpPr>
          <p:cNvPr id="46" name="內容版面配置區 2"/>
          <p:cNvSpPr txBox="1">
            <a:spLocks/>
          </p:cNvSpPr>
          <p:nvPr/>
        </p:nvSpPr>
        <p:spPr>
          <a:xfrm>
            <a:off x="6277517" y="5716031"/>
            <a:ext cx="3164911" cy="611249"/>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kumimoji="1" lang="zh-TW" altLang="en-US" sz="3200" dirty="0">
                <a:solidFill>
                  <a:prstClr val="black"/>
                </a:solidFill>
                <a:latin typeface="微軟正黑體" panose="020B0604030504040204" pitchFamily="34" charset="-120"/>
                <a:ea typeface="微軟正黑體" panose="020B0604030504040204" pitchFamily="34" charset="-120"/>
              </a:rPr>
              <a:t>錯誤解讀的大眾</a:t>
            </a:r>
          </a:p>
        </p:txBody>
      </p:sp>
      <p:sp>
        <p:nvSpPr>
          <p:cNvPr id="48" name="文字方塊 47"/>
          <p:cNvSpPr txBox="1"/>
          <p:nvPr/>
        </p:nvSpPr>
        <p:spPr>
          <a:xfrm>
            <a:off x="4874992" y="198647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內容</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4874992" y="3073752"/>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1" name="文字方塊 50"/>
          <p:cNvSpPr txBox="1"/>
          <p:nvPr/>
        </p:nvSpPr>
        <p:spPr>
          <a:xfrm>
            <a:off x="4883630" y="4156877"/>
            <a:ext cx="1010386"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4643886" y="5742505"/>
            <a:ext cx="1489874"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反對者</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6277518" y="1872434"/>
            <a:ext cx="4859054"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針對無依的移工子女發給補助直至兒童獲得安置</a:t>
            </a:r>
            <a:endParaRPr kumimoji="1" lang="zh-TW" altLang="en-US" sz="3200" dirty="0">
              <a:latin typeface="微軟正黑體" panose="020B0604030504040204" pitchFamily="34" charset="-120"/>
              <a:ea typeface="微軟正黑體" panose="020B0604030504040204" pitchFamily="34" charset="-120"/>
            </a:endParaRPr>
          </a:p>
        </p:txBody>
      </p:sp>
      <p:sp>
        <p:nvSpPr>
          <p:cNvPr id="54" name="文字方塊 53"/>
          <p:cNvSpPr txBox="1"/>
          <p:nvPr/>
        </p:nvSpPr>
        <p:spPr>
          <a:xfrm>
            <a:off x="6277517" y="2997015"/>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降低機構負擔、非全民買單</a:t>
            </a:r>
          </a:p>
        </p:txBody>
      </p:sp>
      <p:sp>
        <p:nvSpPr>
          <p:cNvPr id="55" name="文字方塊 54"/>
          <p:cNvSpPr txBox="1"/>
          <p:nvPr/>
        </p:nvSpPr>
        <p:spPr>
          <a:xfrm>
            <a:off x="6277517" y="4121596"/>
            <a:ext cx="4859055" cy="1569660"/>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人力、無法確定現有移工子女之狀況及未來數量增長趨勢</a:t>
            </a:r>
          </a:p>
        </p:txBody>
      </p:sp>
      <p:grpSp>
        <p:nvGrpSpPr>
          <p:cNvPr id="56" name="Group 4"/>
          <p:cNvGrpSpPr>
            <a:grpSpLocks noChangeAspect="1"/>
          </p:cNvGrpSpPr>
          <p:nvPr/>
        </p:nvGrpSpPr>
        <p:grpSpPr bwMode="auto">
          <a:xfrm>
            <a:off x="1392587" y="2278861"/>
            <a:ext cx="3107542" cy="3107542"/>
            <a:chOff x="1470" y="490"/>
            <a:chExt cx="2690" cy="2690"/>
          </a:xfrm>
        </p:grpSpPr>
        <p:sp>
          <p:nvSpPr>
            <p:cNvPr id="57" name="AutoShape 3"/>
            <p:cNvSpPr>
              <a:spLocks noChangeAspect="1" noChangeArrowheads="1" noTextEdit="1"/>
            </p:cNvSpPr>
            <p:nvPr/>
          </p:nvSpPr>
          <p:spPr bwMode="auto">
            <a:xfrm>
              <a:off x="1470" y="490"/>
              <a:ext cx="2690" cy="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58" name="Freeform 6"/>
            <p:cNvSpPr>
              <a:spLocks/>
            </p:cNvSpPr>
            <p:nvPr/>
          </p:nvSpPr>
          <p:spPr bwMode="auto">
            <a:xfrm>
              <a:off x="3204" y="2341"/>
              <a:ext cx="224" cy="783"/>
            </a:xfrm>
            <a:custGeom>
              <a:avLst/>
              <a:gdLst>
                <a:gd name="T0" fmla="*/ 223 w 448"/>
                <a:gd name="T1" fmla="*/ 0 h 1566"/>
                <a:gd name="T2" fmla="*/ 269 w 448"/>
                <a:gd name="T3" fmla="*/ 5 h 1566"/>
                <a:gd name="T4" fmla="*/ 311 w 448"/>
                <a:gd name="T5" fmla="*/ 18 h 1566"/>
                <a:gd name="T6" fmla="*/ 349 w 448"/>
                <a:gd name="T7" fmla="*/ 40 h 1566"/>
                <a:gd name="T8" fmla="*/ 381 w 448"/>
                <a:gd name="T9" fmla="*/ 66 h 1566"/>
                <a:gd name="T10" fmla="*/ 409 w 448"/>
                <a:gd name="T11" fmla="*/ 100 h 1566"/>
                <a:gd name="T12" fmla="*/ 430 w 448"/>
                <a:gd name="T13" fmla="*/ 137 h 1566"/>
                <a:gd name="T14" fmla="*/ 443 w 448"/>
                <a:gd name="T15" fmla="*/ 178 h 1566"/>
                <a:gd name="T16" fmla="*/ 448 w 448"/>
                <a:gd name="T17" fmla="*/ 224 h 1566"/>
                <a:gd name="T18" fmla="*/ 448 w 448"/>
                <a:gd name="T19" fmla="*/ 1342 h 1566"/>
                <a:gd name="T20" fmla="*/ 443 w 448"/>
                <a:gd name="T21" fmla="*/ 1388 h 1566"/>
                <a:gd name="T22" fmla="*/ 430 w 448"/>
                <a:gd name="T23" fmla="*/ 1430 h 1566"/>
                <a:gd name="T24" fmla="*/ 409 w 448"/>
                <a:gd name="T25" fmla="*/ 1468 h 1566"/>
                <a:gd name="T26" fmla="*/ 381 w 448"/>
                <a:gd name="T27" fmla="*/ 1500 h 1566"/>
                <a:gd name="T28" fmla="*/ 349 w 448"/>
                <a:gd name="T29" fmla="*/ 1528 h 1566"/>
                <a:gd name="T30" fmla="*/ 311 w 448"/>
                <a:gd name="T31" fmla="*/ 1549 h 1566"/>
                <a:gd name="T32" fmla="*/ 269 w 448"/>
                <a:gd name="T33" fmla="*/ 1562 h 1566"/>
                <a:gd name="T34" fmla="*/ 223 w 448"/>
                <a:gd name="T35" fmla="*/ 1566 h 1566"/>
                <a:gd name="T36" fmla="*/ 179 w 448"/>
                <a:gd name="T37" fmla="*/ 1562 h 1566"/>
                <a:gd name="T38" fmla="*/ 137 w 448"/>
                <a:gd name="T39" fmla="*/ 1549 h 1566"/>
                <a:gd name="T40" fmla="*/ 99 w 448"/>
                <a:gd name="T41" fmla="*/ 1528 h 1566"/>
                <a:gd name="T42" fmla="*/ 65 w 448"/>
                <a:gd name="T43" fmla="*/ 1500 h 1566"/>
                <a:gd name="T44" fmla="*/ 39 w 448"/>
                <a:gd name="T45" fmla="*/ 1468 h 1566"/>
                <a:gd name="T46" fmla="*/ 18 w 448"/>
                <a:gd name="T47" fmla="*/ 1430 h 1566"/>
                <a:gd name="T48" fmla="*/ 5 w 448"/>
                <a:gd name="T49" fmla="*/ 1388 h 1566"/>
                <a:gd name="T50" fmla="*/ 0 w 448"/>
                <a:gd name="T51" fmla="*/ 1342 h 1566"/>
                <a:gd name="T52" fmla="*/ 0 w 448"/>
                <a:gd name="T53" fmla="*/ 224 h 1566"/>
                <a:gd name="T54" fmla="*/ 5 w 448"/>
                <a:gd name="T55" fmla="*/ 178 h 1566"/>
                <a:gd name="T56" fmla="*/ 18 w 448"/>
                <a:gd name="T57" fmla="*/ 137 h 1566"/>
                <a:gd name="T58" fmla="*/ 39 w 448"/>
                <a:gd name="T59" fmla="*/ 98 h 1566"/>
                <a:gd name="T60" fmla="*/ 65 w 448"/>
                <a:gd name="T61" fmla="*/ 66 h 1566"/>
                <a:gd name="T62" fmla="*/ 99 w 448"/>
                <a:gd name="T63" fmla="*/ 38 h 1566"/>
                <a:gd name="T64" fmla="*/ 137 w 448"/>
                <a:gd name="T65" fmla="*/ 18 h 1566"/>
                <a:gd name="T66" fmla="*/ 179 w 448"/>
                <a:gd name="T67" fmla="*/ 5 h 1566"/>
                <a:gd name="T68" fmla="*/ 223 w 448"/>
                <a:gd name="T69" fmla="*/ 0 h 1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8" h="1566">
                  <a:moveTo>
                    <a:pt x="223" y="0"/>
                  </a:moveTo>
                  <a:lnTo>
                    <a:pt x="269" y="5"/>
                  </a:lnTo>
                  <a:lnTo>
                    <a:pt x="311" y="18"/>
                  </a:lnTo>
                  <a:lnTo>
                    <a:pt x="349" y="40"/>
                  </a:lnTo>
                  <a:lnTo>
                    <a:pt x="381" y="66"/>
                  </a:lnTo>
                  <a:lnTo>
                    <a:pt x="409" y="100"/>
                  </a:lnTo>
                  <a:lnTo>
                    <a:pt x="430" y="137"/>
                  </a:lnTo>
                  <a:lnTo>
                    <a:pt x="443" y="178"/>
                  </a:lnTo>
                  <a:lnTo>
                    <a:pt x="448" y="224"/>
                  </a:lnTo>
                  <a:lnTo>
                    <a:pt x="448" y="1342"/>
                  </a:lnTo>
                  <a:lnTo>
                    <a:pt x="443" y="1388"/>
                  </a:lnTo>
                  <a:lnTo>
                    <a:pt x="430" y="1430"/>
                  </a:lnTo>
                  <a:lnTo>
                    <a:pt x="409" y="1468"/>
                  </a:lnTo>
                  <a:lnTo>
                    <a:pt x="381" y="1500"/>
                  </a:lnTo>
                  <a:lnTo>
                    <a:pt x="349" y="1528"/>
                  </a:lnTo>
                  <a:lnTo>
                    <a:pt x="311" y="1549"/>
                  </a:lnTo>
                  <a:lnTo>
                    <a:pt x="269" y="1562"/>
                  </a:lnTo>
                  <a:lnTo>
                    <a:pt x="223" y="1566"/>
                  </a:lnTo>
                  <a:lnTo>
                    <a:pt x="179" y="1562"/>
                  </a:lnTo>
                  <a:lnTo>
                    <a:pt x="137" y="1549"/>
                  </a:lnTo>
                  <a:lnTo>
                    <a:pt x="99" y="1528"/>
                  </a:lnTo>
                  <a:lnTo>
                    <a:pt x="65" y="1500"/>
                  </a:lnTo>
                  <a:lnTo>
                    <a:pt x="39" y="1468"/>
                  </a:lnTo>
                  <a:lnTo>
                    <a:pt x="18" y="1430"/>
                  </a:lnTo>
                  <a:lnTo>
                    <a:pt x="5" y="1388"/>
                  </a:lnTo>
                  <a:lnTo>
                    <a:pt x="0" y="1342"/>
                  </a:lnTo>
                  <a:lnTo>
                    <a:pt x="0" y="224"/>
                  </a:lnTo>
                  <a:lnTo>
                    <a:pt x="5" y="178"/>
                  </a:lnTo>
                  <a:lnTo>
                    <a:pt x="18" y="137"/>
                  </a:lnTo>
                  <a:lnTo>
                    <a:pt x="39" y="98"/>
                  </a:lnTo>
                  <a:lnTo>
                    <a:pt x="65" y="66"/>
                  </a:lnTo>
                  <a:lnTo>
                    <a:pt x="99" y="38"/>
                  </a:lnTo>
                  <a:lnTo>
                    <a:pt x="137" y="18"/>
                  </a:lnTo>
                  <a:lnTo>
                    <a:pt x="179" y="5"/>
                  </a:lnTo>
                  <a:lnTo>
                    <a:pt x="223" y="0"/>
                  </a:lnTo>
                  <a:close/>
                </a:path>
              </a:pathLst>
            </a:custGeom>
            <a:solidFill>
              <a:srgbClr val="77C3C7"/>
            </a:solidFill>
            <a:ln w="0">
              <a:solidFill>
                <a:srgbClr val="77C3C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9" name="Freeform 7"/>
            <p:cNvSpPr>
              <a:spLocks/>
            </p:cNvSpPr>
            <p:nvPr/>
          </p:nvSpPr>
          <p:spPr bwMode="auto">
            <a:xfrm>
              <a:off x="2533" y="551"/>
              <a:ext cx="1566" cy="1566"/>
            </a:xfrm>
            <a:custGeom>
              <a:avLst/>
              <a:gdLst>
                <a:gd name="T0" fmla="*/ 1694 w 3132"/>
                <a:gd name="T1" fmla="*/ 5 h 3132"/>
                <a:gd name="T2" fmla="*/ 1942 w 3132"/>
                <a:gd name="T3" fmla="*/ 46 h 3132"/>
                <a:gd name="T4" fmla="*/ 2175 w 3132"/>
                <a:gd name="T5" fmla="*/ 124 h 3132"/>
                <a:gd name="T6" fmla="*/ 2390 w 3132"/>
                <a:gd name="T7" fmla="*/ 235 h 3132"/>
                <a:gd name="T8" fmla="*/ 2584 w 3132"/>
                <a:gd name="T9" fmla="*/ 377 h 3132"/>
                <a:gd name="T10" fmla="*/ 2755 w 3132"/>
                <a:gd name="T11" fmla="*/ 548 h 3132"/>
                <a:gd name="T12" fmla="*/ 2897 w 3132"/>
                <a:gd name="T13" fmla="*/ 742 h 3132"/>
                <a:gd name="T14" fmla="*/ 3008 w 3132"/>
                <a:gd name="T15" fmla="*/ 957 h 3132"/>
                <a:gd name="T16" fmla="*/ 3086 w 3132"/>
                <a:gd name="T17" fmla="*/ 1190 h 3132"/>
                <a:gd name="T18" fmla="*/ 3127 w 3132"/>
                <a:gd name="T19" fmla="*/ 1438 h 3132"/>
                <a:gd name="T20" fmla="*/ 3127 w 3132"/>
                <a:gd name="T21" fmla="*/ 1694 h 3132"/>
                <a:gd name="T22" fmla="*/ 3086 w 3132"/>
                <a:gd name="T23" fmla="*/ 1944 h 3132"/>
                <a:gd name="T24" fmla="*/ 3008 w 3132"/>
                <a:gd name="T25" fmla="*/ 2177 h 3132"/>
                <a:gd name="T26" fmla="*/ 2897 w 3132"/>
                <a:gd name="T27" fmla="*/ 2392 h 3132"/>
                <a:gd name="T28" fmla="*/ 2755 w 3132"/>
                <a:gd name="T29" fmla="*/ 2586 h 3132"/>
                <a:gd name="T30" fmla="*/ 2584 w 3132"/>
                <a:gd name="T31" fmla="*/ 2755 h 3132"/>
                <a:gd name="T32" fmla="*/ 2390 w 3132"/>
                <a:gd name="T33" fmla="*/ 2897 h 3132"/>
                <a:gd name="T34" fmla="*/ 2175 w 3132"/>
                <a:gd name="T35" fmla="*/ 3010 h 3132"/>
                <a:gd name="T36" fmla="*/ 1942 w 3132"/>
                <a:gd name="T37" fmla="*/ 3086 h 3132"/>
                <a:gd name="T38" fmla="*/ 1694 w 3132"/>
                <a:gd name="T39" fmla="*/ 3127 h 3132"/>
                <a:gd name="T40" fmla="*/ 1438 w 3132"/>
                <a:gd name="T41" fmla="*/ 3127 h 3132"/>
                <a:gd name="T42" fmla="*/ 1188 w 3132"/>
                <a:gd name="T43" fmla="*/ 3086 h 3132"/>
                <a:gd name="T44" fmla="*/ 955 w 3132"/>
                <a:gd name="T45" fmla="*/ 3010 h 3132"/>
                <a:gd name="T46" fmla="*/ 740 w 3132"/>
                <a:gd name="T47" fmla="*/ 2897 h 3132"/>
                <a:gd name="T48" fmla="*/ 546 w 3132"/>
                <a:gd name="T49" fmla="*/ 2755 h 3132"/>
                <a:gd name="T50" fmla="*/ 377 w 3132"/>
                <a:gd name="T51" fmla="*/ 2586 h 3132"/>
                <a:gd name="T52" fmla="*/ 235 w 3132"/>
                <a:gd name="T53" fmla="*/ 2392 h 3132"/>
                <a:gd name="T54" fmla="*/ 122 w 3132"/>
                <a:gd name="T55" fmla="*/ 2177 h 3132"/>
                <a:gd name="T56" fmla="*/ 46 w 3132"/>
                <a:gd name="T57" fmla="*/ 1944 h 3132"/>
                <a:gd name="T58" fmla="*/ 5 w 3132"/>
                <a:gd name="T59" fmla="*/ 1694 h 3132"/>
                <a:gd name="T60" fmla="*/ 5 w 3132"/>
                <a:gd name="T61" fmla="*/ 1438 h 3132"/>
                <a:gd name="T62" fmla="*/ 46 w 3132"/>
                <a:gd name="T63" fmla="*/ 1190 h 3132"/>
                <a:gd name="T64" fmla="*/ 122 w 3132"/>
                <a:gd name="T65" fmla="*/ 957 h 3132"/>
                <a:gd name="T66" fmla="*/ 235 w 3132"/>
                <a:gd name="T67" fmla="*/ 742 h 3132"/>
                <a:gd name="T68" fmla="*/ 377 w 3132"/>
                <a:gd name="T69" fmla="*/ 548 h 3132"/>
                <a:gd name="T70" fmla="*/ 546 w 3132"/>
                <a:gd name="T71" fmla="*/ 377 h 3132"/>
                <a:gd name="T72" fmla="*/ 740 w 3132"/>
                <a:gd name="T73" fmla="*/ 235 h 3132"/>
                <a:gd name="T74" fmla="*/ 955 w 3132"/>
                <a:gd name="T75" fmla="*/ 124 h 3132"/>
                <a:gd name="T76" fmla="*/ 1188 w 3132"/>
                <a:gd name="T77" fmla="*/ 46 h 3132"/>
                <a:gd name="T78" fmla="*/ 1438 w 3132"/>
                <a:gd name="T79" fmla="*/ 5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32" h="3132">
                  <a:moveTo>
                    <a:pt x="1565" y="0"/>
                  </a:moveTo>
                  <a:lnTo>
                    <a:pt x="1694" y="5"/>
                  </a:lnTo>
                  <a:lnTo>
                    <a:pt x="1819" y="21"/>
                  </a:lnTo>
                  <a:lnTo>
                    <a:pt x="1942" y="46"/>
                  </a:lnTo>
                  <a:lnTo>
                    <a:pt x="2061" y="80"/>
                  </a:lnTo>
                  <a:lnTo>
                    <a:pt x="2175" y="124"/>
                  </a:lnTo>
                  <a:lnTo>
                    <a:pt x="2286" y="175"/>
                  </a:lnTo>
                  <a:lnTo>
                    <a:pt x="2390" y="235"/>
                  </a:lnTo>
                  <a:lnTo>
                    <a:pt x="2491" y="302"/>
                  </a:lnTo>
                  <a:lnTo>
                    <a:pt x="2584" y="377"/>
                  </a:lnTo>
                  <a:lnTo>
                    <a:pt x="2674" y="458"/>
                  </a:lnTo>
                  <a:lnTo>
                    <a:pt x="2755" y="548"/>
                  </a:lnTo>
                  <a:lnTo>
                    <a:pt x="2830" y="641"/>
                  </a:lnTo>
                  <a:lnTo>
                    <a:pt x="2897" y="742"/>
                  </a:lnTo>
                  <a:lnTo>
                    <a:pt x="2957" y="846"/>
                  </a:lnTo>
                  <a:lnTo>
                    <a:pt x="3008" y="957"/>
                  </a:lnTo>
                  <a:lnTo>
                    <a:pt x="3052" y="1071"/>
                  </a:lnTo>
                  <a:lnTo>
                    <a:pt x="3086" y="1190"/>
                  </a:lnTo>
                  <a:lnTo>
                    <a:pt x="3111" y="1313"/>
                  </a:lnTo>
                  <a:lnTo>
                    <a:pt x="3127" y="1438"/>
                  </a:lnTo>
                  <a:lnTo>
                    <a:pt x="3132" y="1567"/>
                  </a:lnTo>
                  <a:lnTo>
                    <a:pt x="3127" y="1694"/>
                  </a:lnTo>
                  <a:lnTo>
                    <a:pt x="3111" y="1820"/>
                  </a:lnTo>
                  <a:lnTo>
                    <a:pt x="3086" y="1944"/>
                  </a:lnTo>
                  <a:lnTo>
                    <a:pt x="3052" y="2061"/>
                  </a:lnTo>
                  <a:lnTo>
                    <a:pt x="3008" y="2177"/>
                  </a:lnTo>
                  <a:lnTo>
                    <a:pt x="2957" y="2286"/>
                  </a:lnTo>
                  <a:lnTo>
                    <a:pt x="2897" y="2392"/>
                  </a:lnTo>
                  <a:lnTo>
                    <a:pt x="2830" y="2491"/>
                  </a:lnTo>
                  <a:lnTo>
                    <a:pt x="2755" y="2586"/>
                  </a:lnTo>
                  <a:lnTo>
                    <a:pt x="2674" y="2674"/>
                  </a:lnTo>
                  <a:lnTo>
                    <a:pt x="2584" y="2755"/>
                  </a:lnTo>
                  <a:lnTo>
                    <a:pt x="2491" y="2830"/>
                  </a:lnTo>
                  <a:lnTo>
                    <a:pt x="2390" y="2897"/>
                  </a:lnTo>
                  <a:lnTo>
                    <a:pt x="2286" y="2958"/>
                  </a:lnTo>
                  <a:lnTo>
                    <a:pt x="2175" y="3010"/>
                  </a:lnTo>
                  <a:lnTo>
                    <a:pt x="2061" y="3052"/>
                  </a:lnTo>
                  <a:lnTo>
                    <a:pt x="1942" y="3086"/>
                  </a:lnTo>
                  <a:lnTo>
                    <a:pt x="1819" y="3113"/>
                  </a:lnTo>
                  <a:lnTo>
                    <a:pt x="1694" y="3127"/>
                  </a:lnTo>
                  <a:lnTo>
                    <a:pt x="1565" y="3132"/>
                  </a:lnTo>
                  <a:lnTo>
                    <a:pt x="1438" y="3127"/>
                  </a:lnTo>
                  <a:lnTo>
                    <a:pt x="1312" y="3113"/>
                  </a:lnTo>
                  <a:lnTo>
                    <a:pt x="1188" y="3086"/>
                  </a:lnTo>
                  <a:lnTo>
                    <a:pt x="1071" y="3052"/>
                  </a:lnTo>
                  <a:lnTo>
                    <a:pt x="955" y="3010"/>
                  </a:lnTo>
                  <a:lnTo>
                    <a:pt x="846" y="2958"/>
                  </a:lnTo>
                  <a:lnTo>
                    <a:pt x="740" y="2897"/>
                  </a:lnTo>
                  <a:lnTo>
                    <a:pt x="641" y="2830"/>
                  </a:lnTo>
                  <a:lnTo>
                    <a:pt x="546" y="2755"/>
                  </a:lnTo>
                  <a:lnTo>
                    <a:pt x="458" y="2674"/>
                  </a:lnTo>
                  <a:lnTo>
                    <a:pt x="377" y="2586"/>
                  </a:lnTo>
                  <a:lnTo>
                    <a:pt x="302" y="2491"/>
                  </a:lnTo>
                  <a:lnTo>
                    <a:pt x="235" y="2392"/>
                  </a:lnTo>
                  <a:lnTo>
                    <a:pt x="174" y="2286"/>
                  </a:lnTo>
                  <a:lnTo>
                    <a:pt x="122" y="2177"/>
                  </a:lnTo>
                  <a:lnTo>
                    <a:pt x="80" y="2061"/>
                  </a:lnTo>
                  <a:lnTo>
                    <a:pt x="46" y="1944"/>
                  </a:lnTo>
                  <a:lnTo>
                    <a:pt x="19" y="1820"/>
                  </a:lnTo>
                  <a:lnTo>
                    <a:pt x="5" y="1694"/>
                  </a:lnTo>
                  <a:lnTo>
                    <a:pt x="0" y="1567"/>
                  </a:lnTo>
                  <a:lnTo>
                    <a:pt x="5" y="1438"/>
                  </a:lnTo>
                  <a:lnTo>
                    <a:pt x="19" y="1313"/>
                  </a:lnTo>
                  <a:lnTo>
                    <a:pt x="46" y="1190"/>
                  </a:lnTo>
                  <a:lnTo>
                    <a:pt x="80" y="1071"/>
                  </a:lnTo>
                  <a:lnTo>
                    <a:pt x="122" y="957"/>
                  </a:lnTo>
                  <a:lnTo>
                    <a:pt x="174" y="846"/>
                  </a:lnTo>
                  <a:lnTo>
                    <a:pt x="235" y="742"/>
                  </a:lnTo>
                  <a:lnTo>
                    <a:pt x="302" y="641"/>
                  </a:lnTo>
                  <a:lnTo>
                    <a:pt x="377" y="548"/>
                  </a:lnTo>
                  <a:lnTo>
                    <a:pt x="458" y="458"/>
                  </a:lnTo>
                  <a:lnTo>
                    <a:pt x="546" y="377"/>
                  </a:lnTo>
                  <a:lnTo>
                    <a:pt x="641" y="302"/>
                  </a:lnTo>
                  <a:lnTo>
                    <a:pt x="740" y="235"/>
                  </a:lnTo>
                  <a:lnTo>
                    <a:pt x="846" y="175"/>
                  </a:lnTo>
                  <a:lnTo>
                    <a:pt x="955" y="124"/>
                  </a:lnTo>
                  <a:lnTo>
                    <a:pt x="1071" y="80"/>
                  </a:lnTo>
                  <a:lnTo>
                    <a:pt x="1188" y="46"/>
                  </a:lnTo>
                  <a:lnTo>
                    <a:pt x="1312" y="21"/>
                  </a:lnTo>
                  <a:lnTo>
                    <a:pt x="1438" y="5"/>
                  </a:lnTo>
                  <a:lnTo>
                    <a:pt x="1565" y="0"/>
                  </a:lnTo>
                  <a:close/>
                </a:path>
              </a:pathLst>
            </a:custGeom>
            <a:solidFill>
              <a:srgbClr val="41FFC4"/>
            </a:solidFill>
            <a:ln w="0">
              <a:solidFill>
                <a:srgbClr val="41FFC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0" name="Freeform 8"/>
            <p:cNvSpPr>
              <a:spLocks/>
            </p:cNvSpPr>
            <p:nvPr/>
          </p:nvSpPr>
          <p:spPr bwMode="auto">
            <a:xfrm>
              <a:off x="1526" y="2676"/>
              <a:ext cx="448" cy="448"/>
            </a:xfrm>
            <a:custGeom>
              <a:avLst/>
              <a:gdLst>
                <a:gd name="T0" fmla="*/ 0 w 896"/>
                <a:gd name="T1" fmla="*/ 0 h 896"/>
                <a:gd name="T2" fmla="*/ 671 w 896"/>
                <a:gd name="T3" fmla="*/ 0 h 896"/>
                <a:gd name="T4" fmla="*/ 716 w 896"/>
                <a:gd name="T5" fmla="*/ 5 h 896"/>
                <a:gd name="T6" fmla="*/ 759 w 896"/>
                <a:gd name="T7" fmla="*/ 18 h 896"/>
                <a:gd name="T8" fmla="*/ 796 w 896"/>
                <a:gd name="T9" fmla="*/ 40 h 896"/>
                <a:gd name="T10" fmla="*/ 829 w 896"/>
                <a:gd name="T11" fmla="*/ 67 h 896"/>
                <a:gd name="T12" fmla="*/ 856 w 896"/>
                <a:gd name="T13" fmla="*/ 100 h 896"/>
                <a:gd name="T14" fmla="*/ 878 w 896"/>
                <a:gd name="T15" fmla="*/ 137 h 896"/>
                <a:gd name="T16" fmla="*/ 891 w 896"/>
                <a:gd name="T17" fmla="*/ 180 h 896"/>
                <a:gd name="T18" fmla="*/ 896 w 896"/>
                <a:gd name="T19" fmla="*/ 225 h 896"/>
                <a:gd name="T20" fmla="*/ 896 w 896"/>
                <a:gd name="T21" fmla="*/ 896 h 896"/>
                <a:gd name="T22" fmla="*/ 0 w 896"/>
                <a:gd name="T23" fmla="*/ 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896">
                  <a:moveTo>
                    <a:pt x="0" y="0"/>
                  </a:moveTo>
                  <a:lnTo>
                    <a:pt x="671" y="0"/>
                  </a:lnTo>
                  <a:lnTo>
                    <a:pt x="716" y="5"/>
                  </a:lnTo>
                  <a:lnTo>
                    <a:pt x="759" y="18"/>
                  </a:lnTo>
                  <a:lnTo>
                    <a:pt x="796" y="40"/>
                  </a:lnTo>
                  <a:lnTo>
                    <a:pt x="829" y="67"/>
                  </a:lnTo>
                  <a:lnTo>
                    <a:pt x="856" y="100"/>
                  </a:lnTo>
                  <a:lnTo>
                    <a:pt x="878" y="137"/>
                  </a:lnTo>
                  <a:lnTo>
                    <a:pt x="891" y="180"/>
                  </a:lnTo>
                  <a:lnTo>
                    <a:pt x="896" y="225"/>
                  </a:lnTo>
                  <a:lnTo>
                    <a:pt x="896" y="896"/>
                  </a:lnTo>
                  <a:lnTo>
                    <a:pt x="0" y="0"/>
                  </a:lnTo>
                  <a:close/>
                </a:path>
              </a:pathLst>
            </a:custGeom>
            <a:solidFill>
              <a:srgbClr val="8FD8DE"/>
            </a:solidFill>
            <a:ln w="0">
              <a:solidFill>
                <a:srgbClr val="8FD8D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1" name="Rectangle 9"/>
            <p:cNvSpPr>
              <a:spLocks noChangeArrowheads="1"/>
            </p:cNvSpPr>
            <p:nvPr/>
          </p:nvSpPr>
          <p:spPr bwMode="auto">
            <a:xfrm>
              <a:off x="1861" y="1278"/>
              <a:ext cx="392" cy="280"/>
            </a:xfrm>
            <a:prstGeom prst="rect">
              <a:avLst/>
            </a:prstGeom>
            <a:solidFill>
              <a:srgbClr val="C2FFF2"/>
            </a:solidFill>
            <a:ln w="0">
              <a:solidFill>
                <a:srgbClr val="C2FFF2"/>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2" name="Freeform 10"/>
            <p:cNvSpPr>
              <a:spLocks noEditPoints="1"/>
            </p:cNvSpPr>
            <p:nvPr/>
          </p:nvSpPr>
          <p:spPr bwMode="auto">
            <a:xfrm>
              <a:off x="1526" y="551"/>
              <a:ext cx="1790" cy="2573"/>
            </a:xfrm>
            <a:custGeom>
              <a:avLst/>
              <a:gdLst>
                <a:gd name="T0" fmla="*/ 671 w 3579"/>
                <a:gd name="T1" fmla="*/ 2014 h 5146"/>
                <a:gd name="T2" fmla="*/ 1455 w 3579"/>
                <a:gd name="T3" fmla="*/ 1455 h 5146"/>
                <a:gd name="T4" fmla="*/ 224 w 3579"/>
                <a:gd name="T5" fmla="*/ 0 h 5146"/>
                <a:gd name="T6" fmla="*/ 3452 w 3579"/>
                <a:gd name="T7" fmla="*/ 5 h 5146"/>
                <a:gd name="T8" fmla="*/ 3202 w 3579"/>
                <a:gd name="T9" fmla="*/ 46 h 5146"/>
                <a:gd name="T10" fmla="*/ 2969 w 3579"/>
                <a:gd name="T11" fmla="*/ 124 h 5146"/>
                <a:gd name="T12" fmla="*/ 2754 w 3579"/>
                <a:gd name="T13" fmla="*/ 235 h 5146"/>
                <a:gd name="T14" fmla="*/ 2560 w 3579"/>
                <a:gd name="T15" fmla="*/ 377 h 5146"/>
                <a:gd name="T16" fmla="*/ 2391 w 3579"/>
                <a:gd name="T17" fmla="*/ 548 h 5146"/>
                <a:gd name="T18" fmla="*/ 2249 w 3579"/>
                <a:gd name="T19" fmla="*/ 742 h 5146"/>
                <a:gd name="T20" fmla="*/ 2136 w 3579"/>
                <a:gd name="T21" fmla="*/ 957 h 5146"/>
                <a:gd name="T22" fmla="*/ 2060 w 3579"/>
                <a:gd name="T23" fmla="*/ 1190 h 5146"/>
                <a:gd name="T24" fmla="*/ 2019 w 3579"/>
                <a:gd name="T25" fmla="*/ 1438 h 5146"/>
                <a:gd name="T26" fmla="*/ 2019 w 3579"/>
                <a:gd name="T27" fmla="*/ 1694 h 5146"/>
                <a:gd name="T28" fmla="*/ 2060 w 3579"/>
                <a:gd name="T29" fmla="*/ 1944 h 5146"/>
                <a:gd name="T30" fmla="*/ 2136 w 3579"/>
                <a:gd name="T31" fmla="*/ 2177 h 5146"/>
                <a:gd name="T32" fmla="*/ 2249 w 3579"/>
                <a:gd name="T33" fmla="*/ 2392 h 5146"/>
                <a:gd name="T34" fmla="*/ 2391 w 3579"/>
                <a:gd name="T35" fmla="*/ 2586 h 5146"/>
                <a:gd name="T36" fmla="*/ 2560 w 3579"/>
                <a:gd name="T37" fmla="*/ 2755 h 5146"/>
                <a:gd name="T38" fmla="*/ 2754 w 3579"/>
                <a:gd name="T39" fmla="*/ 2897 h 5146"/>
                <a:gd name="T40" fmla="*/ 2969 w 3579"/>
                <a:gd name="T41" fmla="*/ 3010 h 5146"/>
                <a:gd name="T42" fmla="*/ 3202 w 3579"/>
                <a:gd name="T43" fmla="*/ 3086 h 5146"/>
                <a:gd name="T44" fmla="*/ 3452 w 3579"/>
                <a:gd name="T45" fmla="*/ 3127 h 5146"/>
                <a:gd name="T46" fmla="*/ 3579 w 3579"/>
                <a:gd name="T47" fmla="*/ 3580 h 5146"/>
                <a:gd name="T48" fmla="*/ 3493 w 3579"/>
                <a:gd name="T49" fmla="*/ 3598 h 5146"/>
                <a:gd name="T50" fmla="*/ 3421 w 3579"/>
                <a:gd name="T51" fmla="*/ 3646 h 5146"/>
                <a:gd name="T52" fmla="*/ 3374 w 3579"/>
                <a:gd name="T53" fmla="*/ 3717 h 5146"/>
                <a:gd name="T54" fmla="*/ 3356 w 3579"/>
                <a:gd name="T55" fmla="*/ 3804 h 5146"/>
                <a:gd name="T56" fmla="*/ 3361 w 3579"/>
                <a:gd name="T57" fmla="*/ 4968 h 5146"/>
                <a:gd name="T58" fmla="*/ 3395 w 3579"/>
                <a:gd name="T59" fmla="*/ 5048 h 5146"/>
                <a:gd name="T60" fmla="*/ 3455 w 3579"/>
                <a:gd name="T61" fmla="*/ 5108 h 5146"/>
                <a:gd name="T62" fmla="*/ 3535 w 3579"/>
                <a:gd name="T63" fmla="*/ 5142 h 5146"/>
                <a:gd name="T64" fmla="*/ 896 w 3579"/>
                <a:gd name="T65" fmla="*/ 5146 h 5146"/>
                <a:gd name="T66" fmla="*/ 891 w 3579"/>
                <a:gd name="T67" fmla="*/ 4430 h 5146"/>
                <a:gd name="T68" fmla="*/ 856 w 3579"/>
                <a:gd name="T69" fmla="*/ 4350 h 5146"/>
                <a:gd name="T70" fmla="*/ 796 w 3579"/>
                <a:gd name="T71" fmla="*/ 4290 h 5146"/>
                <a:gd name="T72" fmla="*/ 716 w 3579"/>
                <a:gd name="T73" fmla="*/ 4255 h 5146"/>
                <a:gd name="T74" fmla="*/ 0 w 3579"/>
                <a:gd name="T75" fmla="*/ 4250 h 5146"/>
                <a:gd name="T76" fmla="*/ 4 w 3579"/>
                <a:gd name="T77" fmla="*/ 180 h 5146"/>
                <a:gd name="T78" fmla="*/ 38 w 3579"/>
                <a:gd name="T79" fmla="*/ 100 h 5146"/>
                <a:gd name="T80" fmla="*/ 98 w 3579"/>
                <a:gd name="T81" fmla="*/ 39 h 5146"/>
                <a:gd name="T82" fmla="*/ 178 w 3579"/>
                <a:gd name="T83" fmla="*/ 5 h 5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79" h="5146">
                  <a:moveTo>
                    <a:pt x="671" y="1455"/>
                  </a:moveTo>
                  <a:lnTo>
                    <a:pt x="671" y="2014"/>
                  </a:lnTo>
                  <a:lnTo>
                    <a:pt x="1455" y="2014"/>
                  </a:lnTo>
                  <a:lnTo>
                    <a:pt x="1455" y="1455"/>
                  </a:lnTo>
                  <a:lnTo>
                    <a:pt x="671" y="1455"/>
                  </a:lnTo>
                  <a:close/>
                  <a:moveTo>
                    <a:pt x="224" y="0"/>
                  </a:moveTo>
                  <a:lnTo>
                    <a:pt x="3579" y="0"/>
                  </a:lnTo>
                  <a:lnTo>
                    <a:pt x="3452" y="5"/>
                  </a:lnTo>
                  <a:lnTo>
                    <a:pt x="3326" y="21"/>
                  </a:lnTo>
                  <a:lnTo>
                    <a:pt x="3202" y="46"/>
                  </a:lnTo>
                  <a:lnTo>
                    <a:pt x="3085" y="80"/>
                  </a:lnTo>
                  <a:lnTo>
                    <a:pt x="2969" y="124"/>
                  </a:lnTo>
                  <a:lnTo>
                    <a:pt x="2860" y="175"/>
                  </a:lnTo>
                  <a:lnTo>
                    <a:pt x="2754" y="235"/>
                  </a:lnTo>
                  <a:lnTo>
                    <a:pt x="2655" y="302"/>
                  </a:lnTo>
                  <a:lnTo>
                    <a:pt x="2560" y="377"/>
                  </a:lnTo>
                  <a:lnTo>
                    <a:pt x="2472" y="458"/>
                  </a:lnTo>
                  <a:lnTo>
                    <a:pt x="2391" y="548"/>
                  </a:lnTo>
                  <a:lnTo>
                    <a:pt x="2316" y="641"/>
                  </a:lnTo>
                  <a:lnTo>
                    <a:pt x="2249" y="742"/>
                  </a:lnTo>
                  <a:lnTo>
                    <a:pt x="2188" y="846"/>
                  </a:lnTo>
                  <a:lnTo>
                    <a:pt x="2136" y="957"/>
                  </a:lnTo>
                  <a:lnTo>
                    <a:pt x="2094" y="1071"/>
                  </a:lnTo>
                  <a:lnTo>
                    <a:pt x="2060" y="1190"/>
                  </a:lnTo>
                  <a:lnTo>
                    <a:pt x="2033" y="1313"/>
                  </a:lnTo>
                  <a:lnTo>
                    <a:pt x="2019" y="1438"/>
                  </a:lnTo>
                  <a:lnTo>
                    <a:pt x="2014" y="1567"/>
                  </a:lnTo>
                  <a:lnTo>
                    <a:pt x="2019" y="1694"/>
                  </a:lnTo>
                  <a:lnTo>
                    <a:pt x="2033" y="1820"/>
                  </a:lnTo>
                  <a:lnTo>
                    <a:pt x="2060" y="1944"/>
                  </a:lnTo>
                  <a:lnTo>
                    <a:pt x="2094" y="2061"/>
                  </a:lnTo>
                  <a:lnTo>
                    <a:pt x="2136" y="2177"/>
                  </a:lnTo>
                  <a:lnTo>
                    <a:pt x="2188" y="2286"/>
                  </a:lnTo>
                  <a:lnTo>
                    <a:pt x="2249" y="2392"/>
                  </a:lnTo>
                  <a:lnTo>
                    <a:pt x="2316" y="2491"/>
                  </a:lnTo>
                  <a:lnTo>
                    <a:pt x="2391" y="2586"/>
                  </a:lnTo>
                  <a:lnTo>
                    <a:pt x="2472" y="2674"/>
                  </a:lnTo>
                  <a:lnTo>
                    <a:pt x="2560" y="2755"/>
                  </a:lnTo>
                  <a:lnTo>
                    <a:pt x="2655" y="2830"/>
                  </a:lnTo>
                  <a:lnTo>
                    <a:pt x="2754" y="2897"/>
                  </a:lnTo>
                  <a:lnTo>
                    <a:pt x="2860" y="2958"/>
                  </a:lnTo>
                  <a:lnTo>
                    <a:pt x="2969" y="3010"/>
                  </a:lnTo>
                  <a:lnTo>
                    <a:pt x="3085" y="3052"/>
                  </a:lnTo>
                  <a:lnTo>
                    <a:pt x="3202" y="3086"/>
                  </a:lnTo>
                  <a:lnTo>
                    <a:pt x="3326" y="3113"/>
                  </a:lnTo>
                  <a:lnTo>
                    <a:pt x="3452" y="3127"/>
                  </a:lnTo>
                  <a:lnTo>
                    <a:pt x="3579" y="3132"/>
                  </a:lnTo>
                  <a:lnTo>
                    <a:pt x="3579" y="3580"/>
                  </a:lnTo>
                  <a:lnTo>
                    <a:pt x="3535" y="3585"/>
                  </a:lnTo>
                  <a:lnTo>
                    <a:pt x="3493" y="3598"/>
                  </a:lnTo>
                  <a:lnTo>
                    <a:pt x="3455" y="3618"/>
                  </a:lnTo>
                  <a:lnTo>
                    <a:pt x="3421" y="3646"/>
                  </a:lnTo>
                  <a:lnTo>
                    <a:pt x="3395" y="3678"/>
                  </a:lnTo>
                  <a:lnTo>
                    <a:pt x="3374" y="3717"/>
                  </a:lnTo>
                  <a:lnTo>
                    <a:pt x="3361" y="3758"/>
                  </a:lnTo>
                  <a:lnTo>
                    <a:pt x="3356" y="3804"/>
                  </a:lnTo>
                  <a:lnTo>
                    <a:pt x="3356" y="4922"/>
                  </a:lnTo>
                  <a:lnTo>
                    <a:pt x="3361" y="4968"/>
                  </a:lnTo>
                  <a:lnTo>
                    <a:pt x="3374" y="5009"/>
                  </a:lnTo>
                  <a:lnTo>
                    <a:pt x="3395" y="5048"/>
                  </a:lnTo>
                  <a:lnTo>
                    <a:pt x="3421" y="5080"/>
                  </a:lnTo>
                  <a:lnTo>
                    <a:pt x="3455" y="5108"/>
                  </a:lnTo>
                  <a:lnTo>
                    <a:pt x="3493" y="5128"/>
                  </a:lnTo>
                  <a:lnTo>
                    <a:pt x="3535" y="5142"/>
                  </a:lnTo>
                  <a:lnTo>
                    <a:pt x="3579" y="5146"/>
                  </a:lnTo>
                  <a:lnTo>
                    <a:pt x="896" y="5146"/>
                  </a:lnTo>
                  <a:lnTo>
                    <a:pt x="896" y="4475"/>
                  </a:lnTo>
                  <a:lnTo>
                    <a:pt x="891" y="4430"/>
                  </a:lnTo>
                  <a:lnTo>
                    <a:pt x="878" y="4387"/>
                  </a:lnTo>
                  <a:lnTo>
                    <a:pt x="856" y="4350"/>
                  </a:lnTo>
                  <a:lnTo>
                    <a:pt x="829" y="4317"/>
                  </a:lnTo>
                  <a:lnTo>
                    <a:pt x="796" y="4290"/>
                  </a:lnTo>
                  <a:lnTo>
                    <a:pt x="759" y="4268"/>
                  </a:lnTo>
                  <a:lnTo>
                    <a:pt x="716" y="4255"/>
                  </a:lnTo>
                  <a:lnTo>
                    <a:pt x="671" y="4250"/>
                  </a:lnTo>
                  <a:lnTo>
                    <a:pt x="0" y="4250"/>
                  </a:lnTo>
                  <a:lnTo>
                    <a:pt x="0" y="224"/>
                  </a:lnTo>
                  <a:lnTo>
                    <a:pt x="4" y="180"/>
                  </a:lnTo>
                  <a:lnTo>
                    <a:pt x="18" y="137"/>
                  </a:lnTo>
                  <a:lnTo>
                    <a:pt x="38" y="100"/>
                  </a:lnTo>
                  <a:lnTo>
                    <a:pt x="66" y="65"/>
                  </a:lnTo>
                  <a:lnTo>
                    <a:pt x="98" y="39"/>
                  </a:lnTo>
                  <a:lnTo>
                    <a:pt x="137" y="18"/>
                  </a:lnTo>
                  <a:lnTo>
                    <a:pt x="178" y="5"/>
                  </a:lnTo>
                  <a:lnTo>
                    <a:pt x="224" y="0"/>
                  </a:lnTo>
                  <a:close/>
                </a:path>
              </a:pathLst>
            </a:custGeom>
            <a:solidFill>
              <a:srgbClr val="C2FFF2"/>
            </a:solidFill>
            <a:ln w="0">
              <a:solidFill>
                <a:srgbClr val="C2FFF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3" name="Freeform 11"/>
            <p:cNvSpPr>
              <a:spLocks noEditPoints="1"/>
            </p:cNvSpPr>
            <p:nvPr/>
          </p:nvSpPr>
          <p:spPr bwMode="auto">
            <a:xfrm>
              <a:off x="2477" y="494"/>
              <a:ext cx="1678" cy="2686"/>
            </a:xfrm>
            <a:custGeom>
              <a:avLst/>
              <a:gdLst>
                <a:gd name="T0" fmla="*/ 1600 w 3357"/>
                <a:gd name="T1" fmla="*/ 3838 h 5372"/>
                <a:gd name="T2" fmla="*/ 1567 w 3357"/>
                <a:gd name="T3" fmla="*/ 5036 h 5372"/>
                <a:gd name="T4" fmla="*/ 1623 w 3357"/>
                <a:gd name="T5" fmla="*/ 5132 h 5372"/>
                <a:gd name="T6" fmla="*/ 1735 w 3357"/>
                <a:gd name="T7" fmla="*/ 5132 h 5372"/>
                <a:gd name="T8" fmla="*/ 1790 w 3357"/>
                <a:gd name="T9" fmla="*/ 5036 h 5372"/>
                <a:gd name="T10" fmla="*/ 1758 w 3357"/>
                <a:gd name="T11" fmla="*/ 3840 h 5372"/>
                <a:gd name="T12" fmla="*/ 1678 w 3357"/>
                <a:gd name="T13" fmla="*/ 227 h 5372"/>
                <a:gd name="T14" fmla="*/ 1218 w 3357"/>
                <a:gd name="T15" fmla="*/ 300 h 5372"/>
                <a:gd name="T16" fmla="*/ 820 w 3357"/>
                <a:gd name="T17" fmla="*/ 507 h 5372"/>
                <a:gd name="T18" fmla="*/ 504 w 3357"/>
                <a:gd name="T19" fmla="*/ 822 h 5372"/>
                <a:gd name="T20" fmla="*/ 299 w 3357"/>
                <a:gd name="T21" fmla="*/ 1221 h 5372"/>
                <a:gd name="T22" fmla="*/ 224 w 3357"/>
                <a:gd name="T23" fmla="*/ 1681 h 5372"/>
                <a:gd name="T24" fmla="*/ 299 w 3357"/>
                <a:gd name="T25" fmla="*/ 2139 h 5372"/>
                <a:gd name="T26" fmla="*/ 506 w 3357"/>
                <a:gd name="T27" fmla="*/ 2539 h 5372"/>
                <a:gd name="T28" fmla="*/ 820 w 3357"/>
                <a:gd name="T29" fmla="*/ 2853 h 5372"/>
                <a:gd name="T30" fmla="*/ 1220 w 3357"/>
                <a:gd name="T31" fmla="*/ 3060 h 5372"/>
                <a:gd name="T32" fmla="*/ 1678 w 3357"/>
                <a:gd name="T33" fmla="*/ 3135 h 5372"/>
                <a:gd name="T34" fmla="*/ 2138 w 3357"/>
                <a:gd name="T35" fmla="*/ 3060 h 5372"/>
                <a:gd name="T36" fmla="*/ 2537 w 3357"/>
                <a:gd name="T37" fmla="*/ 2855 h 5372"/>
                <a:gd name="T38" fmla="*/ 2852 w 3357"/>
                <a:gd name="T39" fmla="*/ 2539 h 5372"/>
                <a:gd name="T40" fmla="*/ 3059 w 3357"/>
                <a:gd name="T41" fmla="*/ 2141 h 5372"/>
                <a:gd name="T42" fmla="*/ 3132 w 3357"/>
                <a:gd name="T43" fmla="*/ 1681 h 5372"/>
                <a:gd name="T44" fmla="*/ 3059 w 3357"/>
                <a:gd name="T45" fmla="*/ 1221 h 5372"/>
                <a:gd name="T46" fmla="*/ 2852 w 3357"/>
                <a:gd name="T47" fmla="*/ 822 h 5372"/>
                <a:gd name="T48" fmla="*/ 2537 w 3357"/>
                <a:gd name="T49" fmla="*/ 507 h 5372"/>
                <a:gd name="T50" fmla="*/ 2138 w 3357"/>
                <a:gd name="T51" fmla="*/ 300 h 5372"/>
                <a:gd name="T52" fmla="*/ 1678 w 3357"/>
                <a:gd name="T53" fmla="*/ 227 h 5372"/>
                <a:gd name="T54" fmla="*/ 2066 w 3357"/>
                <a:gd name="T55" fmla="*/ 46 h 5372"/>
                <a:gd name="T56" fmla="*/ 2527 w 3357"/>
                <a:gd name="T57" fmla="*/ 230 h 5372"/>
                <a:gd name="T58" fmla="*/ 2909 w 3357"/>
                <a:gd name="T59" fmla="*/ 538 h 5372"/>
                <a:gd name="T60" fmla="*/ 3186 w 3357"/>
                <a:gd name="T61" fmla="*/ 942 h 5372"/>
                <a:gd name="T62" fmla="*/ 3338 w 3357"/>
                <a:gd name="T63" fmla="*/ 1420 h 5372"/>
                <a:gd name="T64" fmla="*/ 3336 w 3357"/>
                <a:gd name="T65" fmla="*/ 1940 h 5372"/>
                <a:gd name="T66" fmla="*/ 3184 w 3357"/>
                <a:gd name="T67" fmla="*/ 2420 h 5372"/>
                <a:gd name="T68" fmla="*/ 2902 w 3357"/>
                <a:gd name="T69" fmla="*/ 2825 h 5372"/>
                <a:gd name="T70" fmla="*/ 2516 w 3357"/>
                <a:gd name="T71" fmla="*/ 3132 h 5372"/>
                <a:gd name="T72" fmla="*/ 2048 w 3357"/>
                <a:gd name="T73" fmla="*/ 3315 h 5372"/>
                <a:gd name="T74" fmla="*/ 1838 w 3357"/>
                <a:gd name="T75" fmla="*/ 3624 h 5372"/>
                <a:gd name="T76" fmla="*/ 1978 w 3357"/>
                <a:gd name="T77" fmla="*/ 3768 h 5372"/>
                <a:gd name="T78" fmla="*/ 2014 w 3357"/>
                <a:gd name="T79" fmla="*/ 5036 h 5372"/>
                <a:gd name="T80" fmla="*/ 1949 w 3357"/>
                <a:gd name="T81" fmla="*/ 5235 h 5372"/>
                <a:gd name="T82" fmla="*/ 1784 w 3357"/>
                <a:gd name="T83" fmla="*/ 5356 h 5372"/>
                <a:gd name="T84" fmla="*/ 1572 w 3357"/>
                <a:gd name="T85" fmla="*/ 5356 h 5372"/>
                <a:gd name="T86" fmla="*/ 1407 w 3357"/>
                <a:gd name="T87" fmla="*/ 5235 h 5372"/>
                <a:gd name="T88" fmla="*/ 1342 w 3357"/>
                <a:gd name="T89" fmla="*/ 5036 h 5372"/>
                <a:gd name="T90" fmla="*/ 1378 w 3357"/>
                <a:gd name="T91" fmla="*/ 3768 h 5372"/>
                <a:gd name="T92" fmla="*/ 1518 w 3357"/>
                <a:gd name="T93" fmla="*/ 3624 h 5372"/>
                <a:gd name="T94" fmla="*/ 1321 w 3357"/>
                <a:gd name="T95" fmla="*/ 3318 h 5372"/>
                <a:gd name="T96" fmla="*/ 871 w 3357"/>
                <a:gd name="T97" fmla="*/ 3150 h 5372"/>
                <a:gd name="T98" fmla="*/ 493 w 3357"/>
                <a:gd name="T99" fmla="*/ 2866 h 5372"/>
                <a:gd name="T100" fmla="*/ 211 w 3357"/>
                <a:gd name="T101" fmla="*/ 2491 h 5372"/>
                <a:gd name="T102" fmla="*/ 41 w 3357"/>
                <a:gd name="T103" fmla="*/ 2045 h 5372"/>
                <a:gd name="T104" fmla="*/ 5 w 3357"/>
                <a:gd name="T105" fmla="*/ 1546 h 5372"/>
                <a:gd name="T106" fmla="*/ 121 w 3357"/>
                <a:gd name="T107" fmla="*/ 1052 h 5372"/>
                <a:gd name="T108" fmla="*/ 371 w 3357"/>
                <a:gd name="T109" fmla="*/ 628 h 5372"/>
                <a:gd name="T110" fmla="*/ 729 w 3357"/>
                <a:gd name="T111" fmla="*/ 295 h 5372"/>
                <a:gd name="T112" fmla="*/ 1174 w 3357"/>
                <a:gd name="T113" fmla="*/ 78 h 5372"/>
                <a:gd name="T114" fmla="*/ 1681 w 3357"/>
                <a:gd name="T115" fmla="*/ 0 h 5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57" h="5372">
                  <a:moveTo>
                    <a:pt x="1678" y="3805"/>
                  </a:moveTo>
                  <a:lnTo>
                    <a:pt x="1649" y="3810"/>
                  </a:lnTo>
                  <a:lnTo>
                    <a:pt x="1623" y="3822"/>
                  </a:lnTo>
                  <a:lnTo>
                    <a:pt x="1600" y="3838"/>
                  </a:lnTo>
                  <a:lnTo>
                    <a:pt x="1582" y="3861"/>
                  </a:lnTo>
                  <a:lnTo>
                    <a:pt x="1570" y="3888"/>
                  </a:lnTo>
                  <a:lnTo>
                    <a:pt x="1567" y="3918"/>
                  </a:lnTo>
                  <a:lnTo>
                    <a:pt x="1567" y="5036"/>
                  </a:lnTo>
                  <a:lnTo>
                    <a:pt x="1570" y="5066"/>
                  </a:lnTo>
                  <a:lnTo>
                    <a:pt x="1582" y="5093"/>
                  </a:lnTo>
                  <a:lnTo>
                    <a:pt x="1600" y="5116"/>
                  </a:lnTo>
                  <a:lnTo>
                    <a:pt x="1623" y="5132"/>
                  </a:lnTo>
                  <a:lnTo>
                    <a:pt x="1649" y="5144"/>
                  </a:lnTo>
                  <a:lnTo>
                    <a:pt x="1678" y="5149"/>
                  </a:lnTo>
                  <a:lnTo>
                    <a:pt x="1709" y="5144"/>
                  </a:lnTo>
                  <a:lnTo>
                    <a:pt x="1735" y="5132"/>
                  </a:lnTo>
                  <a:lnTo>
                    <a:pt x="1758" y="5116"/>
                  </a:lnTo>
                  <a:lnTo>
                    <a:pt x="1776" y="5093"/>
                  </a:lnTo>
                  <a:lnTo>
                    <a:pt x="1786" y="5066"/>
                  </a:lnTo>
                  <a:lnTo>
                    <a:pt x="1790" y="5036"/>
                  </a:lnTo>
                  <a:lnTo>
                    <a:pt x="1790" y="3918"/>
                  </a:lnTo>
                  <a:lnTo>
                    <a:pt x="1787" y="3888"/>
                  </a:lnTo>
                  <a:lnTo>
                    <a:pt x="1776" y="3862"/>
                  </a:lnTo>
                  <a:lnTo>
                    <a:pt x="1758" y="3840"/>
                  </a:lnTo>
                  <a:lnTo>
                    <a:pt x="1735" y="3822"/>
                  </a:lnTo>
                  <a:lnTo>
                    <a:pt x="1707" y="3810"/>
                  </a:lnTo>
                  <a:lnTo>
                    <a:pt x="1678" y="3805"/>
                  </a:lnTo>
                  <a:close/>
                  <a:moveTo>
                    <a:pt x="1678" y="227"/>
                  </a:moveTo>
                  <a:lnTo>
                    <a:pt x="1559" y="232"/>
                  </a:lnTo>
                  <a:lnTo>
                    <a:pt x="1443" y="245"/>
                  </a:lnTo>
                  <a:lnTo>
                    <a:pt x="1329" y="269"/>
                  </a:lnTo>
                  <a:lnTo>
                    <a:pt x="1218" y="300"/>
                  </a:lnTo>
                  <a:lnTo>
                    <a:pt x="1112" y="341"/>
                  </a:lnTo>
                  <a:lnTo>
                    <a:pt x="1010" y="388"/>
                  </a:lnTo>
                  <a:lnTo>
                    <a:pt x="912" y="444"/>
                  </a:lnTo>
                  <a:lnTo>
                    <a:pt x="820" y="507"/>
                  </a:lnTo>
                  <a:lnTo>
                    <a:pt x="732" y="576"/>
                  </a:lnTo>
                  <a:lnTo>
                    <a:pt x="651" y="652"/>
                  </a:lnTo>
                  <a:lnTo>
                    <a:pt x="574" y="734"/>
                  </a:lnTo>
                  <a:lnTo>
                    <a:pt x="504" y="822"/>
                  </a:lnTo>
                  <a:lnTo>
                    <a:pt x="442" y="915"/>
                  </a:lnTo>
                  <a:lnTo>
                    <a:pt x="387" y="1013"/>
                  </a:lnTo>
                  <a:lnTo>
                    <a:pt x="338" y="1114"/>
                  </a:lnTo>
                  <a:lnTo>
                    <a:pt x="299" y="1221"/>
                  </a:lnTo>
                  <a:lnTo>
                    <a:pt x="266" y="1330"/>
                  </a:lnTo>
                  <a:lnTo>
                    <a:pt x="243" y="1445"/>
                  </a:lnTo>
                  <a:lnTo>
                    <a:pt x="229" y="1562"/>
                  </a:lnTo>
                  <a:lnTo>
                    <a:pt x="224" y="1681"/>
                  </a:lnTo>
                  <a:lnTo>
                    <a:pt x="229" y="1800"/>
                  </a:lnTo>
                  <a:lnTo>
                    <a:pt x="243" y="1916"/>
                  </a:lnTo>
                  <a:lnTo>
                    <a:pt x="266" y="2030"/>
                  </a:lnTo>
                  <a:lnTo>
                    <a:pt x="299" y="2139"/>
                  </a:lnTo>
                  <a:lnTo>
                    <a:pt x="340" y="2247"/>
                  </a:lnTo>
                  <a:lnTo>
                    <a:pt x="387" y="2348"/>
                  </a:lnTo>
                  <a:lnTo>
                    <a:pt x="442" y="2446"/>
                  </a:lnTo>
                  <a:lnTo>
                    <a:pt x="506" y="2539"/>
                  </a:lnTo>
                  <a:lnTo>
                    <a:pt x="574" y="2627"/>
                  </a:lnTo>
                  <a:lnTo>
                    <a:pt x="651" y="2708"/>
                  </a:lnTo>
                  <a:lnTo>
                    <a:pt x="732" y="2785"/>
                  </a:lnTo>
                  <a:lnTo>
                    <a:pt x="820" y="2853"/>
                  </a:lnTo>
                  <a:lnTo>
                    <a:pt x="913" y="2917"/>
                  </a:lnTo>
                  <a:lnTo>
                    <a:pt x="1011" y="2972"/>
                  </a:lnTo>
                  <a:lnTo>
                    <a:pt x="1112" y="3019"/>
                  </a:lnTo>
                  <a:lnTo>
                    <a:pt x="1220" y="3060"/>
                  </a:lnTo>
                  <a:lnTo>
                    <a:pt x="1329" y="3093"/>
                  </a:lnTo>
                  <a:lnTo>
                    <a:pt x="1443" y="3116"/>
                  </a:lnTo>
                  <a:lnTo>
                    <a:pt x="1559" y="3130"/>
                  </a:lnTo>
                  <a:lnTo>
                    <a:pt x="1678" y="3135"/>
                  </a:lnTo>
                  <a:lnTo>
                    <a:pt x="1797" y="3130"/>
                  </a:lnTo>
                  <a:lnTo>
                    <a:pt x="1914" y="3116"/>
                  </a:lnTo>
                  <a:lnTo>
                    <a:pt x="2029" y="3093"/>
                  </a:lnTo>
                  <a:lnTo>
                    <a:pt x="2138" y="3060"/>
                  </a:lnTo>
                  <a:lnTo>
                    <a:pt x="2245" y="3021"/>
                  </a:lnTo>
                  <a:lnTo>
                    <a:pt x="2346" y="2972"/>
                  </a:lnTo>
                  <a:lnTo>
                    <a:pt x="2444" y="2917"/>
                  </a:lnTo>
                  <a:lnTo>
                    <a:pt x="2537" y="2855"/>
                  </a:lnTo>
                  <a:lnTo>
                    <a:pt x="2625" y="2785"/>
                  </a:lnTo>
                  <a:lnTo>
                    <a:pt x="2707" y="2708"/>
                  </a:lnTo>
                  <a:lnTo>
                    <a:pt x="2783" y="2627"/>
                  </a:lnTo>
                  <a:lnTo>
                    <a:pt x="2852" y="2539"/>
                  </a:lnTo>
                  <a:lnTo>
                    <a:pt x="2915" y="2447"/>
                  </a:lnTo>
                  <a:lnTo>
                    <a:pt x="2971" y="2349"/>
                  </a:lnTo>
                  <a:lnTo>
                    <a:pt x="3018" y="2247"/>
                  </a:lnTo>
                  <a:lnTo>
                    <a:pt x="3059" y="2141"/>
                  </a:lnTo>
                  <a:lnTo>
                    <a:pt x="3090" y="2030"/>
                  </a:lnTo>
                  <a:lnTo>
                    <a:pt x="3114" y="1916"/>
                  </a:lnTo>
                  <a:lnTo>
                    <a:pt x="3127" y="1800"/>
                  </a:lnTo>
                  <a:lnTo>
                    <a:pt x="3132" y="1681"/>
                  </a:lnTo>
                  <a:lnTo>
                    <a:pt x="3127" y="1562"/>
                  </a:lnTo>
                  <a:lnTo>
                    <a:pt x="3114" y="1445"/>
                  </a:lnTo>
                  <a:lnTo>
                    <a:pt x="3090" y="1330"/>
                  </a:lnTo>
                  <a:lnTo>
                    <a:pt x="3059" y="1221"/>
                  </a:lnTo>
                  <a:lnTo>
                    <a:pt x="3018" y="1114"/>
                  </a:lnTo>
                  <a:lnTo>
                    <a:pt x="2971" y="1013"/>
                  </a:lnTo>
                  <a:lnTo>
                    <a:pt x="2915" y="915"/>
                  </a:lnTo>
                  <a:lnTo>
                    <a:pt x="2852" y="822"/>
                  </a:lnTo>
                  <a:lnTo>
                    <a:pt x="2783" y="734"/>
                  </a:lnTo>
                  <a:lnTo>
                    <a:pt x="2707" y="652"/>
                  </a:lnTo>
                  <a:lnTo>
                    <a:pt x="2625" y="576"/>
                  </a:lnTo>
                  <a:lnTo>
                    <a:pt x="2537" y="507"/>
                  </a:lnTo>
                  <a:lnTo>
                    <a:pt x="2444" y="444"/>
                  </a:lnTo>
                  <a:lnTo>
                    <a:pt x="2346" y="388"/>
                  </a:lnTo>
                  <a:lnTo>
                    <a:pt x="2245" y="341"/>
                  </a:lnTo>
                  <a:lnTo>
                    <a:pt x="2138" y="300"/>
                  </a:lnTo>
                  <a:lnTo>
                    <a:pt x="2029" y="269"/>
                  </a:lnTo>
                  <a:lnTo>
                    <a:pt x="1914" y="245"/>
                  </a:lnTo>
                  <a:lnTo>
                    <a:pt x="1797" y="232"/>
                  </a:lnTo>
                  <a:lnTo>
                    <a:pt x="1678" y="227"/>
                  </a:lnTo>
                  <a:close/>
                  <a:moveTo>
                    <a:pt x="1681" y="0"/>
                  </a:moveTo>
                  <a:lnTo>
                    <a:pt x="1812" y="5"/>
                  </a:lnTo>
                  <a:lnTo>
                    <a:pt x="1940" y="21"/>
                  </a:lnTo>
                  <a:lnTo>
                    <a:pt x="2066" y="46"/>
                  </a:lnTo>
                  <a:lnTo>
                    <a:pt x="2187" y="78"/>
                  </a:lnTo>
                  <a:lnTo>
                    <a:pt x="2304" y="121"/>
                  </a:lnTo>
                  <a:lnTo>
                    <a:pt x="2418" y="171"/>
                  </a:lnTo>
                  <a:lnTo>
                    <a:pt x="2527" y="230"/>
                  </a:lnTo>
                  <a:lnTo>
                    <a:pt x="2632" y="297"/>
                  </a:lnTo>
                  <a:lnTo>
                    <a:pt x="2730" y="370"/>
                  </a:lnTo>
                  <a:lnTo>
                    <a:pt x="2822" y="450"/>
                  </a:lnTo>
                  <a:lnTo>
                    <a:pt x="2909" y="538"/>
                  </a:lnTo>
                  <a:lnTo>
                    <a:pt x="2989" y="631"/>
                  </a:lnTo>
                  <a:lnTo>
                    <a:pt x="3062" y="729"/>
                  </a:lnTo>
                  <a:lnTo>
                    <a:pt x="3129" y="833"/>
                  </a:lnTo>
                  <a:lnTo>
                    <a:pt x="3186" y="942"/>
                  </a:lnTo>
                  <a:lnTo>
                    <a:pt x="3237" y="1057"/>
                  </a:lnTo>
                  <a:lnTo>
                    <a:pt x="3279" y="1174"/>
                  </a:lnTo>
                  <a:lnTo>
                    <a:pt x="3313" y="1296"/>
                  </a:lnTo>
                  <a:lnTo>
                    <a:pt x="3338" y="1420"/>
                  </a:lnTo>
                  <a:lnTo>
                    <a:pt x="3352" y="1549"/>
                  </a:lnTo>
                  <a:lnTo>
                    <a:pt x="3357" y="1681"/>
                  </a:lnTo>
                  <a:lnTo>
                    <a:pt x="3351" y="1811"/>
                  </a:lnTo>
                  <a:lnTo>
                    <a:pt x="3336" y="1940"/>
                  </a:lnTo>
                  <a:lnTo>
                    <a:pt x="3312" y="2066"/>
                  </a:lnTo>
                  <a:lnTo>
                    <a:pt x="3277" y="2188"/>
                  </a:lnTo>
                  <a:lnTo>
                    <a:pt x="3235" y="2305"/>
                  </a:lnTo>
                  <a:lnTo>
                    <a:pt x="3184" y="2420"/>
                  </a:lnTo>
                  <a:lnTo>
                    <a:pt x="3126" y="2529"/>
                  </a:lnTo>
                  <a:lnTo>
                    <a:pt x="3059" y="2633"/>
                  </a:lnTo>
                  <a:lnTo>
                    <a:pt x="2984" y="2733"/>
                  </a:lnTo>
                  <a:lnTo>
                    <a:pt x="2902" y="2825"/>
                  </a:lnTo>
                  <a:lnTo>
                    <a:pt x="2816" y="2912"/>
                  </a:lnTo>
                  <a:lnTo>
                    <a:pt x="2721" y="2993"/>
                  </a:lnTo>
                  <a:lnTo>
                    <a:pt x="2622" y="3067"/>
                  </a:lnTo>
                  <a:lnTo>
                    <a:pt x="2516" y="3132"/>
                  </a:lnTo>
                  <a:lnTo>
                    <a:pt x="2407" y="3191"/>
                  </a:lnTo>
                  <a:lnTo>
                    <a:pt x="2291" y="3241"/>
                  </a:lnTo>
                  <a:lnTo>
                    <a:pt x="2172" y="3282"/>
                  </a:lnTo>
                  <a:lnTo>
                    <a:pt x="2048" y="3315"/>
                  </a:lnTo>
                  <a:lnTo>
                    <a:pt x="1921" y="3339"/>
                  </a:lnTo>
                  <a:lnTo>
                    <a:pt x="1790" y="3352"/>
                  </a:lnTo>
                  <a:lnTo>
                    <a:pt x="1790" y="3603"/>
                  </a:lnTo>
                  <a:lnTo>
                    <a:pt x="1838" y="3624"/>
                  </a:lnTo>
                  <a:lnTo>
                    <a:pt x="1882" y="3652"/>
                  </a:lnTo>
                  <a:lnTo>
                    <a:pt x="1919" y="3686"/>
                  </a:lnTo>
                  <a:lnTo>
                    <a:pt x="1952" y="3725"/>
                  </a:lnTo>
                  <a:lnTo>
                    <a:pt x="1978" y="3768"/>
                  </a:lnTo>
                  <a:lnTo>
                    <a:pt x="1998" y="3815"/>
                  </a:lnTo>
                  <a:lnTo>
                    <a:pt x="2011" y="3866"/>
                  </a:lnTo>
                  <a:lnTo>
                    <a:pt x="2014" y="3918"/>
                  </a:lnTo>
                  <a:lnTo>
                    <a:pt x="2014" y="5036"/>
                  </a:lnTo>
                  <a:lnTo>
                    <a:pt x="2009" y="5092"/>
                  </a:lnTo>
                  <a:lnTo>
                    <a:pt x="1998" y="5142"/>
                  </a:lnTo>
                  <a:lnTo>
                    <a:pt x="1976" y="5191"/>
                  </a:lnTo>
                  <a:lnTo>
                    <a:pt x="1949" y="5235"/>
                  </a:lnTo>
                  <a:lnTo>
                    <a:pt x="1916" y="5274"/>
                  </a:lnTo>
                  <a:lnTo>
                    <a:pt x="1877" y="5307"/>
                  </a:lnTo>
                  <a:lnTo>
                    <a:pt x="1833" y="5335"/>
                  </a:lnTo>
                  <a:lnTo>
                    <a:pt x="1784" y="5356"/>
                  </a:lnTo>
                  <a:lnTo>
                    <a:pt x="1733" y="5367"/>
                  </a:lnTo>
                  <a:lnTo>
                    <a:pt x="1678" y="5372"/>
                  </a:lnTo>
                  <a:lnTo>
                    <a:pt x="1624" y="5367"/>
                  </a:lnTo>
                  <a:lnTo>
                    <a:pt x="1572" y="5356"/>
                  </a:lnTo>
                  <a:lnTo>
                    <a:pt x="1525" y="5335"/>
                  </a:lnTo>
                  <a:lnTo>
                    <a:pt x="1481" y="5307"/>
                  </a:lnTo>
                  <a:lnTo>
                    <a:pt x="1442" y="5274"/>
                  </a:lnTo>
                  <a:lnTo>
                    <a:pt x="1407" y="5235"/>
                  </a:lnTo>
                  <a:lnTo>
                    <a:pt x="1380" y="5191"/>
                  </a:lnTo>
                  <a:lnTo>
                    <a:pt x="1360" y="5142"/>
                  </a:lnTo>
                  <a:lnTo>
                    <a:pt x="1347" y="5092"/>
                  </a:lnTo>
                  <a:lnTo>
                    <a:pt x="1342" y="5036"/>
                  </a:lnTo>
                  <a:lnTo>
                    <a:pt x="1342" y="3918"/>
                  </a:lnTo>
                  <a:lnTo>
                    <a:pt x="1347" y="3866"/>
                  </a:lnTo>
                  <a:lnTo>
                    <a:pt x="1360" y="3815"/>
                  </a:lnTo>
                  <a:lnTo>
                    <a:pt x="1378" y="3768"/>
                  </a:lnTo>
                  <a:lnTo>
                    <a:pt x="1404" y="3725"/>
                  </a:lnTo>
                  <a:lnTo>
                    <a:pt x="1437" y="3686"/>
                  </a:lnTo>
                  <a:lnTo>
                    <a:pt x="1476" y="3652"/>
                  </a:lnTo>
                  <a:lnTo>
                    <a:pt x="1518" y="3624"/>
                  </a:lnTo>
                  <a:lnTo>
                    <a:pt x="1567" y="3603"/>
                  </a:lnTo>
                  <a:lnTo>
                    <a:pt x="1567" y="3352"/>
                  </a:lnTo>
                  <a:lnTo>
                    <a:pt x="1442" y="3339"/>
                  </a:lnTo>
                  <a:lnTo>
                    <a:pt x="1321" y="3318"/>
                  </a:lnTo>
                  <a:lnTo>
                    <a:pt x="1202" y="3288"/>
                  </a:lnTo>
                  <a:lnTo>
                    <a:pt x="1088" y="3249"/>
                  </a:lnTo>
                  <a:lnTo>
                    <a:pt x="977" y="3204"/>
                  </a:lnTo>
                  <a:lnTo>
                    <a:pt x="871" y="3150"/>
                  </a:lnTo>
                  <a:lnTo>
                    <a:pt x="768" y="3088"/>
                  </a:lnTo>
                  <a:lnTo>
                    <a:pt x="672" y="3021"/>
                  </a:lnTo>
                  <a:lnTo>
                    <a:pt x="579" y="2946"/>
                  </a:lnTo>
                  <a:lnTo>
                    <a:pt x="493" y="2866"/>
                  </a:lnTo>
                  <a:lnTo>
                    <a:pt x="413" y="2780"/>
                  </a:lnTo>
                  <a:lnTo>
                    <a:pt x="340" y="2689"/>
                  </a:lnTo>
                  <a:lnTo>
                    <a:pt x="271" y="2592"/>
                  </a:lnTo>
                  <a:lnTo>
                    <a:pt x="211" y="2491"/>
                  </a:lnTo>
                  <a:lnTo>
                    <a:pt x="157" y="2385"/>
                  </a:lnTo>
                  <a:lnTo>
                    <a:pt x="110" y="2276"/>
                  </a:lnTo>
                  <a:lnTo>
                    <a:pt x="71" y="2162"/>
                  </a:lnTo>
                  <a:lnTo>
                    <a:pt x="41" y="2045"/>
                  </a:lnTo>
                  <a:lnTo>
                    <a:pt x="18" y="1924"/>
                  </a:lnTo>
                  <a:lnTo>
                    <a:pt x="5" y="1802"/>
                  </a:lnTo>
                  <a:lnTo>
                    <a:pt x="0" y="1676"/>
                  </a:lnTo>
                  <a:lnTo>
                    <a:pt x="5" y="1546"/>
                  </a:lnTo>
                  <a:lnTo>
                    <a:pt x="22" y="1417"/>
                  </a:lnTo>
                  <a:lnTo>
                    <a:pt x="46" y="1291"/>
                  </a:lnTo>
                  <a:lnTo>
                    <a:pt x="79" y="1171"/>
                  </a:lnTo>
                  <a:lnTo>
                    <a:pt x="121" y="1052"/>
                  </a:lnTo>
                  <a:lnTo>
                    <a:pt x="172" y="939"/>
                  </a:lnTo>
                  <a:lnTo>
                    <a:pt x="230" y="830"/>
                  </a:lnTo>
                  <a:lnTo>
                    <a:pt x="297" y="726"/>
                  </a:lnTo>
                  <a:lnTo>
                    <a:pt x="371" y="628"/>
                  </a:lnTo>
                  <a:lnTo>
                    <a:pt x="450" y="535"/>
                  </a:lnTo>
                  <a:lnTo>
                    <a:pt x="538" y="448"/>
                  </a:lnTo>
                  <a:lnTo>
                    <a:pt x="631" y="369"/>
                  </a:lnTo>
                  <a:lnTo>
                    <a:pt x="729" y="295"/>
                  </a:lnTo>
                  <a:lnTo>
                    <a:pt x="834" y="228"/>
                  </a:lnTo>
                  <a:lnTo>
                    <a:pt x="943" y="170"/>
                  </a:lnTo>
                  <a:lnTo>
                    <a:pt x="1055" y="119"/>
                  </a:lnTo>
                  <a:lnTo>
                    <a:pt x="1174" y="78"/>
                  </a:lnTo>
                  <a:lnTo>
                    <a:pt x="1297" y="44"/>
                  </a:lnTo>
                  <a:lnTo>
                    <a:pt x="1420" y="20"/>
                  </a:lnTo>
                  <a:lnTo>
                    <a:pt x="1549" y="5"/>
                  </a:lnTo>
                  <a:lnTo>
                    <a:pt x="1681" y="0"/>
                  </a:lnTo>
                  <a:close/>
                </a:path>
              </a:pathLst>
            </a:custGeom>
            <a:solidFill>
              <a:srgbClr val="16415D"/>
            </a:solidFill>
            <a:ln w="0">
              <a:solidFill>
                <a:srgbClr val="16415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4" name="Freeform 12"/>
            <p:cNvSpPr>
              <a:spLocks/>
            </p:cNvSpPr>
            <p:nvPr/>
          </p:nvSpPr>
          <p:spPr bwMode="auto">
            <a:xfrm>
              <a:off x="3092" y="942"/>
              <a:ext cx="448" cy="784"/>
            </a:xfrm>
            <a:custGeom>
              <a:avLst/>
              <a:gdLst>
                <a:gd name="T0" fmla="*/ 559 w 895"/>
                <a:gd name="T1" fmla="*/ 0 h 1567"/>
                <a:gd name="T2" fmla="*/ 672 w 895"/>
                <a:gd name="T3" fmla="*/ 225 h 1567"/>
                <a:gd name="T4" fmla="*/ 758 w 895"/>
                <a:gd name="T5" fmla="*/ 241 h 1567"/>
                <a:gd name="T6" fmla="*/ 830 w 895"/>
                <a:gd name="T7" fmla="*/ 290 h 1567"/>
                <a:gd name="T8" fmla="*/ 877 w 895"/>
                <a:gd name="T9" fmla="*/ 360 h 1567"/>
                <a:gd name="T10" fmla="*/ 895 w 895"/>
                <a:gd name="T11" fmla="*/ 448 h 1567"/>
                <a:gd name="T12" fmla="*/ 672 w 895"/>
                <a:gd name="T13" fmla="*/ 559 h 1567"/>
                <a:gd name="T14" fmla="*/ 224 w 895"/>
                <a:gd name="T15" fmla="*/ 448 h 1567"/>
                <a:gd name="T16" fmla="*/ 672 w 895"/>
                <a:gd name="T17" fmla="*/ 672 h 1567"/>
                <a:gd name="T18" fmla="*/ 758 w 895"/>
                <a:gd name="T19" fmla="*/ 689 h 1567"/>
                <a:gd name="T20" fmla="*/ 830 w 895"/>
                <a:gd name="T21" fmla="*/ 737 h 1567"/>
                <a:gd name="T22" fmla="*/ 877 w 895"/>
                <a:gd name="T23" fmla="*/ 808 h 1567"/>
                <a:gd name="T24" fmla="*/ 895 w 895"/>
                <a:gd name="T25" fmla="*/ 895 h 1567"/>
                <a:gd name="T26" fmla="*/ 890 w 895"/>
                <a:gd name="T27" fmla="*/ 1164 h 1567"/>
                <a:gd name="T28" fmla="*/ 856 w 895"/>
                <a:gd name="T29" fmla="*/ 1244 h 1567"/>
                <a:gd name="T30" fmla="*/ 796 w 895"/>
                <a:gd name="T31" fmla="*/ 1304 h 1567"/>
                <a:gd name="T32" fmla="*/ 716 w 895"/>
                <a:gd name="T33" fmla="*/ 1338 h 1567"/>
                <a:gd name="T34" fmla="*/ 559 w 895"/>
                <a:gd name="T35" fmla="*/ 1343 h 1567"/>
                <a:gd name="T36" fmla="*/ 336 w 895"/>
                <a:gd name="T37" fmla="*/ 1567 h 1567"/>
                <a:gd name="T38" fmla="*/ 224 w 895"/>
                <a:gd name="T39" fmla="*/ 1343 h 1567"/>
                <a:gd name="T40" fmla="*/ 137 w 895"/>
                <a:gd name="T41" fmla="*/ 1325 h 1567"/>
                <a:gd name="T42" fmla="*/ 66 w 895"/>
                <a:gd name="T43" fmla="*/ 1278 h 1567"/>
                <a:gd name="T44" fmla="*/ 18 w 895"/>
                <a:gd name="T45" fmla="*/ 1206 h 1567"/>
                <a:gd name="T46" fmla="*/ 0 w 895"/>
                <a:gd name="T47" fmla="*/ 1120 h 1567"/>
                <a:gd name="T48" fmla="*/ 224 w 895"/>
                <a:gd name="T49" fmla="*/ 1007 h 1567"/>
                <a:gd name="T50" fmla="*/ 672 w 895"/>
                <a:gd name="T51" fmla="*/ 1120 h 1567"/>
                <a:gd name="T52" fmla="*/ 224 w 895"/>
                <a:gd name="T53" fmla="*/ 895 h 1567"/>
                <a:gd name="T54" fmla="*/ 137 w 895"/>
                <a:gd name="T55" fmla="*/ 879 h 1567"/>
                <a:gd name="T56" fmla="*/ 66 w 895"/>
                <a:gd name="T57" fmla="*/ 830 h 1567"/>
                <a:gd name="T58" fmla="*/ 18 w 895"/>
                <a:gd name="T59" fmla="*/ 758 h 1567"/>
                <a:gd name="T60" fmla="*/ 0 w 895"/>
                <a:gd name="T61" fmla="*/ 672 h 1567"/>
                <a:gd name="T62" fmla="*/ 5 w 895"/>
                <a:gd name="T63" fmla="*/ 403 h 1567"/>
                <a:gd name="T64" fmla="*/ 38 w 895"/>
                <a:gd name="T65" fmla="*/ 323 h 1567"/>
                <a:gd name="T66" fmla="*/ 98 w 895"/>
                <a:gd name="T67" fmla="*/ 262 h 1567"/>
                <a:gd name="T68" fmla="*/ 178 w 895"/>
                <a:gd name="T69" fmla="*/ 228 h 1567"/>
                <a:gd name="T70" fmla="*/ 336 w 895"/>
                <a:gd name="T71" fmla="*/ 225 h 1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95" h="1567">
                  <a:moveTo>
                    <a:pt x="336" y="0"/>
                  </a:moveTo>
                  <a:lnTo>
                    <a:pt x="559" y="0"/>
                  </a:lnTo>
                  <a:lnTo>
                    <a:pt x="559" y="225"/>
                  </a:lnTo>
                  <a:lnTo>
                    <a:pt x="672" y="225"/>
                  </a:lnTo>
                  <a:lnTo>
                    <a:pt x="716" y="228"/>
                  </a:lnTo>
                  <a:lnTo>
                    <a:pt x="758" y="241"/>
                  </a:lnTo>
                  <a:lnTo>
                    <a:pt x="796" y="262"/>
                  </a:lnTo>
                  <a:lnTo>
                    <a:pt x="830" y="290"/>
                  </a:lnTo>
                  <a:lnTo>
                    <a:pt x="856" y="323"/>
                  </a:lnTo>
                  <a:lnTo>
                    <a:pt x="877" y="360"/>
                  </a:lnTo>
                  <a:lnTo>
                    <a:pt x="890" y="403"/>
                  </a:lnTo>
                  <a:lnTo>
                    <a:pt x="895" y="448"/>
                  </a:lnTo>
                  <a:lnTo>
                    <a:pt x="895" y="559"/>
                  </a:lnTo>
                  <a:lnTo>
                    <a:pt x="672" y="559"/>
                  </a:lnTo>
                  <a:lnTo>
                    <a:pt x="672" y="448"/>
                  </a:lnTo>
                  <a:lnTo>
                    <a:pt x="224" y="448"/>
                  </a:lnTo>
                  <a:lnTo>
                    <a:pt x="224" y="672"/>
                  </a:lnTo>
                  <a:lnTo>
                    <a:pt x="672" y="672"/>
                  </a:lnTo>
                  <a:lnTo>
                    <a:pt x="716" y="676"/>
                  </a:lnTo>
                  <a:lnTo>
                    <a:pt x="758" y="689"/>
                  </a:lnTo>
                  <a:lnTo>
                    <a:pt x="796" y="709"/>
                  </a:lnTo>
                  <a:lnTo>
                    <a:pt x="830" y="737"/>
                  </a:lnTo>
                  <a:lnTo>
                    <a:pt x="856" y="771"/>
                  </a:lnTo>
                  <a:lnTo>
                    <a:pt x="877" y="808"/>
                  </a:lnTo>
                  <a:lnTo>
                    <a:pt x="890" y="851"/>
                  </a:lnTo>
                  <a:lnTo>
                    <a:pt x="895" y="895"/>
                  </a:lnTo>
                  <a:lnTo>
                    <a:pt x="895" y="1120"/>
                  </a:lnTo>
                  <a:lnTo>
                    <a:pt x="890" y="1164"/>
                  </a:lnTo>
                  <a:lnTo>
                    <a:pt x="877" y="1206"/>
                  </a:lnTo>
                  <a:lnTo>
                    <a:pt x="856" y="1244"/>
                  </a:lnTo>
                  <a:lnTo>
                    <a:pt x="830" y="1278"/>
                  </a:lnTo>
                  <a:lnTo>
                    <a:pt x="796" y="1304"/>
                  </a:lnTo>
                  <a:lnTo>
                    <a:pt x="758" y="1325"/>
                  </a:lnTo>
                  <a:lnTo>
                    <a:pt x="716" y="1338"/>
                  </a:lnTo>
                  <a:lnTo>
                    <a:pt x="672" y="1343"/>
                  </a:lnTo>
                  <a:lnTo>
                    <a:pt x="559" y="1343"/>
                  </a:lnTo>
                  <a:lnTo>
                    <a:pt x="559" y="1567"/>
                  </a:lnTo>
                  <a:lnTo>
                    <a:pt x="336" y="1567"/>
                  </a:lnTo>
                  <a:lnTo>
                    <a:pt x="336" y="1343"/>
                  </a:lnTo>
                  <a:lnTo>
                    <a:pt x="224" y="1343"/>
                  </a:lnTo>
                  <a:lnTo>
                    <a:pt x="178" y="1338"/>
                  </a:lnTo>
                  <a:lnTo>
                    <a:pt x="137" y="1325"/>
                  </a:lnTo>
                  <a:lnTo>
                    <a:pt x="98" y="1304"/>
                  </a:lnTo>
                  <a:lnTo>
                    <a:pt x="66" y="1278"/>
                  </a:lnTo>
                  <a:lnTo>
                    <a:pt x="38" y="1244"/>
                  </a:lnTo>
                  <a:lnTo>
                    <a:pt x="18" y="1206"/>
                  </a:lnTo>
                  <a:lnTo>
                    <a:pt x="5" y="1164"/>
                  </a:lnTo>
                  <a:lnTo>
                    <a:pt x="0" y="1120"/>
                  </a:lnTo>
                  <a:lnTo>
                    <a:pt x="0" y="1007"/>
                  </a:lnTo>
                  <a:lnTo>
                    <a:pt x="224" y="1007"/>
                  </a:lnTo>
                  <a:lnTo>
                    <a:pt x="224" y="1120"/>
                  </a:lnTo>
                  <a:lnTo>
                    <a:pt x="672" y="1120"/>
                  </a:lnTo>
                  <a:lnTo>
                    <a:pt x="672" y="895"/>
                  </a:lnTo>
                  <a:lnTo>
                    <a:pt x="224" y="895"/>
                  </a:lnTo>
                  <a:lnTo>
                    <a:pt x="178" y="892"/>
                  </a:lnTo>
                  <a:lnTo>
                    <a:pt x="137" y="879"/>
                  </a:lnTo>
                  <a:lnTo>
                    <a:pt x="98" y="857"/>
                  </a:lnTo>
                  <a:lnTo>
                    <a:pt x="66" y="830"/>
                  </a:lnTo>
                  <a:lnTo>
                    <a:pt x="38" y="797"/>
                  </a:lnTo>
                  <a:lnTo>
                    <a:pt x="18" y="758"/>
                  </a:lnTo>
                  <a:lnTo>
                    <a:pt x="5" y="717"/>
                  </a:lnTo>
                  <a:lnTo>
                    <a:pt x="0" y="672"/>
                  </a:lnTo>
                  <a:lnTo>
                    <a:pt x="0" y="448"/>
                  </a:lnTo>
                  <a:lnTo>
                    <a:pt x="5" y="403"/>
                  </a:lnTo>
                  <a:lnTo>
                    <a:pt x="18" y="360"/>
                  </a:lnTo>
                  <a:lnTo>
                    <a:pt x="38" y="323"/>
                  </a:lnTo>
                  <a:lnTo>
                    <a:pt x="66" y="290"/>
                  </a:lnTo>
                  <a:lnTo>
                    <a:pt x="98" y="262"/>
                  </a:lnTo>
                  <a:lnTo>
                    <a:pt x="137" y="241"/>
                  </a:lnTo>
                  <a:lnTo>
                    <a:pt x="178" y="228"/>
                  </a:lnTo>
                  <a:lnTo>
                    <a:pt x="224" y="225"/>
                  </a:lnTo>
                  <a:lnTo>
                    <a:pt x="336" y="225"/>
                  </a:lnTo>
                  <a:lnTo>
                    <a:pt x="336" y="0"/>
                  </a:lnTo>
                  <a:close/>
                </a:path>
              </a:pathLst>
            </a:custGeom>
            <a:solidFill>
              <a:srgbClr val="16415D"/>
            </a:solidFill>
            <a:ln w="0">
              <a:solidFill>
                <a:srgbClr val="16415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5" name="Freeform 13"/>
            <p:cNvSpPr>
              <a:spLocks/>
            </p:cNvSpPr>
            <p:nvPr/>
          </p:nvSpPr>
          <p:spPr bwMode="auto">
            <a:xfrm>
              <a:off x="1470" y="495"/>
              <a:ext cx="1566" cy="2685"/>
            </a:xfrm>
            <a:custGeom>
              <a:avLst/>
              <a:gdLst>
                <a:gd name="T0" fmla="*/ 336 w 3132"/>
                <a:gd name="T1" fmla="*/ 0 h 5370"/>
                <a:gd name="T2" fmla="*/ 2462 w 3132"/>
                <a:gd name="T3" fmla="*/ 0 h 5370"/>
                <a:gd name="T4" fmla="*/ 2462 w 3132"/>
                <a:gd name="T5" fmla="*/ 225 h 5370"/>
                <a:gd name="T6" fmla="*/ 336 w 3132"/>
                <a:gd name="T7" fmla="*/ 225 h 5370"/>
                <a:gd name="T8" fmla="*/ 306 w 3132"/>
                <a:gd name="T9" fmla="*/ 228 h 5370"/>
                <a:gd name="T10" fmla="*/ 279 w 3132"/>
                <a:gd name="T11" fmla="*/ 239 h 5370"/>
                <a:gd name="T12" fmla="*/ 256 w 3132"/>
                <a:gd name="T13" fmla="*/ 257 h 5370"/>
                <a:gd name="T14" fmla="*/ 240 w 3132"/>
                <a:gd name="T15" fmla="*/ 280 h 5370"/>
                <a:gd name="T16" fmla="*/ 228 w 3132"/>
                <a:gd name="T17" fmla="*/ 306 h 5370"/>
                <a:gd name="T18" fmla="*/ 223 w 3132"/>
                <a:gd name="T19" fmla="*/ 336 h 5370"/>
                <a:gd name="T20" fmla="*/ 223 w 3132"/>
                <a:gd name="T21" fmla="*/ 4317 h 5370"/>
                <a:gd name="T22" fmla="*/ 895 w 3132"/>
                <a:gd name="T23" fmla="*/ 4989 h 5370"/>
                <a:gd name="T24" fmla="*/ 895 w 3132"/>
                <a:gd name="T25" fmla="*/ 4587 h 5370"/>
                <a:gd name="T26" fmla="*/ 890 w 3132"/>
                <a:gd name="T27" fmla="*/ 4556 h 5370"/>
                <a:gd name="T28" fmla="*/ 880 w 3132"/>
                <a:gd name="T29" fmla="*/ 4530 h 5370"/>
                <a:gd name="T30" fmla="*/ 862 w 3132"/>
                <a:gd name="T31" fmla="*/ 4508 h 5370"/>
                <a:gd name="T32" fmla="*/ 840 w 3132"/>
                <a:gd name="T33" fmla="*/ 4490 h 5370"/>
                <a:gd name="T34" fmla="*/ 814 w 3132"/>
                <a:gd name="T35" fmla="*/ 4480 h 5370"/>
                <a:gd name="T36" fmla="*/ 783 w 3132"/>
                <a:gd name="T37" fmla="*/ 4475 h 5370"/>
                <a:gd name="T38" fmla="*/ 559 w 3132"/>
                <a:gd name="T39" fmla="*/ 4475 h 5370"/>
                <a:gd name="T40" fmla="*/ 559 w 3132"/>
                <a:gd name="T41" fmla="*/ 4252 h 5370"/>
                <a:gd name="T42" fmla="*/ 783 w 3132"/>
                <a:gd name="T43" fmla="*/ 4252 h 5370"/>
                <a:gd name="T44" fmla="*/ 838 w 3132"/>
                <a:gd name="T45" fmla="*/ 4257 h 5370"/>
                <a:gd name="T46" fmla="*/ 889 w 3132"/>
                <a:gd name="T47" fmla="*/ 4268 h 5370"/>
                <a:gd name="T48" fmla="*/ 937 w 3132"/>
                <a:gd name="T49" fmla="*/ 4289 h 5370"/>
                <a:gd name="T50" fmla="*/ 981 w 3132"/>
                <a:gd name="T51" fmla="*/ 4317 h 5370"/>
                <a:gd name="T52" fmla="*/ 1021 w 3132"/>
                <a:gd name="T53" fmla="*/ 4349 h 5370"/>
                <a:gd name="T54" fmla="*/ 1053 w 3132"/>
                <a:gd name="T55" fmla="*/ 4389 h 5370"/>
                <a:gd name="T56" fmla="*/ 1081 w 3132"/>
                <a:gd name="T57" fmla="*/ 4433 h 5370"/>
                <a:gd name="T58" fmla="*/ 1102 w 3132"/>
                <a:gd name="T59" fmla="*/ 4481 h 5370"/>
                <a:gd name="T60" fmla="*/ 1113 w 3132"/>
                <a:gd name="T61" fmla="*/ 4532 h 5370"/>
                <a:gd name="T62" fmla="*/ 1118 w 3132"/>
                <a:gd name="T63" fmla="*/ 4587 h 5370"/>
                <a:gd name="T64" fmla="*/ 1118 w 3132"/>
                <a:gd name="T65" fmla="*/ 5147 h 5370"/>
                <a:gd name="T66" fmla="*/ 3132 w 3132"/>
                <a:gd name="T67" fmla="*/ 5147 h 5370"/>
                <a:gd name="T68" fmla="*/ 3132 w 3132"/>
                <a:gd name="T69" fmla="*/ 5370 h 5370"/>
                <a:gd name="T70" fmla="*/ 1008 w 3132"/>
                <a:gd name="T71" fmla="*/ 5370 h 5370"/>
                <a:gd name="T72" fmla="*/ 978 w 3132"/>
                <a:gd name="T73" fmla="*/ 5367 h 5370"/>
                <a:gd name="T74" fmla="*/ 950 w 3132"/>
                <a:gd name="T75" fmla="*/ 5355 h 5370"/>
                <a:gd name="T76" fmla="*/ 928 w 3132"/>
                <a:gd name="T77" fmla="*/ 5337 h 5370"/>
                <a:gd name="T78" fmla="*/ 33 w 3132"/>
                <a:gd name="T79" fmla="*/ 4442 h 5370"/>
                <a:gd name="T80" fmla="*/ 15 w 3132"/>
                <a:gd name="T81" fmla="*/ 4420 h 5370"/>
                <a:gd name="T82" fmla="*/ 3 w 3132"/>
                <a:gd name="T83" fmla="*/ 4392 h 5370"/>
                <a:gd name="T84" fmla="*/ 0 w 3132"/>
                <a:gd name="T85" fmla="*/ 4362 h 5370"/>
                <a:gd name="T86" fmla="*/ 0 w 3132"/>
                <a:gd name="T87" fmla="*/ 336 h 5370"/>
                <a:gd name="T88" fmla="*/ 5 w 3132"/>
                <a:gd name="T89" fmla="*/ 282 h 5370"/>
                <a:gd name="T90" fmla="*/ 16 w 3132"/>
                <a:gd name="T91" fmla="*/ 230 h 5370"/>
                <a:gd name="T92" fmla="*/ 37 w 3132"/>
                <a:gd name="T93" fmla="*/ 182 h 5370"/>
                <a:gd name="T94" fmla="*/ 65 w 3132"/>
                <a:gd name="T95" fmla="*/ 138 h 5370"/>
                <a:gd name="T96" fmla="*/ 98 w 3132"/>
                <a:gd name="T97" fmla="*/ 99 h 5370"/>
                <a:gd name="T98" fmla="*/ 137 w 3132"/>
                <a:gd name="T99" fmla="*/ 65 h 5370"/>
                <a:gd name="T100" fmla="*/ 181 w 3132"/>
                <a:gd name="T101" fmla="*/ 37 h 5370"/>
                <a:gd name="T102" fmla="*/ 230 w 3132"/>
                <a:gd name="T103" fmla="*/ 18 h 5370"/>
                <a:gd name="T104" fmla="*/ 280 w 3132"/>
                <a:gd name="T105" fmla="*/ 5 h 5370"/>
                <a:gd name="T106" fmla="*/ 336 w 3132"/>
                <a:gd name="T107" fmla="*/ 0 h 5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32" h="5370">
                  <a:moveTo>
                    <a:pt x="336" y="0"/>
                  </a:moveTo>
                  <a:lnTo>
                    <a:pt x="2462" y="0"/>
                  </a:lnTo>
                  <a:lnTo>
                    <a:pt x="2462" y="225"/>
                  </a:lnTo>
                  <a:lnTo>
                    <a:pt x="336" y="225"/>
                  </a:lnTo>
                  <a:lnTo>
                    <a:pt x="306" y="228"/>
                  </a:lnTo>
                  <a:lnTo>
                    <a:pt x="279" y="239"/>
                  </a:lnTo>
                  <a:lnTo>
                    <a:pt x="256" y="257"/>
                  </a:lnTo>
                  <a:lnTo>
                    <a:pt x="240" y="280"/>
                  </a:lnTo>
                  <a:lnTo>
                    <a:pt x="228" y="306"/>
                  </a:lnTo>
                  <a:lnTo>
                    <a:pt x="223" y="336"/>
                  </a:lnTo>
                  <a:lnTo>
                    <a:pt x="223" y="4317"/>
                  </a:lnTo>
                  <a:lnTo>
                    <a:pt x="895" y="4989"/>
                  </a:lnTo>
                  <a:lnTo>
                    <a:pt x="895" y="4587"/>
                  </a:lnTo>
                  <a:lnTo>
                    <a:pt x="890" y="4556"/>
                  </a:lnTo>
                  <a:lnTo>
                    <a:pt x="880" y="4530"/>
                  </a:lnTo>
                  <a:lnTo>
                    <a:pt x="862" y="4508"/>
                  </a:lnTo>
                  <a:lnTo>
                    <a:pt x="840" y="4490"/>
                  </a:lnTo>
                  <a:lnTo>
                    <a:pt x="814" y="4480"/>
                  </a:lnTo>
                  <a:lnTo>
                    <a:pt x="783" y="4475"/>
                  </a:lnTo>
                  <a:lnTo>
                    <a:pt x="559" y="4475"/>
                  </a:lnTo>
                  <a:lnTo>
                    <a:pt x="559" y="4252"/>
                  </a:lnTo>
                  <a:lnTo>
                    <a:pt x="783" y="4252"/>
                  </a:lnTo>
                  <a:lnTo>
                    <a:pt x="838" y="4257"/>
                  </a:lnTo>
                  <a:lnTo>
                    <a:pt x="889" y="4268"/>
                  </a:lnTo>
                  <a:lnTo>
                    <a:pt x="937" y="4289"/>
                  </a:lnTo>
                  <a:lnTo>
                    <a:pt x="981" y="4317"/>
                  </a:lnTo>
                  <a:lnTo>
                    <a:pt x="1021" y="4349"/>
                  </a:lnTo>
                  <a:lnTo>
                    <a:pt x="1053" y="4389"/>
                  </a:lnTo>
                  <a:lnTo>
                    <a:pt x="1081" y="4433"/>
                  </a:lnTo>
                  <a:lnTo>
                    <a:pt x="1102" y="4481"/>
                  </a:lnTo>
                  <a:lnTo>
                    <a:pt x="1113" y="4532"/>
                  </a:lnTo>
                  <a:lnTo>
                    <a:pt x="1118" y="4587"/>
                  </a:lnTo>
                  <a:lnTo>
                    <a:pt x="1118" y="5147"/>
                  </a:lnTo>
                  <a:lnTo>
                    <a:pt x="3132" y="5147"/>
                  </a:lnTo>
                  <a:lnTo>
                    <a:pt x="3132" y="5370"/>
                  </a:lnTo>
                  <a:lnTo>
                    <a:pt x="1008" y="5370"/>
                  </a:lnTo>
                  <a:lnTo>
                    <a:pt x="978" y="5367"/>
                  </a:lnTo>
                  <a:lnTo>
                    <a:pt x="950" y="5355"/>
                  </a:lnTo>
                  <a:lnTo>
                    <a:pt x="928" y="5337"/>
                  </a:lnTo>
                  <a:lnTo>
                    <a:pt x="33" y="4442"/>
                  </a:lnTo>
                  <a:lnTo>
                    <a:pt x="15" y="4420"/>
                  </a:lnTo>
                  <a:lnTo>
                    <a:pt x="3" y="4392"/>
                  </a:lnTo>
                  <a:lnTo>
                    <a:pt x="0" y="4362"/>
                  </a:lnTo>
                  <a:lnTo>
                    <a:pt x="0" y="336"/>
                  </a:lnTo>
                  <a:lnTo>
                    <a:pt x="5" y="282"/>
                  </a:lnTo>
                  <a:lnTo>
                    <a:pt x="16" y="230"/>
                  </a:lnTo>
                  <a:lnTo>
                    <a:pt x="37" y="182"/>
                  </a:lnTo>
                  <a:lnTo>
                    <a:pt x="65" y="138"/>
                  </a:lnTo>
                  <a:lnTo>
                    <a:pt x="98" y="99"/>
                  </a:lnTo>
                  <a:lnTo>
                    <a:pt x="137" y="65"/>
                  </a:lnTo>
                  <a:lnTo>
                    <a:pt x="181" y="37"/>
                  </a:lnTo>
                  <a:lnTo>
                    <a:pt x="230" y="18"/>
                  </a:lnTo>
                  <a:lnTo>
                    <a:pt x="280" y="5"/>
                  </a:lnTo>
                  <a:lnTo>
                    <a:pt x="336" y="0"/>
                  </a:lnTo>
                  <a:close/>
                </a:path>
              </a:pathLst>
            </a:custGeom>
            <a:solidFill>
              <a:srgbClr val="16415D"/>
            </a:solidFill>
            <a:ln w="0">
              <a:solidFill>
                <a:srgbClr val="16415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6" name="Freeform 14"/>
            <p:cNvSpPr>
              <a:spLocks noEditPoints="1"/>
            </p:cNvSpPr>
            <p:nvPr/>
          </p:nvSpPr>
          <p:spPr bwMode="auto">
            <a:xfrm>
              <a:off x="1806" y="942"/>
              <a:ext cx="614" cy="1623"/>
            </a:xfrm>
            <a:custGeom>
              <a:avLst/>
              <a:gdLst>
                <a:gd name="T0" fmla="*/ 223 w 1229"/>
                <a:gd name="T1" fmla="*/ 784 h 3244"/>
                <a:gd name="T2" fmla="*/ 223 w 1229"/>
                <a:gd name="T3" fmla="*/ 1120 h 3244"/>
                <a:gd name="T4" fmla="*/ 782 w 1229"/>
                <a:gd name="T5" fmla="*/ 1120 h 3244"/>
                <a:gd name="T6" fmla="*/ 782 w 1229"/>
                <a:gd name="T7" fmla="*/ 784 h 3244"/>
                <a:gd name="T8" fmla="*/ 223 w 1229"/>
                <a:gd name="T9" fmla="*/ 784 h 3244"/>
                <a:gd name="T10" fmla="*/ 111 w 1229"/>
                <a:gd name="T11" fmla="*/ 0 h 3244"/>
                <a:gd name="T12" fmla="*/ 1006 w 1229"/>
                <a:gd name="T13" fmla="*/ 0 h 3244"/>
                <a:gd name="T14" fmla="*/ 1006 w 1229"/>
                <a:gd name="T15" fmla="*/ 225 h 3244"/>
                <a:gd name="T16" fmla="*/ 223 w 1229"/>
                <a:gd name="T17" fmla="*/ 225 h 3244"/>
                <a:gd name="T18" fmla="*/ 223 w 1229"/>
                <a:gd name="T19" fmla="*/ 559 h 3244"/>
                <a:gd name="T20" fmla="*/ 1006 w 1229"/>
                <a:gd name="T21" fmla="*/ 559 h 3244"/>
                <a:gd name="T22" fmla="*/ 1006 w 1229"/>
                <a:gd name="T23" fmla="*/ 1120 h 3244"/>
                <a:gd name="T24" fmla="*/ 1229 w 1229"/>
                <a:gd name="T25" fmla="*/ 1120 h 3244"/>
                <a:gd name="T26" fmla="*/ 1229 w 1229"/>
                <a:gd name="T27" fmla="*/ 1343 h 3244"/>
                <a:gd name="T28" fmla="*/ 1006 w 1229"/>
                <a:gd name="T29" fmla="*/ 1343 h 3244"/>
                <a:gd name="T30" fmla="*/ 1006 w 1229"/>
                <a:gd name="T31" fmla="*/ 3244 h 3244"/>
                <a:gd name="T32" fmla="*/ 782 w 1229"/>
                <a:gd name="T33" fmla="*/ 3244 h 3244"/>
                <a:gd name="T34" fmla="*/ 782 w 1229"/>
                <a:gd name="T35" fmla="*/ 1343 h 3244"/>
                <a:gd name="T36" fmla="*/ 223 w 1229"/>
                <a:gd name="T37" fmla="*/ 1343 h 3244"/>
                <a:gd name="T38" fmla="*/ 223 w 1229"/>
                <a:gd name="T39" fmla="*/ 2908 h 3244"/>
                <a:gd name="T40" fmla="*/ 0 w 1229"/>
                <a:gd name="T41" fmla="*/ 2908 h 3244"/>
                <a:gd name="T42" fmla="*/ 0 w 1229"/>
                <a:gd name="T43" fmla="*/ 112 h 3244"/>
                <a:gd name="T44" fmla="*/ 3 w 1229"/>
                <a:gd name="T45" fmla="*/ 83 h 3244"/>
                <a:gd name="T46" fmla="*/ 14 w 1229"/>
                <a:gd name="T47" fmla="*/ 55 h 3244"/>
                <a:gd name="T48" fmla="*/ 32 w 1229"/>
                <a:gd name="T49" fmla="*/ 32 h 3244"/>
                <a:gd name="T50" fmla="*/ 55 w 1229"/>
                <a:gd name="T51" fmla="*/ 16 h 3244"/>
                <a:gd name="T52" fmla="*/ 81 w 1229"/>
                <a:gd name="T53" fmla="*/ 5 h 3244"/>
                <a:gd name="T54" fmla="*/ 111 w 1229"/>
                <a:gd name="T55" fmla="*/ 0 h 3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29" h="3244">
                  <a:moveTo>
                    <a:pt x="223" y="784"/>
                  </a:moveTo>
                  <a:lnTo>
                    <a:pt x="223" y="1120"/>
                  </a:lnTo>
                  <a:lnTo>
                    <a:pt x="782" y="1120"/>
                  </a:lnTo>
                  <a:lnTo>
                    <a:pt x="782" y="784"/>
                  </a:lnTo>
                  <a:lnTo>
                    <a:pt x="223" y="784"/>
                  </a:lnTo>
                  <a:close/>
                  <a:moveTo>
                    <a:pt x="111" y="0"/>
                  </a:moveTo>
                  <a:lnTo>
                    <a:pt x="1006" y="0"/>
                  </a:lnTo>
                  <a:lnTo>
                    <a:pt x="1006" y="225"/>
                  </a:lnTo>
                  <a:lnTo>
                    <a:pt x="223" y="225"/>
                  </a:lnTo>
                  <a:lnTo>
                    <a:pt x="223" y="559"/>
                  </a:lnTo>
                  <a:lnTo>
                    <a:pt x="1006" y="559"/>
                  </a:lnTo>
                  <a:lnTo>
                    <a:pt x="1006" y="1120"/>
                  </a:lnTo>
                  <a:lnTo>
                    <a:pt x="1229" y="1120"/>
                  </a:lnTo>
                  <a:lnTo>
                    <a:pt x="1229" y="1343"/>
                  </a:lnTo>
                  <a:lnTo>
                    <a:pt x="1006" y="1343"/>
                  </a:lnTo>
                  <a:lnTo>
                    <a:pt x="1006" y="3244"/>
                  </a:lnTo>
                  <a:lnTo>
                    <a:pt x="782" y="3244"/>
                  </a:lnTo>
                  <a:lnTo>
                    <a:pt x="782" y="1343"/>
                  </a:lnTo>
                  <a:lnTo>
                    <a:pt x="223" y="1343"/>
                  </a:lnTo>
                  <a:lnTo>
                    <a:pt x="223" y="2908"/>
                  </a:lnTo>
                  <a:lnTo>
                    <a:pt x="0" y="2908"/>
                  </a:lnTo>
                  <a:lnTo>
                    <a:pt x="0" y="112"/>
                  </a:lnTo>
                  <a:lnTo>
                    <a:pt x="3" y="83"/>
                  </a:lnTo>
                  <a:lnTo>
                    <a:pt x="14" y="55"/>
                  </a:lnTo>
                  <a:lnTo>
                    <a:pt x="32" y="32"/>
                  </a:lnTo>
                  <a:lnTo>
                    <a:pt x="55" y="16"/>
                  </a:lnTo>
                  <a:lnTo>
                    <a:pt x="81" y="5"/>
                  </a:lnTo>
                  <a:lnTo>
                    <a:pt x="111" y="0"/>
                  </a:lnTo>
                  <a:close/>
                </a:path>
              </a:pathLst>
            </a:custGeom>
            <a:solidFill>
              <a:srgbClr val="16415D"/>
            </a:solidFill>
            <a:ln w="0">
              <a:solidFill>
                <a:srgbClr val="16415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25" name="群組 24"/>
          <p:cNvGrpSpPr/>
          <p:nvPr/>
        </p:nvGrpSpPr>
        <p:grpSpPr>
          <a:xfrm>
            <a:off x="11639006" y="6289522"/>
            <a:ext cx="442158" cy="442158"/>
            <a:chOff x="11639006" y="6289522"/>
            <a:chExt cx="442158" cy="442158"/>
          </a:xfrm>
        </p:grpSpPr>
        <p:sp>
          <p:nvSpPr>
            <p:cNvPr id="26" name="橢圓 25"/>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7" name="文字方塊 26"/>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15</a:t>
              </a:r>
              <a:endParaRPr lang="zh-TW" altLang="en-US" dirty="0">
                <a:solidFill>
                  <a:schemeClr val="bg1"/>
                </a:solidFill>
              </a:endParaRPr>
            </a:p>
          </p:txBody>
        </p:sp>
      </p:grpSp>
      <p:sp>
        <p:nvSpPr>
          <p:cNvPr id="28" name="文字方塊 27"/>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研究可行政策</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9" name="圖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1545326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諮詢管道的普及性</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8" name="文字方塊 47"/>
          <p:cNvSpPr txBox="1"/>
          <p:nvPr/>
        </p:nvSpPr>
        <p:spPr>
          <a:xfrm>
            <a:off x="5229156" y="1921095"/>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內容</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5229155" y="2992967"/>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1" name="文字方塊 50"/>
          <p:cNvSpPr txBox="1"/>
          <p:nvPr/>
        </p:nvSpPr>
        <p:spPr>
          <a:xfrm>
            <a:off x="5237794" y="4091498"/>
            <a:ext cx="1010386"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5100865" y="5325997"/>
            <a:ext cx="1422088"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支持</a:t>
            </a:r>
            <a:r>
              <a:rPr lang="zh-TW" altLang="en-US" sz="3200" dirty="0" smtClean="0">
                <a:solidFill>
                  <a:srgbClr val="00B050"/>
                </a:solidFill>
                <a:latin typeface="微軟正黑體" panose="020B0604030504040204" pitchFamily="34" charset="-120"/>
                <a:ea typeface="微軟正黑體" panose="020B0604030504040204" pitchFamily="34" charset="-120"/>
              </a:rPr>
              <a:t>者</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6691500" y="1921094"/>
            <a:ext cx="5500500" cy="584775"/>
          </a:xfrm>
          <a:prstGeom prst="rect">
            <a:avLst/>
          </a:prstGeom>
          <a:noFill/>
        </p:spPr>
        <p:txBody>
          <a:bodyPr wrap="square" rtlCol="0">
            <a:spAutoFit/>
          </a:bodyPr>
          <a:lstStyle/>
          <a:p>
            <a:r>
              <a:rPr kumimoji="1" lang="en-US" altLang="zh-TW" sz="3200" dirty="0" smtClean="0">
                <a:latin typeface="微軟正黑體" panose="020B0604030504040204" pitchFamily="34" charset="-120"/>
                <a:ea typeface="微軟正黑體" panose="020B0604030504040204" pitchFamily="34" charset="-120"/>
              </a:rPr>
              <a:t>1955</a:t>
            </a:r>
            <a:r>
              <a:rPr kumimoji="1" lang="zh-TW" altLang="en-US" sz="3200" dirty="0" smtClean="0">
                <a:latin typeface="微軟正黑體" panose="020B0604030504040204" pitchFamily="34" charset="-120"/>
                <a:ea typeface="微軟正黑體" panose="020B0604030504040204" pitchFamily="34" charset="-120"/>
              </a:rPr>
              <a:t>諮詢管道</a:t>
            </a:r>
          </a:p>
        </p:txBody>
      </p:sp>
      <p:sp>
        <p:nvSpPr>
          <p:cNvPr id="54" name="文字方塊 53"/>
          <p:cNvSpPr txBox="1"/>
          <p:nvPr/>
        </p:nvSpPr>
        <p:spPr>
          <a:xfrm>
            <a:off x="6691500" y="2983905"/>
            <a:ext cx="4859055" cy="584775"/>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多元語言的服務諮詢管道</a:t>
            </a:r>
          </a:p>
        </p:txBody>
      </p:sp>
      <p:sp>
        <p:nvSpPr>
          <p:cNvPr id="55" name="文字方塊 54"/>
          <p:cNvSpPr txBox="1"/>
          <p:nvPr/>
        </p:nvSpPr>
        <p:spPr>
          <a:xfrm>
            <a:off x="6691499" y="3990099"/>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明文未特別針對女性懷孕移工設置處理流程</a:t>
            </a:r>
          </a:p>
        </p:txBody>
      </p:sp>
      <p:sp>
        <p:nvSpPr>
          <p:cNvPr id="45" name="文字方塊 44"/>
          <p:cNvSpPr txBox="1"/>
          <p:nvPr/>
        </p:nvSpPr>
        <p:spPr>
          <a:xfrm>
            <a:off x="6691499" y="5325996"/>
            <a:ext cx="4859055" cy="584775"/>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移工</a:t>
            </a:r>
          </a:p>
        </p:txBody>
      </p:sp>
      <p:pic>
        <p:nvPicPr>
          <p:cNvPr id="3" name="圖片 2"/>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01569" y="2506672"/>
            <a:ext cx="4599296" cy="2560645"/>
          </a:xfrm>
          <a:prstGeom prst="rect">
            <a:avLst/>
          </a:prstGeom>
        </p:spPr>
      </p:pic>
      <p:grpSp>
        <p:nvGrpSpPr>
          <p:cNvPr id="15" name="群組 14"/>
          <p:cNvGrpSpPr/>
          <p:nvPr/>
        </p:nvGrpSpPr>
        <p:grpSpPr>
          <a:xfrm>
            <a:off x="11639006" y="6289522"/>
            <a:ext cx="442158" cy="442158"/>
            <a:chOff x="11639006" y="6289522"/>
            <a:chExt cx="442158" cy="442158"/>
          </a:xfrm>
        </p:grpSpPr>
        <p:sp>
          <p:nvSpPr>
            <p:cNvPr id="16" name="橢圓 15"/>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7" name="文字方塊 16"/>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16</a:t>
              </a:r>
              <a:endParaRPr lang="zh-TW" altLang="en-US" dirty="0">
                <a:solidFill>
                  <a:schemeClr val="bg1"/>
                </a:solidFill>
              </a:endParaRPr>
            </a:p>
          </p:txBody>
        </p:sp>
      </p:grpSp>
      <p:sp>
        <p:nvSpPr>
          <p:cNvPr id="18" name="文字方塊 17"/>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研究可行政策</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9" name="圖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1839637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提供衛教相關資訊及管道</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6" name="內容版面配置區 2"/>
          <p:cNvSpPr txBox="1">
            <a:spLocks/>
          </p:cNvSpPr>
          <p:nvPr/>
        </p:nvSpPr>
        <p:spPr>
          <a:xfrm>
            <a:off x="6277517" y="5406974"/>
            <a:ext cx="2810069" cy="56917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dirty="0" smtClean="0">
                <a:latin typeface="微軟正黑體" panose="020B0604030504040204" pitchFamily="34" charset="-120"/>
                <a:ea typeface="微軟正黑體" panose="020B0604030504040204" pitchFamily="34" charset="-120"/>
              </a:rPr>
              <a:t>雇主</a:t>
            </a:r>
          </a:p>
        </p:txBody>
      </p:sp>
      <p:sp>
        <p:nvSpPr>
          <p:cNvPr id="48" name="文字方塊 47"/>
          <p:cNvSpPr txBox="1"/>
          <p:nvPr/>
        </p:nvSpPr>
        <p:spPr>
          <a:xfrm>
            <a:off x="4874992" y="198647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內容</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4874992" y="315382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1" name="文字方塊 50"/>
          <p:cNvSpPr txBox="1"/>
          <p:nvPr/>
        </p:nvSpPr>
        <p:spPr>
          <a:xfrm>
            <a:off x="4883630" y="4156877"/>
            <a:ext cx="1010386"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4746701" y="5391376"/>
            <a:ext cx="1422088"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反對者</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6277518" y="1872434"/>
            <a:ext cx="5254386"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香港團體</a:t>
            </a:r>
            <a:r>
              <a:rPr kumimoji="1" lang="en-US" altLang="zh-TW" sz="3200" dirty="0" err="1" smtClean="0">
                <a:latin typeface="微軟正黑體" panose="020B0604030504040204" pitchFamily="34" charset="-120"/>
                <a:ea typeface="微軟正黑體" panose="020B0604030504040204" pitchFamily="34" charset="-120"/>
              </a:rPr>
              <a:t>PathFinders</a:t>
            </a:r>
            <a:r>
              <a:rPr kumimoji="1" lang="zh-TW" altLang="en-US" sz="3200" dirty="0" smtClean="0">
                <a:latin typeface="微軟正黑體" panose="020B0604030504040204" pitchFamily="34" charset="-120"/>
                <a:ea typeface="微軟正黑體" panose="020B0604030504040204" pitchFamily="34" charset="-120"/>
              </a:rPr>
              <a:t>提供移工教育資源、諮詢管道</a:t>
            </a:r>
            <a:endParaRPr kumimoji="1" lang="zh-TW" altLang="en-US" sz="3200" dirty="0">
              <a:latin typeface="微軟正黑體" panose="020B0604030504040204" pitchFamily="34" charset="-120"/>
              <a:ea typeface="微軟正黑體" panose="020B0604030504040204" pitchFamily="34" charset="-120"/>
            </a:endParaRPr>
          </a:p>
        </p:txBody>
      </p:sp>
      <p:sp>
        <p:nvSpPr>
          <p:cNvPr id="54" name="文字方塊 53"/>
          <p:cNvSpPr txBox="1"/>
          <p:nvPr/>
        </p:nvSpPr>
        <p:spPr>
          <a:xfrm>
            <a:off x="6277517" y="3156406"/>
            <a:ext cx="4859055" cy="584775"/>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提升移工權利意識</a:t>
            </a:r>
          </a:p>
        </p:txBody>
      </p:sp>
      <p:sp>
        <p:nvSpPr>
          <p:cNvPr id="55" name="文字方塊 54"/>
          <p:cNvSpPr txBox="1"/>
          <p:nvPr/>
        </p:nvSpPr>
        <p:spPr>
          <a:xfrm>
            <a:off x="6277517" y="4076836"/>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與工作時間衝突、雇主意願低</a:t>
            </a:r>
          </a:p>
        </p:txBody>
      </p:sp>
      <p:pic>
        <p:nvPicPr>
          <p:cNvPr id="14" name="圖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729" y="1872434"/>
            <a:ext cx="3892244" cy="3924236"/>
          </a:xfrm>
          <a:prstGeom prst="rect">
            <a:avLst/>
          </a:prstGeom>
        </p:spPr>
      </p:pic>
      <p:sp>
        <p:nvSpPr>
          <p:cNvPr id="15" name="文字方塊 14"/>
          <p:cNvSpPr txBox="1"/>
          <p:nvPr/>
        </p:nvSpPr>
        <p:spPr>
          <a:xfrm>
            <a:off x="1272810" y="5642781"/>
            <a:ext cx="3602182"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圖片來源：</a:t>
            </a:r>
            <a:r>
              <a:rPr lang="en-US" altLang="zh-TW" sz="1400" dirty="0" smtClean="0">
                <a:latin typeface="微軟正黑體" panose="020B0604030504040204" pitchFamily="34" charset="-120"/>
                <a:ea typeface="微軟正黑體" panose="020B0604030504040204" pitchFamily="34" charset="-120"/>
              </a:rPr>
              <a:t>〈</a:t>
            </a:r>
            <a:r>
              <a:rPr lang="en-US" altLang="zh-TW" sz="1400" dirty="0" err="1" smtClean="0">
                <a:latin typeface="微軟正黑體" panose="020B0604030504040204" pitchFamily="34" charset="-120"/>
                <a:ea typeface="微軟正黑體" panose="020B0604030504040204" pitchFamily="34" charset="-120"/>
              </a:rPr>
              <a:t>PathFinders</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粉絲專頁</a:t>
            </a:r>
            <a:r>
              <a:rPr lang="en-US" altLang="zh-TW" sz="1400" dirty="0" smtClean="0">
                <a:latin typeface="微軟正黑體" panose="020B0604030504040204" pitchFamily="34" charset="-120"/>
                <a:ea typeface="微軟正黑體" panose="020B0604030504040204" pitchFamily="34" charset="-120"/>
              </a:rPr>
              <a:t>)</a:t>
            </a:r>
            <a:endParaRPr lang="zh-TW" altLang="en-US" sz="1400" dirty="0">
              <a:latin typeface="微軟正黑體" panose="020B0604030504040204" pitchFamily="34" charset="-120"/>
              <a:ea typeface="微軟正黑體" panose="020B0604030504040204" pitchFamily="34" charset="-120"/>
            </a:endParaRPr>
          </a:p>
        </p:txBody>
      </p:sp>
      <p:grpSp>
        <p:nvGrpSpPr>
          <p:cNvPr id="17" name="群組 16"/>
          <p:cNvGrpSpPr/>
          <p:nvPr/>
        </p:nvGrpSpPr>
        <p:grpSpPr>
          <a:xfrm>
            <a:off x="11639006" y="6289522"/>
            <a:ext cx="442158" cy="442158"/>
            <a:chOff x="11639006" y="6289522"/>
            <a:chExt cx="442158" cy="442158"/>
          </a:xfrm>
        </p:grpSpPr>
        <p:sp>
          <p:nvSpPr>
            <p:cNvPr id="18" name="橢圓 17"/>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9" name="文字方塊 18"/>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17</a:t>
              </a:r>
              <a:endParaRPr lang="zh-TW" altLang="en-US" dirty="0">
                <a:solidFill>
                  <a:schemeClr val="bg1"/>
                </a:solidFill>
              </a:endParaRPr>
            </a:p>
          </p:txBody>
        </p:sp>
      </p:grpSp>
      <p:sp>
        <p:nvSpPr>
          <p:cNvPr id="21" name="文字方塊 20"/>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研究可行政策</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2" name="圖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8372617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123406" y="-3326"/>
            <a:ext cx="10515600" cy="1325563"/>
          </a:xfrm>
        </p:spPr>
        <p:txBody>
          <a:bodyPr>
            <a:normAutofit/>
          </a:bodyPr>
          <a:lstStyle/>
          <a:p>
            <a:pPr algn="ctr"/>
            <a:r>
              <a:rPr lang="zh-TW" altLang="en-US" sz="5200" dirty="0" smtClean="0">
                <a:solidFill>
                  <a:schemeClr val="accent3">
                    <a:lumMod val="50000"/>
                  </a:schemeClr>
                </a:solidFill>
                <a:latin typeface="微軟正黑體" panose="020B0604030504040204" pitchFamily="34" charset="-120"/>
                <a:ea typeface="微軟正黑體" panose="020B0604030504040204" pitchFamily="34" charset="-120"/>
              </a:rPr>
              <a:t>透過教育促進移工相關議題關注</a:t>
            </a:r>
            <a:endParaRPr lang="zh-TW" altLang="en-US" sz="52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6" name="內容版面配置區 2"/>
          <p:cNvSpPr txBox="1">
            <a:spLocks/>
          </p:cNvSpPr>
          <p:nvPr/>
        </p:nvSpPr>
        <p:spPr>
          <a:xfrm>
            <a:off x="6277517" y="5406974"/>
            <a:ext cx="2810069" cy="56917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dirty="0" smtClean="0">
                <a:latin typeface="微軟正黑體" panose="020B0604030504040204" pitchFamily="34" charset="-120"/>
                <a:ea typeface="微軟正黑體" panose="020B0604030504040204" pitchFamily="34" charset="-120"/>
              </a:rPr>
              <a:t>高中老師</a:t>
            </a:r>
          </a:p>
        </p:txBody>
      </p:sp>
      <p:sp>
        <p:nvSpPr>
          <p:cNvPr id="48" name="文字方塊 47"/>
          <p:cNvSpPr txBox="1"/>
          <p:nvPr/>
        </p:nvSpPr>
        <p:spPr>
          <a:xfrm>
            <a:off x="4874992" y="198647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內容</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4874992" y="315382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1" name="文字方塊 50"/>
          <p:cNvSpPr txBox="1"/>
          <p:nvPr/>
        </p:nvSpPr>
        <p:spPr>
          <a:xfrm>
            <a:off x="4883630" y="4156877"/>
            <a:ext cx="1010386"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4746701" y="5391376"/>
            <a:ext cx="1422088"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支持</a:t>
            </a:r>
            <a:r>
              <a:rPr lang="zh-TW" altLang="en-US" sz="3200" dirty="0" smtClean="0">
                <a:solidFill>
                  <a:srgbClr val="00B050"/>
                </a:solidFill>
                <a:latin typeface="微軟正黑體" panose="020B0604030504040204" pitchFamily="34" charset="-120"/>
                <a:ea typeface="微軟正黑體" panose="020B0604030504040204" pitchFamily="34" charset="-120"/>
              </a:rPr>
              <a:t>者</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6277518" y="1872434"/>
            <a:ext cx="5254386" cy="1077218"/>
          </a:xfrm>
          <a:prstGeom prst="rect">
            <a:avLst/>
          </a:prstGeom>
          <a:noFill/>
        </p:spPr>
        <p:txBody>
          <a:bodyPr wrap="square" rtlCol="0">
            <a:spAutoFit/>
          </a:bodyPr>
          <a:lstStyle/>
          <a:p>
            <a:r>
              <a:rPr kumimoji="1" lang="en-US" altLang="zh-TW" sz="3200" dirty="0" smtClean="0">
                <a:latin typeface="微軟正黑體" panose="020B0604030504040204" pitchFamily="34" charset="-120"/>
                <a:ea typeface="微軟正黑體" panose="020B0604030504040204" pitchFamily="34" charset="-120"/>
              </a:rPr>
              <a:t>〈1095</a:t>
            </a:r>
            <a:r>
              <a:rPr kumimoji="1" lang="zh-TW" altLang="en-US" sz="3200" dirty="0" smtClean="0">
                <a:latin typeface="微軟正黑體" panose="020B0604030504040204" pitchFamily="34" charset="-120"/>
                <a:ea typeface="微軟正黑體" panose="020B0604030504040204" pitchFamily="34" charset="-120"/>
              </a:rPr>
              <a:t>，</a:t>
            </a:r>
            <a:r>
              <a:rPr kumimoji="1" lang="en-US" altLang="zh-TW" sz="3200" dirty="0" smtClean="0">
                <a:latin typeface="微軟正黑體" panose="020B0604030504040204" pitchFamily="34" charset="-120"/>
                <a:ea typeface="微軟正黑體" panose="020B0604030504040204" pitchFamily="34" charset="-120"/>
              </a:rPr>
              <a:t>〉</a:t>
            </a:r>
            <a:r>
              <a:rPr kumimoji="1" lang="zh-TW" altLang="en-US" sz="3200" dirty="0" smtClean="0">
                <a:latin typeface="微軟正黑體" panose="020B0604030504040204" pitchFamily="34" charset="-120"/>
                <a:ea typeface="微軟正黑體" panose="020B0604030504040204" pitchFamily="34" charset="-120"/>
              </a:rPr>
              <a:t>設計移工人生體驗桌遊教材</a:t>
            </a:r>
          </a:p>
        </p:txBody>
      </p:sp>
      <p:sp>
        <p:nvSpPr>
          <p:cNvPr id="54" name="文字方塊 53"/>
          <p:cNvSpPr txBox="1"/>
          <p:nvPr/>
        </p:nvSpPr>
        <p:spPr>
          <a:xfrm>
            <a:off x="6277517" y="3156406"/>
            <a:ext cx="4859055" cy="584775"/>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桌遊趣味性、由淺入深</a:t>
            </a:r>
          </a:p>
        </p:txBody>
      </p:sp>
      <p:sp>
        <p:nvSpPr>
          <p:cNvPr id="55" name="文字方塊 54"/>
          <p:cNvSpPr txBox="1"/>
          <p:nvPr/>
        </p:nvSpPr>
        <p:spPr>
          <a:xfrm>
            <a:off x="6277517" y="4076836"/>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趣味性相對其他桌遊低、遊戲內容不夠全面</a:t>
            </a:r>
          </a:p>
        </p:txBody>
      </p:sp>
      <p:pic>
        <p:nvPicPr>
          <p:cNvPr id="21" name="圖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873" y="2069519"/>
            <a:ext cx="4313100" cy="3338160"/>
          </a:xfrm>
          <a:prstGeom prst="rect">
            <a:avLst/>
          </a:prstGeom>
          <a:ln>
            <a:noFill/>
          </a:ln>
          <a:effectLst>
            <a:softEdge rad="112500"/>
          </a:effectLst>
        </p:spPr>
      </p:pic>
      <p:sp>
        <p:nvSpPr>
          <p:cNvPr id="3" name="文字方塊 2"/>
          <p:cNvSpPr txBox="1"/>
          <p:nvPr/>
        </p:nvSpPr>
        <p:spPr>
          <a:xfrm>
            <a:off x="471055" y="5392644"/>
            <a:ext cx="3602182"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圖片來源：</a:t>
            </a:r>
            <a:r>
              <a:rPr lang="en-US" altLang="zh-TW" sz="1400" dirty="0" smtClean="0">
                <a:latin typeface="微軟正黑體" panose="020B0604030504040204" pitchFamily="34" charset="-120"/>
                <a:ea typeface="微軟正黑體" panose="020B0604030504040204" pitchFamily="34" charset="-120"/>
              </a:rPr>
              <a:t>〈1095</a:t>
            </a:r>
            <a:r>
              <a:rPr lang="zh-TW" altLang="en-US" sz="1400" dirty="0" smtClean="0">
                <a:latin typeface="微軟正黑體" panose="020B0604030504040204" pitchFamily="34" charset="-120"/>
                <a:ea typeface="微軟正黑體" panose="020B0604030504040204" pitchFamily="34" charset="-120"/>
              </a:rPr>
              <a:t>，</a:t>
            </a:r>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粉絲專頁</a:t>
            </a:r>
            <a:r>
              <a:rPr lang="en-US" altLang="zh-TW" sz="1400" dirty="0" smtClean="0">
                <a:latin typeface="微軟正黑體" panose="020B0604030504040204" pitchFamily="34" charset="-120"/>
                <a:ea typeface="微軟正黑體" panose="020B0604030504040204" pitchFamily="34" charset="-120"/>
              </a:rPr>
              <a:t>)</a:t>
            </a:r>
            <a:endParaRPr lang="zh-TW" altLang="en-US" sz="1400" dirty="0">
              <a:latin typeface="微軟正黑體" panose="020B0604030504040204" pitchFamily="34" charset="-120"/>
              <a:ea typeface="微軟正黑體" panose="020B0604030504040204" pitchFamily="34" charset="-120"/>
            </a:endParaRPr>
          </a:p>
        </p:txBody>
      </p:sp>
      <p:grpSp>
        <p:nvGrpSpPr>
          <p:cNvPr id="16" name="群組 15"/>
          <p:cNvGrpSpPr/>
          <p:nvPr/>
        </p:nvGrpSpPr>
        <p:grpSpPr>
          <a:xfrm>
            <a:off x="11639006" y="6289522"/>
            <a:ext cx="442158" cy="442158"/>
            <a:chOff x="11639006" y="6289522"/>
            <a:chExt cx="442158" cy="442158"/>
          </a:xfrm>
        </p:grpSpPr>
        <p:sp>
          <p:nvSpPr>
            <p:cNvPr id="17" name="橢圓 16"/>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8" name="文字方塊 17"/>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18</a:t>
              </a:r>
              <a:endParaRPr lang="zh-TW" altLang="en-US" dirty="0">
                <a:solidFill>
                  <a:schemeClr val="bg1"/>
                </a:solidFill>
              </a:endParaRPr>
            </a:p>
          </p:txBody>
        </p:sp>
      </p:grpSp>
      <p:sp>
        <p:nvSpPr>
          <p:cNvPr id="19" name="文字方塊 18"/>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研究可行政策</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2" name="圖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4142921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以實際行動凝聚社會意識</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6" name="內容版面配置區 2"/>
          <p:cNvSpPr txBox="1">
            <a:spLocks/>
          </p:cNvSpPr>
          <p:nvPr/>
        </p:nvSpPr>
        <p:spPr>
          <a:xfrm>
            <a:off x="6277517" y="5406974"/>
            <a:ext cx="2810069" cy="56917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zh-TW" altLang="en-US" sz="3200" dirty="0" smtClean="0">
                <a:latin typeface="微軟正黑體" panose="020B0604030504040204" pitchFamily="34" charset="-120"/>
                <a:ea typeface="微軟正黑體" panose="020B0604030504040204" pitchFamily="34" charset="-120"/>
              </a:rPr>
              <a:t>受打擾的民眾</a:t>
            </a:r>
          </a:p>
        </p:txBody>
      </p:sp>
      <p:sp>
        <p:nvSpPr>
          <p:cNvPr id="48" name="文字方塊 47"/>
          <p:cNvSpPr txBox="1"/>
          <p:nvPr/>
        </p:nvSpPr>
        <p:spPr>
          <a:xfrm>
            <a:off x="4874992" y="1986474"/>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內容</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0" name="文字方塊 49"/>
          <p:cNvSpPr txBox="1"/>
          <p:nvPr/>
        </p:nvSpPr>
        <p:spPr>
          <a:xfrm>
            <a:off x="4874991" y="3058346"/>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1" name="文字方塊 50"/>
          <p:cNvSpPr txBox="1"/>
          <p:nvPr/>
        </p:nvSpPr>
        <p:spPr>
          <a:xfrm>
            <a:off x="4883630" y="4156877"/>
            <a:ext cx="1010386"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2" name="文字方塊 51"/>
          <p:cNvSpPr txBox="1"/>
          <p:nvPr/>
        </p:nvSpPr>
        <p:spPr>
          <a:xfrm>
            <a:off x="4746701" y="5391376"/>
            <a:ext cx="1422088"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反</a:t>
            </a:r>
            <a:r>
              <a:rPr lang="zh-TW" altLang="en-US" sz="3200" dirty="0">
                <a:solidFill>
                  <a:srgbClr val="00B050"/>
                </a:solidFill>
                <a:latin typeface="微軟正黑體" panose="020B0604030504040204" pitchFamily="34" charset="-120"/>
                <a:ea typeface="微軟正黑體" panose="020B0604030504040204" pitchFamily="34" charset="-120"/>
              </a:rPr>
              <a:t>對</a:t>
            </a:r>
            <a:r>
              <a:rPr lang="zh-TW" altLang="en-US" sz="3200" dirty="0" smtClean="0">
                <a:solidFill>
                  <a:srgbClr val="00B050"/>
                </a:solidFill>
                <a:latin typeface="微軟正黑體" panose="020B0604030504040204" pitchFamily="34" charset="-120"/>
                <a:ea typeface="微軟正黑體" panose="020B0604030504040204" pitchFamily="34" charset="-120"/>
              </a:rPr>
              <a:t>者</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6277518" y="1872434"/>
            <a:ext cx="5500500"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苗栗聖方濟育幼院「我來騎車環島，你為孩子祈禱」活動</a:t>
            </a:r>
          </a:p>
        </p:txBody>
      </p:sp>
      <p:sp>
        <p:nvSpPr>
          <p:cNvPr id="54" name="文字方塊 53"/>
          <p:cNvSpPr txBox="1"/>
          <p:nvPr/>
        </p:nvSpPr>
        <p:spPr>
          <a:xfrm>
            <a:off x="6277517" y="2974058"/>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身體力行去宣傳理念讓更多人響應</a:t>
            </a:r>
          </a:p>
        </p:txBody>
      </p:sp>
      <p:sp>
        <p:nvSpPr>
          <p:cNvPr id="55" name="文字方塊 54"/>
          <p:cNvSpPr txBox="1"/>
          <p:nvPr/>
        </p:nvSpPr>
        <p:spPr>
          <a:xfrm>
            <a:off x="6277517" y="4076836"/>
            <a:ext cx="4859055"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若無法激起關注則無法達預設效果</a:t>
            </a:r>
          </a:p>
        </p:txBody>
      </p:sp>
      <p:pic>
        <p:nvPicPr>
          <p:cNvPr id="45" name="圖片 4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094" y="2476962"/>
            <a:ext cx="3066599" cy="2931748"/>
          </a:xfrm>
          <a:prstGeom prst="rect">
            <a:avLst/>
          </a:prstGeom>
        </p:spPr>
      </p:pic>
      <p:sp>
        <p:nvSpPr>
          <p:cNvPr id="14" name="文字方塊 13"/>
          <p:cNvSpPr txBox="1"/>
          <p:nvPr/>
        </p:nvSpPr>
        <p:spPr>
          <a:xfrm>
            <a:off x="1272809" y="5510989"/>
            <a:ext cx="3602182" cy="307777"/>
          </a:xfrm>
          <a:prstGeom prst="rect">
            <a:avLst/>
          </a:prstGeom>
          <a:noFill/>
        </p:spPr>
        <p:txBody>
          <a:bodyPr wrap="square" rtlCol="0">
            <a:spAutoFit/>
          </a:bodyPr>
          <a:lstStyle/>
          <a:p>
            <a:r>
              <a:rPr lang="en-US" altLang="zh-TW" sz="1400" dirty="0" smtClean="0">
                <a:latin typeface="微軟正黑體" panose="020B0604030504040204" pitchFamily="34" charset="-120"/>
                <a:ea typeface="微軟正黑體" panose="020B0604030504040204" pitchFamily="34" charset="-120"/>
              </a:rPr>
              <a:t>(</a:t>
            </a:r>
            <a:r>
              <a:rPr lang="zh-TW" altLang="en-US" sz="1400" dirty="0" smtClean="0">
                <a:latin typeface="微軟正黑體" panose="020B0604030504040204" pitchFamily="34" charset="-120"/>
                <a:ea typeface="微軟正黑體" panose="020B0604030504040204" pitchFamily="34" charset="-120"/>
              </a:rPr>
              <a:t>圖片來源：天主教聖方濟育幼院官網</a:t>
            </a:r>
            <a:r>
              <a:rPr lang="en-US" altLang="zh-TW" sz="1400" dirty="0" smtClean="0">
                <a:latin typeface="微軟正黑體" panose="020B0604030504040204" pitchFamily="34" charset="-120"/>
                <a:ea typeface="微軟正黑體" panose="020B0604030504040204" pitchFamily="34" charset="-120"/>
              </a:rPr>
              <a:t>)</a:t>
            </a:r>
            <a:endParaRPr lang="zh-TW" altLang="en-US" sz="1400" dirty="0">
              <a:latin typeface="微軟正黑體" panose="020B0604030504040204" pitchFamily="34" charset="-120"/>
              <a:ea typeface="微軟正黑體" panose="020B0604030504040204" pitchFamily="34" charset="-120"/>
            </a:endParaRPr>
          </a:p>
        </p:txBody>
      </p:sp>
      <p:grpSp>
        <p:nvGrpSpPr>
          <p:cNvPr id="16" name="群組 15"/>
          <p:cNvGrpSpPr/>
          <p:nvPr/>
        </p:nvGrpSpPr>
        <p:grpSpPr>
          <a:xfrm>
            <a:off x="11639006" y="6289522"/>
            <a:ext cx="442158" cy="442158"/>
            <a:chOff x="11639006" y="6289522"/>
            <a:chExt cx="442158" cy="442158"/>
          </a:xfrm>
        </p:grpSpPr>
        <p:sp>
          <p:nvSpPr>
            <p:cNvPr id="17" name="橢圓 16"/>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8" name="文字方塊 17"/>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19</a:t>
              </a:r>
              <a:endParaRPr lang="zh-TW" altLang="en-US" dirty="0">
                <a:solidFill>
                  <a:schemeClr val="bg1"/>
                </a:solidFill>
              </a:endParaRPr>
            </a:p>
          </p:txBody>
        </p:sp>
      </p:grpSp>
      <p:sp>
        <p:nvSpPr>
          <p:cNvPr id="19" name="文字方塊 18"/>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研究可行政策</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1" name="圖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358340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594077"/>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1291298" y="4700927"/>
            <a:ext cx="10664141" cy="1107996"/>
          </a:xfrm>
          <a:prstGeom prst="rect">
            <a:avLst/>
          </a:prstGeom>
          <a:noFill/>
        </p:spPr>
        <p:txBody>
          <a:bodyPr wrap="square" rtlCol="0">
            <a:spAutoFit/>
          </a:bodyPr>
          <a:lstStyle/>
          <a:p>
            <a:r>
              <a:rPr lang="zh-TW" altLang="en-US" sz="6600" dirty="0" smtClean="0">
                <a:latin typeface="微軟正黑體" panose="020B0604030504040204" pitchFamily="34" charset="-120"/>
                <a:ea typeface="微軟正黑體" panose="020B0604030504040204" pitchFamily="34" charset="-120"/>
              </a:rPr>
              <a:t>第</a:t>
            </a:r>
            <a:r>
              <a:rPr lang="zh-TW" altLang="en-US" sz="6600" dirty="0">
                <a:latin typeface="微軟正黑體" panose="020B0604030504040204" pitchFamily="34" charset="-120"/>
                <a:ea typeface="微軟正黑體" panose="020B0604030504040204" pitchFamily="34" charset="-120"/>
              </a:rPr>
              <a:t>三</a:t>
            </a:r>
            <a:r>
              <a:rPr lang="zh-TW" altLang="en-US" sz="6600" dirty="0" smtClean="0">
                <a:latin typeface="微軟正黑體" panose="020B0604030504040204" pitchFamily="34" charset="-120"/>
                <a:ea typeface="微軟正黑體" panose="020B0604030504040204" pitchFamily="34" charset="-120"/>
              </a:rPr>
              <a:t>步驟</a:t>
            </a:r>
            <a:r>
              <a:rPr lang="en-US" altLang="zh-TW" sz="6600" dirty="0" smtClean="0">
                <a:latin typeface="微軟正黑體" panose="020B0604030504040204" pitchFamily="34" charset="-120"/>
                <a:ea typeface="微軟正黑體" panose="020B0604030504040204" pitchFamily="34" charset="-120"/>
              </a:rPr>
              <a:t>-</a:t>
            </a:r>
            <a:r>
              <a:rPr lang="zh-TW" altLang="en-US" sz="6600" dirty="0" smtClean="0">
                <a:latin typeface="微軟正黑體" panose="020B0604030504040204" pitchFamily="34" charset="-120"/>
                <a:ea typeface="微軟正黑體" panose="020B0604030504040204" pitchFamily="34" charset="-120"/>
              </a:rPr>
              <a:t>提出我方解決方案</a:t>
            </a:r>
          </a:p>
        </p:txBody>
      </p:sp>
      <p:sp>
        <p:nvSpPr>
          <p:cNvPr id="9" name="矩形 8"/>
          <p:cNvSpPr/>
          <p:nvPr/>
        </p:nvSpPr>
        <p:spPr>
          <a:xfrm>
            <a:off x="0" y="4594077"/>
            <a:ext cx="463479" cy="1214846"/>
          </a:xfrm>
          <a:prstGeom prst="rect">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圖片 1"/>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291298" y="374673"/>
            <a:ext cx="5903226" cy="3935484"/>
          </a:xfrm>
          <a:prstGeom prst="rect">
            <a:avLst/>
          </a:prstGeom>
          <a:ln>
            <a:noFill/>
          </a:ln>
          <a:effectLst>
            <a:softEdge rad="112500"/>
          </a:effectLst>
        </p:spPr>
      </p:pic>
      <p:grpSp>
        <p:nvGrpSpPr>
          <p:cNvPr id="8" name="群組 7"/>
          <p:cNvGrpSpPr/>
          <p:nvPr/>
        </p:nvGrpSpPr>
        <p:grpSpPr>
          <a:xfrm>
            <a:off x="11639006" y="6289522"/>
            <a:ext cx="442158" cy="442158"/>
            <a:chOff x="11639006" y="6289522"/>
            <a:chExt cx="442158" cy="442158"/>
          </a:xfrm>
        </p:grpSpPr>
        <p:sp>
          <p:nvSpPr>
            <p:cNvPr id="10" name="橢圓 9"/>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1" name="文字方塊 10"/>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20</a:t>
              </a:r>
              <a:endParaRPr lang="zh-TW" altLang="en-US" dirty="0">
                <a:solidFill>
                  <a:schemeClr val="bg1"/>
                </a:solidFill>
              </a:endParaRPr>
            </a:p>
          </p:txBody>
        </p:sp>
      </p:gr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0509" y="0"/>
            <a:ext cx="1191491" cy="1191491"/>
          </a:xfrm>
          <a:prstGeom prst="rect">
            <a:avLst/>
          </a:prstGeom>
        </p:spPr>
      </p:pic>
    </p:spTree>
    <p:extLst>
      <p:ext uri="{BB962C8B-B14F-4D97-AF65-F5344CB8AC3E}">
        <p14:creationId xmlns:p14="http://schemas.microsoft.com/office/powerpoint/2010/main" val="34265181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302642" y="1344829"/>
            <a:ext cx="9867377" cy="4243560"/>
            <a:chOff x="809129" y="1331134"/>
            <a:chExt cx="9867377" cy="4243560"/>
          </a:xfrm>
        </p:grpSpPr>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129" y="1331134"/>
              <a:ext cx="9867377" cy="4243560"/>
            </a:xfrm>
            <a:prstGeom prst="rect">
              <a:avLst/>
            </a:prstGeom>
          </p:spPr>
        </p:pic>
        <p:sp>
          <p:nvSpPr>
            <p:cNvPr id="9" name="文字方塊 8"/>
            <p:cNvSpPr txBox="1"/>
            <p:nvPr/>
          </p:nvSpPr>
          <p:spPr>
            <a:xfrm>
              <a:off x="1976258" y="2277203"/>
              <a:ext cx="734399" cy="369332"/>
            </a:xfrm>
            <a:prstGeom prst="rect">
              <a:avLst/>
            </a:prstGeom>
            <a:solidFill>
              <a:srgbClr val="FFFF00"/>
            </a:solidFill>
          </p:spPr>
          <p:txBody>
            <a:bodyPr wrap="square" rtlCol="0">
              <a:spAutoFit/>
            </a:bodyPr>
            <a:lstStyle/>
            <a:p>
              <a:r>
                <a:rPr lang="en-US" altLang="zh-TW" dirty="0" smtClean="0"/>
                <a:t>63.00</a:t>
              </a:r>
              <a:endParaRPr lang="zh-TW" altLang="en-US" dirty="0"/>
            </a:p>
          </p:txBody>
        </p:sp>
        <p:sp>
          <p:nvSpPr>
            <p:cNvPr id="19" name="文字方塊 18"/>
            <p:cNvSpPr txBox="1"/>
            <p:nvPr/>
          </p:nvSpPr>
          <p:spPr>
            <a:xfrm>
              <a:off x="9948851" y="2277203"/>
              <a:ext cx="594458" cy="369332"/>
            </a:xfrm>
            <a:prstGeom prst="rect">
              <a:avLst/>
            </a:prstGeom>
            <a:solidFill>
              <a:srgbClr val="FFFF00"/>
            </a:solidFill>
          </p:spPr>
          <p:txBody>
            <a:bodyPr wrap="square" rtlCol="0">
              <a:spAutoFit/>
            </a:bodyPr>
            <a:lstStyle/>
            <a:p>
              <a:r>
                <a:rPr lang="en-US" altLang="zh-TW" dirty="0" smtClean="0"/>
                <a:t>26.5</a:t>
              </a:r>
              <a:endParaRPr lang="zh-TW" altLang="en-US" dirty="0"/>
            </a:p>
          </p:txBody>
        </p:sp>
        <p:sp>
          <p:nvSpPr>
            <p:cNvPr id="20" name="文字方塊 19"/>
            <p:cNvSpPr txBox="1"/>
            <p:nvPr/>
          </p:nvSpPr>
          <p:spPr>
            <a:xfrm>
              <a:off x="1976257" y="5069012"/>
              <a:ext cx="734399" cy="369332"/>
            </a:xfrm>
            <a:prstGeom prst="rect">
              <a:avLst/>
            </a:prstGeom>
            <a:solidFill>
              <a:srgbClr val="FFFF00"/>
            </a:solidFill>
          </p:spPr>
          <p:txBody>
            <a:bodyPr wrap="square" rtlCol="0">
              <a:spAutoFit/>
            </a:bodyPr>
            <a:lstStyle/>
            <a:p>
              <a:r>
                <a:rPr lang="en-US" altLang="zh-TW" dirty="0" smtClean="0"/>
                <a:t>70.00</a:t>
              </a:r>
              <a:endParaRPr lang="zh-TW" altLang="en-US" dirty="0"/>
            </a:p>
          </p:txBody>
        </p:sp>
        <p:sp>
          <p:nvSpPr>
            <p:cNvPr id="21" name="文字方塊 20"/>
            <p:cNvSpPr txBox="1"/>
            <p:nvPr/>
          </p:nvSpPr>
          <p:spPr>
            <a:xfrm>
              <a:off x="9934337" y="5112977"/>
              <a:ext cx="608972" cy="369332"/>
            </a:xfrm>
            <a:prstGeom prst="rect">
              <a:avLst/>
            </a:prstGeom>
            <a:solidFill>
              <a:srgbClr val="FFFF00"/>
            </a:solidFill>
          </p:spPr>
          <p:txBody>
            <a:bodyPr wrap="square" rtlCol="0">
              <a:spAutoFit/>
            </a:bodyPr>
            <a:lstStyle/>
            <a:p>
              <a:r>
                <a:rPr lang="en-US" altLang="zh-TW" dirty="0" smtClean="0"/>
                <a:t>52.5</a:t>
              </a:r>
              <a:endParaRPr lang="zh-TW" altLang="en-US" dirty="0"/>
            </a:p>
          </p:txBody>
        </p:sp>
      </p:grpSp>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79764"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一、提升議題關注度</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1842655" y="5654462"/>
            <a:ext cx="8106196" cy="1077218"/>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透過問卷調查發現大眾因對移工寶寶議題不了解而持有較負面態度</a:t>
            </a:r>
          </a:p>
        </p:txBody>
      </p:sp>
      <p:grpSp>
        <p:nvGrpSpPr>
          <p:cNvPr id="11" name="群組 10"/>
          <p:cNvGrpSpPr/>
          <p:nvPr/>
        </p:nvGrpSpPr>
        <p:grpSpPr>
          <a:xfrm>
            <a:off x="11639006" y="6289522"/>
            <a:ext cx="442158" cy="442158"/>
            <a:chOff x="11639006" y="6289522"/>
            <a:chExt cx="442158" cy="442158"/>
          </a:xfrm>
        </p:grpSpPr>
        <p:sp>
          <p:nvSpPr>
            <p:cNvPr id="12" name="橢圓 1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3" name="文字方塊 12"/>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a:t>
              </a:r>
              <a:r>
                <a:rPr lang="en-US" altLang="zh-TW" dirty="0">
                  <a:solidFill>
                    <a:schemeClr val="bg1"/>
                  </a:solidFill>
                </a:rPr>
                <a:t>1</a:t>
              </a:r>
              <a:endParaRPr lang="zh-TW" altLang="en-US" dirty="0">
                <a:solidFill>
                  <a:schemeClr val="bg1"/>
                </a:solidFill>
              </a:endParaRPr>
            </a:p>
          </p:txBody>
        </p:sp>
      </p:grpSp>
      <p:sp>
        <p:nvSpPr>
          <p:cNvPr id="14" name="文字方塊 13"/>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sp>
        <p:nvSpPr>
          <p:cNvPr id="7" name="矩形 6"/>
          <p:cNvSpPr/>
          <p:nvPr/>
        </p:nvSpPr>
        <p:spPr>
          <a:xfrm>
            <a:off x="1358934" y="2199890"/>
            <a:ext cx="8811085" cy="5126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1393367" y="5069615"/>
            <a:ext cx="8776652" cy="4834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p:nvPr/>
        </p:nvSpPr>
        <p:spPr>
          <a:xfrm>
            <a:off x="10170019" y="3060272"/>
            <a:ext cx="1856915" cy="830997"/>
          </a:xfrm>
          <a:prstGeom prst="rect">
            <a:avLst/>
          </a:prstGeom>
          <a:noFill/>
          <a:ln>
            <a:solidFill>
              <a:schemeClr val="tx1"/>
            </a:solidFill>
          </a:ln>
        </p:spPr>
        <p:txBody>
          <a:bodyPr wrap="square" rtlCol="0">
            <a:spAutoFit/>
          </a:bodyPr>
          <a:lstStyle/>
          <a:p>
            <a:r>
              <a:rPr lang="zh-TW" altLang="en-US" sz="1600" dirty="0" smtClean="0">
                <a:latin typeface="微軟正黑體" panose="020B0604030504040204" pitchFamily="34" charset="-120"/>
                <a:ea typeface="微軟正黑體" panose="020B0604030504040204" pitchFamily="34" charset="-120"/>
              </a:rPr>
              <a:t>態度分數</a:t>
            </a:r>
            <a:endParaRPr lang="en-US" altLang="zh-TW" sz="1600" dirty="0" smtClean="0">
              <a:latin typeface="微軟正黑體" panose="020B0604030504040204" pitchFamily="34" charset="-120"/>
              <a:ea typeface="微軟正黑體" panose="020B0604030504040204" pitchFamily="34" charset="-120"/>
            </a:endParaRPr>
          </a:p>
          <a:p>
            <a:r>
              <a:rPr lang="zh-TW" altLang="en-US" sz="1600" dirty="0" smtClean="0">
                <a:latin typeface="微軟正黑體" panose="020B0604030504040204" pitchFamily="34" charset="-120"/>
                <a:ea typeface="微軟正黑體" panose="020B0604030504040204" pitchFamily="34" charset="-120"/>
              </a:rPr>
              <a:t>最大可能分數</a:t>
            </a:r>
            <a:r>
              <a:rPr lang="en-US" altLang="zh-TW" sz="1600" dirty="0" smtClean="0">
                <a:latin typeface="微軟正黑體" panose="020B0604030504040204" pitchFamily="34" charset="-120"/>
                <a:ea typeface="微軟正黑體" panose="020B0604030504040204" pitchFamily="34" charset="-120"/>
              </a:rPr>
              <a:t>:105</a:t>
            </a:r>
          </a:p>
          <a:p>
            <a:r>
              <a:rPr lang="zh-TW" altLang="en-US" sz="1600" dirty="0" smtClean="0">
                <a:latin typeface="微軟正黑體" panose="020B0604030504040204" pitchFamily="34" charset="-120"/>
                <a:ea typeface="微軟正黑體" panose="020B0604030504040204" pitchFamily="34" charset="-120"/>
              </a:rPr>
              <a:t>最小可能分數</a:t>
            </a:r>
            <a:r>
              <a:rPr lang="en-US" altLang="zh-TW" sz="1600" dirty="0" smtClean="0">
                <a:latin typeface="微軟正黑體" panose="020B0604030504040204" pitchFamily="34" charset="-120"/>
                <a:ea typeface="微軟正黑體" panose="020B0604030504040204" pitchFamily="34" charset="-120"/>
              </a:rPr>
              <a:t>:21</a:t>
            </a:r>
            <a:endParaRPr lang="zh-TW" altLang="en-US" sz="1600" dirty="0">
              <a:latin typeface="微軟正黑體" panose="020B0604030504040204" pitchFamily="34" charset="-120"/>
              <a:ea typeface="微軟正黑體" panose="020B0604030504040204" pitchFamily="34" charset="-120"/>
            </a:endParaRPr>
          </a:p>
        </p:txBody>
      </p:sp>
      <p:pic>
        <p:nvPicPr>
          <p:cNvPr id="15" name="圖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410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553" y="2435238"/>
            <a:ext cx="4114709" cy="4017402"/>
          </a:xfrm>
          <a:prstGeom prst="rect">
            <a:avLst/>
          </a:prstGeom>
        </p:spPr>
      </p:pic>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一、提升議題關注度</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8" name="文字方塊 47"/>
          <p:cNvSpPr txBox="1"/>
          <p:nvPr/>
        </p:nvSpPr>
        <p:spPr>
          <a:xfrm>
            <a:off x="971733" y="1580046"/>
            <a:ext cx="1007193"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理念</a:t>
            </a:r>
          </a:p>
        </p:txBody>
      </p:sp>
      <p:sp>
        <p:nvSpPr>
          <p:cNvPr id="50" name="文字方塊 49"/>
          <p:cNvSpPr txBox="1"/>
          <p:nvPr/>
        </p:nvSpPr>
        <p:spPr>
          <a:xfrm>
            <a:off x="971733" y="3183398"/>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方案</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2402580" y="1501047"/>
            <a:ext cx="8106196" cy="1077218"/>
          </a:xfrm>
          <a:prstGeom prst="rect">
            <a:avLst/>
          </a:prstGeom>
          <a:noFill/>
        </p:spPr>
        <p:txBody>
          <a:bodyPr wrap="square" rtlCol="0">
            <a:spAutoFit/>
          </a:bodyPr>
          <a:lstStyle/>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希望促使更多人關心移工寶寶議題並投入相關志工活動</a:t>
            </a:r>
          </a:p>
        </p:txBody>
      </p:sp>
      <p:sp>
        <p:nvSpPr>
          <p:cNvPr id="55" name="文字方塊 54"/>
          <p:cNvSpPr txBox="1"/>
          <p:nvPr/>
        </p:nvSpPr>
        <p:spPr>
          <a:xfrm>
            <a:off x="2402580" y="3138437"/>
            <a:ext cx="9157646" cy="3046988"/>
          </a:xfrm>
          <a:prstGeom prst="rect">
            <a:avLst/>
          </a:prstGeom>
          <a:noFill/>
        </p:spPr>
        <p:txBody>
          <a:bodyPr wrap="square" rtlCol="0">
            <a:spAutoFit/>
          </a:bodyPr>
          <a:lstStyle/>
          <a:p>
            <a:pPr marL="457200" indent="-457200">
              <a:buFont typeface="Arial" panose="020B0604020202020204" pitchFamily="34" charset="0"/>
              <a:buChar char="•"/>
            </a:pPr>
            <a:r>
              <a:rPr kumimoji="1" lang="zh-TW" altLang="en-US" sz="3200" dirty="0" smtClean="0">
                <a:solidFill>
                  <a:srgbClr val="0070C0"/>
                </a:solidFill>
                <a:latin typeface="微軟正黑體" panose="020B0604030504040204" pitchFamily="34" charset="-120"/>
                <a:ea typeface="微軟正黑體" panose="020B0604030504040204" pitchFamily="34" charset="-120"/>
              </a:rPr>
              <a:t>互動遊戲</a:t>
            </a:r>
            <a:r>
              <a:rPr kumimoji="1" lang="zh-TW" altLang="en-US" sz="3200" dirty="0" smtClean="0">
                <a:latin typeface="PMingLiU" panose="02020500000000000000" pitchFamily="18" charset="-120"/>
                <a:ea typeface="PMingLiU" panose="02020500000000000000" pitchFamily="18" charset="-120"/>
              </a:rPr>
              <a:t>：</a:t>
            </a:r>
            <a:r>
              <a:rPr kumimoji="1" lang="zh-TW" altLang="en-US" sz="3200" dirty="0" smtClean="0">
                <a:latin typeface="微軟正黑體" panose="020B0604030504040204" pitchFamily="34" charset="-120"/>
                <a:ea typeface="微軟正黑體" panose="020B0604030504040204" pitchFamily="34" charset="-120"/>
              </a:rPr>
              <a:t>邀請</a:t>
            </a:r>
            <a:r>
              <a:rPr kumimoji="1" lang="en-US" altLang="zh-TW" sz="3200" dirty="0" smtClean="0">
                <a:latin typeface="微軟正黑體" panose="020B0604030504040204" pitchFamily="34" charset="-120"/>
                <a:ea typeface="微軟正黑體" panose="020B0604030504040204" pitchFamily="34" charset="-120"/>
              </a:rPr>
              <a:t>1095</a:t>
            </a:r>
            <a:r>
              <a:rPr kumimoji="1" lang="zh-TW" altLang="en-US" sz="3200" dirty="0" smtClean="0">
                <a:latin typeface="微軟正黑體" panose="020B0604030504040204" pitchFamily="34" charset="-120"/>
                <a:ea typeface="微軟正黑體" panose="020B0604030504040204" pitchFamily="34" charset="-120"/>
              </a:rPr>
              <a:t>文史工作室至本校推廣自製的公民教材「移工人生體驗桌遊」</a:t>
            </a:r>
          </a:p>
          <a:p>
            <a:pPr marL="457200" indent="-457200">
              <a:buFont typeface="Arial" panose="020B0604020202020204" pitchFamily="34" charset="0"/>
              <a:buChar char="•"/>
            </a:pPr>
            <a:r>
              <a:rPr kumimoji="1" lang="zh-TW" altLang="en-US" sz="3200" dirty="0" smtClean="0">
                <a:solidFill>
                  <a:srgbClr val="0070C0"/>
                </a:solidFill>
                <a:latin typeface="微軟正黑體" panose="020B0604030504040204" pitchFamily="34" charset="-120"/>
                <a:ea typeface="微軟正黑體" panose="020B0604030504040204" pitchFamily="34" charset="-120"/>
              </a:rPr>
              <a:t>舉辦講座</a:t>
            </a:r>
            <a:r>
              <a:rPr kumimoji="1" lang="zh-TW" altLang="en-US" sz="3200" dirty="0" smtClean="0">
                <a:latin typeface="PMingLiU" panose="02020500000000000000" pitchFamily="18" charset="-120"/>
                <a:ea typeface="PMingLiU" panose="02020500000000000000" pitchFamily="18" charset="-120"/>
              </a:rPr>
              <a:t>：</a:t>
            </a:r>
            <a:r>
              <a:rPr kumimoji="1" lang="zh-TW" altLang="en-US" sz="3200" dirty="0" smtClean="0">
                <a:latin typeface="微軟正黑體" panose="020B0604030504040204" pitchFamily="34" charset="-120"/>
                <a:ea typeface="微軟正黑體" panose="020B0604030504040204" pitchFamily="34" charset="-120"/>
              </a:rPr>
              <a:t>邀請致力於移工或移工寶寶議題之民間團體至校演講</a:t>
            </a:r>
          </a:p>
          <a:p>
            <a:pPr marL="457200" indent="-457200">
              <a:buFont typeface="Arial" panose="020B0604020202020204" pitchFamily="34" charset="0"/>
              <a:buChar char="•"/>
            </a:pPr>
            <a:r>
              <a:rPr kumimoji="1" lang="zh-TW" altLang="en-US" sz="3200" dirty="0" smtClean="0">
                <a:solidFill>
                  <a:srgbClr val="0070C0"/>
                </a:solidFill>
                <a:latin typeface="微軟正黑體" panose="020B0604030504040204" pitchFamily="34" charset="-120"/>
                <a:ea typeface="微軟正黑體" panose="020B0604030504040204" pitchFamily="34" charset="-120"/>
              </a:rPr>
              <a:t>校園宣傳</a:t>
            </a:r>
            <a:r>
              <a:rPr kumimoji="1" lang="en-US" altLang="zh-TW" sz="3200" dirty="0">
                <a:latin typeface="微軟正黑體" panose="020B0604030504040204" pitchFamily="34" charset="-120"/>
                <a:ea typeface="微軟正黑體" panose="020B0604030504040204" pitchFamily="34" charset="-120"/>
              </a:rPr>
              <a:t>：</a:t>
            </a:r>
            <a:r>
              <a:rPr kumimoji="1" lang="zh-TW" altLang="en-US" sz="3200" dirty="0" smtClean="0">
                <a:latin typeface="微軟正黑體" panose="020B0604030504040204" pitchFamily="34" charset="-120"/>
                <a:ea typeface="微軟正黑體" panose="020B0604030504040204" pitchFamily="34" charset="-120"/>
              </a:rPr>
              <a:t>利用課餘時間在校園擺攤向來往學生宣傳移工寶寶議題</a:t>
            </a:r>
          </a:p>
        </p:txBody>
      </p:sp>
      <p:grpSp>
        <p:nvGrpSpPr>
          <p:cNvPr id="11" name="群組 10"/>
          <p:cNvGrpSpPr/>
          <p:nvPr/>
        </p:nvGrpSpPr>
        <p:grpSpPr>
          <a:xfrm>
            <a:off x="11639006" y="6289522"/>
            <a:ext cx="442158" cy="442158"/>
            <a:chOff x="11639006" y="6289522"/>
            <a:chExt cx="442158" cy="442158"/>
          </a:xfrm>
        </p:grpSpPr>
        <p:sp>
          <p:nvSpPr>
            <p:cNvPr id="12" name="橢圓 1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3" name="文字方塊 12"/>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a:t>
              </a:r>
              <a:r>
                <a:rPr lang="en-US" altLang="zh-TW" dirty="0">
                  <a:solidFill>
                    <a:schemeClr val="bg1"/>
                  </a:solidFill>
                </a:rPr>
                <a:t>2</a:t>
              </a:r>
              <a:endParaRPr lang="zh-TW" altLang="en-US" dirty="0">
                <a:solidFill>
                  <a:schemeClr val="bg1"/>
                </a:solidFill>
              </a:endParaRPr>
            </a:p>
          </p:txBody>
        </p:sp>
      </p:grpSp>
      <p:sp>
        <p:nvSpPr>
          <p:cNvPr id="14" name="文字方塊 13"/>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5" name="圖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20516297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一、提升議題關注度</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48" name="文字方塊 47"/>
          <p:cNvSpPr txBox="1"/>
          <p:nvPr/>
        </p:nvSpPr>
        <p:spPr>
          <a:xfrm>
            <a:off x="999029" y="1978073"/>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a:t>
            </a:r>
            <a:r>
              <a:rPr lang="zh-TW" altLang="en-US" sz="3200" dirty="0">
                <a:solidFill>
                  <a:srgbClr val="00B050"/>
                </a:solidFill>
                <a:latin typeface="微軟正黑體" panose="020B0604030504040204" pitchFamily="34" charset="-120"/>
                <a:ea typeface="微軟正黑體" panose="020B0604030504040204" pitchFamily="34" charset="-120"/>
              </a:rPr>
              <a:t>點</a:t>
            </a:r>
          </a:p>
        </p:txBody>
      </p:sp>
      <p:sp>
        <p:nvSpPr>
          <p:cNvPr id="50" name="文字方塊 49"/>
          <p:cNvSpPr txBox="1"/>
          <p:nvPr/>
        </p:nvSpPr>
        <p:spPr>
          <a:xfrm>
            <a:off x="999029" y="4006138"/>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缺</a:t>
            </a:r>
            <a:r>
              <a:rPr lang="zh-TW" altLang="en-US" sz="3200" dirty="0">
                <a:solidFill>
                  <a:srgbClr val="00B050"/>
                </a:solidFill>
                <a:latin typeface="微軟正黑體" panose="020B0604030504040204" pitchFamily="34" charset="-120"/>
                <a:ea typeface="微軟正黑體" panose="020B0604030504040204" pitchFamily="34" charset="-120"/>
              </a:rPr>
              <a:t>點</a:t>
            </a:r>
          </a:p>
        </p:txBody>
      </p:sp>
      <p:sp>
        <p:nvSpPr>
          <p:cNvPr id="53" name="文字方塊 52"/>
          <p:cNvSpPr txBox="1"/>
          <p:nvPr/>
        </p:nvSpPr>
        <p:spPr>
          <a:xfrm>
            <a:off x="2429876" y="1899074"/>
            <a:ext cx="8106196" cy="1569660"/>
          </a:xfrm>
          <a:prstGeom prst="rect">
            <a:avLst/>
          </a:prstGeom>
          <a:noFill/>
        </p:spPr>
        <p:txBody>
          <a:bodyPr wrap="square" rtlCol="0">
            <a:spAutoFit/>
          </a:bodyPr>
          <a:lstStyle/>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講座和宣傳活動使更多人接觸這個議題，了解移工寶寶的困境</a:t>
            </a: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體驗桌遊讓參與者身歷其境了解移工處境</a:t>
            </a:r>
          </a:p>
        </p:txBody>
      </p:sp>
      <p:sp>
        <p:nvSpPr>
          <p:cNvPr id="55" name="文字方塊 54"/>
          <p:cNvSpPr txBox="1"/>
          <p:nvPr/>
        </p:nvSpPr>
        <p:spPr>
          <a:xfrm>
            <a:off x="2429876" y="3961177"/>
            <a:ext cx="6482112" cy="2062103"/>
          </a:xfrm>
          <a:prstGeom prst="rect">
            <a:avLst/>
          </a:prstGeom>
          <a:noFill/>
        </p:spPr>
        <p:txBody>
          <a:bodyPr wrap="square" rtlCol="0">
            <a:spAutoFit/>
          </a:bodyPr>
          <a:lstStyle/>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講座和宣傳難以讓人真正深入了解議題</a:t>
            </a: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體驗桌遊尚處實驗階段，且內涵著重於移工</a:t>
            </a:r>
          </a:p>
        </p:txBody>
      </p:sp>
      <p:grpSp>
        <p:nvGrpSpPr>
          <p:cNvPr id="58" name="Group 51"/>
          <p:cNvGrpSpPr>
            <a:grpSpLocks noChangeAspect="1"/>
          </p:cNvGrpSpPr>
          <p:nvPr/>
        </p:nvGrpSpPr>
        <p:grpSpPr bwMode="auto">
          <a:xfrm>
            <a:off x="9038227" y="3961177"/>
            <a:ext cx="2603312" cy="2605067"/>
            <a:chOff x="5616" y="2547"/>
            <a:chExt cx="1484" cy="1485"/>
          </a:xfrm>
        </p:grpSpPr>
        <p:sp>
          <p:nvSpPr>
            <p:cNvPr id="61" name="Freeform 53"/>
            <p:cNvSpPr>
              <a:spLocks/>
            </p:cNvSpPr>
            <p:nvPr/>
          </p:nvSpPr>
          <p:spPr bwMode="auto">
            <a:xfrm>
              <a:off x="5858" y="3205"/>
              <a:ext cx="460" cy="461"/>
            </a:xfrm>
            <a:custGeom>
              <a:avLst/>
              <a:gdLst>
                <a:gd name="T0" fmla="*/ 279 w 1382"/>
                <a:gd name="T1" fmla="*/ 0 h 1384"/>
                <a:gd name="T2" fmla="*/ 832 w 1382"/>
                <a:gd name="T3" fmla="*/ 552 h 1384"/>
                <a:gd name="T4" fmla="*/ 840 w 1382"/>
                <a:gd name="T5" fmla="*/ 559 h 1384"/>
                <a:gd name="T6" fmla="*/ 1382 w 1382"/>
                <a:gd name="T7" fmla="*/ 1106 h 1384"/>
                <a:gd name="T8" fmla="*/ 1265 w 1382"/>
                <a:gd name="T9" fmla="*/ 1148 h 1384"/>
                <a:gd name="T10" fmla="*/ 1150 w 1382"/>
                <a:gd name="T11" fmla="*/ 1198 h 1384"/>
                <a:gd name="T12" fmla="*/ 1038 w 1382"/>
                <a:gd name="T13" fmla="*/ 1254 h 1384"/>
                <a:gd name="T14" fmla="*/ 928 w 1382"/>
                <a:gd name="T15" fmla="*/ 1317 h 1384"/>
                <a:gd name="T16" fmla="*/ 821 w 1382"/>
                <a:gd name="T17" fmla="*/ 1384 h 1384"/>
                <a:gd name="T18" fmla="*/ 352 w 1382"/>
                <a:gd name="T19" fmla="*/ 1280 h 1384"/>
                <a:gd name="T20" fmla="*/ 104 w 1382"/>
                <a:gd name="T21" fmla="*/ 1032 h 1384"/>
                <a:gd name="T22" fmla="*/ 0 w 1382"/>
                <a:gd name="T23" fmla="*/ 561 h 1384"/>
                <a:gd name="T24" fmla="*/ 67 w 1382"/>
                <a:gd name="T25" fmla="*/ 456 h 1384"/>
                <a:gd name="T26" fmla="*/ 131 w 1382"/>
                <a:gd name="T27" fmla="*/ 346 h 1384"/>
                <a:gd name="T28" fmla="*/ 186 w 1382"/>
                <a:gd name="T29" fmla="*/ 234 h 1384"/>
                <a:gd name="T30" fmla="*/ 236 w 1382"/>
                <a:gd name="T31" fmla="*/ 117 h 1384"/>
                <a:gd name="T32" fmla="*/ 279 w 1382"/>
                <a:gd name="T33" fmla="*/ 0 h 1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82" h="1384">
                  <a:moveTo>
                    <a:pt x="279" y="0"/>
                  </a:moveTo>
                  <a:lnTo>
                    <a:pt x="832" y="552"/>
                  </a:lnTo>
                  <a:lnTo>
                    <a:pt x="840" y="559"/>
                  </a:lnTo>
                  <a:lnTo>
                    <a:pt x="1382" y="1106"/>
                  </a:lnTo>
                  <a:lnTo>
                    <a:pt x="1265" y="1148"/>
                  </a:lnTo>
                  <a:lnTo>
                    <a:pt x="1150" y="1198"/>
                  </a:lnTo>
                  <a:lnTo>
                    <a:pt x="1038" y="1254"/>
                  </a:lnTo>
                  <a:lnTo>
                    <a:pt x="928" y="1317"/>
                  </a:lnTo>
                  <a:lnTo>
                    <a:pt x="821" y="1384"/>
                  </a:lnTo>
                  <a:lnTo>
                    <a:pt x="352" y="1280"/>
                  </a:lnTo>
                  <a:lnTo>
                    <a:pt x="104" y="1032"/>
                  </a:lnTo>
                  <a:lnTo>
                    <a:pt x="0" y="561"/>
                  </a:lnTo>
                  <a:lnTo>
                    <a:pt x="67" y="456"/>
                  </a:lnTo>
                  <a:lnTo>
                    <a:pt x="131" y="346"/>
                  </a:lnTo>
                  <a:lnTo>
                    <a:pt x="186" y="234"/>
                  </a:lnTo>
                  <a:lnTo>
                    <a:pt x="236" y="117"/>
                  </a:lnTo>
                  <a:lnTo>
                    <a:pt x="279" y="0"/>
                  </a:lnTo>
                  <a:close/>
                </a:path>
              </a:pathLst>
            </a:custGeom>
            <a:solidFill>
              <a:srgbClr val="D7E0FF"/>
            </a:solidFill>
            <a:ln w="0">
              <a:solidFill>
                <a:srgbClr val="D7E0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2" name="Freeform 54"/>
            <p:cNvSpPr>
              <a:spLocks/>
            </p:cNvSpPr>
            <p:nvPr/>
          </p:nvSpPr>
          <p:spPr bwMode="auto">
            <a:xfrm>
              <a:off x="5935" y="3391"/>
              <a:ext cx="383" cy="275"/>
            </a:xfrm>
            <a:custGeom>
              <a:avLst/>
              <a:gdLst>
                <a:gd name="T0" fmla="*/ 608 w 1150"/>
                <a:gd name="T1" fmla="*/ 0 h 825"/>
                <a:gd name="T2" fmla="*/ 1150 w 1150"/>
                <a:gd name="T3" fmla="*/ 547 h 825"/>
                <a:gd name="T4" fmla="*/ 1033 w 1150"/>
                <a:gd name="T5" fmla="*/ 589 h 825"/>
                <a:gd name="T6" fmla="*/ 918 w 1150"/>
                <a:gd name="T7" fmla="*/ 639 h 825"/>
                <a:gd name="T8" fmla="*/ 806 w 1150"/>
                <a:gd name="T9" fmla="*/ 695 h 825"/>
                <a:gd name="T10" fmla="*/ 696 w 1150"/>
                <a:gd name="T11" fmla="*/ 758 h 825"/>
                <a:gd name="T12" fmla="*/ 589 w 1150"/>
                <a:gd name="T13" fmla="*/ 825 h 825"/>
                <a:gd name="T14" fmla="*/ 120 w 1150"/>
                <a:gd name="T15" fmla="*/ 721 h 825"/>
                <a:gd name="T16" fmla="*/ 0 w 1150"/>
                <a:gd name="T17" fmla="*/ 601 h 825"/>
                <a:gd name="T18" fmla="*/ 608 w 1150"/>
                <a:gd name="T19" fmla="*/ 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0" h="825">
                  <a:moveTo>
                    <a:pt x="608" y="0"/>
                  </a:moveTo>
                  <a:lnTo>
                    <a:pt x="1150" y="547"/>
                  </a:lnTo>
                  <a:lnTo>
                    <a:pt x="1033" y="589"/>
                  </a:lnTo>
                  <a:lnTo>
                    <a:pt x="918" y="639"/>
                  </a:lnTo>
                  <a:lnTo>
                    <a:pt x="806" y="695"/>
                  </a:lnTo>
                  <a:lnTo>
                    <a:pt x="696" y="758"/>
                  </a:lnTo>
                  <a:lnTo>
                    <a:pt x="589" y="825"/>
                  </a:lnTo>
                  <a:lnTo>
                    <a:pt x="120" y="721"/>
                  </a:lnTo>
                  <a:lnTo>
                    <a:pt x="0" y="601"/>
                  </a:lnTo>
                  <a:lnTo>
                    <a:pt x="608" y="0"/>
                  </a:lnTo>
                  <a:close/>
                </a:path>
              </a:pathLst>
            </a:custGeom>
            <a:solidFill>
              <a:srgbClr val="B7BFFF"/>
            </a:solidFill>
            <a:ln w="0">
              <a:solidFill>
                <a:srgbClr val="B7B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3" name="Freeform 55"/>
            <p:cNvSpPr>
              <a:spLocks/>
            </p:cNvSpPr>
            <p:nvPr/>
          </p:nvSpPr>
          <p:spPr bwMode="auto">
            <a:xfrm>
              <a:off x="6225" y="2547"/>
              <a:ext cx="875" cy="877"/>
            </a:xfrm>
            <a:custGeom>
              <a:avLst/>
              <a:gdLst>
                <a:gd name="T0" fmla="*/ 2235 w 2627"/>
                <a:gd name="T1" fmla="*/ 0 h 2630"/>
                <a:gd name="T2" fmla="*/ 2339 w 2627"/>
                <a:gd name="T3" fmla="*/ 15 h 2630"/>
                <a:gd name="T4" fmla="*/ 2432 w 2627"/>
                <a:gd name="T5" fmla="*/ 55 h 2630"/>
                <a:gd name="T6" fmla="*/ 2512 w 2627"/>
                <a:gd name="T7" fmla="*/ 119 h 2630"/>
                <a:gd name="T8" fmla="*/ 2573 w 2627"/>
                <a:gd name="T9" fmla="*/ 200 h 2630"/>
                <a:gd name="T10" fmla="*/ 2612 w 2627"/>
                <a:gd name="T11" fmla="*/ 295 h 2630"/>
                <a:gd name="T12" fmla="*/ 2627 w 2627"/>
                <a:gd name="T13" fmla="*/ 400 h 2630"/>
                <a:gd name="T14" fmla="*/ 2621 w 2627"/>
                <a:gd name="T15" fmla="*/ 1773 h 2630"/>
                <a:gd name="T16" fmla="*/ 2590 w 2627"/>
                <a:gd name="T17" fmla="*/ 1880 h 2630"/>
                <a:gd name="T18" fmla="*/ 2531 w 2627"/>
                <a:gd name="T19" fmla="*/ 1972 h 2630"/>
                <a:gd name="T20" fmla="*/ 2448 w 2627"/>
                <a:gd name="T21" fmla="*/ 2044 h 2630"/>
                <a:gd name="T22" fmla="*/ 2348 w 2627"/>
                <a:gd name="T23" fmla="*/ 2091 h 2630"/>
                <a:gd name="T24" fmla="*/ 2235 w 2627"/>
                <a:gd name="T25" fmla="*/ 2108 h 2630"/>
                <a:gd name="T26" fmla="*/ 744 w 2627"/>
                <a:gd name="T27" fmla="*/ 2591 h 2630"/>
                <a:gd name="T28" fmla="*/ 695 w 2627"/>
                <a:gd name="T29" fmla="*/ 2623 h 2630"/>
                <a:gd name="T30" fmla="*/ 641 w 2627"/>
                <a:gd name="T31" fmla="*/ 2630 h 2630"/>
                <a:gd name="T32" fmla="*/ 590 w 2627"/>
                <a:gd name="T33" fmla="*/ 2615 h 2630"/>
                <a:gd name="T34" fmla="*/ 549 w 2627"/>
                <a:gd name="T35" fmla="*/ 2580 h 2630"/>
                <a:gd name="T36" fmla="*/ 525 w 2627"/>
                <a:gd name="T37" fmla="*/ 2530 h 2630"/>
                <a:gd name="T38" fmla="*/ 522 w 2627"/>
                <a:gd name="T39" fmla="*/ 2108 h 2630"/>
                <a:gd name="T40" fmla="*/ 333 w 2627"/>
                <a:gd name="T41" fmla="*/ 2103 h 2630"/>
                <a:gd name="T42" fmla="*/ 226 w 2627"/>
                <a:gd name="T43" fmla="*/ 2071 h 2630"/>
                <a:gd name="T44" fmla="*/ 134 w 2627"/>
                <a:gd name="T45" fmla="*/ 2011 h 2630"/>
                <a:gd name="T46" fmla="*/ 62 w 2627"/>
                <a:gd name="T47" fmla="*/ 1929 h 2630"/>
                <a:gd name="T48" fmla="*/ 17 w 2627"/>
                <a:gd name="T49" fmla="*/ 1829 h 2630"/>
                <a:gd name="T50" fmla="*/ 0 w 2627"/>
                <a:gd name="T51" fmla="*/ 1715 h 2630"/>
                <a:gd name="T52" fmla="*/ 3 w 2627"/>
                <a:gd name="T53" fmla="*/ 346 h 2630"/>
                <a:gd name="T54" fmla="*/ 30 w 2627"/>
                <a:gd name="T55" fmla="*/ 246 h 2630"/>
                <a:gd name="T56" fmla="*/ 81 w 2627"/>
                <a:gd name="T57" fmla="*/ 157 h 2630"/>
                <a:gd name="T58" fmla="*/ 152 w 2627"/>
                <a:gd name="T59" fmla="*/ 85 h 2630"/>
                <a:gd name="T60" fmla="*/ 238 w 2627"/>
                <a:gd name="T61" fmla="*/ 32 h 2630"/>
                <a:gd name="T62" fmla="*/ 338 w 2627"/>
                <a:gd name="T63" fmla="*/ 4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27" h="2630">
                  <a:moveTo>
                    <a:pt x="391" y="0"/>
                  </a:moveTo>
                  <a:lnTo>
                    <a:pt x="2235" y="0"/>
                  </a:lnTo>
                  <a:lnTo>
                    <a:pt x="2288" y="4"/>
                  </a:lnTo>
                  <a:lnTo>
                    <a:pt x="2339" y="15"/>
                  </a:lnTo>
                  <a:lnTo>
                    <a:pt x="2388" y="32"/>
                  </a:lnTo>
                  <a:lnTo>
                    <a:pt x="2432" y="55"/>
                  </a:lnTo>
                  <a:lnTo>
                    <a:pt x="2474" y="85"/>
                  </a:lnTo>
                  <a:lnTo>
                    <a:pt x="2512" y="119"/>
                  </a:lnTo>
                  <a:lnTo>
                    <a:pt x="2544" y="157"/>
                  </a:lnTo>
                  <a:lnTo>
                    <a:pt x="2573" y="200"/>
                  </a:lnTo>
                  <a:lnTo>
                    <a:pt x="2596" y="246"/>
                  </a:lnTo>
                  <a:lnTo>
                    <a:pt x="2612" y="295"/>
                  </a:lnTo>
                  <a:lnTo>
                    <a:pt x="2623" y="346"/>
                  </a:lnTo>
                  <a:lnTo>
                    <a:pt x="2627" y="400"/>
                  </a:lnTo>
                  <a:lnTo>
                    <a:pt x="2627" y="1715"/>
                  </a:lnTo>
                  <a:lnTo>
                    <a:pt x="2621" y="1773"/>
                  </a:lnTo>
                  <a:lnTo>
                    <a:pt x="2609" y="1829"/>
                  </a:lnTo>
                  <a:lnTo>
                    <a:pt x="2590" y="1880"/>
                  </a:lnTo>
                  <a:lnTo>
                    <a:pt x="2563" y="1929"/>
                  </a:lnTo>
                  <a:lnTo>
                    <a:pt x="2531" y="1972"/>
                  </a:lnTo>
                  <a:lnTo>
                    <a:pt x="2492" y="2011"/>
                  </a:lnTo>
                  <a:lnTo>
                    <a:pt x="2448" y="2044"/>
                  </a:lnTo>
                  <a:lnTo>
                    <a:pt x="2400" y="2071"/>
                  </a:lnTo>
                  <a:lnTo>
                    <a:pt x="2348" y="2091"/>
                  </a:lnTo>
                  <a:lnTo>
                    <a:pt x="2293" y="2103"/>
                  </a:lnTo>
                  <a:lnTo>
                    <a:pt x="2235" y="2108"/>
                  </a:lnTo>
                  <a:lnTo>
                    <a:pt x="1237" y="2108"/>
                  </a:lnTo>
                  <a:lnTo>
                    <a:pt x="744" y="2591"/>
                  </a:lnTo>
                  <a:lnTo>
                    <a:pt x="719" y="2610"/>
                  </a:lnTo>
                  <a:lnTo>
                    <a:pt x="695" y="2623"/>
                  </a:lnTo>
                  <a:lnTo>
                    <a:pt x="668" y="2629"/>
                  </a:lnTo>
                  <a:lnTo>
                    <a:pt x="641" y="2630"/>
                  </a:lnTo>
                  <a:lnTo>
                    <a:pt x="615" y="2625"/>
                  </a:lnTo>
                  <a:lnTo>
                    <a:pt x="590" y="2615"/>
                  </a:lnTo>
                  <a:lnTo>
                    <a:pt x="568" y="2600"/>
                  </a:lnTo>
                  <a:lnTo>
                    <a:pt x="549" y="2580"/>
                  </a:lnTo>
                  <a:lnTo>
                    <a:pt x="534" y="2557"/>
                  </a:lnTo>
                  <a:lnTo>
                    <a:pt x="525" y="2530"/>
                  </a:lnTo>
                  <a:lnTo>
                    <a:pt x="522" y="2499"/>
                  </a:lnTo>
                  <a:lnTo>
                    <a:pt x="522" y="2108"/>
                  </a:lnTo>
                  <a:lnTo>
                    <a:pt x="391" y="2108"/>
                  </a:lnTo>
                  <a:lnTo>
                    <a:pt x="333" y="2103"/>
                  </a:lnTo>
                  <a:lnTo>
                    <a:pt x="279" y="2091"/>
                  </a:lnTo>
                  <a:lnTo>
                    <a:pt x="226" y="2071"/>
                  </a:lnTo>
                  <a:lnTo>
                    <a:pt x="177" y="2044"/>
                  </a:lnTo>
                  <a:lnTo>
                    <a:pt x="134" y="2011"/>
                  </a:lnTo>
                  <a:lnTo>
                    <a:pt x="96" y="1972"/>
                  </a:lnTo>
                  <a:lnTo>
                    <a:pt x="62" y="1929"/>
                  </a:lnTo>
                  <a:lnTo>
                    <a:pt x="37" y="1880"/>
                  </a:lnTo>
                  <a:lnTo>
                    <a:pt x="17" y="1829"/>
                  </a:lnTo>
                  <a:lnTo>
                    <a:pt x="4" y="1773"/>
                  </a:lnTo>
                  <a:lnTo>
                    <a:pt x="0" y="1715"/>
                  </a:lnTo>
                  <a:lnTo>
                    <a:pt x="0" y="400"/>
                  </a:lnTo>
                  <a:lnTo>
                    <a:pt x="3" y="346"/>
                  </a:lnTo>
                  <a:lnTo>
                    <a:pt x="14" y="295"/>
                  </a:lnTo>
                  <a:lnTo>
                    <a:pt x="30" y="246"/>
                  </a:lnTo>
                  <a:lnTo>
                    <a:pt x="53" y="200"/>
                  </a:lnTo>
                  <a:lnTo>
                    <a:pt x="81" y="157"/>
                  </a:lnTo>
                  <a:lnTo>
                    <a:pt x="114" y="119"/>
                  </a:lnTo>
                  <a:lnTo>
                    <a:pt x="152" y="85"/>
                  </a:lnTo>
                  <a:lnTo>
                    <a:pt x="194" y="55"/>
                  </a:lnTo>
                  <a:lnTo>
                    <a:pt x="238" y="32"/>
                  </a:lnTo>
                  <a:lnTo>
                    <a:pt x="287" y="15"/>
                  </a:lnTo>
                  <a:lnTo>
                    <a:pt x="338" y="4"/>
                  </a:lnTo>
                  <a:lnTo>
                    <a:pt x="391" y="0"/>
                  </a:lnTo>
                  <a:close/>
                </a:path>
              </a:pathLst>
            </a:custGeom>
            <a:solidFill>
              <a:srgbClr val="FF158F"/>
            </a:solidFill>
            <a:ln w="0">
              <a:solidFill>
                <a:srgbClr val="FF158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4" name="Freeform 56"/>
            <p:cNvSpPr>
              <a:spLocks/>
            </p:cNvSpPr>
            <p:nvPr/>
          </p:nvSpPr>
          <p:spPr bwMode="auto">
            <a:xfrm>
              <a:off x="6662" y="2547"/>
              <a:ext cx="438" cy="703"/>
            </a:xfrm>
            <a:custGeom>
              <a:avLst/>
              <a:gdLst>
                <a:gd name="T0" fmla="*/ 0 w 1314"/>
                <a:gd name="T1" fmla="*/ 0 h 2108"/>
                <a:gd name="T2" fmla="*/ 922 w 1314"/>
                <a:gd name="T3" fmla="*/ 0 h 2108"/>
                <a:gd name="T4" fmla="*/ 975 w 1314"/>
                <a:gd name="T5" fmla="*/ 4 h 2108"/>
                <a:gd name="T6" fmla="*/ 1026 w 1314"/>
                <a:gd name="T7" fmla="*/ 15 h 2108"/>
                <a:gd name="T8" fmla="*/ 1075 w 1314"/>
                <a:gd name="T9" fmla="*/ 32 h 2108"/>
                <a:gd name="T10" fmla="*/ 1119 w 1314"/>
                <a:gd name="T11" fmla="*/ 55 h 2108"/>
                <a:gd name="T12" fmla="*/ 1161 w 1314"/>
                <a:gd name="T13" fmla="*/ 85 h 2108"/>
                <a:gd name="T14" fmla="*/ 1199 w 1314"/>
                <a:gd name="T15" fmla="*/ 119 h 2108"/>
                <a:gd name="T16" fmla="*/ 1231 w 1314"/>
                <a:gd name="T17" fmla="*/ 157 h 2108"/>
                <a:gd name="T18" fmla="*/ 1260 w 1314"/>
                <a:gd name="T19" fmla="*/ 200 h 2108"/>
                <a:gd name="T20" fmla="*/ 1283 w 1314"/>
                <a:gd name="T21" fmla="*/ 246 h 2108"/>
                <a:gd name="T22" fmla="*/ 1299 w 1314"/>
                <a:gd name="T23" fmla="*/ 295 h 2108"/>
                <a:gd name="T24" fmla="*/ 1310 w 1314"/>
                <a:gd name="T25" fmla="*/ 346 h 2108"/>
                <a:gd name="T26" fmla="*/ 1314 w 1314"/>
                <a:gd name="T27" fmla="*/ 400 h 2108"/>
                <a:gd name="T28" fmla="*/ 1314 w 1314"/>
                <a:gd name="T29" fmla="*/ 1715 h 2108"/>
                <a:gd name="T30" fmla="*/ 1308 w 1314"/>
                <a:gd name="T31" fmla="*/ 1773 h 2108"/>
                <a:gd name="T32" fmla="*/ 1296 w 1314"/>
                <a:gd name="T33" fmla="*/ 1829 h 2108"/>
                <a:gd name="T34" fmla="*/ 1277 w 1314"/>
                <a:gd name="T35" fmla="*/ 1880 h 2108"/>
                <a:gd name="T36" fmla="*/ 1250 w 1314"/>
                <a:gd name="T37" fmla="*/ 1929 h 2108"/>
                <a:gd name="T38" fmla="*/ 1218 w 1314"/>
                <a:gd name="T39" fmla="*/ 1972 h 2108"/>
                <a:gd name="T40" fmla="*/ 1179 w 1314"/>
                <a:gd name="T41" fmla="*/ 2011 h 2108"/>
                <a:gd name="T42" fmla="*/ 1135 w 1314"/>
                <a:gd name="T43" fmla="*/ 2044 h 2108"/>
                <a:gd name="T44" fmla="*/ 1087 w 1314"/>
                <a:gd name="T45" fmla="*/ 2071 h 2108"/>
                <a:gd name="T46" fmla="*/ 1035 w 1314"/>
                <a:gd name="T47" fmla="*/ 2091 h 2108"/>
                <a:gd name="T48" fmla="*/ 980 w 1314"/>
                <a:gd name="T49" fmla="*/ 2103 h 2108"/>
                <a:gd name="T50" fmla="*/ 922 w 1314"/>
                <a:gd name="T51" fmla="*/ 2108 h 2108"/>
                <a:gd name="T52" fmla="*/ 0 w 1314"/>
                <a:gd name="T53" fmla="*/ 2108 h 2108"/>
                <a:gd name="T54" fmla="*/ 0 w 1314"/>
                <a:gd name="T55" fmla="*/ 0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14" h="2108">
                  <a:moveTo>
                    <a:pt x="0" y="0"/>
                  </a:moveTo>
                  <a:lnTo>
                    <a:pt x="922" y="0"/>
                  </a:lnTo>
                  <a:lnTo>
                    <a:pt x="975" y="4"/>
                  </a:lnTo>
                  <a:lnTo>
                    <a:pt x="1026" y="15"/>
                  </a:lnTo>
                  <a:lnTo>
                    <a:pt x="1075" y="32"/>
                  </a:lnTo>
                  <a:lnTo>
                    <a:pt x="1119" y="55"/>
                  </a:lnTo>
                  <a:lnTo>
                    <a:pt x="1161" y="85"/>
                  </a:lnTo>
                  <a:lnTo>
                    <a:pt x="1199" y="119"/>
                  </a:lnTo>
                  <a:lnTo>
                    <a:pt x="1231" y="157"/>
                  </a:lnTo>
                  <a:lnTo>
                    <a:pt x="1260" y="200"/>
                  </a:lnTo>
                  <a:lnTo>
                    <a:pt x="1283" y="246"/>
                  </a:lnTo>
                  <a:lnTo>
                    <a:pt x="1299" y="295"/>
                  </a:lnTo>
                  <a:lnTo>
                    <a:pt x="1310" y="346"/>
                  </a:lnTo>
                  <a:lnTo>
                    <a:pt x="1314" y="400"/>
                  </a:lnTo>
                  <a:lnTo>
                    <a:pt x="1314" y="1715"/>
                  </a:lnTo>
                  <a:lnTo>
                    <a:pt x="1308" y="1773"/>
                  </a:lnTo>
                  <a:lnTo>
                    <a:pt x="1296" y="1829"/>
                  </a:lnTo>
                  <a:lnTo>
                    <a:pt x="1277" y="1880"/>
                  </a:lnTo>
                  <a:lnTo>
                    <a:pt x="1250" y="1929"/>
                  </a:lnTo>
                  <a:lnTo>
                    <a:pt x="1218" y="1972"/>
                  </a:lnTo>
                  <a:lnTo>
                    <a:pt x="1179" y="2011"/>
                  </a:lnTo>
                  <a:lnTo>
                    <a:pt x="1135" y="2044"/>
                  </a:lnTo>
                  <a:lnTo>
                    <a:pt x="1087" y="2071"/>
                  </a:lnTo>
                  <a:lnTo>
                    <a:pt x="1035" y="2091"/>
                  </a:lnTo>
                  <a:lnTo>
                    <a:pt x="980" y="2103"/>
                  </a:lnTo>
                  <a:lnTo>
                    <a:pt x="922" y="2108"/>
                  </a:lnTo>
                  <a:lnTo>
                    <a:pt x="0" y="2108"/>
                  </a:lnTo>
                  <a:lnTo>
                    <a:pt x="0" y="0"/>
                  </a:lnTo>
                  <a:close/>
                </a:path>
              </a:pathLst>
            </a:custGeom>
            <a:solidFill>
              <a:srgbClr val="FF0A55"/>
            </a:solidFill>
            <a:ln w="0">
              <a:solidFill>
                <a:srgbClr val="FF0A5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5" name="Freeform 57"/>
            <p:cNvSpPr>
              <a:spLocks/>
            </p:cNvSpPr>
            <p:nvPr/>
          </p:nvSpPr>
          <p:spPr bwMode="auto">
            <a:xfrm>
              <a:off x="5831" y="3673"/>
              <a:ext cx="359" cy="359"/>
            </a:xfrm>
            <a:custGeom>
              <a:avLst/>
              <a:gdLst>
                <a:gd name="T0" fmla="*/ 369 w 1076"/>
                <a:gd name="T1" fmla="*/ 0 h 1078"/>
                <a:gd name="T2" fmla="*/ 999 w 1076"/>
                <a:gd name="T3" fmla="*/ 631 h 1078"/>
                <a:gd name="T4" fmla="*/ 1027 w 1076"/>
                <a:gd name="T5" fmla="*/ 664 h 1078"/>
                <a:gd name="T6" fmla="*/ 1047 w 1076"/>
                <a:gd name="T7" fmla="*/ 700 h 1078"/>
                <a:gd name="T8" fmla="*/ 1064 w 1076"/>
                <a:gd name="T9" fmla="*/ 737 h 1078"/>
                <a:gd name="T10" fmla="*/ 1073 w 1076"/>
                <a:gd name="T11" fmla="*/ 776 h 1078"/>
                <a:gd name="T12" fmla="*/ 1076 w 1076"/>
                <a:gd name="T13" fmla="*/ 817 h 1078"/>
                <a:gd name="T14" fmla="*/ 1073 w 1076"/>
                <a:gd name="T15" fmla="*/ 856 h 1078"/>
                <a:gd name="T16" fmla="*/ 1064 w 1076"/>
                <a:gd name="T17" fmla="*/ 895 h 1078"/>
                <a:gd name="T18" fmla="*/ 1047 w 1076"/>
                <a:gd name="T19" fmla="*/ 933 h 1078"/>
                <a:gd name="T20" fmla="*/ 1027 w 1076"/>
                <a:gd name="T21" fmla="*/ 968 h 1078"/>
                <a:gd name="T22" fmla="*/ 999 w 1076"/>
                <a:gd name="T23" fmla="*/ 1001 h 1078"/>
                <a:gd name="T24" fmla="*/ 966 w 1076"/>
                <a:gd name="T25" fmla="*/ 1029 h 1078"/>
                <a:gd name="T26" fmla="*/ 931 w 1076"/>
                <a:gd name="T27" fmla="*/ 1050 h 1078"/>
                <a:gd name="T28" fmla="*/ 893 w 1076"/>
                <a:gd name="T29" fmla="*/ 1066 h 1078"/>
                <a:gd name="T30" fmla="*/ 854 w 1076"/>
                <a:gd name="T31" fmla="*/ 1075 h 1078"/>
                <a:gd name="T32" fmla="*/ 815 w 1076"/>
                <a:gd name="T33" fmla="*/ 1078 h 1078"/>
                <a:gd name="T34" fmla="*/ 774 w 1076"/>
                <a:gd name="T35" fmla="*/ 1075 h 1078"/>
                <a:gd name="T36" fmla="*/ 735 w 1076"/>
                <a:gd name="T37" fmla="*/ 1066 h 1078"/>
                <a:gd name="T38" fmla="*/ 697 w 1076"/>
                <a:gd name="T39" fmla="*/ 1050 h 1078"/>
                <a:gd name="T40" fmla="*/ 662 w 1076"/>
                <a:gd name="T41" fmla="*/ 1029 h 1078"/>
                <a:gd name="T42" fmla="*/ 630 w 1076"/>
                <a:gd name="T43" fmla="*/ 1001 h 1078"/>
                <a:gd name="T44" fmla="*/ 0 w 1076"/>
                <a:gd name="T45" fmla="*/ 370 h 1078"/>
                <a:gd name="T46" fmla="*/ 369 w 1076"/>
                <a:gd name="T47" fmla="*/ 0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6" h="1078">
                  <a:moveTo>
                    <a:pt x="369" y="0"/>
                  </a:moveTo>
                  <a:lnTo>
                    <a:pt x="999" y="631"/>
                  </a:lnTo>
                  <a:lnTo>
                    <a:pt x="1027" y="664"/>
                  </a:lnTo>
                  <a:lnTo>
                    <a:pt x="1047" y="700"/>
                  </a:lnTo>
                  <a:lnTo>
                    <a:pt x="1064" y="737"/>
                  </a:lnTo>
                  <a:lnTo>
                    <a:pt x="1073" y="776"/>
                  </a:lnTo>
                  <a:lnTo>
                    <a:pt x="1076" y="817"/>
                  </a:lnTo>
                  <a:lnTo>
                    <a:pt x="1073" y="856"/>
                  </a:lnTo>
                  <a:lnTo>
                    <a:pt x="1064" y="895"/>
                  </a:lnTo>
                  <a:lnTo>
                    <a:pt x="1047" y="933"/>
                  </a:lnTo>
                  <a:lnTo>
                    <a:pt x="1027" y="968"/>
                  </a:lnTo>
                  <a:lnTo>
                    <a:pt x="999" y="1001"/>
                  </a:lnTo>
                  <a:lnTo>
                    <a:pt x="966" y="1029"/>
                  </a:lnTo>
                  <a:lnTo>
                    <a:pt x="931" y="1050"/>
                  </a:lnTo>
                  <a:lnTo>
                    <a:pt x="893" y="1066"/>
                  </a:lnTo>
                  <a:lnTo>
                    <a:pt x="854" y="1075"/>
                  </a:lnTo>
                  <a:lnTo>
                    <a:pt x="815" y="1078"/>
                  </a:lnTo>
                  <a:lnTo>
                    <a:pt x="774" y="1075"/>
                  </a:lnTo>
                  <a:lnTo>
                    <a:pt x="735" y="1066"/>
                  </a:lnTo>
                  <a:lnTo>
                    <a:pt x="697" y="1050"/>
                  </a:lnTo>
                  <a:lnTo>
                    <a:pt x="662" y="1029"/>
                  </a:lnTo>
                  <a:lnTo>
                    <a:pt x="630" y="1001"/>
                  </a:lnTo>
                  <a:lnTo>
                    <a:pt x="0" y="370"/>
                  </a:lnTo>
                  <a:lnTo>
                    <a:pt x="369" y="0"/>
                  </a:lnTo>
                  <a:close/>
                </a:path>
              </a:pathLst>
            </a:custGeom>
            <a:solidFill>
              <a:srgbClr val="00000A"/>
            </a:solidFill>
            <a:ln w="0">
              <a:solidFill>
                <a:srgbClr val="00000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6" name="Freeform 58"/>
            <p:cNvSpPr>
              <a:spLocks/>
            </p:cNvSpPr>
            <p:nvPr/>
          </p:nvSpPr>
          <p:spPr bwMode="auto">
            <a:xfrm>
              <a:off x="5893" y="3119"/>
              <a:ext cx="517" cy="518"/>
            </a:xfrm>
            <a:custGeom>
              <a:avLst/>
              <a:gdLst>
                <a:gd name="T0" fmla="*/ 116 w 1552"/>
                <a:gd name="T1" fmla="*/ 0 h 1553"/>
                <a:gd name="T2" fmla="*/ 145 w 1552"/>
                <a:gd name="T3" fmla="*/ 0 h 1553"/>
                <a:gd name="T4" fmla="*/ 173 w 1552"/>
                <a:gd name="T5" fmla="*/ 7 h 1553"/>
                <a:gd name="T6" fmla="*/ 200 w 1552"/>
                <a:gd name="T7" fmla="*/ 19 h 1553"/>
                <a:gd name="T8" fmla="*/ 223 w 1552"/>
                <a:gd name="T9" fmla="*/ 38 h 1553"/>
                <a:gd name="T10" fmla="*/ 868 w 1552"/>
                <a:gd name="T11" fmla="*/ 684 h 1553"/>
                <a:gd name="T12" fmla="*/ 1515 w 1552"/>
                <a:gd name="T13" fmla="*/ 1332 h 1553"/>
                <a:gd name="T14" fmla="*/ 1533 w 1552"/>
                <a:gd name="T15" fmla="*/ 1355 h 1553"/>
                <a:gd name="T16" fmla="*/ 1545 w 1552"/>
                <a:gd name="T17" fmla="*/ 1381 h 1553"/>
                <a:gd name="T18" fmla="*/ 1552 w 1552"/>
                <a:gd name="T19" fmla="*/ 1410 h 1553"/>
                <a:gd name="T20" fmla="*/ 1552 w 1552"/>
                <a:gd name="T21" fmla="*/ 1438 h 1553"/>
                <a:gd name="T22" fmla="*/ 1545 w 1552"/>
                <a:gd name="T23" fmla="*/ 1465 h 1553"/>
                <a:gd name="T24" fmla="*/ 1533 w 1552"/>
                <a:gd name="T25" fmla="*/ 1492 h 1553"/>
                <a:gd name="T26" fmla="*/ 1515 w 1552"/>
                <a:gd name="T27" fmla="*/ 1515 h 1553"/>
                <a:gd name="T28" fmla="*/ 1491 w 1552"/>
                <a:gd name="T29" fmla="*/ 1534 h 1553"/>
                <a:gd name="T30" fmla="*/ 1464 w 1552"/>
                <a:gd name="T31" fmla="*/ 1546 h 1553"/>
                <a:gd name="T32" fmla="*/ 1436 w 1552"/>
                <a:gd name="T33" fmla="*/ 1553 h 1553"/>
                <a:gd name="T34" fmla="*/ 1407 w 1552"/>
                <a:gd name="T35" fmla="*/ 1553 h 1553"/>
                <a:gd name="T36" fmla="*/ 1379 w 1552"/>
                <a:gd name="T37" fmla="*/ 1546 h 1553"/>
                <a:gd name="T38" fmla="*/ 1353 w 1552"/>
                <a:gd name="T39" fmla="*/ 1534 h 1553"/>
                <a:gd name="T40" fmla="*/ 1330 w 1552"/>
                <a:gd name="T41" fmla="*/ 1515 h 1553"/>
                <a:gd name="T42" fmla="*/ 683 w 1552"/>
                <a:gd name="T43" fmla="*/ 869 h 1553"/>
                <a:gd name="T44" fmla="*/ 38 w 1552"/>
                <a:gd name="T45" fmla="*/ 221 h 1553"/>
                <a:gd name="T46" fmla="*/ 19 w 1552"/>
                <a:gd name="T47" fmla="*/ 198 h 1553"/>
                <a:gd name="T48" fmla="*/ 7 w 1552"/>
                <a:gd name="T49" fmla="*/ 172 h 1553"/>
                <a:gd name="T50" fmla="*/ 0 w 1552"/>
                <a:gd name="T51" fmla="*/ 144 h 1553"/>
                <a:gd name="T52" fmla="*/ 0 w 1552"/>
                <a:gd name="T53" fmla="*/ 115 h 1553"/>
                <a:gd name="T54" fmla="*/ 7 w 1552"/>
                <a:gd name="T55" fmla="*/ 88 h 1553"/>
                <a:gd name="T56" fmla="*/ 19 w 1552"/>
                <a:gd name="T57" fmla="*/ 61 h 1553"/>
                <a:gd name="T58" fmla="*/ 38 w 1552"/>
                <a:gd name="T59" fmla="*/ 38 h 1553"/>
                <a:gd name="T60" fmla="*/ 62 w 1552"/>
                <a:gd name="T61" fmla="*/ 19 h 1553"/>
                <a:gd name="T62" fmla="*/ 88 w 1552"/>
                <a:gd name="T63" fmla="*/ 7 h 1553"/>
                <a:gd name="T64" fmla="*/ 116 w 1552"/>
                <a:gd name="T65" fmla="*/ 0 h 1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52" h="1553">
                  <a:moveTo>
                    <a:pt x="116" y="0"/>
                  </a:moveTo>
                  <a:lnTo>
                    <a:pt x="145" y="0"/>
                  </a:lnTo>
                  <a:lnTo>
                    <a:pt x="173" y="7"/>
                  </a:lnTo>
                  <a:lnTo>
                    <a:pt x="200" y="19"/>
                  </a:lnTo>
                  <a:lnTo>
                    <a:pt x="223" y="38"/>
                  </a:lnTo>
                  <a:lnTo>
                    <a:pt x="868" y="684"/>
                  </a:lnTo>
                  <a:lnTo>
                    <a:pt x="1515" y="1332"/>
                  </a:lnTo>
                  <a:lnTo>
                    <a:pt x="1533" y="1355"/>
                  </a:lnTo>
                  <a:lnTo>
                    <a:pt x="1545" y="1381"/>
                  </a:lnTo>
                  <a:lnTo>
                    <a:pt x="1552" y="1410"/>
                  </a:lnTo>
                  <a:lnTo>
                    <a:pt x="1552" y="1438"/>
                  </a:lnTo>
                  <a:lnTo>
                    <a:pt x="1545" y="1465"/>
                  </a:lnTo>
                  <a:lnTo>
                    <a:pt x="1533" y="1492"/>
                  </a:lnTo>
                  <a:lnTo>
                    <a:pt x="1515" y="1515"/>
                  </a:lnTo>
                  <a:lnTo>
                    <a:pt x="1491" y="1534"/>
                  </a:lnTo>
                  <a:lnTo>
                    <a:pt x="1464" y="1546"/>
                  </a:lnTo>
                  <a:lnTo>
                    <a:pt x="1436" y="1553"/>
                  </a:lnTo>
                  <a:lnTo>
                    <a:pt x="1407" y="1553"/>
                  </a:lnTo>
                  <a:lnTo>
                    <a:pt x="1379" y="1546"/>
                  </a:lnTo>
                  <a:lnTo>
                    <a:pt x="1353" y="1534"/>
                  </a:lnTo>
                  <a:lnTo>
                    <a:pt x="1330" y="1515"/>
                  </a:lnTo>
                  <a:lnTo>
                    <a:pt x="683" y="869"/>
                  </a:lnTo>
                  <a:lnTo>
                    <a:pt x="38" y="221"/>
                  </a:lnTo>
                  <a:lnTo>
                    <a:pt x="19" y="198"/>
                  </a:lnTo>
                  <a:lnTo>
                    <a:pt x="7" y="172"/>
                  </a:lnTo>
                  <a:lnTo>
                    <a:pt x="0" y="144"/>
                  </a:lnTo>
                  <a:lnTo>
                    <a:pt x="0" y="115"/>
                  </a:lnTo>
                  <a:lnTo>
                    <a:pt x="7" y="88"/>
                  </a:lnTo>
                  <a:lnTo>
                    <a:pt x="19" y="61"/>
                  </a:lnTo>
                  <a:lnTo>
                    <a:pt x="38" y="38"/>
                  </a:lnTo>
                  <a:lnTo>
                    <a:pt x="62" y="19"/>
                  </a:lnTo>
                  <a:lnTo>
                    <a:pt x="88" y="7"/>
                  </a:lnTo>
                  <a:lnTo>
                    <a:pt x="116" y="0"/>
                  </a:lnTo>
                  <a:close/>
                </a:path>
              </a:pathLst>
            </a:custGeom>
            <a:solidFill>
              <a:srgbClr val="17FF00"/>
            </a:solidFill>
            <a:ln w="0">
              <a:solidFill>
                <a:srgbClr val="17FF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7" name="Freeform 59"/>
            <p:cNvSpPr>
              <a:spLocks/>
            </p:cNvSpPr>
            <p:nvPr/>
          </p:nvSpPr>
          <p:spPr bwMode="auto">
            <a:xfrm>
              <a:off x="6442" y="2727"/>
              <a:ext cx="438" cy="375"/>
            </a:xfrm>
            <a:custGeom>
              <a:avLst/>
              <a:gdLst>
                <a:gd name="T0" fmla="*/ 446 w 1314"/>
                <a:gd name="T1" fmla="*/ 4 h 1124"/>
                <a:gd name="T2" fmla="*/ 545 w 1314"/>
                <a:gd name="T3" fmla="*/ 31 h 1124"/>
                <a:gd name="T4" fmla="*/ 627 w 1314"/>
                <a:gd name="T5" fmla="*/ 78 h 1124"/>
                <a:gd name="T6" fmla="*/ 689 w 1314"/>
                <a:gd name="T7" fmla="*/ 82 h 1124"/>
                <a:gd name="T8" fmla="*/ 754 w 1314"/>
                <a:gd name="T9" fmla="*/ 39 h 1124"/>
                <a:gd name="T10" fmla="*/ 833 w 1314"/>
                <a:gd name="T11" fmla="*/ 11 h 1124"/>
                <a:gd name="T12" fmla="*/ 922 w 1314"/>
                <a:gd name="T13" fmla="*/ 0 h 1124"/>
                <a:gd name="T14" fmla="*/ 1026 w 1314"/>
                <a:gd name="T15" fmla="*/ 13 h 1124"/>
                <a:gd name="T16" fmla="*/ 1119 w 1314"/>
                <a:gd name="T17" fmla="*/ 55 h 1124"/>
                <a:gd name="T18" fmla="*/ 1199 w 1314"/>
                <a:gd name="T19" fmla="*/ 119 h 1124"/>
                <a:gd name="T20" fmla="*/ 1260 w 1314"/>
                <a:gd name="T21" fmla="*/ 202 h 1124"/>
                <a:gd name="T22" fmla="*/ 1299 w 1314"/>
                <a:gd name="T23" fmla="*/ 302 h 1124"/>
                <a:gd name="T24" fmla="*/ 1314 w 1314"/>
                <a:gd name="T25" fmla="*/ 413 h 1124"/>
                <a:gd name="T26" fmla="*/ 1300 w 1314"/>
                <a:gd name="T27" fmla="*/ 516 h 1124"/>
                <a:gd name="T28" fmla="*/ 1265 w 1314"/>
                <a:gd name="T29" fmla="*/ 605 h 1124"/>
                <a:gd name="T30" fmla="*/ 1210 w 1314"/>
                <a:gd name="T31" fmla="*/ 686 h 1124"/>
                <a:gd name="T32" fmla="*/ 1139 w 1314"/>
                <a:gd name="T33" fmla="*/ 761 h 1124"/>
                <a:gd name="T34" fmla="*/ 1060 w 1314"/>
                <a:gd name="T35" fmla="*/ 832 h 1124"/>
                <a:gd name="T36" fmla="*/ 972 w 1314"/>
                <a:gd name="T37" fmla="*/ 903 h 1124"/>
                <a:gd name="T38" fmla="*/ 883 w 1314"/>
                <a:gd name="T39" fmla="*/ 977 h 1124"/>
                <a:gd name="T40" fmla="*/ 720 w 1314"/>
                <a:gd name="T41" fmla="*/ 1109 h 1124"/>
                <a:gd name="T42" fmla="*/ 661 w 1314"/>
                <a:gd name="T43" fmla="*/ 1124 h 1124"/>
                <a:gd name="T44" fmla="*/ 601 w 1314"/>
                <a:gd name="T45" fmla="*/ 1109 h 1124"/>
                <a:gd name="T46" fmla="*/ 442 w 1314"/>
                <a:gd name="T47" fmla="*/ 977 h 1124"/>
                <a:gd name="T48" fmla="*/ 339 w 1314"/>
                <a:gd name="T49" fmla="*/ 892 h 1124"/>
                <a:gd name="T50" fmla="*/ 245 w 1314"/>
                <a:gd name="T51" fmla="*/ 815 h 1124"/>
                <a:gd name="T52" fmla="*/ 163 w 1314"/>
                <a:gd name="T53" fmla="*/ 742 h 1124"/>
                <a:gd name="T54" fmla="*/ 96 w 1314"/>
                <a:gd name="T55" fmla="*/ 669 h 1124"/>
                <a:gd name="T56" fmla="*/ 44 w 1314"/>
                <a:gd name="T57" fmla="*/ 593 h 1124"/>
                <a:gd name="T58" fmla="*/ 12 w 1314"/>
                <a:gd name="T59" fmla="*/ 509 h 1124"/>
                <a:gd name="T60" fmla="*/ 0 w 1314"/>
                <a:gd name="T61" fmla="*/ 413 h 1124"/>
                <a:gd name="T62" fmla="*/ 15 w 1314"/>
                <a:gd name="T63" fmla="*/ 302 h 1124"/>
                <a:gd name="T64" fmla="*/ 54 w 1314"/>
                <a:gd name="T65" fmla="*/ 202 h 1124"/>
                <a:gd name="T66" fmla="*/ 115 w 1314"/>
                <a:gd name="T67" fmla="*/ 119 h 1124"/>
                <a:gd name="T68" fmla="*/ 193 w 1314"/>
                <a:gd name="T69" fmla="*/ 55 h 1124"/>
                <a:gd name="T70" fmla="*/ 288 w 1314"/>
                <a:gd name="T71" fmla="*/ 13 h 1124"/>
                <a:gd name="T72" fmla="*/ 392 w 1314"/>
                <a:gd name="T73"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4" h="1124">
                  <a:moveTo>
                    <a:pt x="392" y="0"/>
                  </a:moveTo>
                  <a:lnTo>
                    <a:pt x="446" y="4"/>
                  </a:lnTo>
                  <a:lnTo>
                    <a:pt x="497" y="13"/>
                  </a:lnTo>
                  <a:lnTo>
                    <a:pt x="545" y="31"/>
                  </a:lnTo>
                  <a:lnTo>
                    <a:pt x="588" y="53"/>
                  </a:lnTo>
                  <a:lnTo>
                    <a:pt x="627" y="78"/>
                  </a:lnTo>
                  <a:lnTo>
                    <a:pt x="661" y="107"/>
                  </a:lnTo>
                  <a:lnTo>
                    <a:pt x="689" y="82"/>
                  </a:lnTo>
                  <a:lnTo>
                    <a:pt x="720" y="59"/>
                  </a:lnTo>
                  <a:lnTo>
                    <a:pt x="754" y="39"/>
                  </a:lnTo>
                  <a:lnTo>
                    <a:pt x="792" y="23"/>
                  </a:lnTo>
                  <a:lnTo>
                    <a:pt x="833" y="11"/>
                  </a:lnTo>
                  <a:lnTo>
                    <a:pt x="876" y="3"/>
                  </a:lnTo>
                  <a:lnTo>
                    <a:pt x="922" y="0"/>
                  </a:lnTo>
                  <a:lnTo>
                    <a:pt x="976" y="4"/>
                  </a:lnTo>
                  <a:lnTo>
                    <a:pt x="1026" y="13"/>
                  </a:lnTo>
                  <a:lnTo>
                    <a:pt x="1075" y="31"/>
                  </a:lnTo>
                  <a:lnTo>
                    <a:pt x="1119" y="55"/>
                  </a:lnTo>
                  <a:lnTo>
                    <a:pt x="1161" y="84"/>
                  </a:lnTo>
                  <a:lnTo>
                    <a:pt x="1199" y="119"/>
                  </a:lnTo>
                  <a:lnTo>
                    <a:pt x="1231" y="158"/>
                  </a:lnTo>
                  <a:lnTo>
                    <a:pt x="1260" y="202"/>
                  </a:lnTo>
                  <a:lnTo>
                    <a:pt x="1283" y="250"/>
                  </a:lnTo>
                  <a:lnTo>
                    <a:pt x="1299" y="302"/>
                  </a:lnTo>
                  <a:lnTo>
                    <a:pt x="1310" y="356"/>
                  </a:lnTo>
                  <a:lnTo>
                    <a:pt x="1314" y="413"/>
                  </a:lnTo>
                  <a:lnTo>
                    <a:pt x="1310" y="466"/>
                  </a:lnTo>
                  <a:lnTo>
                    <a:pt x="1300" y="516"/>
                  </a:lnTo>
                  <a:lnTo>
                    <a:pt x="1285" y="562"/>
                  </a:lnTo>
                  <a:lnTo>
                    <a:pt x="1265" y="605"/>
                  </a:lnTo>
                  <a:lnTo>
                    <a:pt x="1240" y="647"/>
                  </a:lnTo>
                  <a:lnTo>
                    <a:pt x="1210" y="686"/>
                  </a:lnTo>
                  <a:lnTo>
                    <a:pt x="1176" y="724"/>
                  </a:lnTo>
                  <a:lnTo>
                    <a:pt x="1139" y="761"/>
                  </a:lnTo>
                  <a:lnTo>
                    <a:pt x="1100" y="796"/>
                  </a:lnTo>
                  <a:lnTo>
                    <a:pt x="1060" y="832"/>
                  </a:lnTo>
                  <a:lnTo>
                    <a:pt x="1016" y="868"/>
                  </a:lnTo>
                  <a:lnTo>
                    <a:pt x="972" y="903"/>
                  </a:lnTo>
                  <a:lnTo>
                    <a:pt x="927" y="939"/>
                  </a:lnTo>
                  <a:lnTo>
                    <a:pt x="883" y="977"/>
                  </a:lnTo>
                  <a:lnTo>
                    <a:pt x="747" y="1092"/>
                  </a:lnTo>
                  <a:lnTo>
                    <a:pt x="720" y="1109"/>
                  </a:lnTo>
                  <a:lnTo>
                    <a:pt x="692" y="1119"/>
                  </a:lnTo>
                  <a:lnTo>
                    <a:pt x="661" y="1124"/>
                  </a:lnTo>
                  <a:lnTo>
                    <a:pt x="631" y="1119"/>
                  </a:lnTo>
                  <a:lnTo>
                    <a:pt x="601" y="1109"/>
                  </a:lnTo>
                  <a:lnTo>
                    <a:pt x="574" y="1092"/>
                  </a:lnTo>
                  <a:lnTo>
                    <a:pt x="442" y="977"/>
                  </a:lnTo>
                  <a:lnTo>
                    <a:pt x="389" y="933"/>
                  </a:lnTo>
                  <a:lnTo>
                    <a:pt x="339" y="892"/>
                  </a:lnTo>
                  <a:lnTo>
                    <a:pt x="291" y="853"/>
                  </a:lnTo>
                  <a:lnTo>
                    <a:pt x="245" y="815"/>
                  </a:lnTo>
                  <a:lnTo>
                    <a:pt x="203" y="778"/>
                  </a:lnTo>
                  <a:lnTo>
                    <a:pt x="163" y="742"/>
                  </a:lnTo>
                  <a:lnTo>
                    <a:pt x="127" y="705"/>
                  </a:lnTo>
                  <a:lnTo>
                    <a:pt x="96" y="669"/>
                  </a:lnTo>
                  <a:lnTo>
                    <a:pt x="67" y="631"/>
                  </a:lnTo>
                  <a:lnTo>
                    <a:pt x="44" y="593"/>
                  </a:lnTo>
                  <a:lnTo>
                    <a:pt x="26" y="552"/>
                  </a:lnTo>
                  <a:lnTo>
                    <a:pt x="12" y="509"/>
                  </a:lnTo>
                  <a:lnTo>
                    <a:pt x="3" y="462"/>
                  </a:lnTo>
                  <a:lnTo>
                    <a:pt x="0" y="413"/>
                  </a:lnTo>
                  <a:lnTo>
                    <a:pt x="4" y="356"/>
                  </a:lnTo>
                  <a:lnTo>
                    <a:pt x="15" y="302"/>
                  </a:lnTo>
                  <a:lnTo>
                    <a:pt x="31" y="250"/>
                  </a:lnTo>
                  <a:lnTo>
                    <a:pt x="54" y="202"/>
                  </a:lnTo>
                  <a:lnTo>
                    <a:pt x="81" y="158"/>
                  </a:lnTo>
                  <a:lnTo>
                    <a:pt x="115" y="119"/>
                  </a:lnTo>
                  <a:lnTo>
                    <a:pt x="153" y="84"/>
                  </a:lnTo>
                  <a:lnTo>
                    <a:pt x="193" y="55"/>
                  </a:lnTo>
                  <a:lnTo>
                    <a:pt x="239" y="31"/>
                  </a:lnTo>
                  <a:lnTo>
                    <a:pt x="288" y="13"/>
                  </a:lnTo>
                  <a:lnTo>
                    <a:pt x="338" y="4"/>
                  </a:lnTo>
                  <a:lnTo>
                    <a:pt x="392" y="0"/>
                  </a:lnTo>
                  <a:close/>
                </a:path>
              </a:pathLst>
            </a:custGeom>
            <a:solidFill>
              <a:srgbClr val="E0E5E4"/>
            </a:solidFill>
            <a:ln w="0">
              <a:solidFill>
                <a:srgbClr val="E0E5E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8" name="Freeform 60"/>
            <p:cNvSpPr>
              <a:spLocks/>
            </p:cNvSpPr>
            <p:nvPr/>
          </p:nvSpPr>
          <p:spPr bwMode="auto">
            <a:xfrm>
              <a:off x="6662" y="2727"/>
              <a:ext cx="218" cy="375"/>
            </a:xfrm>
            <a:custGeom>
              <a:avLst/>
              <a:gdLst>
                <a:gd name="T0" fmla="*/ 261 w 653"/>
                <a:gd name="T1" fmla="*/ 0 h 1124"/>
                <a:gd name="T2" fmla="*/ 315 w 653"/>
                <a:gd name="T3" fmla="*/ 4 h 1124"/>
                <a:gd name="T4" fmla="*/ 365 w 653"/>
                <a:gd name="T5" fmla="*/ 13 h 1124"/>
                <a:gd name="T6" fmla="*/ 414 w 653"/>
                <a:gd name="T7" fmla="*/ 31 h 1124"/>
                <a:gd name="T8" fmla="*/ 458 w 653"/>
                <a:gd name="T9" fmla="*/ 55 h 1124"/>
                <a:gd name="T10" fmla="*/ 500 w 653"/>
                <a:gd name="T11" fmla="*/ 84 h 1124"/>
                <a:gd name="T12" fmla="*/ 538 w 653"/>
                <a:gd name="T13" fmla="*/ 119 h 1124"/>
                <a:gd name="T14" fmla="*/ 570 w 653"/>
                <a:gd name="T15" fmla="*/ 158 h 1124"/>
                <a:gd name="T16" fmla="*/ 599 w 653"/>
                <a:gd name="T17" fmla="*/ 202 h 1124"/>
                <a:gd name="T18" fmla="*/ 622 w 653"/>
                <a:gd name="T19" fmla="*/ 250 h 1124"/>
                <a:gd name="T20" fmla="*/ 638 w 653"/>
                <a:gd name="T21" fmla="*/ 302 h 1124"/>
                <a:gd name="T22" fmla="*/ 649 w 653"/>
                <a:gd name="T23" fmla="*/ 356 h 1124"/>
                <a:gd name="T24" fmla="*/ 653 w 653"/>
                <a:gd name="T25" fmla="*/ 413 h 1124"/>
                <a:gd name="T26" fmla="*/ 649 w 653"/>
                <a:gd name="T27" fmla="*/ 466 h 1124"/>
                <a:gd name="T28" fmla="*/ 639 w 653"/>
                <a:gd name="T29" fmla="*/ 516 h 1124"/>
                <a:gd name="T30" fmla="*/ 624 w 653"/>
                <a:gd name="T31" fmla="*/ 562 h 1124"/>
                <a:gd name="T32" fmla="*/ 604 w 653"/>
                <a:gd name="T33" fmla="*/ 605 h 1124"/>
                <a:gd name="T34" fmla="*/ 579 w 653"/>
                <a:gd name="T35" fmla="*/ 647 h 1124"/>
                <a:gd name="T36" fmla="*/ 549 w 653"/>
                <a:gd name="T37" fmla="*/ 686 h 1124"/>
                <a:gd name="T38" fmla="*/ 515 w 653"/>
                <a:gd name="T39" fmla="*/ 724 h 1124"/>
                <a:gd name="T40" fmla="*/ 478 w 653"/>
                <a:gd name="T41" fmla="*/ 761 h 1124"/>
                <a:gd name="T42" fmla="*/ 439 w 653"/>
                <a:gd name="T43" fmla="*/ 796 h 1124"/>
                <a:gd name="T44" fmla="*/ 399 w 653"/>
                <a:gd name="T45" fmla="*/ 832 h 1124"/>
                <a:gd name="T46" fmla="*/ 355 w 653"/>
                <a:gd name="T47" fmla="*/ 868 h 1124"/>
                <a:gd name="T48" fmla="*/ 311 w 653"/>
                <a:gd name="T49" fmla="*/ 903 h 1124"/>
                <a:gd name="T50" fmla="*/ 266 w 653"/>
                <a:gd name="T51" fmla="*/ 939 h 1124"/>
                <a:gd name="T52" fmla="*/ 222 w 653"/>
                <a:gd name="T53" fmla="*/ 977 h 1124"/>
                <a:gd name="T54" fmla="*/ 86 w 653"/>
                <a:gd name="T55" fmla="*/ 1092 h 1124"/>
                <a:gd name="T56" fmla="*/ 59 w 653"/>
                <a:gd name="T57" fmla="*/ 1109 h 1124"/>
                <a:gd name="T58" fmla="*/ 31 w 653"/>
                <a:gd name="T59" fmla="*/ 1119 h 1124"/>
                <a:gd name="T60" fmla="*/ 0 w 653"/>
                <a:gd name="T61" fmla="*/ 1124 h 1124"/>
                <a:gd name="T62" fmla="*/ 0 w 653"/>
                <a:gd name="T63" fmla="*/ 107 h 1124"/>
                <a:gd name="T64" fmla="*/ 28 w 653"/>
                <a:gd name="T65" fmla="*/ 82 h 1124"/>
                <a:gd name="T66" fmla="*/ 59 w 653"/>
                <a:gd name="T67" fmla="*/ 59 h 1124"/>
                <a:gd name="T68" fmla="*/ 93 w 653"/>
                <a:gd name="T69" fmla="*/ 39 h 1124"/>
                <a:gd name="T70" fmla="*/ 131 w 653"/>
                <a:gd name="T71" fmla="*/ 23 h 1124"/>
                <a:gd name="T72" fmla="*/ 172 w 653"/>
                <a:gd name="T73" fmla="*/ 11 h 1124"/>
                <a:gd name="T74" fmla="*/ 215 w 653"/>
                <a:gd name="T75" fmla="*/ 3 h 1124"/>
                <a:gd name="T76" fmla="*/ 261 w 653"/>
                <a:gd name="T77"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53" h="1124">
                  <a:moveTo>
                    <a:pt x="261" y="0"/>
                  </a:moveTo>
                  <a:lnTo>
                    <a:pt x="315" y="4"/>
                  </a:lnTo>
                  <a:lnTo>
                    <a:pt x="365" y="13"/>
                  </a:lnTo>
                  <a:lnTo>
                    <a:pt x="414" y="31"/>
                  </a:lnTo>
                  <a:lnTo>
                    <a:pt x="458" y="55"/>
                  </a:lnTo>
                  <a:lnTo>
                    <a:pt x="500" y="84"/>
                  </a:lnTo>
                  <a:lnTo>
                    <a:pt x="538" y="119"/>
                  </a:lnTo>
                  <a:lnTo>
                    <a:pt x="570" y="158"/>
                  </a:lnTo>
                  <a:lnTo>
                    <a:pt x="599" y="202"/>
                  </a:lnTo>
                  <a:lnTo>
                    <a:pt x="622" y="250"/>
                  </a:lnTo>
                  <a:lnTo>
                    <a:pt x="638" y="302"/>
                  </a:lnTo>
                  <a:lnTo>
                    <a:pt x="649" y="356"/>
                  </a:lnTo>
                  <a:lnTo>
                    <a:pt x="653" y="413"/>
                  </a:lnTo>
                  <a:lnTo>
                    <a:pt x="649" y="466"/>
                  </a:lnTo>
                  <a:lnTo>
                    <a:pt x="639" y="516"/>
                  </a:lnTo>
                  <a:lnTo>
                    <a:pt x="624" y="562"/>
                  </a:lnTo>
                  <a:lnTo>
                    <a:pt x="604" y="605"/>
                  </a:lnTo>
                  <a:lnTo>
                    <a:pt x="579" y="647"/>
                  </a:lnTo>
                  <a:lnTo>
                    <a:pt x="549" y="686"/>
                  </a:lnTo>
                  <a:lnTo>
                    <a:pt x="515" y="724"/>
                  </a:lnTo>
                  <a:lnTo>
                    <a:pt x="478" y="761"/>
                  </a:lnTo>
                  <a:lnTo>
                    <a:pt x="439" y="796"/>
                  </a:lnTo>
                  <a:lnTo>
                    <a:pt x="399" y="832"/>
                  </a:lnTo>
                  <a:lnTo>
                    <a:pt x="355" y="868"/>
                  </a:lnTo>
                  <a:lnTo>
                    <a:pt x="311" y="903"/>
                  </a:lnTo>
                  <a:lnTo>
                    <a:pt x="266" y="939"/>
                  </a:lnTo>
                  <a:lnTo>
                    <a:pt x="222" y="977"/>
                  </a:lnTo>
                  <a:lnTo>
                    <a:pt x="86" y="1092"/>
                  </a:lnTo>
                  <a:lnTo>
                    <a:pt x="59" y="1109"/>
                  </a:lnTo>
                  <a:lnTo>
                    <a:pt x="31" y="1119"/>
                  </a:lnTo>
                  <a:lnTo>
                    <a:pt x="0" y="1124"/>
                  </a:lnTo>
                  <a:lnTo>
                    <a:pt x="0" y="107"/>
                  </a:lnTo>
                  <a:lnTo>
                    <a:pt x="28" y="82"/>
                  </a:lnTo>
                  <a:lnTo>
                    <a:pt x="59" y="59"/>
                  </a:lnTo>
                  <a:lnTo>
                    <a:pt x="93" y="39"/>
                  </a:lnTo>
                  <a:lnTo>
                    <a:pt x="131" y="23"/>
                  </a:lnTo>
                  <a:lnTo>
                    <a:pt x="172" y="11"/>
                  </a:lnTo>
                  <a:lnTo>
                    <a:pt x="215" y="3"/>
                  </a:lnTo>
                  <a:lnTo>
                    <a:pt x="261" y="0"/>
                  </a:lnTo>
                  <a:close/>
                </a:path>
              </a:pathLst>
            </a:custGeom>
            <a:solidFill>
              <a:srgbClr val="D2DCDA"/>
            </a:solidFill>
            <a:ln w="0">
              <a:solidFill>
                <a:srgbClr val="D2DCD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9" name="Freeform 61"/>
            <p:cNvSpPr>
              <a:spLocks/>
            </p:cNvSpPr>
            <p:nvPr/>
          </p:nvSpPr>
          <p:spPr bwMode="auto">
            <a:xfrm>
              <a:off x="6120" y="3347"/>
              <a:ext cx="290" cy="290"/>
            </a:xfrm>
            <a:custGeom>
              <a:avLst/>
              <a:gdLst>
                <a:gd name="T0" fmla="*/ 185 w 869"/>
                <a:gd name="T1" fmla="*/ 0 h 869"/>
                <a:gd name="T2" fmla="*/ 832 w 869"/>
                <a:gd name="T3" fmla="*/ 648 h 869"/>
                <a:gd name="T4" fmla="*/ 850 w 869"/>
                <a:gd name="T5" fmla="*/ 671 h 869"/>
                <a:gd name="T6" fmla="*/ 862 w 869"/>
                <a:gd name="T7" fmla="*/ 697 h 869"/>
                <a:gd name="T8" fmla="*/ 869 w 869"/>
                <a:gd name="T9" fmla="*/ 726 h 869"/>
                <a:gd name="T10" fmla="*/ 869 w 869"/>
                <a:gd name="T11" fmla="*/ 754 h 869"/>
                <a:gd name="T12" fmla="*/ 862 w 869"/>
                <a:gd name="T13" fmla="*/ 781 h 869"/>
                <a:gd name="T14" fmla="*/ 850 w 869"/>
                <a:gd name="T15" fmla="*/ 808 h 869"/>
                <a:gd name="T16" fmla="*/ 832 w 869"/>
                <a:gd name="T17" fmla="*/ 831 h 869"/>
                <a:gd name="T18" fmla="*/ 808 w 869"/>
                <a:gd name="T19" fmla="*/ 850 h 869"/>
                <a:gd name="T20" fmla="*/ 781 w 869"/>
                <a:gd name="T21" fmla="*/ 862 h 869"/>
                <a:gd name="T22" fmla="*/ 753 w 869"/>
                <a:gd name="T23" fmla="*/ 869 h 869"/>
                <a:gd name="T24" fmla="*/ 724 w 869"/>
                <a:gd name="T25" fmla="*/ 869 h 869"/>
                <a:gd name="T26" fmla="*/ 696 w 869"/>
                <a:gd name="T27" fmla="*/ 862 h 869"/>
                <a:gd name="T28" fmla="*/ 670 w 869"/>
                <a:gd name="T29" fmla="*/ 850 h 869"/>
                <a:gd name="T30" fmla="*/ 647 w 869"/>
                <a:gd name="T31" fmla="*/ 831 h 869"/>
                <a:gd name="T32" fmla="*/ 0 w 869"/>
                <a:gd name="T33" fmla="*/ 185 h 869"/>
                <a:gd name="T34" fmla="*/ 185 w 869"/>
                <a:gd name="T35"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9" h="869">
                  <a:moveTo>
                    <a:pt x="185" y="0"/>
                  </a:moveTo>
                  <a:lnTo>
                    <a:pt x="832" y="648"/>
                  </a:lnTo>
                  <a:lnTo>
                    <a:pt x="850" y="671"/>
                  </a:lnTo>
                  <a:lnTo>
                    <a:pt x="862" y="697"/>
                  </a:lnTo>
                  <a:lnTo>
                    <a:pt x="869" y="726"/>
                  </a:lnTo>
                  <a:lnTo>
                    <a:pt x="869" y="754"/>
                  </a:lnTo>
                  <a:lnTo>
                    <a:pt x="862" y="781"/>
                  </a:lnTo>
                  <a:lnTo>
                    <a:pt x="850" y="808"/>
                  </a:lnTo>
                  <a:lnTo>
                    <a:pt x="832" y="831"/>
                  </a:lnTo>
                  <a:lnTo>
                    <a:pt x="808" y="850"/>
                  </a:lnTo>
                  <a:lnTo>
                    <a:pt x="781" y="862"/>
                  </a:lnTo>
                  <a:lnTo>
                    <a:pt x="753" y="869"/>
                  </a:lnTo>
                  <a:lnTo>
                    <a:pt x="724" y="869"/>
                  </a:lnTo>
                  <a:lnTo>
                    <a:pt x="696" y="862"/>
                  </a:lnTo>
                  <a:lnTo>
                    <a:pt x="670" y="850"/>
                  </a:lnTo>
                  <a:lnTo>
                    <a:pt x="647" y="831"/>
                  </a:lnTo>
                  <a:lnTo>
                    <a:pt x="0" y="185"/>
                  </a:lnTo>
                  <a:lnTo>
                    <a:pt x="185" y="0"/>
                  </a:lnTo>
                  <a:close/>
                </a:path>
              </a:pathLst>
            </a:custGeom>
            <a:solidFill>
              <a:srgbClr val="12FF24"/>
            </a:solidFill>
            <a:ln w="0">
              <a:solidFill>
                <a:srgbClr val="12FF2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0" name="Freeform 62"/>
            <p:cNvSpPr>
              <a:spLocks/>
            </p:cNvSpPr>
            <p:nvPr/>
          </p:nvSpPr>
          <p:spPr bwMode="auto">
            <a:xfrm>
              <a:off x="5616" y="3392"/>
              <a:ext cx="515" cy="517"/>
            </a:xfrm>
            <a:custGeom>
              <a:avLst/>
              <a:gdLst>
                <a:gd name="T0" fmla="*/ 725 w 1546"/>
                <a:gd name="T1" fmla="*/ 0 h 1550"/>
                <a:gd name="T2" fmla="*/ 1546 w 1546"/>
                <a:gd name="T3" fmla="*/ 823 h 1550"/>
                <a:gd name="T4" fmla="*/ 1475 w 1546"/>
                <a:gd name="T5" fmla="*/ 874 h 1550"/>
                <a:gd name="T6" fmla="*/ 1405 w 1546"/>
                <a:gd name="T7" fmla="*/ 926 h 1550"/>
                <a:gd name="T8" fmla="*/ 1338 w 1546"/>
                <a:gd name="T9" fmla="*/ 980 h 1550"/>
                <a:gd name="T10" fmla="*/ 1288 w 1546"/>
                <a:gd name="T11" fmla="*/ 1022 h 1550"/>
                <a:gd name="T12" fmla="*/ 1241 w 1546"/>
                <a:gd name="T13" fmla="*/ 1064 h 1550"/>
                <a:gd name="T14" fmla="*/ 1195 w 1546"/>
                <a:gd name="T15" fmla="*/ 1109 h 1550"/>
                <a:gd name="T16" fmla="*/ 1187 w 1546"/>
                <a:gd name="T17" fmla="*/ 1117 h 1550"/>
                <a:gd name="T18" fmla="*/ 1173 w 1546"/>
                <a:gd name="T19" fmla="*/ 1129 h 1550"/>
                <a:gd name="T20" fmla="*/ 1157 w 1546"/>
                <a:gd name="T21" fmla="*/ 1146 h 1550"/>
                <a:gd name="T22" fmla="*/ 1138 w 1546"/>
                <a:gd name="T23" fmla="*/ 1166 h 1550"/>
                <a:gd name="T24" fmla="*/ 1117 w 1546"/>
                <a:gd name="T25" fmla="*/ 1188 h 1550"/>
                <a:gd name="T26" fmla="*/ 1092 w 1546"/>
                <a:gd name="T27" fmla="*/ 1211 h 1550"/>
                <a:gd name="T28" fmla="*/ 1067 w 1546"/>
                <a:gd name="T29" fmla="*/ 1236 h 1550"/>
                <a:gd name="T30" fmla="*/ 1041 w 1546"/>
                <a:gd name="T31" fmla="*/ 1262 h 1550"/>
                <a:gd name="T32" fmla="*/ 1014 w 1546"/>
                <a:gd name="T33" fmla="*/ 1289 h 1550"/>
                <a:gd name="T34" fmla="*/ 988 w 1546"/>
                <a:gd name="T35" fmla="*/ 1315 h 1550"/>
                <a:gd name="T36" fmla="*/ 964 w 1546"/>
                <a:gd name="T37" fmla="*/ 1339 h 1550"/>
                <a:gd name="T38" fmla="*/ 941 w 1546"/>
                <a:gd name="T39" fmla="*/ 1362 h 1550"/>
                <a:gd name="T40" fmla="*/ 919 w 1546"/>
                <a:gd name="T41" fmla="*/ 1384 h 1550"/>
                <a:gd name="T42" fmla="*/ 902 w 1546"/>
                <a:gd name="T43" fmla="*/ 1403 h 1550"/>
                <a:gd name="T44" fmla="*/ 887 w 1546"/>
                <a:gd name="T45" fmla="*/ 1418 h 1550"/>
                <a:gd name="T46" fmla="*/ 875 w 1546"/>
                <a:gd name="T47" fmla="*/ 1429 h 1550"/>
                <a:gd name="T48" fmla="*/ 868 w 1546"/>
                <a:gd name="T49" fmla="*/ 1435 h 1550"/>
                <a:gd name="T50" fmla="*/ 829 w 1546"/>
                <a:gd name="T51" fmla="*/ 1471 h 1550"/>
                <a:gd name="T52" fmla="*/ 784 w 1546"/>
                <a:gd name="T53" fmla="*/ 1499 h 1550"/>
                <a:gd name="T54" fmla="*/ 738 w 1546"/>
                <a:gd name="T55" fmla="*/ 1521 h 1550"/>
                <a:gd name="T56" fmla="*/ 691 w 1546"/>
                <a:gd name="T57" fmla="*/ 1537 h 1550"/>
                <a:gd name="T58" fmla="*/ 641 w 1546"/>
                <a:gd name="T59" fmla="*/ 1546 h 1550"/>
                <a:gd name="T60" fmla="*/ 591 w 1546"/>
                <a:gd name="T61" fmla="*/ 1550 h 1550"/>
                <a:gd name="T62" fmla="*/ 541 w 1546"/>
                <a:gd name="T63" fmla="*/ 1546 h 1550"/>
                <a:gd name="T64" fmla="*/ 492 w 1546"/>
                <a:gd name="T65" fmla="*/ 1537 h 1550"/>
                <a:gd name="T66" fmla="*/ 443 w 1546"/>
                <a:gd name="T67" fmla="*/ 1522 h 1550"/>
                <a:gd name="T68" fmla="*/ 399 w 1546"/>
                <a:gd name="T69" fmla="*/ 1499 h 1550"/>
                <a:gd name="T70" fmla="*/ 356 w 1546"/>
                <a:gd name="T71" fmla="*/ 1471 h 1550"/>
                <a:gd name="T72" fmla="*/ 315 w 1546"/>
                <a:gd name="T73" fmla="*/ 1435 h 1550"/>
                <a:gd name="T74" fmla="*/ 214 w 1546"/>
                <a:gd name="T75" fmla="*/ 1337 h 1550"/>
                <a:gd name="T76" fmla="*/ 115 w 1546"/>
                <a:gd name="T77" fmla="*/ 1234 h 1550"/>
                <a:gd name="T78" fmla="*/ 80 w 1546"/>
                <a:gd name="T79" fmla="*/ 1194 h 1550"/>
                <a:gd name="T80" fmla="*/ 51 w 1546"/>
                <a:gd name="T81" fmla="*/ 1151 h 1550"/>
                <a:gd name="T82" fmla="*/ 28 w 1546"/>
                <a:gd name="T83" fmla="*/ 1105 h 1550"/>
                <a:gd name="T84" fmla="*/ 14 w 1546"/>
                <a:gd name="T85" fmla="*/ 1058 h 1550"/>
                <a:gd name="T86" fmla="*/ 3 w 1546"/>
                <a:gd name="T87" fmla="*/ 1009 h 1550"/>
                <a:gd name="T88" fmla="*/ 0 w 1546"/>
                <a:gd name="T89" fmla="*/ 959 h 1550"/>
                <a:gd name="T90" fmla="*/ 3 w 1546"/>
                <a:gd name="T91" fmla="*/ 909 h 1550"/>
                <a:gd name="T92" fmla="*/ 12 w 1546"/>
                <a:gd name="T93" fmla="*/ 860 h 1550"/>
                <a:gd name="T94" fmla="*/ 28 w 1546"/>
                <a:gd name="T95" fmla="*/ 811 h 1550"/>
                <a:gd name="T96" fmla="*/ 50 w 1546"/>
                <a:gd name="T97" fmla="*/ 765 h 1550"/>
                <a:gd name="T98" fmla="*/ 80 w 1546"/>
                <a:gd name="T99" fmla="*/ 721 h 1550"/>
                <a:gd name="T100" fmla="*/ 115 w 1546"/>
                <a:gd name="T101" fmla="*/ 680 h 1550"/>
                <a:gd name="T102" fmla="*/ 441 w 1546"/>
                <a:gd name="T103" fmla="*/ 354 h 1550"/>
                <a:gd name="T104" fmla="*/ 484 w 1546"/>
                <a:gd name="T105" fmla="*/ 308 h 1550"/>
                <a:gd name="T106" fmla="*/ 527 w 1546"/>
                <a:gd name="T107" fmla="*/ 259 h 1550"/>
                <a:gd name="T108" fmla="*/ 568 w 1546"/>
                <a:gd name="T109" fmla="*/ 210 h 1550"/>
                <a:gd name="T110" fmla="*/ 623 w 1546"/>
                <a:gd name="T111" fmla="*/ 142 h 1550"/>
                <a:gd name="T112" fmla="*/ 676 w 1546"/>
                <a:gd name="T113" fmla="*/ 73 h 1550"/>
                <a:gd name="T114" fmla="*/ 725 w 1546"/>
                <a:gd name="T115" fmla="*/ 0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6" h="1550">
                  <a:moveTo>
                    <a:pt x="725" y="0"/>
                  </a:moveTo>
                  <a:lnTo>
                    <a:pt x="1546" y="823"/>
                  </a:lnTo>
                  <a:lnTo>
                    <a:pt x="1475" y="874"/>
                  </a:lnTo>
                  <a:lnTo>
                    <a:pt x="1405" y="926"/>
                  </a:lnTo>
                  <a:lnTo>
                    <a:pt x="1338" y="980"/>
                  </a:lnTo>
                  <a:lnTo>
                    <a:pt x="1288" y="1022"/>
                  </a:lnTo>
                  <a:lnTo>
                    <a:pt x="1241" y="1064"/>
                  </a:lnTo>
                  <a:lnTo>
                    <a:pt x="1195" y="1109"/>
                  </a:lnTo>
                  <a:lnTo>
                    <a:pt x="1187" y="1117"/>
                  </a:lnTo>
                  <a:lnTo>
                    <a:pt x="1173" y="1129"/>
                  </a:lnTo>
                  <a:lnTo>
                    <a:pt x="1157" y="1146"/>
                  </a:lnTo>
                  <a:lnTo>
                    <a:pt x="1138" y="1166"/>
                  </a:lnTo>
                  <a:lnTo>
                    <a:pt x="1117" y="1188"/>
                  </a:lnTo>
                  <a:lnTo>
                    <a:pt x="1092" y="1211"/>
                  </a:lnTo>
                  <a:lnTo>
                    <a:pt x="1067" y="1236"/>
                  </a:lnTo>
                  <a:lnTo>
                    <a:pt x="1041" y="1262"/>
                  </a:lnTo>
                  <a:lnTo>
                    <a:pt x="1014" y="1289"/>
                  </a:lnTo>
                  <a:lnTo>
                    <a:pt x="988" y="1315"/>
                  </a:lnTo>
                  <a:lnTo>
                    <a:pt x="964" y="1339"/>
                  </a:lnTo>
                  <a:lnTo>
                    <a:pt x="941" y="1362"/>
                  </a:lnTo>
                  <a:lnTo>
                    <a:pt x="919" y="1384"/>
                  </a:lnTo>
                  <a:lnTo>
                    <a:pt x="902" y="1403"/>
                  </a:lnTo>
                  <a:lnTo>
                    <a:pt x="887" y="1418"/>
                  </a:lnTo>
                  <a:lnTo>
                    <a:pt x="875" y="1429"/>
                  </a:lnTo>
                  <a:lnTo>
                    <a:pt x="868" y="1435"/>
                  </a:lnTo>
                  <a:lnTo>
                    <a:pt x="829" y="1471"/>
                  </a:lnTo>
                  <a:lnTo>
                    <a:pt x="784" y="1499"/>
                  </a:lnTo>
                  <a:lnTo>
                    <a:pt x="738" y="1521"/>
                  </a:lnTo>
                  <a:lnTo>
                    <a:pt x="691" y="1537"/>
                  </a:lnTo>
                  <a:lnTo>
                    <a:pt x="641" y="1546"/>
                  </a:lnTo>
                  <a:lnTo>
                    <a:pt x="591" y="1550"/>
                  </a:lnTo>
                  <a:lnTo>
                    <a:pt x="541" y="1546"/>
                  </a:lnTo>
                  <a:lnTo>
                    <a:pt x="492" y="1537"/>
                  </a:lnTo>
                  <a:lnTo>
                    <a:pt x="443" y="1522"/>
                  </a:lnTo>
                  <a:lnTo>
                    <a:pt x="399" y="1499"/>
                  </a:lnTo>
                  <a:lnTo>
                    <a:pt x="356" y="1471"/>
                  </a:lnTo>
                  <a:lnTo>
                    <a:pt x="315" y="1435"/>
                  </a:lnTo>
                  <a:lnTo>
                    <a:pt x="214" y="1337"/>
                  </a:lnTo>
                  <a:lnTo>
                    <a:pt x="115" y="1234"/>
                  </a:lnTo>
                  <a:lnTo>
                    <a:pt x="80" y="1194"/>
                  </a:lnTo>
                  <a:lnTo>
                    <a:pt x="51" y="1151"/>
                  </a:lnTo>
                  <a:lnTo>
                    <a:pt x="28" y="1105"/>
                  </a:lnTo>
                  <a:lnTo>
                    <a:pt x="14" y="1058"/>
                  </a:lnTo>
                  <a:lnTo>
                    <a:pt x="3" y="1009"/>
                  </a:lnTo>
                  <a:lnTo>
                    <a:pt x="0" y="959"/>
                  </a:lnTo>
                  <a:lnTo>
                    <a:pt x="3" y="909"/>
                  </a:lnTo>
                  <a:lnTo>
                    <a:pt x="12" y="860"/>
                  </a:lnTo>
                  <a:lnTo>
                    <a:pt x="28" y="811"/>
                  </a:lnTo>
                  <a:lnTo>
                    <a:pt x="50" y="765"/>
                  </a:lnTo>
                  <a:lnTo>
                    <a:pt x="80" y="721"/>
                  </a:lnTo>
                  <a:lnTo>
                    <a:pt x="115" y="680"/>
                  </a:lnTo>
                  <a:lnTo>
                    <a:pt x="441" y="354"/>
                  </a:lnTo>
                  <a:lnTo>
                    <a:pt x="484" y="308"/>
                  </a:lnTo>
                  <a:lnTo>
                    <a:pt x="527" y="259"/>
                  </a:lnTo>
                  <a:lnTo>
                    <a:pt x="568" y="210"/>
                  </a:lnTo>
                  <a:lnTo>
                    <a:pt x="623" y="142"/>
                  </a:lnTo>
                  <a:lnTo>
                    <a:pt x="676" y="73"/>
                  </a:lnTo>
                  <a:lnTo>
                    <a:pt x="725" y="0"/>
                  </a:lnTo>
                  <a:close/>
                </a:path>
              </a:pathLst>
            </a:custGeom>
            <a:solidFill>
              <a:srgbClr val="17FF00"/>
            </a:solidFill>
            <a:ln w="0">
              <a:solidFill>
                <a:srgbClr val="17FF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1" name="Freeform 63"/>
            <p:cNvSpPr>
              <a:spLocks/>
            </p:cNvSpPr>
            <p:nvPr/>
          </p:nvSpPr>
          <p:spPr bwMode="auto">
            <a:xfrm>
              <a:off x="5687" y="3531"/>
              <a:ext cx="444" cy="378"/>
            </a:xfrm>
            <a:custGeom>
              <a:avLst/>
              <a:gdLst>
                <a:gd name="T0" fmla="*/ 926 w 1332"/>
                <a:gd name="T1" fmla="*/ 0 h 1134"/>
                <a:gd name="T2" fmla="*/ 1332 w 1332"/>
                <a:gd name="T3" fmla="*/ 407 h 1134"/>
                <a:gd name="T4" fmla="*/ 1261 w 1332"/>
                <a:gd name="T5" fmla="*/ 458 h 1134"/>
                <a:gd name="T6" fmla="*/ 1191 w 1332"/>
                <a:gd name="T7" fmla="*/ 510 h 1134"/>
                <a:gd name="T8" fmla="*/ 1124 w 1332"/>
                <a:gd name="T9" fmla="*/ 564 h 1134"/>
                <a:gd name="T10" fmla="*/ 1074 w 1332"/>
                <a:gd name="T11" fmla="*/ 606 h 1134"/>
                <a:gd name="T12" fmla="*/ 1027 w 1332"/>
                <a:gd name="T13" fmla="*/ 648 h 1134"/>
                <a:gd name="T14" fmla="*/ 981 w 1332"/>
                <a:gd name="T15" fmla="*/ 693 h 1134"/>
                <a:gd name="T16" fmla="*/ 973 w 1332"/>
                <a:gd name="T17" fmla="*/ 701 h 1134"/>
                <a:gd name="T18" fmla="*/ 959 w 1332"/>
                <a:gd name="T19" fmla="*/ 713 h 1134"/>
                <a:gd name="T20" fmla="*/ 943 w 1332"/>
                <a:gd name="T21" fmla="*/ 730 h 1134"/>
                <a:gd name="T22" fmla="*/ 924 w 1332"/>
                <a:gd name="T23" fmla="*/ 750 h 1134"/>
                <a:gd name="T24" fmla="*/ 903 w 1332"/>
                <a:gd name="T25" fmla="*/ 772 h 1134"/>
                <a:gd name="T26" fmla="*/ 878 w 1332"/>
                <a:gd name="T27" fmla="*/ 795 h 1134"/>
                <a:gd name="T28" fmla="*/ 853 w 1332"/>
                <a:gd name="T29" fmla="*/ 820 h 1134"/>
                <a:gd name="T30" fmla="*/ 827 w 1332"/>
                <a:gd name="T31" fmla="*/ 846 h 1134"/>
                <a:gd name="T32" fmla="*/ 800 w 1332"/>
                <a:gd name="T33" fmla="*/ 873 h 1134"/>
                <a:gd name="T34" fmla="*/ 774 w 1332"/>
                <a:gd name="T35" fmla="*/ 899 h 1134"/>
                <a:gd name="T36" fmla="*/ 750 w 1332"/>
                <a:gd name="T37" fmla="*/ 923 h 1134"/>
                <a:gd name="T38" fmla="*/ 727 w 1332"/>
                <a:gd name="T39" fmla="*/ 946 h 1134"/>
                <a:gd name="T40" fmla="*/ 705 w 1332"/>
                <a:gd name="T41" fmla="*/ 968 h 1134"/>
                <a:gd name="T42" fmla="*/ 688 w 1332"/>
                <a:gd name="T43" fmla="*/ 987 h 1134"/>
                <a:gd name="T44" fmla="*/ 673 w 1332"/>
                <a:gd name="T45" fmla="*/ 1002 h 1134"/>
                <a:gd name="T46" fmla="*/ 661 w 1332"/>
                <a:gd name="T47" fmla="*/ 1013 h 1134"/>
                <a:gd name="T48" fmla="*/ 654 w 1332"/>
                <a:gd name="T49" fmla="*/ 1019 h 1134"/>
                <a:gd name="T50" fmla="*/ 615 w 1332"/>
                <a:gd name="T51" fmla="*/ 1055 h 1134"/>
                <a:gd name="T52" fmla="*/ 570 w 1332"/>
                <a:gd name="T53" fmla="*/ 1083 h 1134"/>
                <a:gd name="T54" fmla="*/ 524 w 1332"/>
                <a:gd name="T55" fmla="*/ 1105 h 1134"/>
                <a:gd name="T56" fmla="*/ 477 w 1332"/>
                <a:gd name="T57" fmla="*/ 1121 h 1134"/>
                <a:gd name="T58" fmla="*/ 427 w 1332"/>
                <a:gd name="T59" fmla="*/ 1130 h 1134"/>
                <a:gd name="T60" fmla="*/ 377 w 1332"/>
                <a:gd name="T61" fmla="*/ 1134 h 1134"/>
                <a:gd name="T62" fmla="*/ 327 w 1332"/>
                <a:gd name="T63" fmla="*/ 1130 h 1134"/>
                <a:gd name="T64" fmla="*/ 278 w 1332"/>
                <a:gd name="T65" fmla="*/ 1121 h 1134"/>
                <a:gd name="T66" fmla="*/ 229 w 1332"/>
                <a:gd name="T67" fmla="*/ 1106 h 1134"/>
                <a:gd name="T68" fmla="*/ 185 w 1332"/>
                <a:gd name="T69" fmla="*/ 1083 h 1134"/>
                <a:gd name="T70" fmla="*/ 142 w 1332"/>
                <a:gd name="T71" fmla="*/ 1055 h 1134"/>
                <a:gd name="T72" fmla="*/ 101 w 1332"/>
                <a:gd name="T73" fmla="*/ 1019 h 1134"/>
                <a:gd name="T74" fmla="*/ 0 w 1332"/>
                <a:gd name="T75" fmla="*/ 921 h 1134"/>
                <a:gd name="T76" fmla="*/ 926 w 1332"/>
                <a:gd name="T77" fmla="*/ 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2" h="1134">
                  <a:moveTo>
                    <a:pt x="926" y="0"/>
                  </a:moveTo>
                  <a:lnTo>
                    <a:pt x="1332" y="407"/>
                  </a:lnTo>
                  <a:lnTo>
                    <a:pt x="1261" y="458"/>
                  </a:lnTo>
                  <a:lnTo>
                    <a:pt x="1191" y="510"/>
                  </a:lnTo>
                  <a:lnTo>
                    <a:pt x="1124" y="564"/>
                  </a:lnTo>
                  <a:lnTo>
                    <a:pt x="1074" y="606"/>
                  </a:lnTo>
                  <a:lnTo>
                    <a:pt x="1027" y="648"/>
                  </a:lnTo>
                  <a:lnTo>
                    <a:pt x="981" y="693"/>
                  </a:lnTo>
                  <a:lnTo>
                    <a:pt x="973" y="701"/>
                  </a:lnTo>
                  <a:lnTo>
                    <a:pt x="959" y="713"/>
                  </a:lnTo>
                  <a:lnTo>
                    <a:pt x="943" y="730"/>
                  </a:lnTo>
                  <a:lnTo>
                    <a:pt x="924" y="750"/>
                  </a:lnTo>
                  <a:lnTo>
                    <a:pt x="903" y="772"/>
                  </a:lnTo>
                  <a:lnTo>
                    <a:pt x="878" y="795"/>
                  </a:lnTo>
                  <a:lnTo>
                    <a:pt x="853" y="820"/>
                  </a:lnTo>
                  <a:lnTo>
                    <a:pt x="827" y="846"/>
                  </a:lnTo>
                  <a:lnTo>
                    <a:pt x="800" y="873"/>
                  </a:lnTo>
                  <a:lnTo>
                    <a:pt x="774" y="899"/>
                  </a:lnTo>
                  <a:lnTo>
                    <a:pt x="750" y="923"/>
                  </a:lnTo>
                  <a:lnTo>
                    <a:pt x="727" y="946"/>
                  </a:lnTo>
                  <a:lnTo>
                    <a:pt x="705" y="968"/>
                  </a:lnTo>
                  <a:lnTo>
                    <a:pt x="688" y="987"/>
                  </a:lnTo>
                  <a:lnTo>
                    <a:pt x="673" y="1002"/>
                  </a:lnTo>
                  <a:lnTo>
                    <a:pt x="661" y="1013"/>
                  </a:lnTo>
                  <a:lnTo>
                    <a:pt x="654" y="1019"/>
                  </a:lnTo>
                  <a:lnTo>
                    <a:pt x="615" y="1055"/>
                  </a:lnTo>
                  <a:lnTo>
                    <a:pt x="570" y="1083"/>
                  </a:lnTo>
                  <a:lnTo>
                    <a:pt x="524" y="1105"/>
                  </a:lnTo>
                  <a:lnTo>
                    <a:pt x="477" y="1121"/>
                  </a:lnTo>
                  <a:lnTo>
                    <a:pt x="427" y="1130"/>
                  </a:lnTo>
                  <a:lnTo>
                    <a:pt x="377" y="1134"/>
                  </a:lnTo>
                  <a:lnTo>
                    <a:pt x="327" y="1130"/>
                  </a:lnTo>
                  <a:lnTo>
                    <a:pt x="278" y="1121"/>
                  </a:lnTo>
                  <a:lnTo>
                    <a:pt x="229" y="1106"/>
                  </a:lnTo>
                  <a:lnTo>
                    <a:pt x="185" y="1083"/>
                  </a:lnTo>
                  <a:lnTo>
                    <a:pt x="142" y="1055"/>
                  </a:lnTo>
                  <a:lnTo>
                    <a:pt x="101" y="1019"/>
                  </a:lnTo>
                  <a:lnTo>
                    <a:pt x="0" y="921"/>
                  </a:lnTo>
                  <a:lnTo>
                    <a:pt x="926" y="0"/>
                  </a:lnTo>
                  <a:close/>
                </a:path>
              </a:pathLst>
            </a:custGeom>
            <a:solidFill>
              <a:srgbClr val="12FF24"/>
            </a:solidFill>
            <a:ln w="0">
              <a:solidFill>
                <a:srgbClr val="12FF2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22" name="群組 21"/>
          <p:cNvGrpSpPr/>
          <p:nvPr/>
        </p:nvGrpSpPr>
        <p:grpSpPr>
          <a:xfrm>
            <a:off x="11639006" y="6289522"/>
            <a:ext cx="442158" cy="442158"/>
            <a:chOff x="11639006" y="6289522"/>
            <a:chExt cx="442158" cy="442158"/>
          </a:xfrm>
        </p:grpSpPr>
        <p:sp>
          <p:nvSpPr>
            <p:cNvPr id="23" name="橢圓 22"/>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4" name="文字方塊 23"/>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23</a:t>
              </a:r>
              <a:endParaRPr lang="zh-TW" altLang="en-US" dirty="0">
                <a:solidFill>
                  <a:schemeClr val="bg1"/>
                </a:solidFill>
              </a:endParaRPr>
            </a:p>
          </p:txBody>
        </p:sp>
      </p:grpSp>
      <p:sp>
        <p:nvSpPr>
          <p:cNvPr id="25" name="文字方塊 24"/>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6" name="圖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7363844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文字方塊 47"/>
          <p:cNvSpPr txBox="1"/>
          <p:nvPr/>
        </p:nvSpPr>
        <p:spPr>
          <a:xfrm>
            <a:off x="401926" y="1410509"/>
            <a:ext cx="1007193"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理念</a:t>
            </a:r>
          </a:p>
        </p:txBody>
      </p:sp>
      <p:grpSp>
        <p:nvGrpSpPr>
          <p:cNvPr id="8" name="Group 4"/>
          <p:cNvGrpSpPr>
            <a:grpSpLocks noChangeAspect="1"/>
          </p:cNvGrpSpPr>
          <p:nvPr/>
        </p:nvGrpSpPr>
        <p:grpSpPr bwMode="auto">
          <a:xfrm>
            <a:off x="888130" y="2015814"/>
            <a:ext cx="2513868" cy="2513868"/>
            <a:chOff x="629" y="1396"/>
            <a:chExt cx="1676" cy="1676"/>
          </a:xfrm>
        </p:grpSpPr>
        <p:sp>
          <p:nvSpPr>
            <p:cNvPr id="9" name="AutoShape 3"/>
            <p:cNvSpPr>
              <a:spLocks noChangeAspect="1" noChangeArrowheads="1" noTextEdit="1"/>
            </p:cNvSpPr>
            <p:nvPr/>
          </p:nvSpPr>
          <p:spPr bwMode="auto">
            <a:xfrm>
              <a:off x="629" y="1396"/>
              <a:ext cx="1676" cy="1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1" name="Freeform 6"/>
            <p:cNvSpPr>
              <a:spLocks/>
            </p:cNvSpPr>
            <p:nvPr/>
          </p:nvSpPr>
          <p:spPr bwMode="auto">
            <a:xfrm>
              <a:off x="1242" y="1396"/>
              <a:ext cx="1063" cy="1067"/>
            </a:xfrm>
            <a:custGeom>
              <a:avLst/>
              <a:gdLst>
                <a:gd name="T0" fmla="*/ 1147 w 2127"/>
                <a:gd name="T1" fmla="*/ 3 h 2133"/>
                <a:gd name="T2" fmla="*/ 1307 w 2127"/>
                <a:gd name="T3" fmla="*/ 22 h 2133"/>
                <a:gd name="T4" fmla="*/ 1459 w 2127"/>
                <a:gd name="T5" fmla="*/ 60 h 2133"/>
                <a:gd name="T6" fmla="*/ 1600 w 2127"/>
                <a:gd name="T7" fmla="*/ 116 h 2133"/>
                <a:gd name="T8" fmla="*/ 1729 w 2127"/>
                <a:gd name="T9" fmla="*/ 186 h 2133"/>
                <a:gd name="T10" fmla="*/ 1843 w 2127"/>
                <a:gd name="T11" fmla="*/ 269 h 2133"/>
                <a:gd name="T12" fmla="*/ 1940 w 2127"/>
                <a:gd name="T13" fmla="*/ 366 h 2133"/>
                <a:gd name="T14" fmla="*/ 2019 w 2127"/>
                <a:gd name="T15" fmla="*/ 473 h 2133"/>
                <a:gd name="T16" fmla="*/ 2077 w 2127"/>
                <a:gd name="T17" fmla="*/ 590 h 2133"/>
                <a:gd name="T18" fmla="*/ 2115 w 2127"/>
                <a:gd name="T19" fmla="*/ 714 h 2133"/>
                <a:gd name="T20" fmla="*/ 2127 w 2127"/>
                <a:gd name="T21" fmla="*/ 845 h 2133"/>
                <a:gd name="T22" fmla="*/ 2115 w 2127"/>
                <a:gd name="T23" fmla="*/ 974 h 2133"/>
                <a:gd name="T24" fmla="*/ 2079 w 2127"/>
                <a:gd name="T25" fmla="*/ 1097 h 2133"/>
                <a:gd name="T26" fmla="*/ 2021 w 2127"/>
                <a:gd name="T27" fmla="*/ 1212 h 2133"/>
                <a:gd name="T28" fmla="*/ 1944 w 2127"/>
                <a:gd name="T29" fmla="*/ 1318 h 2133"/>
                <a:gd name="T30" fmla="*/ 1849 w 2127"/>
                <a:gd name="T31" fmla="*/ 1414 h 2133"/>
                <a:gd name="T32" fmla="*/ 1738 w 2127"/>
                <a:gd name="T33" fmla="*/ 1498 h 2133"/>
                <a:gd name="T34" fmla="*/ 1612 w 2127"/>
                <a:gd name="T35" fmla="*/ 1568 h 2133"/>
                <a:gd name="T36" fmla="*/ 1474 w 2127"/>
                <a:gd name="T37" fmla="*/ 1624 h 2133"/>
                <a:gd name="T38" fmla="*/ 1325 w 2127"/>
                <a:gd name="T39" fmla="*/ 1664 h 2133"/>
                <a:gd name="T40" fmla="*/ 1248 w 2127"/>
                <a:gd name="T41" fmla="*/ 1677 h 2133"/>
                <a:gd name="T42" fmla="*/ 1223 w 2127"/>
                <a:gd name="T43" fmla="*/ 1784 h 2133"/>
                <a:gd name="T44" fmla="*/ 1178 w 2127"/>
                <a:gd name="T45" fmla="*/ 1880 h 2133"/>
                <a:gd name="T46" fmla="*/ 1114 w 2127"/>
                <a:gd name="T47" fmla="*/ 1964 h 2133"/>
                <a:gd name="T48" fmla="*/ 1036 w 2127"/>
                <a:gd name="T49" fmla="*/ 2035 h 2133"/>
                <a:gd name="T50" fmla="*/ 945 w 2127"/>
                <a:gd name="T51" fmla="*/ 2088 h 2133"/>
                <a:gd name="T52" fmla="*/ 843 w 2127"/>
                <a:gd name="T53" fmla="*/ 2122 h 2133"/>
                <a:gd name="T54" fmla="*/ 733 w 2127"/>
                <a:gd name="T55" fmla="*/ 2133 h 2133"/>
                <a:gd name="T56" fmla="*/ 797 w 2127"/>
                <a:gd name="T57" fmla="*/ 2054 h 2133"/>
                <a:gd name="T58" fmla="*/ 845 w 2127"/>
                <a:gd name="T59" fmla="*/ 1965 h 2133"/>
                <a:gd name="T60" fmla="*/ 874 w 2127"/>
                <a:gd name="T61" fmla="*/ 1871 h 2133"/>
                <a:gd name="T62" fmla="*/ 885 w 2127"/>
                <a:gd name="T63" fmla="*/ 1775 h 2133"/>
                <a:gd name="T64" fmla="*/ 879 w 2127"/>
                <a:gd name="T65" fmla="*/ 1677 h 2133"/>
                <a:gd name="T66" fmla="*/ 801 w 2127"/>
                <a:gd name="T67" fmla="*/ 1664 h 2133"/>
                <a:gd name="T68" fmla="*/ 653 w 2127"/>
                <a:gd name="T69" fmla="*/ 1624 h 2133"/>
                <a:gd name="T70" fmla="*/ 515 w 2127"/>
                <a:gd name="T71" fmla="*/ 1568 h 2133"/>
                <a:gd name="T72" fmla="*/ 389 w 2127"/>
                <a:gd name="T73" fmla="*/ 1498 h 2133"/>
                <a:gd name="T74" fmla="*/ 277 w 2127"/>
                <a:gd name="T75" fmla="*/ 1414 h 2133"/>
                <a:gd name="T76" fmla="*/ 183 w 2127"/>
                <a:gd name="T77" fmla="*/ 1318 h 2133"/>
                <a:gd name="T78" fmla="*/ 106 w 2127"/>
                <a:gd name="T79" fmla="*/ 1212 h 2133"/>
                <a:gd name="T80" fmla="*/ 48 w 2127"/>
                <a:gd name="T81" fmla="*/ 1097 h 2133"/>
                <a:gd name="T82" fmla="*/ 12 w 2127"/>
                <a:gd name="T83" fmla="*/ 974 h 2133"/>
                <a:gd name="T84" fmla="*/ 0 w 2127"/>
                <a:gd name="T85" fmla="*/ 845 h 2133"/>
                <a:gd name="T86" fmla="*/ 12 w 2127"/>
                <a:gd name="T87" fmla="*/ 714 h 2133"/>
                <a:gd name="T88" fmla="*/ 49 w 2127"/>
                <a:gd name="T89" fmla="*/ 590 h 2133"/>
                <a:gd name="T90" fmla="*/ 108 w 2127"/>
                <a:gd name="T91" fmla="*/ 473 h 2133"/>
                <a:gd name="T92" fmla="*/ 187 w 2127"/>
                <a:gd name="T93" fmla="*/ 366 h 2133"/>
                <a:gd name="T94" fmla="*/ 284 w 2127"/>
                <a:gd name="T95" fmla="*/ 269 h 2133"/>
                <a:gd name="T96" fmla="*/ 398 w 2127"/>
                <a:gd name="T97" fmla="*/ 186 h 2133"/>
                <a:gd name="T98" fmla="*/ 526 w 2127"/>
                <a:gd name="T99" fmla="*/ 116 h 2133"/>
                <a:gd name="T100" fmla="*/ 667 w 2127"/>
                <a:gd name="T101" fmla="*/ 60 h 2133"/>
                <a:gd name="T102" fmla="*/ 820 w 2127"/>
                <a:gd name="T103" fmla="*/ 22 h 2133"/>
                <a:gd name="T104" fmla="*/ 980 w 2127"/>
                <a:gd name="T105" fmla="*/ 3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7" h="2133">
                  <a:moveTo>
                    <a:pt x="1064" y="0"/>
                  </a:moveTo>
                  <a:lnTo>
                    <a:pt x="1147" y="3"/>
                  </a:lnTo>
                  <a:lnTo>
                    <a:pt x="1228" y="10"/>
                  </a:lnTo>
                  <a:lnTo>
                    <a:pt x="1307" y="22"/>
                  </a:lnTo>
                  <a:lnTo>
                    <a:pt x="1384" y="40"/>
                  </a:lnTo>
                  <a:lnTo>
                    <a:pt x="1459" y="60"/>
                  </a:lnTo>
                  <a:lnTo>
                    <a:pt x="1531" y="86"/>
                  </a:lnTo>
                  <a:lnTo>
                    <a:pt x="1600" y="116"/>
                  </a:lnTo>
                  <a:lnTo>
                    <a:pt x="1666" y="148"/>
                  </a:lnTo>
                  <a:lnTo>
                    <a:pt x="1729" y="186"/>
                  </a:lnTo>
                  <a:lnTo>
                    <a:pt x="1788" y="225"/>
                  </a:lnTo>
                  <a:lnTo>
                    <a:pt x="1843" y="269"/>
                  </a:lnTo>
                  <a:lnTo>
                    <a:pt x="1893" y="316"/>
                  </a:lnTo>
                  <a:lnTo>
                    <a:pt x="1940" y="366"/>
                  </a:lnTo>
                  <a:lnTo>
                    <a:pt x="1982" y="418"/>
                  </a:lnTo>
                  <a:lnTo>
                    <a:pt x="2019" y="473"/>
                  </a:lnTo>
                  <a:lnTo>
                    <a:pt x="2051" y="530"/>
                  </a:lnTo>
                  <a:lnTo>
                    <a:pt x="2077" y="590"/>
                  </a:lnTo>
                  <a:lnTo>
                    <a:pt x="2099" y="651"/>
                  </a:lnTo>
                  <a:lnTo>
                    <a:pt x="2115" y="714"/>
                  </a:lnTo>
                  <a:lnTo>
                    <a:pt x="2124" y="779"/>
                  </a:lnTo>
                  <a:lnTo>
                    <a:pt x="2127" y="845"/>
                  </a:lnTo>
                  <a:lnTo>
                    <a:pt x="2124" y="910"/>
                  </a:lnTo>
                  <a:lnTo>
                    <a:pt x="2115" y="974"/>
                  </a:lnTo>
                  <a:lnTo>
                    <a:pt x="2100" y="1036"/>
                  </a:lnTo>
                  <a:lnTo>
                    <a:pt x="2079" y="1097"/>
                  </a:lnTo>
                  <a:lnTo>
                    <a:pt x="2053" y="1155"/>
                  </a:lnTo>
                  <a:lnTo>
                    <a:pt x="2021" y="1212"/>
                  </a:lnTo>
                  <a:lnTo>
                    <a:pt x="1985" y="1267"/>
                  </a:lnTo>
                  <a:lnTo>
                    <a:pt x="1944" y="1318"/>
                  </a:lnTo>
                  <a:lnTo>
                    <a:pt x="1898" y="1367"/>
                  </a:lnTo>
                  <a:lnTo>
                    <a:pt x="1849" y="1414"/>
                  </a:lnTo>
                  <a:lnTo>
                    <a:pt x="1795" y="1458"/>
                  </a:lnTo>
                  <a:lnTo>
                    <a:pt x="1738" y="1498"/>
                  </a:lnTo>
                  <a:lnTo>
                    <a:pt x="1676" y="1535"/>
                  </a:lnTo>
                  <a:lnTo>
                    <a:pt x="1612" y="1568"/>
                  </a:lnTo>
                  <a:lnTo>
                    <a:pt x="1544" y="1599"/>
                  </a:lnTo>
                  <a:lnTo>
                    <a:pt x="1474" y="1624"/>
                  </a:lnTo>
                  <a:lnTo>
                    <a:pt x="1401" y="1647"/>
                  </a:lnTo>
                  <a:lnTo>
                    <a:pt x="1325" y="1664"/>
                  </a:lnTo>
                  <a:lnTo>
                    <a:pt x="1246" y="1677"/>
                  </a:lnTo>
                  <a:lnTo>
                    <a:pt x="1248" y="1677"/>
                  </a:lnTo>
                  <a:lnTo>
                    <a:pt x="1238" y="1731"/>
                  </a:lnTo>
                  <a:lnTo>
                    <a:pt x="1223" y="1784"/>
                  </a:lnTo>
                  <a:lnTo>
                    <a:pt x="1203" y="1833"/>
                  </a:lnTo>
                  <a:lnTo>
                    <a:pt x="1178" y="1880"/>
                  </a:lnTo>
                  <a:lnTo>
                    <a:pt x="1149" y="1924"/>
                  </a:lnTo>
                  <a:lnTo>
                    <a:pt x="1114" y="1964"/>
                  </a:lnTo>
                  <a:lnTo>
                    <a:pt x="1078" y="2002"/>
                  </a:lnTo>
                  <a:lnTo>
                    <a:pt x="1036" y="2035"/>
                  </a:lnTo>
                  <a:lnTo>
                    <a:pt x="992" y="2064"/>
                  </a:lnTo>
                  <a:lnTo>
                    <a:pt x="945" y="2088"/>
                  </a:lnTo>
                  <a:lnTo>
                    <a:pt x="895" y="2108"/>
                  </a:lnTo>
                  <a:lnTo>
                    <a:pt x="843" y="2122"/>
                  </a:lnTo>
                  <a:lnTo>
                    <a:pt x="789" y="2130"/>
                  </a:lnTo>
                  <a:lnTo>
                    <a:pt x="733" y="2133"/>
                  </a:lnTo>
                  <a:lnTo>
                    <a:pt x="768" y="2094"/>
                  </a:lnTo>
                  <a:lnTo>
                    <a:pt x="797" y="2054"/>
                  </a:lnTo>
                  <a:lnTo>
                    <a:pt x="824" y="2010"/>
                  </a:lnTo>
                  <a:lnTo>
                    <a:pt x="845" y="1965"/>
                  </a:lnTo>
                  <a:lnTo>
                    <a:pt x="861" y="1919"/>
                  </a:lnTo>
                  <a:lnTo>
                    <a:pt x="874" y="1871"/>
                  </a:lnTo>
                  <a:lnTo>
                    <a:pt x="882" y="1823"/>
                  </a:lnTo>
                  <a:lnTo>
                    <a:pt x="885" y="1775"/>
                  </a:lnTo>
                  <a:lnTo>
                    <a:pt x="884" y="1726"/>
                  </a:lnTo>
                  <a:lnTo>
                    <a:pt x="879" y="1677"/>
                  </a:lnTo>
                  <a:lnTo>
                    <a:pt x="880" y="1677"/>
                  </a:lnTo>
                  <a:lnTo>
                    <a:pt x="801" y="1664"/>
                  </a:lnTo>
                  <a:lnTo>
                    <a:pt x="726" y="1647"/>
                  </a:lnTo>
                  <a:lnTo>
                    <a:pt x="653" y="1624"/>
                  </a:lnTo>
                  <a:lnTo>
                    <a:pt x="582" y="1599"/>
                  </a:lnTo>
                  <a:lnTo>
                    <a:pt x="515" y="1568"/>
                  </a:lnTo>
                  <a:lnTo>
                    <a:pt x="450" y="1535"/>
                  </a:lnTo>
                  <a:lnTo>
                    <a:pt x="389" y="1498"/>
                  </a:lnTo>
                  <a:lnTo>
                    <a:pt x="331" y="1458"/>
                  </a:lnTo>
                  <a:lnTo>
                    <a:pt x="277" y="1414"/>
                  </a:lnTo>
                  <a:lnTo>
                    <a:pt x="228" y="1367"/>
                  </a:lnTo>
                  <a:lnTo>
                    <a:pt x="183" y="1318"/>
                  </a:lnTo>
                  <a:lnTo>
                    <a:pt x="141" y="1267"/>
                  </a:lnTo>
                  <a:lnTo>
                    <a:pt x="106" y="1212"/>
                  </a:lnTo>
                  <a:lnTo>
                    <a:pt x="74" y="1155"/>
                  </a:lnTo>
                  <a:lnTo>
                    <a:pt x="48" y="1097"/>
                  </a:lnTo>
                  <a:lnTo>
                    <a:pt x="27" y="1036"/>
                  </a:lnTo>
                  <a:lnTo>
                    <a:pt x="12" y="974"/>
                  </a:lnTo>
                  <a:lnTo>
                    <a:pt x="3" y="910"/>
                  </a:lnTo>
                  <a:lnTo>
                    <a:pt x="0" y="845"/>
                  </a:lnTo>
                  <a:lnTo>
                    <a:pt x="3" y="779"/>
                  </a:lnTo>
                  <a:lnTo>
                    <a:pt x="12" y="714"/>
                  </a:lnTo>
                  <a:lnTo>
                    <a:pt x="27" y="651"/>
                  </a:lnTo>
                  <a:lnTo>
                    <a:pt x="49" y="590"/>
                  </a:lnTo>
                  <a:lnTo>
                    <a:pt x="76" y="530"/>
                  </a:lnTo>
                  <a:lnTo>
                    <a:pt x="108" y="473"/>
                  </a:lnTo>
                  <a:lnTo>
                    <a:pt x="145" y="418"/>
                  </a:lnTo>
                  <a:lnTo>
                    <a:pt x="187" y="366"/>
                  </a:lnTo>
                  <a:lnTo>
                    <a:pt x="234" y="316"/>
                  </a:lnTo>
                  <a:lnTo>
                    <a:pt x="284" y="269"/>
                  </a:lnTo>
                  <a:lnTo>
                    <a:pt x="339" y="225"/>
                  </a:lnTo>
                  <a:lnTo>
                    <a:pt x="398" y="186"/>
                  </a:lnTo>
                  <a:lnTo>
                    <a:pt x="460" y="148"/>
                  </a:lnTo>
                  <a:lnTo>
                    <a:pt x="526" y="116"/>
                  </a:lnTo>
                  <a:lnTo>
                    <a:pt x="595" y="86"/>
                  </a:lnTo>
                  <a:lnTo>
                    <a:pt x="667" y="60"/>
                  </a:lnTo>
                  <a:lnTo>
                    <a:pt x="743" y="40"/>
                  </a:lnTo>
                  <a:lnTo>
                    <a:pt x="820" y="22"/>
                  </a:lnTo>
                  <a:lnTo>
                    <a:pt x="899" y="10"/>
                  </a:lnTo>
                  <a:lnTo>
                    <a:pt x="980" y="3"/>
                  </a:lnTo>
                  <a:lnTo>
                    <a:pt x="1064" y="0"/>
                  </a:lnTo>
                  <a:close/>
                </a:path>
              </a:pathLst>
            </a:custGeom>
            <a:solidFill>
              <a:srgbClr val="FED531"/>
            </a:solidFill>
            <a:ln w="0">
              <a:solidFill>
                <a:srgbClr val="FED53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2" name="Freeform 7"/>
            <p:cNvSpPr>
              <a:spLocks/>
            </p:cNvSpPr>
            <p:nvPr/>
          </p:nvSpPr>
          <p:spPr bwMode="auto">
            <a:xfrm>
              <a:off x="1548" y="1781"/>
              <a:ext cx="75" cy="75"/>
            </a:xfrm>
            <a:custGeom>
              <a:avLst/>
              <a:gdLst>
                <a:gd name="T0" fmla="*/ 75 w 149"/>
                <a:gd name="T1" fmla="*/ 0 h 149"/>
                <a:gd name="T2" fmla="*/ 94 w 149"/>
                <a:gd name="T3" fmla="*/ 3 h 149"/>
                <a:gd name="T4" fmla="*/ 112 w 149"/>
                <a:gd name="T5" fmla="*/ 10 h 149"/>
                <a:gd name="T6" fmla="*/ 128 w 149"/>
                <a:gd name="T7" fmla="*/ 22 h 149"/>
                <a:gd name="T8" fmla="*/ 139 w 149"/>
                <a:gd name="T9" fmla="*/ 38 h 149"/>
                <a:gd name="T10" fmla="*/ 146 w 149"/>
                <a:gd name="T11" fmla="*/ 55 h 149"/>
                <a:gd name="T12" fmla="*/ 149 w 149"/>
                <a:gd name="T13" fmla="*/ 75 h 149"/>
                <a:gd name="T14" fmla="*/ 146 w 149"/>
                <a:gd name="T15" fmla="*/ 94 h 149"/>
                <a:gd name="T16" fmla="*/ 139 w 149"/>
                <a:gd name="T17" fmla="*/ 113 h 149"/>
                <a:gd name="T18" fmla="*/ 128 w 149"/>
                <a:gd name="T19" fmla="*/ 127 h 149"/>
                <a:gd name="T20" fmla="*/ 112 w 149"/>
                <a:gd name="T21" fmla="*/ 139 h 149"/>
                <a:gd name="T22" fmla="*/ 94 w 149"/>
                <a:gd name="T23" fmla="*/ 146 h 149"/>
                <a:gd name="T24" fmla="*/ 75 w 149"/>
                <a:gd name="T25" fmla="*/ 149 h 149"/>
                <a:gd name="T26" fmla="*/ 54 w 149"/>
                <a:gd name="T27" fmla="*/ 146 h 149"/>
                <a:gd name="T28" fmla="*/ 37 w 149"/>
                <a:gd name="T29" fmla="*/ 139 h 149"/>
                <a:gd name="T30" fmla="*/ 22 w 149"/>
                <a:gd name="T31" fmla="*/ 127 h 149"/>
                <a:gd name="T32" fmla="*/ 10 w 149"/>
                <a:gd name="T33" fmla="*/ 113 h 149"/>
                <a:gd name="T34" fmla="*/ 3 w 149"/>
                <a:gd name="T35" fmla="*/ 94 h 149"/>
                <a:gd name="T36" fmla="*/ 0 w 149"/>
                <a:gd name="T37" fmla="*/ 75 h 149"/>
                <a:gd name="T38" fmla="*/ 3 w 149"/>
                <a:gd name="T39" fmla="*/ 55 h 149"/>
                <a:gd name="T40" fmla="*/ 10 w 149"/>
                <a:gd name="T41" fmla="*/ 38 h 149"/>
                <a:gd name="T42" fmla="*/ 22 w 149"/>
                <a:gd name="T43" fmla="*/ 22 h 149"/>
                <a:gd name="T44" fmla="*/ 37 w 149"/>
                <a:gd name="T45" fmla="*/ 10 h 149"/>
                <a:gd name="T46" fmla="*/ 54 w 149"/>
                <a:gd name="T47" fmla="*/ 3 h 149"/>
                <a:gd name="T48" fmla="*/ 75 w 149"/>
                <a:gd name="T4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49">
                  <a:moveTo>
                    <a:pt x="75" y="0"/>
                  </a:moveTo>
                  <a:lnTo>
                    <a:pt x="94" y="3"/>
                  </a:lnTo>
                  <a:lnTo>
                    <a:pt x="112" y="10"/>
                  </a:lnTo>
                  <a:lnTo>
                    <a:pt x="128" y="22"/>
                  </a:lnTo>
                  <a:lnTo>
                    <a:pt x="139" y="38"/>
                  </a:lnTo>
                  <a:lnTo>
                    <a:pt x="146" y="55"/>
                  </a:lnTo>
                  <a:lnTo>
                    <a:pt x="149" y="75"/>
                  </a:lnTo>
                  <a:lnTo>
                    <a:pt x="146" y="94"/>
                  </a:lnTo>
                  <a:lnTo>
                    <a:pt x="139" y="113"/>
                  </a:lnTo>
                  <a:lnTo>
                    <a:pt x="128" y="127"/>
                  </a:lnTo>
                  <a:lnTo>
                    <a:pt x="112" y="139"/>
                  </a:lnTo>
                  <a:lnTo>
                    <a:pt x="94" y="146"/>
                  </a:lnTo>
                  <a:lnTo>
                    <a:pt x="75" y="149"/>
                  </a:lnTo>
                  <a:lnTo>
                    <a:pt x="54" y="146"/>
                  </a:lnTo>
                  <a:lnTo>
                    <a:pt x="37" y="139"/>
                  </a:lnTo>
                  <a:lnTo>
                    <a:pt x="22" y="127"/>
                  </a:lnTo>
                  <a:lnTo>
                    <a:pt x="10" y="113"/>
                  </a:lnTo>
                  <a:lnTo>
                    <a:pt x="3" y="94"/>
                  </a:lnTo>
                  <a:lnTo>
                    <a:pt x="0" y="75"/>
                  </a:lnTo>
                  <a:lnTo>
                    <a:pt x="3" y="55"/>
                  </a:lnTo>
                  <a:lnTo>
                    <a:pt x="10" y="38"/>
                  </a:lnTo>
                  <a:lnTo>
                    <a:pt x="22" y="22"/>
                  </a:lnTo>
                  <a:lnTo>
                    <a:pt x="37" y="10"/>
                  </a:lnTo>
                  <a:lnTo>
                    <a:pt x="54" y="3"/>
                  </a:lnTo>
                  <a:lnTo>
                    <a:pt x="75" y="0"/>
                  </a:lnTo>
                  <a:close/>
                </a:path>
              </a:pathLst>
            </a:custGeom>
            <a:solidFill>
              <a:srgbClr val="FF203B"/>
            </a:solidFill>
            <a:ln w="0">
              <a:solidFill>
                <a:srgbClr val="FF203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8"/>
            <p:cNvSpPr>
              <a:spLocks/>
            </p:cNvSpPr>
            <p:nvPr/>
          </p:nvSpPr>
          <p:spPr bwMode="auto">
            <a:xfrm>
              <a:off x="1924" y="1781"/>
              <a:ext cx="74" cy="75"/>
            </a:xfrm>
            <a:custGeom>
              <a:avLst/>
              <a:gdLst>
                <a:gd name="T0" fmla="*/ 74 w 148"/>
                <a:gd name="T1" fmla="*/ 0 h 149"/>
                <a:gd name="T2" fmla="*/ 94 w 148"/>
                <a:gd name="T3" fmla="*/ 3 h 149"/>
                <a:gd name="T4" fmla="*/ 112 w 148"/>
                <a:gd name="T5" fmla="*/ 10 h 149"/>
                <a:gd name="T6" fmla="*/ 127 w 148"/>
                <a:gd name="T7" fmla="*/ 22 h 149"/>
                <a:gd name="T8" fmla="*/ 138 w 148"/>
                <a:gd name="T9" fmla="*/ 38 h 149"/>
                <a:gd name="T10" fmla="*/ 146 w 148"/>
                <a:gd name="T11" fmla="*/ 55 h 149"/>
                <a:gd name="T12" fmla="*/ 148 w 148"/>
                <a:gd name="T13" fmla="*/ 75 h 149"/>
                <a:gd name="T14" fmla="*/ 146 w 148"/>
                <a:gd name="T15" fmla="*/ 94 h 149"/>
                <a:gd name="T16" fmla="*/ 138 w 148"/>
                <a:gd name="T17" fmla="*/ 113 h 149"/>
                <a:gd name="T18" fmla="*/ 127 w 148"/>
                <a:gd name="T19" fmla="*/ 127 h 149"/>
                <a:gd name="T20" fmla="*/ 112 w 148"/>
                <a:gd name="T21" fmla="*/ 139 h 149"/>
                <a:gd name="T22" fmla="*/ 94 w 148"/>
                <a:gd name="T23" fmla="*/ 146 h 149"/>
                <a:gd name="T24" fmla="*/ 74 w 148"/>
                <a:gd name="T25" fmla="*/ 149 h 149"/>
                <a:gd name="T26" fmla="*/ 54 w 148"/>
                <a:gd name="T27" fmla="*/ 146 h 149"/>
                <a:gd name="T28" fmla="*/ 37 w 148"/>
                <a:gd name="T29" fmla="*/ 139 h 149"/>
                <a:gd name="T30" fmla="*/ 21 w 148"/>
                <a:gd name="T31" fmla="*/ 127 h 149"/>
                <a:gd name="T32" fmla="*/ 10 w 148"/>
                <a:gd name="T33" fmla="*/ 113 h 149"/>
                <a:gd name="T34" fmla="*/ 2 w 148"/>
                <a:gd name="T35" fmla="*/ 94 h 149"/>
                <a:gd name="T36" fmla="*/ 0 w 148"/>
                <a:gd name="T37" fmla="*/ 75 h 149"/>
                <a:gd name="T38" fmla="*/ 2 w 148"/>
                <a:gd name="T39" fmla="*/ 55 h 149"/>
                <a:gd name="T40" fmla="*/ 10 w 148"/>
                <a:gd name="T41" fmla="*/ 38 h 149"/>
                <a:gd name="T42" fmla="*/ 21 w 148"/>
                <a:gd name="T43" fmla="*/ 22 h 149"/>
                <a:gd name="T44" fmla="*/ 37 w 148"/>
                <a:gd name="T45" fmla="*/ 10 h 149"/>
                <a:gd name="T46" fmla="*/ 54 w 148"/>
                <a:gd name="T47" fmla="*/ 3 h 149"/>
                <a:gd name="T48" fmla="*/ 74 w 148"/>
                <a:gd name="T4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49">
                  <a:moveTo>
                    <a:pt x="74" y="0"/>
                  </a:moveTo>
                  <a:lnTo>
                    <a:pt x="94" y="3"/>
                  </a:lnTo>
                  <a:lnTo>
                    <a:pt x="112" y="10"/>
                  </a:lnTo>
                  <a:lnTo>
                    <a:pt x="127" y="22"/>
                  </a:lnTo>
                  <a:lnTo>
                    <a:pt x="138" y="38"/>
                  </a:lnTo>
                  <a:lnTo>
                    <a:pt x="146" y="55"/>
                  </a:lnTo>
                  <a:lnTo>
                    <a:pt x="148" y="75"/>
                  </a:lnTo>
                  <a:lnTo>
                    <a:pt x="146" y="94"/>
                  </a:lnTo>
                  <a:lnTo>
                    <a:pt x="138" y="113"/>
                  </a:lnTo>
                  <a:lnTo>
                    <a:pt x="127" y="127"/>
                  </a:lnTo>
                  <a:lnTo>
                    <a:pt x="112" y="139"/>
                  </a:lnTo>
                  <a:lnTo>
                    <a:pt x="94" y="146"/>
                  </a:lnTo>
                  <a:lnTo>
                    <a:pt x="74" y="149"/>
                  </a:lnTo>
                  <a:lnTo>
                    <a:pt x="54" y="146"/>
                  </a:lnTo>
                  <a:lnTo>
                    <a:pt x="37" y="139"/>
                  </a:lnTo>
                  <a:lnTo>
                    <a:pt x="21" y="127"/>
                  </a:lnTo>
                  <a:lnTo>
                    <a:pt x="10" y="113"/>
                  </a:lnTo>
                  <a:lnTo>
                    <a:pt x="2" y="94"/>
                  </a:lnTo>
                  <a:lnTo>
                    <a:pt x="0" y="75"/>
                  </a:lnTo>
                  <a:lnTo>
                    <a:pt x="2" y="55"/>
                  </a:lnTo>
                  <a:lnTo>
                    <a:pt x="10" y="38"/>
                  </a:lnTo>
                  <a:lnTo>
                    <a:pt x="21" y="22"/>
                  </a:lnTo>
                  <a:lnTo>
                    <a:pt x="37" y="10"/>
                  </a:lnTo>
                  <a:lnTo>
                    <a:pt x="54" y="3"/>
                  </a:lnTo>
                  <a:lnTo>
                    <a:pt x="74" y="0"/>
                  </a:lnTo>
                  <a:close/>
                </a:path>
              </a:pathLst>
            </a:custGeom>
            <a:solidFill>
              <a:srgbClr val="FF203B"/>
            </a:solidFill>
            <a:ln w="0">
              <a:solidFill>
                <a:srgbClr val="FF203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4" name="Freeform 9"/>
            <p:cNvSpPr>
              <a:spLocks/>
            </p:cNvSpPr>
            <p:nvPr/>
          </p:nvSpPr>
          <p:spPr bwMode="auto">
            <a:xfrm>
              <a:off x="1736" y="1781"/>
              <a:ext cx="74" cy="75"/>
            </a:xfrm>
            <a:custGeom>
              <a:avLst/>
              <a:gdLst>
                <a:gd name="T0" fmla="*/ 75 w 149"/>
                <a:gd name="T1" fmla="*/ 0 h 149"/>
                <a:gd name="T2" fmla="*/ 94 w 149"/>
                <a:gd name="T3" fmla="*/ 3 h 149"/>
                <a:gd name="T4" fmla="*/ 112 w 149"/>
                <a:gd name="T5" fmla="*/ 10 h 149"/>
                <a:gd name="T6" fmla="*/ 127 w 149"/>
                <a:gd name="T7" fmla="*/ 22 h 149"/>
                <a:gd name="T8" fmla="*/ 138 w 149"/>
                <a:gd name="T9" fmla="*/ 38 h 149"/>
                <a:gd name="T10" fmla="*/ 147 w 149"/>
                <a:gd name="T11" fmla="*/ 55 h 149"/>
                <a:gd name="T12" fmla="*/ 149 w 149"/>
                <a:gd name="T13" fmla="*/ 75 h 149"/>
                <a:gd name="T14" fmla="*/ 147 w 149"/>
                <a:gd name="T15" fmla="*/ 94 h 149"/>
                <a:gd name="T16" fmla="*/ 138 w 149"/>
                <a:gd name="T17" fmla="*/ 113 h 149"/>
                <a:gd name="T18" fmla="*/ 127 w 149"/>
                <a:gd name="T19" fmla="*/ 127 h 149"/>
                <a:gd name="T20" fmla="*/ 112 w 149"/>
                <a:gd name="T21" fmla="*/ 139 h 149"/>
                <a:gd name="T22" fmla="*/ 94 w 149"/>
                <a:gd name="T23" fmla="*/ 146 h 149"/>
                <a:gd name="T24" fmla="*/ 75 w 149"/>
                <a:gd name="T25" fmla="*/ 149 h 149"/>
                <a:gd name="T26" fmla="*/ 54 w 149"/>
                <a:gd name="T27" fmla="*/ 146 h 149"/>
                <a:gd name="T28" fmla="*/ 37 w 149"/>
                <a:gd name="T29" fmla="*/ 139 h 149"/>
                <a:gd name="T30" fmla="*/ 22 w 149"/>
                <a:gd name="T31" fmla="*/ 127 h 149"/>
                <a:gd name="T32" fmla="*/ 11 w 149"/>
                <a:gd name="T33" fmla="*/ 113 h 149"/>
                <a:gd name="T34" fmla="*/ 2 w 149"/>
                <a:gd name="T35" fmla="*/ 94 h 149"/>
                <a:gd name="T36" fmla="*/ 0 w 149"/>
                <a:gd name="T37" fmla="*/ 75 h 149"/>
                <a:gd name="T38" fmla="*/ 2 w 149"/>
                <a:gd name="T39" fmla="*/ 55 h 149"/>
                <a:gd name="T40" fmla="*/ 11 w 149"/>
                <a:gd name="T41" fmla="*/ 38 h 149"/>
                <a:gd name="T42" fmla="*/ 22 w 149"/>
                <a:gd name="T43" fmla="*/ 22 h 149"/>
                <a:gd name="T44" fmla="*/ 37 w 149"/>
                <a:gd name="T45" fmla="*/ 10 h 149"/>
                <a:gd name="T46" fmla="*/ 54 w 149"/>
                <a:gd name="T47" fmla="*/ 3 h 149"/>
                <a:gd name="T48" fmla="*/ 75 w 149"/>
                <a:gd name="T4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49">
                  <a:moveTo>
                    <a:pt x="75" y="0"/>
                  </a:moveTo>
                  <a:lnTo>
                    <a:pt x="94" y="3"/>
                  </a:lnTo>
                  <a:lnTo>
                    <a:pt x="112" y="10"/>
                  </a:lnTo>
                  <a:lnTo>
                    <a:pt x="127" y="22"/>
                  </a:lnTo>
                  <a:lnTo>
                    <a:pt x="138" y="38"/>
                  </a:lnTo>
                  <a:lnTo>
                    <a:pt x="147" y="55"/>
                  </a:lnTo>
                  <a:lnTo>
                    <a:pt x="149" y="75"/>
                  </a:lnTo>
                  <a:lnTo>
                    <a:pt x="147" y="94"/>
                  </a:lnTo>
                  <a:lnTo>
                    <a:pt x="138" y="113"/>
                  </a:lnTo>
                  <a:lnTo>
                    <a:pt x="127" y="127"/>
                  </a:lnTo>
                  <a:lnTo>
                    <a:pt x="112" y="139"/>
                  </a:lnTo>
                  <a:lnTo>
                    <a:pt x="94" y="146"/>
                  </a:lnTo>
                  <a:lnTo>
                    <a:pt x="75" y="149"/>
                  </a:lnTo>
                  <a:lnTo>
                    <a:pt x="54" y="146"/>
                  </a:lnTo>
                  <a:lnTo>
                    <a:pt x="37" y="139"/>
                  </a:lnTo>
                  <a:lnTo>
                    <a:pt x="22" y="127"/>
                  </a:lnTo>
                  <a:lnTo>
                    <a:pt x="11" y="113"/>
                  </a:lnTo>
                  <a:lnTo>
                    <a:pt x="2" y="94"/>
                  </a:lnTo>
                  <a:lnTo>
                    <a:pt x="0" y="75"/>
                  </a:lnTo>
                  <a:lnTo>
                    <a:pt x="2" y="55"/>
                  </a:lnTo>
                  <a:lnTo>
                    <a:pt x="11" y="38"/>
                  </a:lnTo>
                  <a:lnTo>
                    <a:pt x="22" y="22"/>
                  </a:lnTo>
                  <a:lnTo>
                    <a:pt x="37" y="10"/>
                  </a:lnTo>
                  <a:lnTo>
                    <a:pt x="54" y="3"/>
                  </a:lnTo>
                  <a:lnTo>
                    <a:pt x="75" y="0"/>
                  </a:lnTo>
                  <a:close/>
                </a:path>
              </a:pathLst>
            </a:custGeom>
            <a:solidFill>
              <a:srgbClr val="FF203B"/>
            </a:solidFill>
            <a:ln w="0">
              <a:solidFill>
                <a:srgbClr val="FF203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10"/>
            <p:cNvSpPr>
              <a:spLocks/>
            </p:cNvSpPr>
            <p:nvPr/>
          </p:nvSpPr>
          <p:spPr bwMode="auto">
            <a:xfrm>
              <a:off x="629" y="1778"/>
              <a:ext cx="1294" cy="1294"/>
            </a:xfrm>
            <a:custGeom>
              <a:avLst/>
              <a:gdLst>
                <a:gd name="T0" fmla="*/ 330 w 2588"/>
                <a:gd name="T1" fmla="*/ 6 h 2588"/>
                <a:gd name="T2" fmla="*/ 368 w 2588"/>
                <a:gd name="T3" fmla="*/ 36 h 2588"/>
                <a:gd name="T4" fmla="*/ 430 w 2588"/>
                <a:gd name="T5" fmla="*/ 88 h 2588"/>
                <a:gd name="T6" fmla="*/ 508 w 2588"/>
                <a:gd name="T7" fmla="*/ 156 h 2588"/>
                <a:gd name="T8" fmla="*/ 596 w 2588"/>
                <a:gd name="T9" fmla="*/ 238 h 2588"/>
                <a:gd name="T10" fmla="*/ 687 w 2588"/>
                <a:gd name="T11" fmla="*/ 327 h 2588"/>
                <a:gd name="T12" fmla="*/ 771 w 2588"/>
                <a:gd name="T13" fmla="*/ 416 h 2588"/>
                <a:gd name="T14" fmla="*/ 844 w 2588"/>
                <a:gd name="T15" fmla="*/ 499 h 2588"/>
                <a:gd name="T16" fmla="*/ 901 w 2588"/>
                <a:gd name="T17" fmla="*/ 567 h 2588"/>
                <a:gd name="T18" fmla="*/ 940 w 2588"/>
                <a:gd name="T19" fmla="*/ 613 h 2588"/>
                <a:gd name="T20" fmla="*/ 953 w 2588"/>
                <a:gd name="T21" fmla="*/ 630 h 2588"/>
                <a:gd name="T22" fmla="*/ 1958 w 2588"/>
                <a:gd name="T23" fmla="*/ 1635 h 2588"/>
                <a:gd name="T24" fmla="*/ 1975 w 2588"/>
                <a:gd name="T25" fmla="*/ 1648 h 2588"/>
                <a:gd name="T26" fmla="*/ 2021 w 2588"/>
                <a:gd name="T27" fmla="*/ 1687 h 2588"/>
                <a:gd name="T28" fmla="*/ 2089 w 2588"/>
                <a:gd name="T29" fmla="*/ 1744 h 2588"/>
                <a:gd name="T30" fmla="*/ 2172 w 2588"/>
                <a:gd name="T31" fmla="*/ 1817 h 2588"/>
                <a:gd name="T32" fmla="*/ 2261 w 2588"/>
                <a:gd name="T33" fmla="*/ 1901 h 2588"/>
                <a:gd name="T34" fmla="*/ 2350 w 2588"/>
                <a:gd name="T35" fmla="*/ 1992 h 2588"/>
                <a:gd name="T36" fmla="*/ 2432 w 2588"/>
                <a:gd name="T37" fmla="*/ 2080 h 2588"/>
                <a:gd name="T38" fmla="*/ 2500 w 2588"/>
                <a:gd name="T39" fmla="*/ 2158 h 2588"/>
                <a:gd name="T40" fmla="*/ 2552 w 2588"/>
                <a:gd name="T41" fmla="*/ 2220 h 2588"/>
                <a:gd name="T42" fmla="*/ 2582 w 2588"/>
                <a:gd name="T43" fmla="*/ 2258 h 2588"/>
                <a:gd name="T44" fmla="*/ 2586 w 2588"/>
                <a:gd name="T45" fmla="*/ 2267 h 2588"/>
                <a:gd name="T46" fmla="*/ 2560 w 2588"/>
                <a:gd name="T47" fmla="*/ 2293 h 2588"/>
                <a:gd name="T48" fmla="*/ 2508 w 2588"/>
                <a:gd name="T49" fmla="*/ 2344 h 2588"/>
                <a:gd name="T50" fmla="*/ 2436 w 2588"/>
                <a:gd name="T51" fmla="*/ 2407 h 2588"/>
                <a:gd name="T52" fmla="*/ 2348 w 2588"/>
                <a:gd name="T53" fmla="*/ 2473 h 2588"/>
                <a:gd name="T54" fmla="*/ 2253 w 2588"/>
                <a:gd name="T55" fmla="*/ 2532 h 2588"/>
                <a:gd name="T56" fmla="*/ 2155 w 2588"/>
                <a:gd name="T57" fmla="*/ 2574 h 2588"/>
                <a:gd name="T58" fmla="*/ 2048 w 2588"/>
                <a:gd name="T59" fmla="*/ 2588 h 2588"/>
                <a:gd name="T60" fmla="*/ 1899 w 2588"/>
                <a:gd name="T61" fmla="*/ 2566 h 2588"/>
                <a:gd name="T62" fmla="*/ 1728 w 2588"/>
                <a:gd name="T63" fmla="*/ 2507 h 2588"/>
                <a:gd name="T64" fmla="*/ 1539 w 2588"/>
                <a:gd name="T65" fmla="*/ 2412 h 2588"/>
                <a:gd name="T66" fmla="*/ 1337 w 2588"/>
                <a:gd name="T67" fmla="*/ 2286 h 2588"/>
                <a:gd name="T68" fmla="*/ 1127 w 2588"/>
                <a:gd name="T69" fmla="*/ 2130 h 2588"/>
                <a:gd name="T70" fmla="*/ 915 w 2588"/>
                <a:gd name="T71" fmla="*/ 1948 h 2588"/>
                <a:gd name="T72" fmla="*/ 706 w 2588"/>
                <a:gd name="T73" fmla="*/ 1744 h 2588"/>
                <a:gd name="T74" fmla="*/ 516 w 2588"/>
                <a:gd name="T75" fmla="*/ 1532 h 2588"/>
                <a:gd name="T76" fmla="*/ 350 w 2588"/>
                <a:gd name="T77" fmla="*/ 1320 h 2588"/>
                <a:gd name="T78" fmla="*/ 214 w 2588"/>
                <a:gd name="T79" fmla="*/ 1115 h 2588"/>
                <a:gd name="T80" fmla="*/ 109 w 2588"/>
                <a:gd name="T81" fmla="*/ 921 h 2588"/>
                <a:gd name="T82" fmla="*/ 38 w 2588"/>
                <a:gd name="T83" fmla="*/ 743 h 2588"/>
                <a:gd name="T84" fmla="*/ 3 w 2588"/>
                <a:gd name="T85" fmla="*/ 587 h 2588"/>
                <a:gd name="T86" fmla="*/ 6 w 2588"/>
                <a:gd name="T87" fmla="*/ 465 h 2588"/>
                <a:gd name="T88" fmla="*/ 40 w 2588"/>
                <a:gd name="T89" fmla="*/ 368 h 2588"/>
                <a:gd name="T90" fmla="*/ 93 w 2588"/>
                <a:gd name="T91" fmla="*/ 270 h 2588"/>
                <a:gd name="T92" fmla="*/ 158 w 2588"/>
                <a:gd name="T93" fmla="*/ 180 h 2588"/>
                <a:gd name="T94" fmla="*/ 224 w 2588"/>
                <a:gd name="T95" fmla="*/ 102 h 2588"/>
                <a:gd name="T96" fmla="*/ 279 w 2588"/>
                <a:gd name="T97" fmla="*/ 43 h 2588"/>
                <a:gd name="T98" fmla="*/ 315 w 2588"/>
                <a:gd name="T99" fmla="*/ 7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88" h="2588">
                  <a:moveTo>
                    <a:pt x="323" y="0"/>
                  </a:moveTo>
                  <a:lnTo>
                    <a:pt x="325" y="2"/>
                  </a:lnTo>
                  <a:lnTo>
                    <a:pt x="330" y="6"/>
                  </a:lnTo>
                  <a:lnTo>
                    <a:pt x="340" y="14"/>
                  </a:lnTo>
                  <a:lnTo>
                    <a:pt x="352" y="24"/>
                  </a:lnTo>
                  <a:lnTo>
                    <a:pt x="368" y="36"/>
                  </a:lnTo>
                  <a:lnTo>
                    <a:pt x="386" y="52"/>
                  </a:lnTo>
                  <a:lnTo>
                    <a:pt x="406" y="69"/>
                  </a:lnTo>
                  <a:lnTo>
                    <a:pt x="430" y="88"/>
                  </a:lnTo>
                  <a:lnTo>
                    <a:pt x="454" y="110"/>
                  </a:lnTo>
                  <a:lnTo>
                    <a:pt x="480" y="132"/>
                  </a:lnTo>
                  <a:lnTo>
                    <a:pt x="508" y="156"/>
                  </a:lnTo>
                  <a:lnTo>
                    <a:pt x="536" y="183"/>
                  </a:lnTo>
                  <a:lnTo>
                    <a:pt x="566" y="209"/>
                  </a:lnTo>
                  <a:lnTo>
                    <a:pt x="596" y="238"/>
                  </a:lnTo>
                  <a:lnTo>
                    <a:pt x="626" y="267"/>
                  </a:lnTo>
                  <a:lnTo>
                    <a:pt x="656" y="296"/>
                  </a:lnTo>
                  <a:lnTo>
                    <a:pt x="687" y="327"/>
                  </a:lnTo>
                  <a:lnTo>
                    <a:pt x="715" y="357"/>
                  </a:lnTo>
                  <a:lnTo>
                    <a:pt x="744" y="387"/>
                  </a:lnTo>
                  <a:lnTo>
                    <a:pt x="771" y="416"/>
                  </a:lnTo>
                  <a:lnTo>
                    <a:pt x="796" y="446"/>
                  </a:lnTo>
                  <a:lnTo>
                    <a:pt x="821" y="473"/>
                  </a:lnTo>
                  <a:lnTo>
                    <a:pt x="844" y="499"/>
                  </a:lnTo>
                  <a:lnTo>
                    <a:pt x="864" y="524"/>
                  </a:lnTo>
                  <a:lnTo>
                    <a:pt x="884" y="546"/>
                  </a:lnTo>
                  <a:lnTo>
                    <a:pt x="901" y="567"/>
                  </a:lnTo>
                  <a:lnTo>
                    <a:pt x="916" y="585"/>
                  </a:lnTo>
                  <a:lnTo>
                    <a:pt x="929" y="600"/>
                  </a:lnTo>
                  <a:lnTo>
                    <a:pt x="940" y="613"/>
                  </a:lnTo>
                  <a:lnTo>
                    <a:pt x="947" y="623"/>
                  </a:lnTo>
                  <a:lnTo>
                    <a:pt x="951" y="628"/>
                  </a:lnTo>
                  <a:lnTo>
                    <a:pt x="953" y="630"/>
                  </a:lnTo>
                  <a:lnTo>
                    <a:pt x="702" y="882"/>
                  </a:lnTo>
                  <a:lnTo>
                    <a:pt x="1706" y="1886"/>
                  </a:lnTo>
                  <a:lnTo>
                    <a:pt x="1958" y="1635"/>
                  </a:lnTo>
                  <a:lnTo>
                    <a:pt x="1960" y="1637"/>
                  </a:lnTo>
                  <a:lnTo>
                    <a:pt x="1965" y="1641"/>
                  </a:lnTo>
                  <a:lnTo>
                    <a:pt x="1975" y="1648"/>
                  </a:lnTo>
                  <a:lnTo>
                    <a:pt x="1988" y="1659"/>
                  </a:lnTo>
                  <a:lnTo>
                    <a:pt x="2003" y="1672"/>
                  </a:lnTo>
                  <a:lnTo>
                    <a:pt x="2021" y="1687"/>
                  </a:lnTo>
                  <a:lnTo>
                    <a:pt x="2042" y="1704"/>
                  </a:lnTo>
                  <a:lnTo>
                    <a:pt x="2064" y="1724"/>
                  </a:lnTo>
                  <a:lnTo>
                    <a:pt x="2089" y="1744"/>
                  </a:lnTo>
                  <a:lnTo>
                    <a:pt x="2115" y="1767"/>
                  </a:lnTo>
                  <a:lnTo>
                    <a:pt x="2142" y="1792"/>
                  </a:lnTo>
                  <a:lnTo>
                    <a:pt x="2172" y="1817"/>
                  </a:lnTo>
                  <a:lnTo>
                    <a:pt x="2201" y="1844"/>
                  </a:lnTo>
                  <a:lnTo>
                    <a:pt x="2231" y="1873"/>
                  </a:lnTo>
                  <a:lnTo>
                    <a:pt x="2261" y="1901"/>
                  </a:lnTo>
                  <a:lnTo>
                    <a:pt x="2292" y="1932"/>
                  </a:lnTo>
                  <a:lnTo>
                    <a:pt x="2321" y="1962"/>
                  </a:lnTo>
                  <a:lnTo>
                    <a:pt x="2350" y="1992"/>
                  </a:lnTo>
                  <a:lnTo>
                    <a:pt x="2379" y="2022"/>
                  </a:lnTo>
                  <a:lnTo>
                    <a:pt x="2405" y="2052"/>
                  </a:lnTo>
                  <a:lnTo>
                    <a:pt x="2432" y="2080"/>
                  </a:lnTo>
                  <a:lnTo>
                    <a:pt x="2456" y="2108"/>
                  </a:lnTo>
                  <a:lnTo>
                    <a:pt x="2478" y="2134"/>
                  </a:lnTo>
                  <a:lnTo>
                    <a:pt x="2500" y="2158"/>
                  </a:lnTo>
                  <a:lnTo>
                    <a:pt x="2519" y="2182"/>
                  </a:lnTo>
                  <a:lnTo>
                    <a:pt x="2536" y="2202"/>
                  </a:lnTo>
                  <a:lnTo>
                    <a:pt x="2552" y="2220"/>
                  </a:lnTo>
                  <a:lnTo>
                    <a:pt x="2564" y="2236"/>
                  </a:lnTo>
                  <a:lnTo>
                    <a:pt x="2574" y="2248"/>
                  </a:lnTo>
                  <a:lnTo>
                    <a:pt x="2582" y="2258"/>
                  </a:lnTo>
                  <a:lnTo>
                    <a:pt x="2586" y="2263"/>
                  </a:lnTo>
                  <a:lnTo>
                    <a:pt x="2588" y="2265"/>
                  </a:lnTo>
                  <a:lnTo>
                    <a:pt x="2586" y="2267"/>
                  </a:lnTo>
                  <a:lnTo>
                    <a:pt x="2581" y="2273"/>
                  </a:lnTo>
                  <a:lnTo>
                    <a:pt x="2572" y="2282"/>
                  </a:lnTo>
                  <a:lnTo>
                    <a:pt x="2560" y="2293"/>
                  </a:lnTo>
                  <a:lnTo>
                    <a:pt x="2545" y="2309"/>
                  </a:lnTo>
                  <a:lnTo>
                    <a:pt x="2528" y="2325"/>
                  </a:lnTo>
                  <a:lnTo>
                    <a:pt x="2508" y="2344"/>
                  </a:lnTo>
                  <a:lnTo>
                    <a:pt x="2486" y="2364"/>
                  </a:lnTo>
                  <a:lnTo>
                    <a:pt x="2461" y="2385"/>
                  </a:lnTo>
                  <a:lnTo>
                    <a:pt x="2436" y="2407"/>
                  </a:lnTo>
                  <a:lnTo>
                    <a:pt x="2408" y="2430"/>
                  </a:lnTo>
                  <a:lnTo>
                    <a:pt x="2379" y="2452"/>
                  </a:lnTo>
                  <a:lnTo>
                    <a:pt x="2348" y="2473"/>
                  </a:lnTo>
                  <a:lnTo>
                    <a:pt x="2318" y="2495"/>
                  </a:lnTo>
                  <a:lnTo>
                    <a:pt x="2285" y="2514"/>
                  </a:lnTo>
                  <a:lnTo>
                    <a:pt x="2253" y="2532"/>
                  </a:lnTo>
                  <a:lnTo>
                    <a:pt x="2220" y="2548"/>
                  </a:lnTo>
                  <a:lnTo>
                    <a:pt x="2188" y="2563"/>
                  </a:lnTo>
                  <a:lnTo>
                    <a:pt x="2155" y="2574"/>
                  </a:lnTo>
                  <a:lnTo>
                    <a:pt x="2123" y="2582"/>
                  </a:lnTo>
                  <a:lnTo>
                    <a:pt x="2091" y="2586"/>
                  </a:lnTo>
                  <a:lnTo>
                    <a:pt x="2048" y="2588"/>
                  </a:lnTo>
                  <a:lnTo>
                    <a:pt x="2001" y="2585"/>
                  </a:lnTo>
                  <a:lnTo>
                    <a:pt x="1951" y="2578"/>
                  </a:lnTo>
                  <a:lnTo>
                    <a:pt x="1899" y="2566"/>
                  </a:lnTo>
                  <a:lnTo>
                    <a:pt x="1845" y="2550"/>
                  </a:lnTo>
                  <a:lnTo>
                    <a:pt x="1787" y="2530"/>
                  </a:lnTo>
                  <a:lnTo>
                    <a:pt x="1728" y="2507"/>
                  </a:lnTo>
                  <a:lnTo>
                    <a:pt x="1667" y="2479"/>
                  </a:lnTo>
                  <a:lnTo>
                    <a:pt x="1604" y="2448"/>
                  </a:lnTo>
                  <a:lnTo>
                    <a:pt x="1539" y="2412"/>
                  </a:lnTo>
                  <a:lnTo>
                    <a:pt x="1473" y="2374"/>
                  </a:lnTo>
                  <a:lnTo>
                    <a:pt x="1405" y="2331"/>
                  </a:lnTo>
                  <a:lnTo>
                    <a:pt x="1337" y="2286"/>
                  </a:lnTo>
                  <a:lnTo>
                    <a:pt x="1268" y="2238"/>
                  </a:lnTo>
                  <a:lnTo>
                    <a:pt x="1198" y="2186"/>
                  </a:lnTo>
                  <a:lnTo>
                    <a:pt x="1127" y="2130"/>
                  </a:lnTo>
                  <a:lnTo>
                    <a:pt x="1056" y="2072"/>
                  </a:lnTo>
                  <a:lnTo>
                    <a:pt x="985" y="2012"/>
                  </a:lnTo>
                  <a:lnTo>
                    <a:pt x="915" y="1948"/>
                  </a:lnTo>
                  <a:lnTo>
                    <a:pt x="844" y="1882"/>
                  </a:lnTo>
                  <a:lnTo>
                    <a:pt x="774" y="1814"/>
                  </a:lnTo>
                  <a:lnTo>
                    <a:pt x="706" y="1744"/>
                  </a:lnTo>
                  <a:lnTo>
                    <a:pt x="640" y="1673"/>
                  </a:lnTo>
                  <a:lnTo>
                    <a:pt x="576" y="1603"/>
                  </a:lnTo>
                  <a:lnTo>
                    <a:pt x="516" y="1532"/>
                  </a:lnTo>
                  <a:lnTo>
                    <a:pt x="458" y="1461"/>
                  </a:lnTo>
                  <a:lnTo>
                    <a:pt x="402" y="1390"/>
                  </a:lnTo>
                  <a:lnTo>
                    <a:pt x="350" y="1320"/>
                  </a:lnTo>
                  <a:lnTo>
                    <a:pt x="302" y="1251"/>
                  </a:lnTo>
                  <a:lnTo>
                    <a:pt x="257" y="1183"/>
                  </a:lnTo>
                  <a:lnTo>
                    <a:pt x="214" y="1115"/>
                  </a:lnTo>
                  <a:lnTo>
                    <a:pt x="176" y="1049"/>
                  </a:lnTo>
                  <a:lnTo>
                    <a:pt x="140" y="984"/>
                  </a:lnTo>
                  <a:lnTo>
                    <a:pt x="109" y="921"/>
                  </a:lnTo>
                  <a:lnTo>
                    <a:pt x="81" y="860"/>
                  </a:lnTo>
                  <a:lnTo>
                    <a:pt x="58" y="801"/>
                  </a:lnTo>
                  <a:lnTo>
                    <a:pt x="38" y="743"/>
                  </a:lnTo>
                  <a:lnTo>
                    <a:pt x="22" y="689"/>
                  </a:lnTo>
                  <a:lnTo>
                    <a:pt x="10" y="637"/>
                  </a:lnTo>
                  <a:lnTo>
                    <a:pt x="3" y="587"/>
                  </a:lnTo>
                  <a:lnTo>
                    <a:pt x="0" y="540"/>
                  </a:lnTo>
                  <a:lnTo>
                    <a:pt x="2" y="497"/>
                  </a:lnTo>
                  <a:lnTo>
                    <a:pt x="6" y="465"/>
                  </a:lnTo>
                  <a:lnTo>
                    <a:pt x="14" y="433"/>
                  </a:lnTo>
                  <a:lnTo>
                    <a:pt x="25" y="400"/>
                  </a:lnTo>
                  <a:lnTo>
                    <a:pt x="40" y="368"/>
                  </a:lnTo>
                  <a:lnTo>
                    <a:pt x="56" y="334"/>
                  </a:lnTo>
                  <a:lnTo>
                    <a:pt x="74" y="303"/>
                  </a:lnTo>
                  <a:lnTo>
                    <a:pt x="93" y="270"/>
                  </a:lnTo>
                  <a:lnTo>
                    <a:pt x="115" y="240"/>
                  </a:lnTo>
                  <a:lnTo>
                    <a:pt x="136" y="209"/>
                  </a:lnTo>
                  <a:lnTo>
                    <a:pt x="158" y="180"/>
                  </a:lnTo>
                  <a:lnTo>
                    <a:pt x="181" y="152"/>
                  </a:lnTo>
                  <a:lnTo>
                    <a:pt x="203" y="127"/>
                  </a:lnTo>
                  <a:lnTo>
                    <a:pt x="224" y="102"/>
                  </a:lnTo>
                  <a:lnTo>
                    <a:pt x="244" y="80"/>
                  </a:lnTo>
                  <a:lnTo>
                    <a:pt x="263" y="60"/>
                  </a:lnTo>
                  <a:lnTo>
                    <a:pt x="279" y="43"/>
                  </a:lnTo>
                  <a:lnTo>
                    <a:pt x="295" y="28"/>
                  </a:lnTo>
                  <a:lnTo>
                    <a:pt x="306" y="16"/>
                  </a:lnTo>
                  <a:lnTo>
                    <a:pt x="315" y="7"/>
                  </a:lnTo>
                  <a:lnTo>
                    <a:pt x="321" y="2"/>
                  </a:lnTo>
                  <a:lnTo>
                    <a:pt x="32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21" name="文字方塊 20"/>
          <p:cNvSpPr txBox="1"/>
          <p:nvPr/>
        </p:nvSpPr>
        <p:spPr>
          <a:xfrm>
            <a:off x="652621" y="4742879"/>
            <a:ext cx="2532721" cy="954107"/>
          </a:xfrm>
          <a:prstGeom prst="rect">
            <a:avLst/>
          </a:prstGeom>
          <a:noFill/>
        </p:spPr>
        <p:txBody>
          <a:bodyPr wrap="square" rtlCol="0">
            <a:spAutoFit/>
          </a:bodyPr>
          <a:lstStyle/>
          <a:p>
            <a:pPr algn="ctr"/>
            <a:r>
              <a:rPr kumimoji="1" lang="zh-TW" altLang="en-US" sz="2800" b="1" dirty="0" smtClean="0">
                <a:latin typeface="微軟正黑體" panose="020B0604030504040204" pitchFamily="34" charset="-120"/>
                <a:ea typeface="微軟正黑體" panose="020B0604030504040204" pitchFamily="34" charset="-120"/>
              </a:rPr>
              <a:t>提供移工婦女</a:t>
            </a:r>
            <a:endParaRPr kumimoji="1" lang="en-US" altLang="zh-TW" sz="2800" b="1" dirty="0" smtClean="0">
              <a:latin typeface="微軟正黑體" panose="020B0604030504040204" pitchFamily="34" charset="-120"/>
              <a:ea typeface="微軟正黑體" panose="020B0604030504040204" pitchFamily="34" charset="-120"/>
            </a:endParaRPr>
          </a:p>
          <a:p>
            <a:pPr algn="ctr"/>
            <a:r>
              <a:rPr kumimoji="1" lang="zh-TW" altLang="en-US" sz="2800" b="1" dirty="0" smtClean="0">
                <a:latin typeface="微軟正黑體" panose="020B0604030504040204" pitchFamily="34" charset="-120"/>
                <a:ea typeface="微軟正黑體" panose="020B0604030504040204" pitchFamily="34" charset="-120"/>
              </a:rPr>
              <a:t>諮詢管道</a:t>
            </a:r>
          </a:p>
        </p:txBody>
      </p:sp>
      <p:grpSp>
        <p:nvGrpSpPr>
          <p:cNvPr id="16" name="Group 13"/>
          <p:cNvGrpSpPr>
            <a:grpSpLocks noChangeAspect="1"/>
          </p:cNvGrpSpPr>
          <p:nvPr/>
        </p:nvGrpSpPr>
        <p:grpSpPr bwMode="auto">
          <a:xfrm>
            <a:off x="4464953" y="2091471"/>
            <a:ext cx="2038941" cy="2520745"/>
            <a:chOff x="3977" y="605"/>
            <a:chExt cx="1752" cy="2166"/>
          </a:xfrm>
        </p:grpSpPr>
        <p:sp>
          <p:nvSpPr>
            <p:cNvPr id="17" name="AutoShape 12"/>
            <p:cNvSpPr>
              <a:spLocks noChangeAspect="1" noChangeArrowheads="1" noTextEdit="1"/>
            </p:cNvSpPr>
            <p:nvPr/>
          </p:nvSpPr>
          <p:spPr bwMode="auto">
            <a:xfrm>
              <a:off x="3978" y="605"/>
              <a:ext cx="1751" cy="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9" name="Freeform 15"/>
            <p:cNvSpPr>
              <a:spLocks/>
            </p:cNvSpPr>
            <p:nvPr/>
          </p:nvSpPr>
          <p:spPr bwMode="auto">
            <a:xfrm>
              <a:off x="4428" y="640"/>
              <a:ext cx="852" cy="854"/>
            </a:xfrm>
            <a:custGeom>
              <a:avLst/>
              <a:gdLst>
                <a:gd name="T0" fmla="*/ 934 w 1705"/>
                <a:gd name="T1" fmla="*/ 4 h 1706"/>
                <a:gd name="T2" fmla="*/ 1092 w 1705"/>
                <a:gd name="T3" fmla="*/ 34 h 1706"/>
                <a:gd name="T4" fmla="*/ 1237 w 1705"/>
                <a:gd name="T5" fmla="*/ 92 h 1706"/>
                <a:gd name="T6" fmla="*/ 1369 w 1705"/>
                <a:gd name="T7" fmla="*/ 174 h 1706"/>
                <a:gd name="T8" fmla="*/ 1481 w 1705"/>
                <a:gd name="T9" fmla="*/ 278 h 1706"/>
                <a:gd name="T10" fmla="*/ 1575 w 1705"/>
                <a:gd name="T11" fmla="*/ 400 h 1706"/>
                <a:gd name="T12" fmla="*/ 1645 w 1705"/>
                <a:gd name="T13" fmla="*/ 539 h 1706"/>
                <a:gd name="T14" fmla="*/ 1689 w 1705"/>
                <a:gd name="T15" fmla="*/ 690 h 1706"/>
                <a:gd name="T16" fmla="*/ 1705 w 1705"/>
                <a:gd name="T17" fmla="*/ 853 h 1706"/>
                <a:gd name="T18" fmla="*/ 1689 w 1705"/>
                <a:gd name="T19" fmla="*/ 1015 h 1706"/>
                <a:gd name="T20" fmla="*/ 1645 w 1705"/>
                <a:gd name="T21" fmla="*/ 1167 h 1706"/>
                <a:gd name="T22" fmla="*/ 1575 w 1705"/>
                <a:gd name="T23" fmla="*/ 1306 h 1706"/>
                <a:gd name="T24" fmla="*/ 1481 w 1705"/>
                <a:gd name="T25" fmla="*/ 1428 h 1706"/>
                <a:gd name="T26" fmla="*/ 1369 w 1705"/>
                <a:gd name="T27" fmla="*/ 1532 h 1706"/>
                <a:gd name="T28" fmla="*/ 1237 w 1705"/>
                <a:gd name="T29" fmla="*/ 1615 h 1706"/>
                <a:gd name="T30" fmla="*/ 1092 w 1705"/>
                <a:gd name="T31" fmla="*/ 1672 h 1706"/>
                <a:gd name="T32" fmla="*/ 934 w 1705"/>
                <a:gd name="T33" fmla="*/ 1702 h 1706"/>
                <a:gd name="T34" fmla="*/ 770 w 1705"/>
                <a:gd name="T35" fmla="*/ 1702 h 1706"/>
                <a:gd name="T36" fmla="*/ 613 w 1705"/>
                <a:gd name="T37" fmla="*/ 1672 h 1706"/>
                <a:gd name="T38" fmla="*/ 467 w 1705"/>
                <a:gd name="T39" fmla="*/ 1615 h 1706"/>
                <a:gd name="T40" fmla="*/ 336 w 1705"/>
                <a:gd name="T41" fmla="*/ 1532 h 1706"/>
                <a:gd name="T42" fmla="*/ 223 w 1705"/>
                <a:gd name="T43" fmla="*/ 1428 h 1706"/>
                <a:gd name="T44" fmla="*/ 130 w 1705"/>
                <a:gd name="T45" fmla="*/ 1306 h 1706"/>
                <a:gd name="T46" fmla="*/ 59 w 1705"/>
                <a:gd name="T47" fmla="*/ 1167 h 1706"/>
                <a:gd name="T48" fmla="*/ 15 w 1705"/>
                <a:gd name="T49" fmla="*/ 1015 h 1706"/>
                <a:gd name="T50" fmla="*/ 0 w 1705"/>
                <a:gd name="T51" fmla="*/ 853 h 1706"/>
                <a:gd name="T52" fmla="*/ 15 w 1705"/>
                <a:gd name="T53" fmla="*/ 690 h 1706"/>
                <a:gd name="T54" fmla="*/ 59 w 1705"/>
                <a:gd name="T55" fmla="*/ 539 h 1706"/>
                <a:gd name="T56" fmla="*/ 130 w 1705"/>
                <a:gd name="T57" fmla="*/ 400 h 1706"/>
                <a:gd name="T58" fmla="*/ 223 w 1705"/>
                <a:gd name="T59" fmla="*/ 278 h 1706"/>
                <a:gd name="T60" fmla="*/ 336 w 1705"/>
                <a:gd name="T61" fmla="*/ 174 h 1706"/>
                <a:gd name="T62" fmla="*/ 467 w 1705"/>
                <a:gd name="T63" fmla="*/ 92 h 1706"/>
                <a:gd name="T64" fmla="*/ 613 w 1705"/>
                <a:gd name="T65" fmla="*/ 34 h 1706"/>
                <a:gd name="T66" fmla="*/ 770 w 1705"/>
                <a:gd name="T67" fmla="*/ 4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5" h="1706">
                  <a:moveTo>
                    <a:pt x="852" y="0"/>
                  </a:moveTo>
                  <a:lnTo>
                    <a:pt x="934" y="4"/>
                  </a:lnTo>
                  <a:lnTo>
                    <a:pt x="1014" y="16"/>
                  </a:lnTo>
                  <a:lnTo>
                    <a:pt x="1092" y="34"/>
                  </a:lnTo>
                  <a:lnTo>
                    <a:pt x="1167" y="60"/>
                  </a:lnTo>
                  <a:lnTo>
                    <a:pt x="1237" y="92"/>
                  </a:lnTo>
                  <a:lnTo>
                    <a:pt x="1304" y="130"/>
                  </a:lnTo>
                  <a:lnTo>
                    <a:pt x="1369" y="174"/>
                  </a:lnTo>
                  <a:lnTo>
                    <a:pt x="1428" y="223"/>
                  </a:lnTo>
                  <a:lnTo>
                    <a:pt x="1481" y="278"/>
                  </a:lnTo>
                  <a:lnTo>
                    <a:pt x="1531" y="337"/>
                  </a:lnTo>
                  <a:lnTo>
                    <a:pt x="1575" y="400"/>
                  </a:lnTo>
                  <a:lnTo>
                    <a:pt x="1613" y="469"/>
                  </a:lnTo>
                  <a:lnTo>
                    <a:pt x="1645" y="539"/>
                  </a:lnTo>
                  <a:lnTo>
                    <a:pt x="1670" y="614"/>
                  </a:lnTo>
                  <a:lnTo>
                    <a:pt x="1689" y="690"/>
                  </a:lnTo>
                  <a:lnTo>
                    <a:pt x="1701" y="770"/>
                  </a:lnTo>
                  <a:lnTo>
                    <a:pt x="1705" y="853"/>
                  </a:lnTo>
                  <a:lnTo>
                    <a:pt x="1701" y="935"/>
                  </a:lnTo>
                  <a:lnTo>
                    <a:pt x="1689" y="1015"/>
                  </a:lnTo>
                  <a:lnTo>
                    <a:pt x="1670" y="1092"/>
                  </a:lnTo>
                  <a:lnTo>
                    <a:pt x="1645" y="1167"/>
                  </a:lnTo>
                  <a:lnTo>
                    <a:pt x="1613" y="1238"/>
                  </a:lnTo>
                  <a:lnTo>
                    <a:pt x="1575" y="1306"/>
                  </a:lnTo>
                  <a:lnTo>
                    <a:pt x="1531" y="1369"/>
                  </a:lnTo>
                  <a:lnTo>
                    <a:pt x="1481" y="1428"/>
                  </a:lnTo>
                  <a:lnTo>
                    <a:pt x="1428" y="1483"/>
                  </a:lnTo>
                  <a:lnTo>
                    <a:pt x="1369" y="1532"/>
                  </a:lnTo>
                  <a:lnTo>
                    <a:pt x="1304" y="1576"/>
                  </a:lnTo>
                  <a:lnTo>
                    <a:pt x="1237" y="1615"/>
                  </a:lnTo>
                  <a:lnTo>
                    <a:pt x="1167" y="1646"/>
                  </a:lnTo>
                  <a:lnTo>
                    <a:pt x="1092" y="1672"/>
                  </a:lnTo>
                  <a:lnTo>
                    <a:pt x="1014" y="1691"/>
                  </a:lnTo>
                  <a:lnTo>
                    <a:pt x="934" y="1702"/>
                  </a:lnTo>
                  <a:lnTo>
                    <a:pt x="852" y="1706"/>
                  </a:lnTo>
                  <a:lnTo>
                    <a:pt x="770" y="1702"/>
                  </a:lnTo>
                  <a:lnTo>
                    <a:pt x="690" y="1691"/>
                  </a:lnTo>
                  <a:lnTo>
                    <a:pt x="613" y="1672"/>
                  </a:lnTo>
                  <a:lnTo>
                    <a:pt x="538" y="1646"/>
                  </a:lnTo>
                  <a:lnTo>
                    <a:pt x="467" y="1615"/>
                  </a:lnTo>
                  <a:lnTo>
                    <a:pt x="400" y="1576"/>
                  </a:lnTo>
                  <a:lnTo>
                    <a:pt x="336" y="1532"/>
                  </a:lnTo>
                  <a:lnTo>
                    <a:pt x="277" y="1483"/>
                  </a:lnTo>
                  <a:lnTo>
                    <a:pt x="223" y="1428"/>
                  </a:lnTo>
                  <a:lnTo>
                    <a:pt x="173" y="1369"/>
                  </a:lnTo>
                  <a:lnTo>
                    <a:pt x="130" y="1306"/>
                  </a:lnTo>
                  <a:lnTo>
                    <a:pt x="92" y="1238"/>
                  </a:lnTo>
                  <a:lnTo>
                    <a:pt x="59" y="1167"/>
                  </a:lnTo>
                  <a:lnTo>
                    <a:pt x="34" y="1092"/>
                  </a:lnTo>
                  <a:lnTo>
                    <a:pt x="15" y="1015"/>
                  </a:lnTo>
                  <a:lnTo>
                    <a:pt x="4" y="935"/>
                  </a:lnTo>
                  <a:lnTo>
                    <a:pt x="0" y="853"/>
                  </a:lnTo>
                  <a:lnTo>
                    <a:pt x="4" y="770"/>
                  </a:lnTo>
                  <a:lnTo>
                    <a:pt x="15" y="690"/>
                  </a:lnTo>
                  <a:lnTo>
                    <a:pt x="34" y="614"/>
                  </a:lnTo>
                  <a:lnTo>
                    <a:pt x="59" y="539"/>
                  </a:lnTo>
                  <a:lnTo>
                    <a:pt x="92" y="469"/>
                  </a:lnTo>
                  <a:lnTo>
                    <a:pt x="130" y="400"/>
                  </a:lnTo>
                  <a:lnTo>
                    <a:pt x="173" y="337"/>
                  </a:lnTo>
                  <a:lnTo>
                    <a:pt x="223" y="278"/>
                  </a:lnTo>
                  <a:lnTo>
                    <a:pt x="277" y="223"/>
                  </a:lnTo>
                  <a:lnTo>
                    <a:pt x="336" y="174"/>
                  </a:lnTo>
                  <a:lnTo>
                    <a:pt x="400" y="130"/>
                  </a:lnTo>
                  <a:lnTo>
                    <a:pt x="467" y="92"/>
                  </a:lnTo>
                  <a:lnTo>
                    <a:pt x="538" y="60"/>
                  </a:lnTo>
                  <a:lnTo>
                    <a:pt x="613" y="34"/>
                  </a:lnTo>
                  <a:lnTo>
                    <a:pt x="690" y="16"/>
                  </a:lnTo>
                  <a:lnTo>
                    <a:pt x="770" y="4"/>
                  </a:lnTo>
                  <a:lnTo>
                    <a:pt x="852" y="0"/>
                  </a:lnTo>
                  <a:close/>
                </a:path>
              </a:pathLst>
            </a:custGeom>
            <a:solidFill>
              <a:srgbClr val="23D8E9"/>
            </a:solidFill>
            <a:ln w="0">
              <a:solidFill>
                <a:srgbClr val="23D8E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Freeform 16"/>
            <p:cNvSpPr>
              <a:spLocks/>
            </p:cNvSpPr>
            <p:nvPr/>
          </p:nvSpPr>
          <p:spPr bwMode="auto">
            <a:xfrm>
              <a:off x="4428" y="641"/>
              <a:ext cx="485" cy="852"/>
            </a:xfrm>
            <a:custGeom>
              <a:avLst/>
              <a:gdLst>
                <a:gd name="T0" fmla="*/ 970 w 970"/>
                <a:gd name="T1" fmla="*/ 7 h 1704"/>
                <a:gd name="T2" fmla="*/ 819 w 970"/>
                <a:gd name="T3" fmla="*/ 42 h 1704"/>
                <a:gd name="T4" fmla="*/ 680 w 970"/>
                <a:gd name="T5" fmla="*/ 103 h 1704"/>
                <a:gd name="T6" fmla="*/ 555 w 970"/>
                <a:gd name="T7" fmla="*/ 187 h 1704"/>
                <a:gd name="T8" fmla="*/ 448 w 970"/>
                <a:gd name="T9" fmla="*/ 289 h 1704"/>
                <a:gd name="T10" fmla="*/ 358 w 970"/>
                <a:gd name="T11" fmla="*/ 411 h 1704"/>
                <a:gd name="T12" fmla="*/ 291 w 970"/>
                <a:gd name="T13" fmla="*/ 546 h 1704"/>
                <a:gd name="T14" fmla="*/ 249 w 970"/>
                <a:gd name="T15" fmla="*/ 695 h 1704"/>
                <a:gd name="T16" fmla="*/ 235 w 970"/>
                <a:gd name="T17" fmla="*/ 852 h 1704"/>
                <a:gd name="T18" fmla="*/ 249 w 970"/>
                <a:gd name="T19" fmla="*/ 1010 h 1704"/>
                <a:gd name="T20" fmla="*/ 291 w 970"/>
                <a:gd name="T21" fmla="*/ 1158 h 1704"/>
                <a:gd name="T22" fmla="*/ 358 w 970"/>
                <a:gd name="T23" fmla="*/ 1293 h 1704"/>
                <a:gd name="T24" fmla="*/ 448 w 970"/>
                <a:gd name="T25" fmla="*/ 1414 h 1704"/>
                <a:gd name="T26" fmla="*/ 555 w 970"/>
                <a:gd name="T27" fmla="*/ 1518 h 1704"/>
                <a:gd name="T28" fmla="*/ 680 w 970"/>
                <a:gd name="T29" fmla="*/ 1602 h 1704"/>
                <a:gd name="T30" fmla="*/ 819 w 970"/>
                <a:gd name="T31" fmla="*/ 1662 h 1704"/>
                <a:gd name="T32" fmla="*/ 970 w 970"/>
                <a:gd name="T33" fmla="*/ 1696 h 1704"/>
                <a:gd name="T34" fmla="*/ 810 w 970"/>
                <a:gd name="T35" fmla="*/ 1704 h 1704"/>
                <a:gd name="T36" fmla="*/ 656 w 970"/>
                <a:gd name="T37" fmla="*/ 1682 h 1704"/>
                <a:gd name="T38" fmla="*/ 512 w 970"/>
                <a:gd name="T39" fmla="*/ 1635 h 1704"/>
                <a:gd name="T40" fmla="*/ 381 w 970"/>
                <a:gd name="T41" fmla="*/ 1562 h 1704"/>
                <a:gd name="T42" fmla="*/ 264 w 970"/>
                <a:gd name="T43" fmla="*/ 1469 h 1704"/>
                <a:gd name="T44" fmla="*/ 165 w 970"/>
                <a:gd name="T45" fmla="*/ 1358 h 1704"/>
                <a:gd name="T46" fmla="*/ 87 w 970"/>
                <a:gd name="T47" fmla="*/ 1229 h 1704"/>
                <a:gd name="T48" fmla="*/ 32 w 970"/>
                <a:gd name="T49" fmla="*/ 1086 h 1704"/>
                <a:gd name="T50" fmla="*/ 4 w 970"/>
                <a:gd name="T51" fmla="*/ 932 h 1704"/>
                <a:gd name="T52" fmla="*/ 4 w 970"/>
                <a:gd name="T53" fmla="*/ 772 h 1704"/>
                <a:gd name="T54" fmla="*/ 32 w 970"/>
                <a:gd name="T55" fmla="*/ 618 h 1704"/>
                <a:gd name="T56" fmla="*/ 87 w 970"/>
                <a:gd name="T57" fmla="*/ 475 h 1704"/>
                <a:gd name="T58" fmla="*/ 165 w 970"/>
                <a:gd name="T59" fmla="*/ 347 h 1704"/>
                <a:gd name="T60" fmla="*/ 264 w 970"/>
                <a:gd name="T61" fmla="*/ 235 h 1704"/>
                <a:gd name="T62" fmla="*/ 381 w 970"/>
                <a:gd name="T63" fmla="*/ 142 h 1704"/>
                <a:gd name="T64" fmla="*/ 512 w 970"/>
                <a:gd name="T65" fmla="*/ 70 h 1704"/>
                <a:gd name="T66" fmla="*/ 656 w 970"/>
                <a:gd name="T67" fmla="*/ 21 h 1704"/>
                <a:gd name="T68" fmla="*/ 810 w 970"/>
                <a:gd name="T69" fmla="*/ 0 h 1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0" h="1704">
                  <a:moveTo>
                    <a:pt x="888" y="0"/>
                  </a:moveTo>
                  <a:lnTo>
                    <a:pt x="970" y="7"/>
                  </a:lnTo>
                  <a:lnTo>
                    <a:pt x="894" y="21"/>
                  </a:lnTo>
                  <a:lnTo>
                    <a:pt x="819" y="42"/>
                  </a:lnTo>
                  <a:lnTo>
                    <a:pt x="748" y="70"/>
                  </a:lnTo>
                  <a:lnTo>
                    <a:pt x="680" y="103"/>
                  </a:lnTo>
                  <a:lnTo>
                    <a:pt x="615" y="142"/>
                  </a:lnTo>
                  <a:lnTo>
                    <a:pt x="555" y="187"/>
                  </a:lnTo>
                  <a:lnTo>
                    <a:pt x="499" y="235"/>
                  </a:lnTo>
                  <a:lnTo>
                    <a:pt x="448" y="289"/>
                  </a:lnTo>
                  <a:lnTo>
                    <a:pt x="400" y="348"/>
                  </a:lnTo>
                  <a:lnTo>
                    <a:pt x="358" y="411"/>
                  </a:lnTo>
                  <a:lnTo>
                    <a:pt x="322" y="477"/>
                  </a:lnTo>
                  <a:lnTo>
                    <a:pt x="291" y="546"/>
                  </a:lnTo>
                  <a:lnTo>
                    <a:pt x="268" y="618"/>
                  </a:lnTo>
                  <a:lnTo>
                    <a:pt x="249" y="695"/>
                  </a:lnTo>
                  <a:lnTo>
                    <a:pt x="239" y="772"/>
                  </a:lnTo>
                  <a:lnTo>
                    <a:pt x="235" y="852"/>
                  </a:lnTo>
                  <a:lnTo>
                    <a:pt x="239" y="932"/>
                  </a:lnTo>
                  <a:lnTo>
                    <a:pt x="249" y="1010"/>
                  </a:lnTo>
                  <a:lnTo>
                    <a:pt x="268" y="1085"/>
                  </a:lnTo>
                  <a:lnTo>
                    <a:pt x="291" y="1158"/>
                  </a:lnTo>
                  <a:lnTo>
                    <a:pt x="322" y="1228"/>
                  </a:lnTo>
                  <a:lnTo>
                    <a:pt x="358" y="1293"/>
                  </a:lnTo>
                  <a:lnTo>
                    <a:pt x="400" y="1356"/>
                  </a:lnTo>
                  <a:lnTo>
                    <a:pt x="448" y="1414"/>
                  </a:lnTo>
                  <a:lnTo>
                    <a:pt x="499" y="1469"/>
                  </a:lnTo>
                  <a:lnTo>
                    <a:pt x="555" y="1518"/>
                  </a:lnTo>
                  <a:lnTo>
                    <a:pt x="615" y="1562"/>
                  </a:lnTo>
                  <a:lnTo>
                    <a:pt x="680" y="1602"/>
                  </a:lnTo>
                  <a:lnTo>
                    <a:pt x="748" y="1635"/>
                  </a:lnTo>
                  <a:lnTo>
                    <a:pt x="819" y="1662"/>
                  </a:lnTo>
                  <a:lnTo>
                    <a:pt x="894" y="1683"/>
                  </a:lnTo>
                  <a:lnTo>
                    <a:pt x="970" y="1696"/>
                  </a:lnTo>
                  <a:lnTo>
                    <a:pt x="888" y="1704"/>
                  </a:lnTo>
                  <a:lnTo>
                    <a:pt x="810" y="1704"/>
                  </a:lnTo>
                  <a:lnTo>
                    <a:pt x="732" y="1696"/>
                  </a:lnTo>
                  <a:lnTo>
                    <a:pt x="656" y="1682"/>
                  </a:lnTo>
                  <a:lnTo>
                    <a:pt x="583" y="1662"/>
                  </a:lnTo>
                  <a:lnTo>
                    <a:pt x="512" y="1635"/>
                  </a:lnTo>
                  <a:lnTo>
                    <a:pt x="445" y="1602"/>
                  </a:lnTo>
                  <a:lnTo>
                    <a:pt x="381" y="1562"/>
                  </a:lnTo>
                  <a:lnTo>
                    <a:pt x="320" y="1518"/>
                  </a:lnTo>
                  <a:lnTo>
                    <a:pt x="264" y="1469"/>
                  </a:lnTo>
                  <a:lnTo>
                    <a:pt x="213" y="1415"/>
                  </a:lnTo>
                  <a:lnTo>
                    <a:pt x="165" y="1358"/>
                  </a:lnTo>
                  <a:lnTo>
                    <a:pt x="123" y="1295"/>
                  </a:lnTo>
                  <a:lnTo>
                    <a:pt x="87" y="1229"/>
                  </a:lnTo>
                  <a:lnTo>
                    <a:pt x="57" y="1159"/>
                  </a:lnTo>
                  <a:lnTo>
                    <a:pt x="32" y="1086"/>
                  </a:lnTo>
                  <a:lnTo>
                    <a:pt x="15" y="1011"/>
                  </a:lnTo>
                  <a:lnTo>
                    <a:pt x="4" y="932"/>
                  </a:lnTo>
                  <a:lnTo>
                    <a:pt x="0" y="852"/>
                  </a:lnTo>
                  <a:lnTo>
                    <a:pt x="4" y="772"/>
                  </a:lnTo>
                  <a:lnTo>
                    <a:pt x="15" y="693"/>
                  </a:lnTo>
                  <a:lnTo>
                    <a:pt x="32" y="618"/>
                  </a:lnTo>
                  <a:lnTo>
                    <a:pt x="57" y="545"/>
                  </a:lnTo>
                  <a:lnTo>
                    <a:pt x="87" y="475"/>
                  </a:lnTo>
                  <a:lnTo>
                    <a:pt x="123" y="410"/>
                  </a:lnTo>
                  <a:lnTo>
                    <a:pt x="165" y="347"/>
                  </a:lnTo>
                  <a:lnTo>
                    <a:pt x="211" y="289"/>
                  </a:lnTo>
                  <a:lnTo>
                    <a:pt x="264" y="235"/>
                  </a:lnTo>
                  <a:lnTo>
                    <a:pt x="320" y="185"/>
                  </a:lnTo>
                  <a:lnTo>
                    <a:pt x="381" y="142"/>
                  </a:lnTo>
                  <a:lnTo>
                    <a:pt x="445" y="103"/>
                  </a:lnTo>
                  <a:lnTo>
                    <a:pt x="512" y="70"/>
                  </a:lnTo>
                  <a:lnTo>
                    <a:pt x="583" y="42"/>
                  </a:lnTo>
                  <a:lnTo>
                    <a:pt x="656" y="21"/>
                  </a:lnTo>
                  <a:lnTo>
                    <a:pt x="732" y="8"/>
                  </a:lnTo>
                  <a:lnTo>
                    <a:pt x="810" y="0"/>
                  </a:lnTo>
                  <a:lnTo>
                    <a:pt x="888" y="0"/>
                  </a:lnTo>
                  <a:close/>
                </a:path>
              </a:pathLst>
            </a:custGeom>
            <a:solidFill>
              <a:srgbClr val="2590FF"/>
            </a:solidFill>
            <a:ln w="0">
              <a:solidFill>
                <a:srgbClr val="2590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Freeform 17"/>
            <p:cNvSpPr>
              <a:spLocks/>
            </p:cNvSpPr>
            <p:nvPr/>
          </p:nvSpPr>
          <p:spPr bwMode="auto">
            <a:xfrm>
              <a:off x="4175" y="1525"/>
              <a:ext cx="342" cy="342"/>
            </a:xfrm>
            <a:custGeom>
              <a:avLst/>
              <a:gdLst>
                <a:gd name="T0" fmla="*/ 341 w 683"/>
                <a:gd name="T1" fmla="*/ 0 h 684"/>
                <a:gd name="T2" fmla="*/ 392 w 683"/>
                <a:gd name="T3" fmla="*/ 4 h 684"/>
                <a:gd name="T4" fmla="*/ 440 w 683"/>
                <a:gd name="T5" fmla="*/ 15 h 684"/>
                <a:gd name="T6" fmla="*/ 485 w 683"/>
                <a:gd name="T7" fmla="*/ 32 h 684"/>
                <a:gd name="T8" fmla="*/ 527 w 683"/>
                <a:gd name="T9" fmla="*/ 56 h 684"/>
                <a:gd name="T10" fmla="*/ 565 w 683"/>
                <a:gd name="T11" fmla="*/ 84 h 684"/>
                <a:gd name="T12" fmla="*/ 599 w 683"/>
                <a:gd name="T13" fmla="*/ 119 h 684"/>
                <a:gd name="T14" fmla="*/ 628 w 683"/>
                <a:gd name="T15" fmla="*/ 157 h 684"/>
                <a:gd name="T16" fmla="*/ 652 w 683"/>
                <a:gd name="T17" fmla="*/ 199 h 684"/>
                <a:gd name="T18" fmla="*/ 669 w 683"/>
                <a:gd name="T19" fmla="*/ 243 h 684"/>
                <a:gd name="T20" fmla="*/ 679 w 683"/>
                <a:gd name="T21" fmla="*/ 292 h 684"/>
                <a:gd name="T22" fmla="*/ 683 w 683"/>
                <a:gd name="T23" fmla="*/ 343 h 684"/>
                <a:gd name="T24" fmla="*/ 679 w 683"/>
                <a:gd name="T25" fmla="*/ 393 h 684"/>
                <a:gd name="T26" fmla="*/ 669 w 683"/>
                <a:gd name="T27" fmla="*/ 442 h 684"/>
                <a:gd name="T28" fmla="*/ 652 w 683"/>
                <a:gd name="T29" fmla="*/ 487 h 684"/>
                <a:gd name="T30" fmla="*/ 628 w 683"/>
                <a:gd name="T31" fmla="*/ 529 h 684"/>
                <a:gd name="T32" fmla="*/ 599 w 683"/>
                <a:gd name="T33" fmla="*/ 568 h 684"/>
                <a:gd name="T34" fmla="*/ 565 w 683"/>
                <a:gd name="T35" fmla="*/ 600 h 684"/>
                <a:gd name="T36" fmla="*/ 527 w 683"/>
                <a:gd name="T37" fmla="*/ 629 h 684"/>
                <a:gd name="T38" fmla="*/ 485 w 683"/>
                <a:gd name="T39" fmla="*/ 653 h 684"/>
                <a:gd name="T40" fmla="*/ 440 w 683"/>
                <a:gd name="T41" fmla="*/ 670 h 684"/>
                <a:gd name="T42" fmla="*/ 392 w 683"/>
                <a:gd name="T43" fmla="*/ 680 h 684"/>
                <a:gd name="T44" fmla="*/ 341 w 683"/>
                <a:gd name="T45" fmla="*/ 684 h 684"/>
                <a:gd name="T46" fmla="*/ 291 w 683"/>
                <a:gd name="T47" fmla="*/ 680 h 684"/>
                <a:gd name="T48" fmla="*/ 242 w 683"/>
                <a:gd name="T49" fmla="*/ 670 h 684"/>
                <a:gd name="T50" fmla="*/ 198 w 683"/>
                <a:gd name="T51" fmla="*/ 653 h 684"/>
                <a:gd name="T52" fmla="*/ 156 w 683"/>
                <a:gd name="T53" fmla="*/ 629 h 684"/>
                <a:gd name="T54" fmla="*/ 118 w 683"/>
                <a:gd name="T55" fmla="*/ 600 h 684"/>
                <a:gd name="T56" fmla="*/ 84 w 683"/>
                <a:gd name="T57" fmla="*/ 568 h 684"/>
                <a:gd name="T58" fmla="*/ 55 w 683"/>
                <a:gd name="T59" fmla="*/ 529 h 684"/>
                <a:gd name="T60" fmla="*/ 31 w 683"/>
                <a:gd name="T61" fmla="*/ 487 h 684"/>
                <a:gd name="T62" fmla="*/ 14 w 683"/>
                <a:gd name="T63" fmla="*/ 442 h 684"/>
                <a:gd name="T64" fmla="*/ 4 w 683"/>
                <a:gd name="T65" fmla="*/ 393 h 684"/>
                <a:gd name="T66" fmla="*/ 0 w 683"/>
                <a:gd name="T67" fmla="*/ 343 h 684"/>
                <a:gd name="T68" fmla="*/ 4 w 683"/>
                <a:gd name="T69" fmla="*/ 292 h 684"/>
                <a:gd name="T70" fmla="*/ 14 w 683"/>
                <a:gd name="T71" fmla="*/ 243 h 684"/>
                <a:gd name="T72" fmla="*/ 31 w 683"/>
                <a:gd name="T73" fmla="*/ 199 h 684"/>
                <a:gd name="T74" fmla="*/ 55 w 683"/>
                <a:gd name="T75" fmla="*/ 157 h 684"/>
                <a:gd name="T76" fmla="*/ 84 w 683"/>
                <a:gd name="T77" fmla="*/ 119 h 684"/>
                <a:gd name="T78" fmla="*/ 118 w 683"/>
                <a:gd name="T79" fmla="*/ 84 h 684"/>
                <a:gd name="T80" fmla="*/ 156 w 683"/>
                <a:gd name="T81" fmla="*/ 56 h 684"/>
                <a:gd name="T82" fmla="*/ 198 w 683"/>
                <a:gd name="T83" fmla="*/ 32 h 684"/>
                <a:gd name="T84" fmla="*/ 242 w 683"/>
                <a:gd name="T85" fmla="*/ 15 h 684"/>
                <a:gd name="T86" fmla="*/ 291 w 683"/>
                <a:gd name="T87" fmla="*/ 4 h 684"/>
                <a:gd name="T88" fmla="*/ 341 w 683"/>
                <a:gd name="T89"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3" h="684">
                  <a:moveTo>
                    <a:pt x="341" y="0"/>
                  </a:moveTo>
                  <a:lnTo>
                    <a:pt x="392" y="4"/>
                  </a:lnTo>
                  <a:lnTo>
                    <a:pt x="440" y="15"/>
                  </a:lnTo>
                  <a:lnTo>
                    <a:pt x="485" y="32"/>
                  </a:lnTo>
                  <a:lnTo>
                    <a:pt x="527" y="56"/>
                  </a:lnTo>
                  <a:lnTo>
                    <a:pt x="565" y="84"/>
                  </a:lnTo>
                  <a:lnTo>
                    <a:pt x="599" y="119"/>
                  </a:lnTo>
                  <a:lnTo>
                    <a:pt x="628" y="157"/>
                  </a:lnTo>
                  <a:lnTo>
                    <a:pt x="652" y="199"/>
                  </a:lnTo>
                  <a:lnTo>
                    <a:pt x="669" y="243"/>
                  </a:lnTo>
                  <a:lnTo>
                    <a:pt x="679" y="292"/>
                  </a:lnTo>
                  <a:lnTo>
                    <a:pt x="683" y="343"/>
                  </a:lnTo>
                  <a:lnTo>
                    <a:pt x="679" y="393"/>
                  </a:lnTo>
                  <a:lnTo>
                    <a:pt x="669" y="442"/>
                  </a:lnTo>
                  <a:lnTo>
                    <a:pt x="652" y="487"/>
                  </a:lnTo>
                  <a:lnTo>
                    <a:pt x="628" y="529"/>
                  </a:lnTo>
                  <a:lnTo>
                    <a:pt x="599" y="568"/>
                  </a:lnTo>
                  <a:lnTo>
                    <a:pt x="565" y="600"/>
                  </a:lnTo>
                  <a:lnTo>
                    <a:pt x="527" y="629"/>
                  </a:lnTo>
                  <a:lnTo>
                    <a:pt x="485" y="653"/>
                  </a:lnTo>
                  <a:lnTo>
                    <a:pt x="440" y="670"/>
                  </a:lnTo>
                  <a:lnTo>
                    <a:pt x="392" y="680"/>
                  </a:lnTo>
                  <a:lnTo>
                    <a:pt x="341" y="684"/>
                  </a:lnTo>
                  <a:lnTo>
                    <a:pt x="291" y="680"/>
                  </a:lnTo>
                  <a:lnTo>
                    <a:pt x="242" y="670"/>
                  </a:lnTo>
                  <a:lnTo>
                    <a:pt x="198" y="653"/>
                  </a:lnTo>
                  <a:lnTo>
                    <a:pt x="156" y="629"/>
                  </a:lnTo>
                  <a:lnTo>
                    <a:pt x="118" y="600"/>
                  </a:lnTo>
                  <a:lnTo>
                    <a:pt x="84" y="568"/>
                  </a:lnTo>
                  <a:lnTo>
                    <a:pt x="55" y="529"/>
                  </a:lnTo>
                  <a:lnTo>
                    <a:pt x="31" y="487"/>
                  </a:lnTo>
                  <a:lnTo>
                    <a:pt x="14" y="442"/>
                  </a:lnTo>
                  <a:lnTo>
                    <a:pt x="4" y="393"/>
                  </a:lnTo>
                  <a:lnTo>
                    <a:pt x="0" y="343"/>
                  </a:lnTo>
                  <a:lnTo>
                    <a:pt x="4" y="292"/>
                  </a:lnTo>
                  <a:lnTo>
                    <a:pt x="14" y="243"/>
                  </a:lnTo>
                  <a:lnTo>
                    <a:pt x="31" y="199"/>
                  </a:lnTo>
                  <a:lnTo>
                    <a:pt x="55" y="157"/>
                  </a:lnTo>
                  <a:lnTo>
                    <a:pt x="84" y="119"/>
                  </a:lnTo>
                  <a:lnTo>
                    <a:pt x="118" y="84"/>
                  </a:lnTo>
                  <a:lnTo>
                    <a:pt x="156" y="56"/>
                  </a:lnTo>
                  <a:lnTo>
                    <a:pt x="198" y="32"/>
                  </a:lnTo>
                  <a:lnTo>
                    <a:pt x="242" y="15"/>
                  </a:lnTo>
                  <a:lnTo>
                    <a:pt x="291" y="4"/>
                  </a:lnTo>
                  <a:lnTo>
                    <a:pt x="341" y="0"/>
                  </a:lnTo>
                  <a:close/>
                </a:path>
              </a:pathLst>
            </a:custGeom>
            <a:solidFill>
              <a:srgbClr val="FF706B"/>
            </a:solidFill>
            <a:ln w="0">
              <a:solidFill>
                <a:srgbClr val="FF706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4" name="Freeform 18"/>
            <p:cNvSpPr>
              <a:spLocks/>
            </p:cNvSpPr>
            <p:nvPr/>
          </p:nvSpPr>
          <p:spPr bwMode="auto">
            <a:xfrm>
              <a:off x="4175" y="1525"/>
              <a:ext cx="212" cy="342"/>
            </a:xfrm>
            <a:custGeom>
              <a:avLst/>
              <a:gdLst>
                <a:gd name="T0" fmla="*/ 342 w 423"/>
                <a:gd name="T1" fmla="*/ 0 h 684"/>
                <a:gd name="T2" fmla="*/ 383 w 423"/>
                <a:gd name="T3" fmla="*/ 3 h 684"/>
                <a:gd name="T4" fmla="*/ 423 w 423"/>
                <a:gd name="T5" fmla="*/ 11 h 684"/>
                <a:gd name="T6" fmla="*/ 375 w 423"/>
                <a:gd name="T7" fmla="*/ 27 h 684"/>
                <a:gd name="T8" fmla="*/ 330 w 423"/>
                <a:gd name="T9" fmla="*/ 49 h 684"/>
                <a:gd name="T10" fmla="*/ 290 w 423"/>
                <a:gd name="T11" fmla="*/ 78 h 684"/>
                <a:gd name="T12" fmla="*/ 254 w 423"/>
                <a:gd name="T13" fmla="*/ 112 h 684"/>
                <a:gd name="T14" fmla="*/ 223 w 423"/>
                <a:gd name="T15" fmla="*/ 150 h 684"/>
                <a:gd name="T16" fmla="*/ 198 w 423"/>
                <a:gd name="T17" fmla="*/ 193 h 684"/>
                <a:gd name="T18" fmla="*/ 179 w 423"/>
                <a:gd name="T19" fmla="*/ 241 h 684"/>
                <a:gd name="T20" fmla="*/ 168 w 423"/>
                <a:gd name="T21" fmla="*/ 291 h 684"/>
                <a:gd name="T22" fmla="*/ 164 w 423"/>
                <a:gd name="T23" fmla="*/ 343 h 684"/>
                <a:gd name="T24" fmla="*/ 168 w 423"/>
                <a:gd name="T25" fmla="*/ 396 h 684"/>
                <a:gd name="T26" fmla="*/ 179 w 423"/>
                <a:gd name="T27" fmla="*/ 445 h 684"/>
                <a:gd name="T28" fmla="*/ 198 w 423"/>
                <a:gd name="T29" fmla="*/ 491 h 684"/>
                <a:gd name="T30" fmla="*/ 223 w 423"/>
                <a:gd name="T31" fmla="*/ 535 h 684"/>
                <a:gd name="T32" fmla="*/ 254 w 423"/>
                <a:gd name="T33" fmla="*/ 574 h 684"/>
                <a:gd name="T34" fmla="*/ 290 w 423"/>
                <a:gd name="T35" fmla="*/ 608 h 684"/>
                <a:gd name="T36" fmla="*/ 330 w 423"/>
                <a:gd name="T37" fmla="*/ 637 h 684"/>
                <a:gd name="T38" fmla="*/ 375 w 423"/>
                <a:gd name="T39" fmla="*/ 659 h 684"/>
                <a:gd name="T40" fmla="*/ 423 w 423"/>
                <a:gd name="T41" fmla="*/ 675 h 684"/>
                <a:gd name="T42" fmla="*/ 374 w 423"/>
                <a:gd name="T43" fmla="*/ 683 h 684"/>
                <a:gd name="T44" fmla="*/ 325 w 423"/>
                <a:gd name="T45" fmla="*/ 684 h 684"/>
                <a:gd name="T46" fmla="*/ 278 w 423"/>
                <a:gd name="T47" fmla="*/ 679 h 684"/>
                <a:gd name="T48" fmla="*/ 232 w 423"/>
                <a:gd name="T49" fmla="*/ 667 h 684"/>
                <a:gd name="T50" fmla="*/ 190 w 423"/>
                <a:gd name="T51" fmla="*/ 649 h 684"/>
                <a:gd name="T52" fmla="*/ 149 w 423"/>
                <a:gd name="T53" fmla="*/ 625 h 684"/>
                <a:gd name="T54" fmla="*/ 112 w 423"/>
                <a:gd name="T55" fmla="*/ 596 h 684"/>
                <a:gd name="T56" fmla="*/ 81 w 423"/>
                <a:gd name="T57" fmla="*/ 564 h 684"/>
                <a:gd name="T58" fmla="*/ 53 w 423"/>
                <a:gd name="T59" fmla="*/ 527 h 684"/>
                <a:gd name="T60" fmla="*/ 30 w 423"/>
                <a:gd name="T61" fmla="*/ 485 h 684"/>
                <a:gd name="T62" fmla="*/ 14 w 423"/>
                <a:gd name="T63" fmla="*/ 440 h 684"/>
                <a:gd name="T64" fmla="*/ 4 w 423"/>
                <a:gd name="T65" fmla="*/ 393 h 684"/>
                <a:gd name="T66" fmla="*/ 0 w 423"/>
                <a:gd name="T67" fmla="*/ 343 h 684"/>
                <a:gd name="T68" fmla="*/ 4 w 423"/>
                <a:gd name="T69" fmla="*/ 292 h 684"/>
                <a:gd name="T70" fmla="*/ 14 w 423"/>
                <a:gd name="T71" fmla="*/ 245 h 684"/>
                <a:gd name="T72" fmla="*/ 31 w 423"/>
                <a:gd name="T73" fmla="*/ 199 h 684"/>
                <a:gd name="T74" fmla="*/ 55 w 423"/>
                <a:gd name="T75" fmla="*/ 157 h 684"/>
                <a:gd name="T76" fmla="*/ 84 w 423"/>
                <a:gd name="T77" fmla="*/ 119 h 684"/>
                <a:gd name="T78" fmla="*/ 118 w 423"/>
                <a:gd name="T79" fmla="*/ 84 h 684"/>
                <a:gd name="T80" fmla="*/ 156 w 423"/>
                <a:gd name="T81" fmla="*/ 56 h 684"/>
                <a:gd name="T82" fmla="*/ 198 w 423"/>
                <a:gd name="T83" fmla="*/ 32 h 684"/>
                <a:gd name="T84" fmla="*/ 242 w 423"/>
                <a:gd name="T85" fmla="*/ 15 h 684"/>
                <a:gd name="T86" fmla="*/ 291 w 423"/>
                <a:gd name="T87" fmla="*/ 4 h 684"/>
                <a:gd name="T88" fmla="*/ 342 w 423"/>
                <a:gd name="T89"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3" h="684">
                  <a:moveTo>
                    <a:pt x="342" y="0"/>
                  </a:moveTo>
                  <a:lnTo>
                    <a:pt x="383" y="3"/>
                  </a:lnTo>
                  <a:lnTo>
                    <a:pt x="423" y="11"/>
                  </a:lnTo>
                  <a:lnTo>
                    <a:pt x="375" y="27"/>
                  </a:lnTo>
                  <a:lnTo>
                    <a:pt x="330" y="49"/>
                  </a:lnTo>
                  <a:lnTo>
                    <a:pt x="290" y="78"/>
                  </a:lnTo>
                  <a:lnTo>
                    <a:pt x="254" y="112"/>
                  </a:lnTo>
                  <a:lnTo>
                    <a:pt x="223" y="150"/>
                  </a:lnTo>
                  <a:lnTo>
                    <a:pt x="198" y="193"/>
                  </a:lnTo>
                  <a:lnTo>
                    <a:pt x="179" y="241"/>
                  </a:lnTo>
                  <a:lnTo>
                    <a:pt x="168" y="291"/>
                  </a:lnTo>
                  <a:lnTo>
                    <a:pt x="164" y="343"/>
                  </a:lnTo>
                  <a:lnTo>
                    <a:pt x="168" y="396"/>
                  </a:lnTo>
                  <a:lnTo>
                    <a:pt x="179" y="445"/>
                  </a:lnTo>
                  <a:lnTo>
                    <a:pt x="198" y="491"/>
                  </a:lnTo>
                  <a:lnTo>
                    <a:pt x="223" y="535"/>
                  </a:lnTo>
                  <a:lnTo>
                    <a:pt x="254" y="574"/>
                  </a:lnTo>
                  <a:lnTo>
                    <a:pt x="290" y="608"/>
                  </a:lnTo>
                  <a:lnTo>
                    <a:pt x="330" y="637"/>
                  </a:lnTo>
                  <a:lnTo>
                    <a:pt x="375" y="659"/>
                  </a:lnTo>
                  <a:lnTo>
                    <a:pt x="423" y="675"/>
                  </a:lnTo>
                  <a:lnTo>
                    <a:pt x="374" y="683"/>
                  </a:lnTo>
                  <a:lnTo>
                    <a:pt x="325" y="684"/>
                  </a:lnTo>
                  <a:lnTo>
                    <a:pt x="278" y="679"/>
                  </a:lnTo>
                  <a:lnTo>
                    <a:pt x="232" y="667"/>
                  </a:lnTo>
                  <a:lnTo>
                    <a:pt x="190" y="649"/>
                  </a:lnTo>
                  <a:lnTo>
                    <a:pt x="149" y="625"/>
                  </a:lnTo>
                  <a:lnTo>
                    <a:pt x="112" y="596"/>
                  </a:lnTo>
                  <a:lnTo>
                    <a:pt x="81" y="564"/>
                  </a:lnTo>
                  <a:lnTo>
                    <a:pt x="53" y="527"/>
                  </a:lnTo>
                  <a:lnTo>
                    <a:pt x="30" y="485"/>
                  </a:lnTo>
                  <a:lnTo>
                    <a:pt x="14" y="440"/>
                  </a:lnTo>
                  <a:lnTo>
                    <a:pt x="4" y="393"/>
                  </a:lnTo>
                  <a:lnTo>
                    <a:pt x="0" y="343"/>
                  </a:lnTo>
                  <a:lnTo>
                    <a:pt x="4" y="292"/>
                  </a:lnTo>
                  <a:lnTo>
                    <a:pt x="14" y="245"/>
                  </a:lnTo>
                  <a:lnTo>
                    <a:pt x="31" y="199"/>
                  </a:lnTo>
                  <a:lnTo>
                    <a:pt x="55" y="157"/>
                  </a:lnTo>
                  <a:lnTo>
                    <a:pt x="84" y="119"/>
                  </a:lnTo>
                  <a:lnTo>
                    <a:pt x="118" y="84"/>
                  </a:lnTo>
                  <a:lnTo>
                    <a:pt x="156" y="56"/>
                  </a:lnTo>
                  <a:lnTo>
                    <a:pt x="198" y="32"/>
                  </a:lnTo>
                  <a:lnTo>
                    <a:pt x="242" y="15"/>
                  </a:lnTo>
                  <a:lnTo>
                    <a:pt x="291" y="4"/>
                  </a:lnTo>
                  <a:lnTo>
                    <a:pt x="342" y="0"/>
                  </a:lnTo>
                  <a:close/>
                </a:path>
              </a:pathLst>
            </a:custGeom>
            <a:solidFill>
              <a:srgbClr val="F55956"/>
            </a:solidFill>
            <a:ln w="0">
              <a:solidFill>
                <a:srgbClr val="F5595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5" name="Freeform 19"/>
            <p:cNvSpPr>
              <a:spLocks/>
            </p:cNvSpPr>
            <p:nvPr/>
          </p:nvSpPr>
          <p:spPr bwMode="auto">
            <a:xfrm>
              <a:off x="5186" y="1525"/>
              <a:ext cx="342" cy="342"/>
            </a:xfrm>
            <a:custGeom>
              <a:avLst/>
              <a:gdLst>
                <a:gd name="T0" fmla="*/ 342 w 683"/>
                <a:gd name="T1" fmla="*/ 0 h 684"/>
                <a:gd name="T2" fmla="*/ 392 w 683"/>
                <a:gd name="T3" fmla="*/ 4 h 684"/>
                <a:gd name="T4" fmla="*/ 440 w 683"/>
                <a:gd name="T5" fmla="*/ 15 h 684"/>
                <a:gd name="T6" fmla="*/ 486 w 683"/>
                <a:gd name="T7" fmla="*/ 32 h 684"/>
                <a:gd name="T8" fmla="*/ 528 w 683"/>
                <a:gd name="T9" fmla="*/ 56 h 684"/>
                <a:gd name="T10" fmla="*/ 566 w 683"/>
                <a:gd name="T11" fmla="*/ 84 h 684"/>
                <a:gd name="T12" fmla="*/ 599 w 683"/>
                <a:gd name="T13" fmla="*/ 119 h 684"/>
                <a:gd name="T14" fmla="*/ 628 w 683"/>
                <a:gd name="T15" fmla="*/ 157 h 684"/>
                <a:gd name="T16" fmla="*/ 652 w 683"/>
                <a:gd name="T17" fmla="*/ 199 h 684"/>
                <a:gd name="T18" fmla="*/ 669 w 683"/>
                <a:gd name="T19" fmla="*/ 243 h 684"/>
                <a:gd name="T20" fmla="*/ 679 w 683"/>
                <a:gd name="T21" fmla="*/ 292 h 684"/>
                <a:gd name="T22" fmla="*/ 683 w 683"/>
                <a:gd name="T23" fmla="*/ 343 h 684"/>
                <a:gd name="T24" fmla="*/ 679 w 683"/>
                <a:gd name="T25" fmla="*/ 393 h 684"/>
                <a:gd name="T26" fmla="*/ 669 w 683"/>
                <a:gd name="T27" fmla="*/ 442 h 684"/>
                <a:gd name="T28" fmla="*/ 652 w 683"/>
                <a:gd name="T29" fmla="*/ 487 h 684"/>
                <a:gd name="T30" fmla="*/ 628 w 683"/>
                <a:gd name="T31" fmla="*/ 529 h 684"/>
                <a:gd name="T32" fmla="*/ 599 w 683"/>
                <a:gd name="T33" fmla="*/ 568 h 684"/>
                <a:gd name="T34" fmla="*/ 566 w 683"/>
                <a:gd name="T35" fmla="*/ 600 h 684"/>
                <a:gd name="T36" fmla="*/ 528 w 683"/>
                <a:gd name="T37" fmla="*/ 629 h 684"/>
                <a:gd name="T38" fmla="*/ 486 w 683"/>
                <a:gd name="T39" fmla="*/ 653 h 684"/>
                <a:gd name="T40" fmla="*/ 440 w 683"/>
                <a:gd name="T41" fmla="*/ 670 h 684"/>
                <a:gd name="T42" fmla="*/ 392 w 683"/>
                <a:gd name="T43" fmla="*/ 680 h 684"/>
                <a:gd name="T44" fmla="*/ 342 w 683"/>
                <a:gd name="T45" fmla="*/ 684 h 684"/>
                <a:gd name="T46" fmla="*/ 291 w 683"/>
                <a:gd name="T47" fmla="*/ 680 h 684"/>
                <a:gd name="T48" fmla="*/ 242 w 683"/>
                <a:gd name="T49" fmla="*/ 670 h 684"/>
                <a:gd name="T50" fmla="*/ 198 w 683"/>
                <a:gd name="T51" fmla="*/ 653 h 684"/>
                <a:gd name="T52" fmla="*/ 156 w 683"/>
                <a:gd name="T53" fmla="*/ 629 h 684"/>
                <a:gd name="T54" fmla="*/ 118 w 683"/>
                <a:gd name="T55" fmla="*/ 600 h 684"/>
                <a:gd name="T56" fmla="*/ 84 w 683"/>
                <a:gd name="T57" fmla="*/ 568 h 684"/>
                <a:gd name="T58" fmla="*/ 55 w 683"/>
                <a:gd name="T59" fmla="*/ 529 h 684"/>
                <a:gd name="T60" fmla="*/ 31 w 683"/>
                <a:gd name="T61" fmla="*/ 487 h 684"/>
                <a:gd name="T62" fmla="*/ 14 w 683"/>
                <a:gd name="T63" fmla="*/ 442 h 684"/>
                <a:gd name="T64" fmla="*/ 4 w 683"/>
                <a:gd name="T65" fmla="*/ 393 h 684"/>
                <a:gd name="T66" fmla="*/ 0 w 683"/>
                <a:gd name="T67" fmla="*/ 343 h 684"/>
                <a:gd name="T68" fmla="*/ 4 w 683"/>
                <a:gd name="T69" fmla="*/ 292 h 684"/>
                <a:gd name="T70" fmla="*/ 14 w 683"/>
                <a:gd name="T71" fmla="*/ 243 h 684"/>
                <a:gd name="T72" fmla="*/ 31 w 683"/>
                <a:gd name="T73" fmla="*/ 199 h 684"/>
                <a:gd name="T74" fmla="*/ 55 w 683"/>
                <a:gd name="T75" fmla="*/ 157 h 684"/>
                <a:gd name="T76" fmla="*/ 84 w 683"/>
                <a:gd name="T77" fmla="*/ 119 h 684"/>
                <a:gd name="T78" fmla="*/ 118 w 683"/>
                <a:gd name="T79" fmla="*/ 84 h 684"/>
                <a:gd name="T80" fmla="*/ 156 w 683"/>
                <a:gd name="T81" fmla="*/ 56 h 684"/>
                <a:gd name="T82" fmla="*/ 198 w 683"/>
                <a:gd name="T83" fmla="*/ 32 h 684"/>
                <a:gd name="T84" fmla="*/ 242 w 683"/>
                <a:gd name="T85" fmla="*/ 15 h 684"/>
                <a:gd name="T86" fmla="*/ 291 w 683"/>
                <a:gd name="T87" fmla="*/ 4 h 684"/>
                <a:gd name="T88" fmla="*/ 342 w 683"/>
                <a:gd name="T89"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3" h="684">
                  <a:moveTo>
                    <a:pt x="342" y="0"/>
                  </a:moveTo>
                  <a:lnTo>
                    <a:pt x="392" y="4"/>
                  </a:lnTo>
                  <a:lnTo>
                    <a:pt x="440" y="15"/>
                  </a:lnTo>
                  <a:lnTo>
                    <a:pt x="486" y="32"/>
                  </a:lnTo>
                  <a:lnTo>
                    <a:pt x="528" y="56"/>
                  </a:lnTo>
                  <a:lnTo>
                    <a:pt x="566" y="84"/>
                  </a:lnTo>
                  <a:lnTo>
                    <a:pt x="599" y="119"/>
                  </a:lnTo>
                  <a:lnTo>
                    <a:pt x="628" y="157"/>
                  </a:lnTo>
                  <a:lnTo>
                    <a:pt x="652" y="199"/>
                  </a:lnTo>
                  <a:lnTo>
                    <a:pt x="669" y="243"/>
                  </a:lnTo>
                  <a:lnTo>
                    <a:pt x="679" y="292"/>
                  </a:lnTo>
                  <a:lnTo>
                    <a:pt x="683" y="343"/>
                  </a:lnTo>
                  <a:lnTo>
                    <a:pt x="679" y="393"/>
                  </a:lnTo>
                  <a:lnTo>
                    <a:pt x="669" y="442"/>
                  </a:lnTo>
                  <a:lnTo>
                    <a:pt x="652" y="487"/>
                  </a:lnTo>
                  <a:lnTo>
                    <a:pt x="628" y="529"/>
                  </a:lnTo>
                  <a:lnTo>
                    <a:pt x="599" y="568"/>
                  </a:lnTo>
                  <a:lnTo>
                    <a:pt x="566" y="600"/>
                  </a:lnTo>
                  <a:lnTo>
                    <a:pt x="528" y="629"/>
                  </a:lnTo>
                  <a:lnTo>
                    <a:pt x="486" y="653"/>
                  </a:lnTo>
                  <a:lnTo>
                    <a:pt x="440" y="670"/>
                  </a:lnTo>
                  <a:lnTo>
                    <a:pt x="392" y="680"/>
                  </a:lnTo>
                  <a:lnTo>
                    <a:pt x="342" y="684"/>
                  </a:lnTo>
                  <a:lnTo>
                    <a:pt x="291" y="680"/>
                  </a:lnTo>
                  <a:lnTo>
                    <a:pt x="242" y="670"/>
                  </a:lnTo>
                  <a:lnTo>
                    <a:pt x="198" y="653"/>
                  </a:lnTo>
                  <a:lnTo>
                    <a:pt x="156" y="629"/>
                  </a:lnTo>
                  <a:lnTo>
                    <a:pt x="118" y="600"/>
                  </a:lnTo>
                  <a:lnTo>
                    <a:pt x="84" y="568"/>
                  </a:lnTo>
                  <a:lnTo>
                    <a:pt x="55" y="529"/>
                  </a:lnTo>
                  <a:lnTo>
                    <a:pt x="31" y="487"/>
                  </a:lnTo>
                  <a:lnTo>
                    <a:pt x="14" y="442"/>
                  </a:lnTo>
                  <a:lnTo>
                    <a:pt x="4" y="393"/>
                  </a:lnTo>
                  <a:lnTo>
                    <a:pt x="0" y="343"/>
                  </a:lnTo>
                  <a:lnTo>
                    <a:pt x="4" y="292"/>
                  </a:lnTo>
                  <a:lnTo>
                    <a:pt x="14" y="243"/>
                  </a:lnTo>
                  <a:lnTo>
                    <a:pt x="31" y="199"/>
                  </a:lnTo>
                  <a:lnTo>
                    <a:pt x="55" y="157"/>
                  </a:lnTo>
                  <a:lnTo>
                    <a:pt x="84" y="119"/>
                  </a:lnTo>
                  <a:lnTo>
                    <a:pt x="118" y="84"/>
                  </a:lnTo>
                  <a:lnTo>
                    <a:pt x="156" y="56"/>
                  </a:lnTo>
                  <a:lnTo>
                    <a:pt x="198" y="32"/>
                  </a:lnTo>
                  <a:lnTo>
                    <a:pt x="242" y="15"/>
                  </a:lnTo>
                  <a:lnTo>
                    <a:pt x="291" y="4"/>
                  </a:lnTo>
                  <a:lnTo>
                    <a:pt x="342" y="0"/>
                  </a:lnTo>
                  <a:close/>
                </a:path>
              </a:pathLst>
            </a:custGeom>
            <a:solidFill>
              <a:srgbClr val="FF8178"/>
            </a:solidFill>
            <a:ln w="0">
              <a:solidFill>
                <a:srgbClr val="FF817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6" name="Freeform 20"/>
            <p:cNvSpPr>
              <a:spLocks/>
            </p:cNvSpPr>
            <p:nvPr/>
          </p:nvSpPr>
          <p:spPr bwMode="auto">
            <a:xfrm>
              <a:off x="4009" y="1974"/>
              <a:ext cx="851" cy="765"/>
            </a:xfrm>
            <a:custGeom>
              <a:avLst/>
              <a:gdLst>
                <a:gd name="T0" fmla="*/ 770 w 1701"/>
                <a:gd name="T1" fmla="*/ 0 h 1531"/>
                <a:gd name="T2" fmla="*/ 1144 w 1701"/>
                <a:gd name="T3" fmla="*/ 0 h 1531"/>
                <a:gd name="T4" fmla="*/ 1171 w 1701"/>
                <a:gd name="T5" fmla="*/ 7 h 1531"/>
                <a:gd name="T6" fmla="*/ 1207 w 1701"/>
                <a:gd name="T7" fmla="*/ 25 h 1531"/>
                <a:gd name="T8" fmla="*/ 1244 w 1701"/>
                <a:gd name="T9" fmla="*/ 63 h 1531"/>
                <a:gd name="T10" fmla="*/ 1701 w 1701"/>
                <a:gd name="T11" fmla="*/ 709 h 1531"/>
                <a:gd name="T12" fmla="*/ 1583 w 1701"/>
                <a:gd name="T13" fmla="*/ 884 h 1531"/>
                <a:gd name="T14" fmla="*/ 1568 w 1701"/>
                <a:gd name="T15" fmla="*/ 932 h 1531"/>
                <a:gd name="T16" fmla="*/ 1570 w 1701"/>
                <a:gd name="T17" fmla="*/ 978 h 1531"/>
                <a:gd name="T18" fmla="*/ 1594 w 1701"/>
                <a:gd name="T19" fmla="*/ 1019 h 1531"/>
                <a:gd name="T20" fmla="*/ 1635 w 1701"/>
                <a:gd name="T21" fmla="*/ 1049 h 1531"/>
                <a:gd name="T22" fmla="*/ 1682 w 1701"/>
                <a:gd name="T23" fmla="*/ 1059 h 1531"/>
                <a:gd name="T24" fmla="*/ 1645 w 1701"/>
                <a:gd name="T25" fmla="*/ 1054 h 1531"/>
                <a:gd name="T26" fmla="*/ 1604 w 1701"/>
                <a:gd name="T27" fmla="*/ 1036 h 1531"/>
                <a:gd name="T28" fmla="*/ 1572 w 1701"/>
                <a:gd name="T29" fmla="*/ 1003 h 1531"/>
                <a:gd name="T30" fmla="*/ 1127 w 1701"/>
                <a:gd name="T31" fmla="*/ 360 h 1531"/>
                <a:gd name="T32" fmla="*/ 1120 w 1701"/>
                <a:gd name="T33" fmla="*/ 352 h 1531"/>
                <a:gd name="T34" fmla="*/ 1108 w 1701"/>
                <a:gd name="T35" fmla="*/ 343 h 1531"/>
                <a:gd name="T36" fmla="*/ 1097 w 1701"/>
                <a:gd name="T37" fmla="*/ 339 h 1531"/>
                <a:gd name="T38" fmla="*/ 1086 w 1701"/>
                <a:gd name="T39" fmla="*/ 351 h 1531"/>
                <a:gd name="T40" fmla="*/ 1082 w 1701"/>
                <a:gd name="T41" fmla="*/ 381 h 1531"/>
                <a:gd name="T42" fmla="*/ 1082 w 1701"/>
                <a:gd name="T43" fmla="*/ 406 h 1531"/>
                <a:gd name="T44" fmla="*/ 1082 w 1701"/>
                <a:gd name="T45" fmla="*/ 463 h 1531"/>
                <a:gd name="T46" fmla="*/ 1082 w 1701"/>
                <a:gd name="T47" fmla="*/ 550 h 1531"/>
                <a:gd name="T48" fmla="*/ 1082 w 1701"/>
                <a:gd name="T49" fmla="*/ 656 h 1531"/>
                <a:gd name="T50" fmla="*/ 1082 w 1701"/>
                <a:gd name="T51" fmla="*/ 969 h 1531"/>
                <a:gd name="T52" fmla="*/ 1082 w 1701"/>
                <a:gd name="T53" fmla="*/ 1095 h 1531"/>
                <a:gd name="T54" fmla="*/ 1082 w 1701"/>
                <a:gd name="T55" fmla="*/ 1209 h 1531"/>
                <a:gd name="T56" fmla="*/ 1082 w 1701"/>
                <a:gd name="T57" fmla="*/ 1306 h 1531"/>
                <a:gd name="T58" fmla="*/ 1082 w 1701"/>
                <a:gd name="T59" fmla="*/ 1380 h 1531"/>
                <a:gd name="T60" fmla="*/ 1082 w 1701"/>
                <a:gd name="T61" fmla="*/ 1423 h 1531"/>
                <a:gd name="T62" fmla="*/ 1080 w 1701"/>
                <a:gd name="T63" fmla="*/ 1457 h 1531"/>
                <a:gd name="T64" fmla="*/ 1053 w 1701"/>
                <a:gd name="T65" fmla="*/ 1502 h 1531"/>
                <a:gd name="T66" fmla="*/ 1009 w 1701"/>
                <a:gd name="T67" fmla="*/ 1528 h 1531"/>
                <a:gd name="T68" fmla="*/ 366 w 1701"/>
                <a:gd name="T69" fmla="*/ 1531 h 1531"/>
                <a:gd name="T70" fmla="*/ 315 w 1701"/>
                <a:gd name="T71" fmla="*/ 1518 h 1531"/>
                <a:gd name="T72" fmla="*/ 278 w 1701"/>
                <a:gd name="T73" fmla="*/ 1481 h 1531"/>
                <a:gd name="T74" fmla="*/ 265 w 1701"/>
                <a:gd name="T75" fmla="*/ 1430 h 1531"/>
                <a:gd name="T76" fmla="*/ 265 w 1701"/>
                <a:gd name="T77" fmla="*/ 1423 h 1531"/>
                <a:gd name="T78" fmla="*/ 265 w 1701"/>
                <a:gd name="T79" fmla="*/ 1334 h 1531"/>
                <a:gd name="T80" fmla="*/ 265 w 1701"/>
                <a:gd name="T81" fmla="*/ 1266 h 1531"/>
                <a:gd name="T82" fmla="*/ 265 w 1701"/>
                <a:gd name="T83" fmla="*/ 1105 h 1531"/>
                <a:gd name="T84" fmla="*/ 250 w 1701"/>
                <a:gd name="T85" fmla="*/ 1157 h 1531"/>
                <a:gd name="T86" fmla="*/ 214 w 1701"/>
                <a:gd name="T87" fmla="*/ 1192 h 1531"/>
                <a:gd name="T88" fmla="*/ 164 w 1701"/>
                <a:gd name="T89" fmla="*/ 1206 h 1531"/>
                <a:gd name="T90" fmla="*/ 74 w 1701"/>
                <a:gd name="T91" fmla="*/ 1202 h 1531"/>
                <a:gd name="T92" fmla="*/ 30 w 1701"/>
                <a:gd name="T93" fmla="*/ 1176 h 1531"/>
                <a:gd name="T94" fmla="*/ 4 w 1701"/>
                <a:gd name="T95" fmla="*/ 1132 h 1531"/>
                <a:gd name="T96" fmla="*/ 0 w 1701"/>
                <a:gd name="T97" fmla="*/ 214 h 1531"/>
                <a:gd name="T98" fmla="*/ 9 w 1701"/>
                <a:gd name="T99" fmla="*/ 140 h 1531"/>
                <a:gd name="T100" fmla="*/ 31 w 1701"/>
                <a:gd name="T101" fmla="*/ 85 h 1531"/>
                <a:gd name="T102" fmla="*/ 63 w 1701"/>
                <a:gd name="T103" fmla="*/ 47 h 1531"/>
                <a:gd name="T104" fmla="*/ 98 w 1701"/>
                <a:gd name="T105" fmla="*/ 22 h 1531"/>
                <a:gd name="T106" fmla="*/ 132 w 1701"/>
                <a:gd name="T107" fmla="*/ 8 h 1531"/>
                <a:gd name="T108" fmla="*/ 160 w 1701"/>
                <a:gd name="T109" fmla="*/ 1 h 1531"/>
                <a:gd name="T110" fmla="*/ 175 w 1701"/>
                <a:gd name="T111" fmla="*/ 0 h 1531"/>
                <a:gd name="T112" fmla="*/ 618 w 1701"/>
                <a:gd name="T113" fmla="*/ 0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01" h="1531">
                  <a:moveTo>
                    <a:pt x="694" y="0"/>
                  </a:moveTo>
                  <a:lnTo>
                    <a:pt x="770" y="0"/>
                  </a:lnTo>
                  <a:lnTo>
                    <a:pt x="1136" y="0"/>
                  </a:lnTo>
                  <a:lnTo>
                    <a:pt x="1144" y="0"/>
                  </a:lnTo>
                  <a:lnTo>
                    <a:pt x="1157" y="3"/>
                  </a:lnTo>
                  <a:lnTo>
                    <a:pt x="1171" y="7"/>
                  </a:lnTo>
                  <a:lnTo>
                    <a:pt x="1188" y="14"/>
                  </a:lnTo>
                  <a:lnTo>
                    <a:pt x="1207" y="25"/>
                  </a:lnTo>
                  <a:lnTo>
                    <a:pt x="1225" y="41"/>
                  </a:lnTo>
                  <a:lnTo>
                    <a:pt x="1244" y="63"/>
                  </a:lnTo>
                  <a:lnTo>
                    <a:pt x="1244" y="63"/>
                  </a:lnTo>
                  <a:lnTo>
                    <a:pt x="1701" y="709"/>
                  </a:lnTo>
                  <a:lnTo>
                    <a:pt x="1596" y="861"/>
                  </a:lnTo>
                  <a:lnTo>
                    <a:pt x="1583" y="884"/>
                  </a:lnTo>
                  <a:lnTo>
                    <a:pt x="1573" y="907"/>
                  </a:lnTo>
                  <a:lnTo>
                    <a:pt x="1568" y="932"/>
                  </a:lnTo>
                  <a:lnTo>
                    <a:pt x="1568" y="956"/>
                  </a:lnTo>
                  <a:lnTo>
                    <a:pt x="1570" y="978"/>
                  </a:lnTo>
                  <a:lnTo>
                    <a:pt x="1579" y="1000"/>
                  </a:lnTo>
                  <a:lnTo>
                    <a:pt x="1594" y="1019"/>
                  </a:lnTo>
                  <a:lnTo>
                    <a:pt x="1614" y="1036"/>
                  </a:lnTo>
                  <a:lnTo>
                    <a:pt x="1635" y="1049"/>
                  </a:lnTo>
                  <a:lnTo>
                    <a:pt x="1658" y="1057"/>
                  </a:lnTo>
                  <a:lnTo>
                    <a:pt x="1682" y="1059"/>
                  </a:lnTo>
                  <a:lnTo>
                    <a:pt x="1663" y="1058"/>
                  </a:lnTo>
                  <a:lnTo>
                    <a:pt x="1645" y="1054"/>
                  </a:lnTo>
                  <a:lnTo>
                    <a:pt x="1624" y="1046"/>
                  </a:lnTo>
                  <a:lnTo>
                    <a:pt x="1604" y="1036"/>
                  </a:lnTo>
                  <a:lnTo>
                    <a:pt x="1587" y="1021"/>
                  </a:lnTo>
                  <a:lnTo>
                    <a:pt x="1572" y="1003"/>
                  </a:lnTo>
                  <a:lnTo>
                    <a:pt x="1128" y="361"/>
                  </a:lnTo>
                  <a:lnTo>
                    <a:pt x="1127" y="360"/>
                  </a:lnTo>
                  <a:lnTo>
                    <a:pt x="1124" y="356"/>
                  </a:lnTo>
                  <a:lnTo>
                    <a:pt x="1120" y="352"/>
                  </a:lnTo>
                  <a:lnTo>
                    <a:pt x="1115" y="347"/>
                  </a:lnTo>
                  <a:lnTo>
                    <a:pt x="1108" y="343"/>
                  </a:lnTo>
                  <a:lnTo>
                    <a:pt x="1102" y="340"/>
                  </a:lnTo>
                  <a:lnTo>
                    <a:pt x="1097" y="339"/>
                  </a:lnTo>
                  <a:lnTo>
                    <a:pt x="1091" y="343"/>
                  </a:lnTo>
                  <a:lnTo>
                    <a:pt x="1086" y="351"/>
                  </a:lnTo>
                  <a:lnTo>
                    <a:pt x="1083" y="362"/>
                  </a:lnTo>
                  <a:lnTo>
                    <a:pt x="1082" y="381"/>
                  </a:lnTo>
                  <a:lnTo>
                    <a:pt x="1082" y="389"/>
                  </a:lnTo>
                  <a:lnTo>
                    <a:pt x="1082" y="406"/>
                  </a:lnTo>
                  <a:lnTo>
                    <a:pt x="1082" y="431"/>
                  </a:lnTo>
                  <a:lnTo>
                    <a:pt x="1082" y="463"/>
                  </a:lnTo>
                  <a:lnTo>
                    <a:pt x="1082" y="504"/>
                  </a:lnTo>
                  <a:lnTo>
                    <a:pt x="1082" y="550"/>
                  </a:lnTo>
                  <a:lnTo>
                    <a:pt x="1082" y="601"/>
                  </a:lnTo>
                  <a:lnTo>
                    <a:pt x="1082" y="656"/>
                  </a:lnTo>
                  <a:lnTo>
                    <a:pt x="1082" y="905"/>
                  </a:lnTo>
                  <a:lnTo>
                    <a:pt x="1082" y="969"/>
                  </a:lnTo>
                  <a:lnTo>
                    <a:pt x="1082" y="1033"/>
                  </a:lnTo>
                  <a:lnTo>
                    <a:pt x="1082" y="1095"/>
                  </a:lnTo>
                  <a:lnTo>
                    <a:pt x="1082" y="1154"/>
                  </a:lnTo>
                  <a:lnTo>
                    <a:pt x="1082" y="1209"/>
                  </a:lnTo>
                  <a:lnTo>
                    <a:pt x="1082" y="1260"/>
                  </a:lnTo>
                  <a:lnTo>
                    <a:pt x="1082" y="1306"/>
                  </a:lnTo>
                  <a:lnTo>
                    <a:pt x="1082" y="1347"/>
                  </a:lnTo>
                  <a:lnTo>
                    <a:pt x="1082" y="1380"/>
                  </a:lnTo>
                  <a:lnTo>
                    <a:pt x="1082" y="1406"/>
                  </a:lnTo>
                  <a:lnTo>
                    <a:pt x="1082" y="1423"/>
                  </a:lnTo>
                  <a:lnTo>
                    <a:pt x="1082" y="1430"/>
                  </a:lnTo>
                  <a:lnTo>
                    <a:pt x="1080" y="1457"/>
                  </a:lnTo>
                  <a:lnTo>
                    <a:pt x="1069" y="1481"/>
                  </a:lnTo>
                  <a:lnTo>
                    <a:pt x="1053" y="1502"/>
                  </a:lnTo>
                  <a:lnTo>
                    <a:pt x="1032" y="1518"/>
                  </a:lnTo>
                  <a:lnTo>
                    <a:pt x="1009" y="1528"/>
                  </a:lnTo>
                  <a:lnTo>
                    <a:pt x="981" y="1531"/>
                  </a:lnTo>
                  <a:lnTo>
                    <a:pt x="366" y="1531"/>
                  </a:lnTo>
                  <a:lnTo>
                    <a:pt x="338" y="1528"/>
                  </a:lnTo>
                  <a:lnTo>
                    <a:pt x="315" y="1518"/>
                  </a:lnTo>
                  <a:lnTo>
                    <a:pt x="294" y="1502"/>
                  </a:lnTo>
                  <a:lnTo>
                    <a:pt x="278" y="1481"/>
                  </a:lnTo>
                  <a:lnTo>
                    <a:pt x="267" y="1457"/>
                  </a:lnTo>
                  <a:lnTo>
                    <a:pt x="265" y="1430"/>
                  </a:lnTo>
                  <a:lnTo>
                    <a:pt x="265" y="1426"/>
                  </a:lnTo>
                  <a:lnTo>
                    <a:pt x="265" y="1423"/>
                  </a:lnTo>
                  <a:lnTo>
                    <a:pt x="265" y="1357"/>
                  </a:lnTo>
                  <a:lnTo>
                    <a:pt x="265" y="1334"/>
                  </a:lnTo>
                  <a:lnTo>
                    <a:pt x="265" y="1302"/>
                  </a:lnTo>
                  <a:lnTo>
                    <a:pt x="265" y="1266"/>
                  </a:lnTo>
                  <a:lnTo>
                    <a:pt x="265" y="1167"/>
                  </a:lnTo>
                  <a:lnTo>
                    <a:pt x="265" y="1105"/>
                  </a:lnTo>
                  <a:lnTo>
                    <a:pt x="261" y="1132"/>
                  </a:lnTo>
                  <a:lnTo>
                    <a:pt x="250" y="1157"/>
                  </a:lnTo>
                  <a:lnTo>
                    <a:pt x="235" y="1176"/>
                  </a:lnTo>
                  <a:lnTo>
                    <a:pt x="214" y="1192"/>
                  </a:lnTo>
                  <a:lnTo>
                    <a:pt x="190" y="1202"/>
                  </a:lnTo>
                  <a:lnTo>
                    <a:pt x="164" y="1206"/>
                  </a:lnTo>
                  <a:lnTo>
                    <a:pt x="102" y="1206"/>
                  </a:lnTo>
                  <a:lnTo>
                    <a:pt x="74" y="1202"/>
                  </a:lnTo>
                  <a:lnTo>
                    <a:pt x="51" y="1192"/>
                  </a:lnTo>
                  <a:lnTo>
                    <a:pt x="30" y="1176"/>
                  </a:lnTo>
                  <a:lnTo>
                    <a:pt x="14" y="1157"/>
                  </a:lnTo>
                  <a:lnTo>
                    <a:pt x="4" y="1132"/>
                  </a:lnTo>
                  <a:lnTo>
                    <a:pt x="0" y="1105"/>
                  </a:lnTo>
                  <a:lnTo>
                    <a:pt x="0" y="214"/>
                  </a:lnTo>
                  <a:lnTo>
                    <a:pt x="2" y="175"/>
                  </a:lnTo>
                  <a:lnTo>
                    <a:pt x="9" y="140"/>
                  </a:lnTo>
                  <a:lnTo>
                    <a:pt x="19" y="110"/>
                  </a:lnTo>
                  <a:lnTo>
                    <a:pt x="31" y="85"/>
                  </a:lnTo>
                  <a:lnTo>
                    <a:pt x="46" y="64"/>
                  </a:lnTo>
                  <a:lnTo>
                    <a:pt x="63" y="47"/>
                  </a:lnTo>
                  <a:lnTo>
                    <a:pt x="80" y="33"/>
                  </a:lnTo>
                  <a:lnTo>
                    <a:pt x="98" y="22"/>
                  </a:lnTo>
                  <a:lnTo>
                    <a:pt x="115" y="14"/>
                  </a:lnTo>
                  <a:lnTo>
                    <a:pt x="132" y="8"/>
                  </a:lnTo>
                  <a:lnTo>
                    <a:pt x="147" y="4"/>
                  </a:lnTo>
                  <a:lnTo>
                    <a:pt x="160" y="1"/>
                  </a:lnTo>
                  <a:lnTo>
                    <a:pt x="169" y="0"/>
                  </a:lnTo>
                  <a:lnTo>
                    <a:pt x="175" y="0"/>
                  </a:lnTo>
                  <a:lnTo>
                    <a:pt x="178" y="0"/>
                  </a:lnTo>
                  <a:lnTo>
                    <a:pt x="618" y="0"/>
                  </a:lnTo>
                  <a:lnTo>
                    <a:pt x="694" y="0"/>
                  </a:lnTo>
                  <a:close/>
                </a:path>
              </a:pathLst>
            </a:custGeom>
            <a:solidFill>
              <a:srgbClr val="FF706B"/>
            </a:solidFill>
            <a:ln w="0">
              <a:solidFill>
                <a:srgbClr val="FF706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7" name="Freeform 21"/>
            <p:cNvSpPr>
              <a:spLocks/>
            </p:cNvSpPr>
            <p:nvPr/>
          </p:nvSpPr>
          <p:spPr bwMode="auto">
            <a:xfrm>
              <a:off x="4009" y="1974"/>
              <a:ext cx="159" cy="603"/>
            </a:xfrm>
            <a:custGeom>
              <a:avLst/>
              <a:gdLst>
                <a:gd name="T0" fmla="*/ 178 w 319"/>
                <a:gd name="T1" fmla="*/ 0 h 1206"/>
                <a:gd name="T2" fmla="*/ 319 w 319"/>
                <a:gd name="T3" fmla="*/ 0 h 1206"/>
                <a:gd name="T4" fmla="*/ 316 w 319"/>
                <a:gd name="T5" fmla="*/ 0 h 1206"/>
                <a:gd name="T6" fmla="*/ 309 w 319"/>
                <a:gd name="T7" fmla="*/ 0 h 1206"/>
                <a:gd name="T8" fmla="*/ 300 w 319"/>
                <a:gd name="T9" fmla="*/ 1 h 1206"/>
                <a:gd name="T10" fmla="*/ 287 w 319"/>
                <a:gd name="T11" fmla="*/ 4 h 1206"/>
                <a:gd name="T12" fmla="*/ 273 w 319"/>
                <a:gd name="T13" fmla="*/ 8 h 1206"/>
                <a:gd name="T14" fmla="*/ 256 w 319"/>
                <a:gd name="T15" fmla="*/ 14 h 1206"/>
                <a:gd name="T16" fmla="*/ 238 w 319"/>
                <a:gd name="T17" fmla="*/ 22 h 1206"/>
                <a:gd name="T18" fmla="*/ 221 w 319"/>
                <a:gd name="T19" fmla="*/ 33 h 1206"/>
                <a:gd name="T20" fmla="*/ 203 w 319"/>
                <a:gd name="T21" fmla="*/ 47 h 1206"/>
                <a:gd name="T22" fmla="*/ 187 w 319"/>
                <a:gd name="T23" fmla="*/ 64 h 1206"/>
                <a:gd name="T24" fmla="*/ 172 w 319"/>
                <a:gd name="T25" fmla="*/ 85 h 1206"/>
                <a:gd name="T26" fmla="*/ 160 w 319"/>
                <a:gd name="T27" fmla="*/ 110 h 1206"/>
                <a:gd name="T28" fmla="*/ 149 w 319"/>
                <a:gd name="T29" fmla="*/ 140 h 1206"/>
                <a:gd name="T30" fmla="*/ 143 w 319"/>
                <a:gd name="T31" fmla="*/ 175 h 1206"/>
                <a:gd name="T32" fmla="*/ 141 w 319"/>
                <a:gd name="T33" fmla="*/ 214 h 1206"/>
                <a:gd name="T34" fmla="*/ 141 w 319"/>
                <a:gd name="T35" fmla="*/ 1105 h 1206"/>
                <a:gd name="T36" fmla="*/ 144 w 319"/>
                <a:gd name="T37" fmla="*/ 1129 h 1206"/>
                <a:gd name="T38" fmla="*/ 152 w 319"/>
                <a:gd name="T39" fmla="*/ 1151 h 1206"/>
                <a:gd name="T40" fmla="*/ 165 w 319"/>
                <a:gd name="T41" fmla="*/ 1171 h 1206"/>
                <a:gd name="T42" fmla="*/ 182 w 319"/>
                <a:gd name="T43" fmla="*/ 1187 h 1206"/>
                <a:gd name="T44" fmla="*/ 203 w 319"/>
                <a:gd name="T45" fmla="*/ 1199 h 1206"/>
                <a:gd name="T46" fmla="*/ 191 w 319"/>
                <a:gd name="T47" fmla="*/ 1202 h 1206"/>
                <a:gd name="T48" fmla="*/ 181 w 319"/>
                <a:gd name="T49" fmla="*/ 1205 h 1206"/>
                <a:gd name="T50" fmla="*/ 169 w 319"/>
                <a:gd name="T51" fmla="*/ 1206 h 1206"/>
                <a:gd name="T52" fmla="*/ 152 w 319"/>
                <a:gd name="T53" fmla="*/ 1206 h 1206"/>
                <a:gd name="T54" fmla="*/ 131 w 319"/>
                <a:gd name="T55" fmla="*/ 1206 h 1206"/>
                <a:gd name="T56" fmla="*/ 102 w 319"/>
                <a:gd name="T57" fmla="*/ 1206 h 1206"/>
                <a:gd name="T58" fmla="*/ 74 w 319"/>
                <a:gd name="T59" fmla="*/ 1202 h 1206"/>
                <a:gd name="T60" fmla="*/ 51 w 319"/>
                <a:gd name="T61" fmla="*/ 1192 h 1206"/>
                <a:gd name="T62" fmla="*/ 30 w 319"/>
                <a:gd name="T63" fmla="*/ 1176 h 1206"/>
                <a:gd name="T64" fmla="*/ 14 w 319"/>
                <a:gd name="T65" fmla="*/ 1157 h 1206"/>
                <a:gd name="T66" fmla="*/ 4 w 319"/>
                <a:gd name="T67" fmla="*/ 1132 h 1206"/>
                <a:gd name="T68" fmla="*/ 0 w 319"/>
                <a:gd name="T69" fmla="*/ 1105 h 1206"/>
                <a:gd name="T70" fmla="*/ 0 w 319"/>
                <a:gd name="T71" fmla="*/ 214 h 1206"/>
                <a:gd name="T72" fmla="*/ 2 w 319"/>
                <a:gd name="T73" fmla="*/ 175 h 1206"/>
                <a:gd name="T74" fmla="*/ 9 w 319"/>
                <a:gd name="T75" fmla="*/ 140 h 1206"/>
                <a:gd name="T76" fmla="*/ 19 w 319"/>
                <a:gd name="T77" fmla="*/ 110 h 1206"/>
                <a:gd name="T78" fmla="*/ 31 w 319"/>
                <a:gd name="T79" fmla="*/ 85 h 1206"/>
                <a:gd name="T80" fmla="*/ 46 w 319"/>
                <a:gd name="T81" fmla="*/ 64 h 1206"/>
                <a:gd name="T82" fmla="*/ 63 w 319"/>
                <a:gd name="T83" fmla="*/ 47 h 1206"/>
                <a:gd name="T84" fmla="*/ 80 w 319"/>
                <a:gd name="T85" fmla="*/ 33 h 1206"/>
                <a:gd name="T86" fmla="*/ 98 w 319"/>
                <a:gd name="T87" fmla="*/ 22 h 1206"/>
                <a:gd name="T88" fmla="*/ 115 w 319"/>
                <a:gd name="T89" fmla="*/ 14 h 1206"/>
                <a:gd name="T90" fmla="*/ 132 w 319"/>
                <a:gd name="T91" fmla="*/ 8 h 1206"/>
                <a:gd name="T92" fmla="*/ 147 w 319"/>
                <a:gd name="T93" fmla="*/ 4 h 1206"/>
                <a:gd name="T94" fmla="*/ 160 w 319"/>
                <a:gd name="T95" fmla="*/ 1 h 1206"/>
                <a:gd name="T96" fmla="*/ 169 w 319"/>
                <a:gd name="T97" fmla="*/ 0 h 1206"/>
                <a:gd name="T98" fmla="*/ 175 w 319"/>
                <a:gd name="T99" fmla="*/ 0 h 1206"/>
                <a:gd name="T100" fmla="*/ 178 w 319"/>
                <a:gd name="T10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9" h="1206">
                  <a:moveTo>
                    <a:pt x="178" y="0"/>
                  </a:moveTo>
                  <a:lnTo>
                    <a:pt x="319" y="0"/>
                  </a:lnTo>
                  <a:lnTo>
                    <a:pt x="316" y="0"/>
                  </a:lnTo>
                  <a:lnTo>
                    <a:pt x="309" y="0"/>
                  </a:lnTo>
                  <a:lnTo>
                    <a:pt x="300" y="1"/>
                  </a:lnTo>
                  <a:lnTo>
                    <a:pt x="287" y="4"/>
                  </a:lnTo>
                  <a:lnTo>
                    <a:pt x="273" y="8"/>
                  </a:lnTo>
                  <a:lnTo>
                    <a:pt x="256" y="14"/>
                  </a:lnTo>
                  <a:lnTo>
                    <a:pt x="238" y="22"/>
                  </a:lnTo>
                  <a:lnTo>
                    <a:pt x="221" y="33"/>
                  </a:lnTo>
                  <a:lnTo>
                    <a:pt x="203" y="47"/>
                  </a:lnTo>
                  <a:lnTo>
                    <a:pt x="187" y="64"/>
                  </a:lnTo>
                  <a:lnTo>
                    <a:pt x="172" y="85"/>
                  </a:lnTo>
                  <a:lnTo>
                    <a:pt x="160" y="110"/>
                  </a:lnTo>
                  <a:lnTo>
                    <a:pt x="149" y="140"/>
                  </a:lnTo>
                  <a:lnTo>
                    <a:pt x="143" y="175"/>
                  </a:lnTo>
                  <a:lnTo>
                    <a:pt x="141" y="214"/>
                  </a:lnTo>
                  <a:lnTo>
                    <a:pt x="141" y="1105"/>
                  </a:lnTo>
                  <a:lnTo>
                    <a:pt x="144" y="1129"/>
                  </a:lnTo>
                  <a:lnTo>
                    <a:pt x="152" y="1151"/>
                  </a:lnTo>
                  <a:lnTo>
                    <a:pt x="165" y="1171"/>
                  </a:lnTo>
                  <a:lnTo>
                    <a:pt x="182" y="1187"/>
                  </a:lnTo>
                  <a:lnTo>
                    <a:pt x="203" y="1199"/>
                  </a:lnTo>
                  <a:lnTo>
                    <a:pt x="191" y="1202"/>
                  </a:lnTo>
                  <a:lnTo>
                    <a:pt x="181" y="1205"/>
                  </a:lnTo>
                  <a:lnTo>
                    <a:pt x="169" y="1206"/>
                  </a:lnTo>
                  <a:lnTo>
                    <a:pt x="152" y="1206"/>
                  </a:lnTo>
                  <a:lnTo>
                    <a:pt x="131" y="1206"/>
                  </a:lnTo>
                  <a:lnTo>
                    <a:pt x="102" y="1206"/>
                  </a:lnTo>
                  <a:lnTo>
                    <a:pt x="74" y="1202"/>
                  </a:lnTo>
                  <a:lnTo>
                    <a:pt x="51" y="1192"/>
                  </a:lnTo>
                  <a:lnTo>
                    <a:pt x="30" y="1176"/>
                  </a:lnTo>
                  <a:lnTo>
                    <a:pt x="14" y="1157"/>
                  </a:lnTo>
                  <a:lnTo>
                    <a:pt x="4" y="1132"/>
                  </a:lnTo>
                  <a:lnTo>
                    <a:pt x="0" y="1105"/>
                  </a:lnTo>
                  <a:lnTo>
                    <a:pt x="0" y="214"/>
                  </a:lnTo>
                  <a:lnTo>
                    <a:pt x="2" y="175"/>
                  </a:lnTo>
                  <a:lnTo>
                    <a:pt x="9" y="140"/>
                  </a:lnTo>
                  <a:lnTo>
                    <a:pt x="19" y="110"/>
                  </a:lnTo>
                  <a:lnTo>
                    <a:pt x="31" y="85"/>
                  </a:lnTo>
                  <a:lnTo>
                    <a:pt x="46" y="64"/>
                  </a:lnTo>
                  <a:lnTo>
                    <a:pt x="63" y="47"/>
                  </a:lnTo>
                  <a:lnTo>
                    <a:pt x="80" y="33"/>
                  </a:lnTo>
                  <a:lnTo>
                    <a:pt x="98" y="22"/>
                  </a:lnTo>
                  <a:lnTo>
                    <a:pt x="115" y="14"/>
                  </a:lnTo>
                  <a:lnTo>
                    <a:pt x="132" y="8"/>
                  </a:lnTo>
                  <a:lnTo>
                    <a:pt x="147" y="4"/>
                  </a:lnTo>
                  <a:lnTo>
                    <a:pt x="160" y="1"/>
                  </a:lnTo>
                  <a:lnTo>
                    <a:pt x="169" y="0"/>
                  </a:lnTo>
                  <a:lnTo>
                    <a:pt x="175" y="0"/>
                  </a:lnTo>
                  <a:lnTo>
                    <a:pt x="178" y="0"/>
                  </a:lnTo>
                  <a:close/>
                </a:path>
              </a:pathLst>
            </a:custGeom>
            <a:solidFill>
              <a:srgbClr val="F55956"/>
            </a:solidFill>
            <a:ln w="0">
              <a:solidFill>
                <a:srgbClr val="F5595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8" name="Freeform 22"/>
            <p:cNvSpPr>
              <a:spLocks/>
            </p:cNvSpPr>
            <p:nvPr/>
          </p:nvSpPr>
          <p:spPr bwMode="auto">
            <a:xfrm>
              <a:off x="4143" y="2079"/>
              <a:ext cx="63" cy="660"/>
            </a:xfrm>
            <a:custGeom>
              <a:avLst/>
              <a:gdLst>
                <a:gd name="T0" fmla="*/ 63 w 126"/>
                <a:gd name="T1" fmla="*/ 0 h 1321"/>
                <a:gd name="T2" fmla="*/ 82 w 126"/>
                <a:gd name="T3" fmla="*/ 3 h 1321"/>
                <a:gd name="T4" fmla="*/ 99 w 126"/>
                <a:gd name="T5" fmla="*/ 12 h 1321"/>
                <a:gd name="T6" fmla="*/ 114 w 126"/>
                <a:gd name="T7" fmla="*/ 25 h 1321"/>
                <a:gd name="T8" fmla="*/ 123 w 126"/>
                <a:gd name="T9" fmla="*/ 43 h 1321"/>
                <a:gd name="T10" fmla="*/ 126 w 126"/>
                <a:gd name="T11" fmla="*/ 63 h 1321"/>
                <a:gd name="T12" fmla="*/ 126 w 126"/>
                <a:gd name="T13" fmla="*/ 75 h 1321"/>
                <a:gd name="T14" fmla="*/ 126 w 126"/>
                <a:gd name="T15" fmla="*/ 96 h 1321"/>
                <a:gd name="T16" fmla="*/ 126 w 126"/>
                <a:gd name="T17" fmla="*/ 125 h 1321"/>
                <a:gd name="T18" fmla="*/ 126 w 126"/>
                <a:gd name="T19" fmla="*/ 163 h 1321"/>
                <a:gd name="T20" fmla="*/ 126 w 126"/>
                <a:gd name="T21" fmla="*/ 207 h 1321"/>
                <a:gd name="T22" fmla="*/ 126 w 126"/>
                <a:gd name="T23" fmla="*/ 259 h 1321"/>
                <a:gd name="T24" fmla="*/ 126 w 126"/>
                <a:gd name="T25" fmla="*/ 441 h 1321"/>
                <a:gd name="T26" fmla="*/ 126 w 126"/>
                <a:gd name="T27" fmla="*/ 509 h 1321"/>
                <a:gd name="T28" fmla="*/ 126 w 126"/>
                <a:gd name="T29" fmla="*/ 580 h 1321"/>
                <a:gd name="T30" fmla="*/ 126 w 126"/>
                <a:gd name="T31" fmla="*/ 933 h 1321"/>
                <a:gd name="T32" fmla="*/ 126 w 126"/>
                <a:gd name="T33" fmla="*/ 999 h 1321"/>
                <a:gd name="T34" fmla="*/ 126 w 126"/>
                <a:gd name="T35" fmla="*/ 1061 h 1321"/>
                <a:gd name="T36" fmla="*/ 126 w 126"/>
                <a:gd name="T37" fmla="*/ 1117 h 1321"/>
                <a:gd name="T38" fmla="*/ 126 w 126"/>
                <a:gd name="T39" fmla="*/ 1170 h 1321"/>
                <a:gd name="T40" fmla="*/ 126 w 126"/>
                <a:gd name="T41" fmla="*/ 1216 h 1321"/>
                <a:gd name="T42" fmla="*/ 126 w 126"/>
                <a:gd name="T43" fmla="*/ 1255 h 1321"/>
                <a:gd name="T44" fmla="*/ 126 w 126"/>
                <a:gd name="T45" fmla="*/ 1285 h 1321"/>
                <a:gd name="T46" fmla="*/ 126 w 126"/>
                <a:gd name="T47" fmla="*/ 1308 h 1321"/>
                <a:gd name="T48" fmla="*/ 126 w 126"/>
                <a:gd name="T49" fmla="*/ 1321 h 1321"/>
                <a:gd name="T50" fmla="*/ 97 w 126"/>
                <a:gd name="T51" fmla="*/ 1321 h 1321"/>
                <a:gd name="T52" fmla="*/ 69 w 126"/>
                <a:gd name="T53" fmla="*/ 1318 h 1321"/>
                <a:gd name="T54" fmla="*/ 46 w 126"/>
                <a:gd name="T55" fmla="*/ 1308 h 1321"/>
                <a:gd name="T56" fmla="*/ 26 w 126"/>
                <a:gd name="T57" fmla="*/ 1292 h 1321"/>
                <a:gd name="T58" fmla="*/ 10 w 126"/>
                <a:gd name="T59" fmla="*/ 1271 h 1321"/>
                <a:gd name="T60" fmla="*/ 0 w 126"/>
                <a:gd name="T61" fmla="*/ 1247 h 1321"/>
                <a:gd name="T62" fmla="*/ 0 w 126"/>
                <a:gd name="T63" fmla="*/ 63 h 1321"/>
                <a:gd name="T64" fmla="*/ 2 w 126"/>
                <a:gd name="T65" fmla="*/ 43 h 1321"/>
                <a:gd name="T66" fmla="*/ 11 w 126"/>
                <a:gd name="T67" fmla="*/ 25 h 1321"/>
                <a:gd name="T68" fmla="*/ 25 w 126"/>
                <a:gd name="T69" fmla="*/ 12 h 1321"/>
                <a:gd name="T70" fmla="*/ 43 w 126"/>
                <a:gd name="T71" fmla="*/ 3 h 1321"/>
                <a:gd name="T72" fmla="*/ 63 w 126"/>
                <a:gd name="T73" fmla="*/ 0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321">
                  <a:moveTo>
                    <a:pt x="63" y="0"/>
                  </a:moveTo>
                  <a:lnTo>
                    <a:pt x="82" y="3"/>
                  </a:lnTo>
                  <a:lnTo>
                    <a:pt x="99" y="12"/>
                  </a:lnTo>
                  <a:lnTo>
                    <a:pt x="114" y="25"/>
                  </a:lnTo>
                  <a:lnTo>
                    <a:pt x="123" y="43"/>
                  </a:lnTo>
                  <a:lnTo>
                    <a:pt x="126" y="63"/>
                  </a:lnTo>
                  <a:lnTo>
                    <a:pt x="126" y="75"/>
                  </a:lnTo>
                  <a:lnTo>
                    <a:pt x="126" y="96"/>
                  </a:lnTo>
                  <a:lnTo>
                    <a:pt x="126" y="125"/>
                  </a:lnTo>
                  <a:lnTo>
                    <a:pt x="126" y="163"/>
                  </a:lnTo>
                  <a:lnTo>
                    <a:pt x="126" y="207"/>
                  </a:lnTo>
                  <a:lnTo>
                    <a:pt x="126" y="259"/>
                  </a:lnTo>
                  <a:lnTo>
                    <a:pt x="126" y="441"/>
                  </a:lnTo>
                  <a:lnTo>
                    <a:pt x="126" y="509"/>
                  </a:lnTo>
                  <a:lnTo>
                    <a:pt x="126" y="580"/>
                  </a:lnTo>
                  <a:lnTo>
                    <a:pt x="126" y="933"/>
                  </a:lnTo>
                  <a:lnTo>
                    <a:pt x="126" y="999"/>
                  </a:lnTo>
                  <a:lnTo>
                    <a:pt x="126" y="1061"/>
                  </a:lnTo>
                  <a:lnTo>
                    <a:pt x="126" y="1117"/>
                  </a:lnTo>
                  <a:lnTo>
                    <a:pt x="126" y="1170"/>
                  </a:lnTo>
                  <a:lnTo>
                    <a:pt x="126" y="1216"/>
                  </a:lnTo>
                  <a:lnTo>
                    <a:pt x="126" y="1255"/>
                  </a:lnTo>
                  <a:lnTo>
                    <a:pt x="126" y="1285"/>
                  </a:lnTo>
                  <a:lnTo>
                    <a:pt x="126" y="1308"/>
                  </a:lnTo>
                  <a:lnTo>
                    <a:pt x="126" y="1321"/>
                  </a:lnTo>
                  <a:lnTo>
                    <a:pt x="97" y="1321"/>
                  </a:lnTo>
                  <a:lnTo>
                    <a:pt x="69" y="1318"/>
                  </a:lnTo>
                  <a:lnTo>
                    <a:pt x="46" y="1308"/>
                  </a:lnTo>
                  <a:lnTo>
                    <a:pt x="26" y="1292"/>
                  </a:lnTo>
                  <a:lnTo>
                    <a:pt x="10" y="1271"/>
                  </a:lnTo>
                  <a:lnTo>
                    <a:pt x="0" y="1247"/>
                  </a:lnTo>
                  <a:lnTo>
                    <a:pt x="0" y="63"/>
                  </a:lnTo>
                  <a:lnTo>
                    <a:pt x="2" y="43"/>
                  </a:lnTo>
                  <a:lnTo>
                    <a:pt x="11" y="25"/>
                  </a:lnTo>
                  <a:lnTo>
                    <a:pt x="25" y="12"/>
                  </a:lnTo>
                  <a:lnTo>
                    <a:pt x="43" y="3"/>
                  </a:lnTo>
                  <a:lnTo>
                    <a:pt x="63" y="0"/>
                  </a:lnTo>
                  <a:close/>
                </a:path>
              </a:pathLst>
            </a:custGeom>
            <a:solidFill>
              <a:srgbClr val="F55956"/>
            </a:solidFill>
            <a:ln w="0">
              <a:solidFill>
                <a:srgbClr val="F55956"/>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9" name="Freeform 23"/>
            <p:cNvSpPr>
              <a:spLocks/>
            </p:cNvSpPr>
            <p:nvPr/>
          </p:nvSpPr>
          <p:spPr bwMode="auto">
            <a:xfrm>
              <a:off x="4787" y="1974"/>
              <a:ext cx="907" cy="765"/>
            </a:xfrm>
            <a:custGeom>
              <a:avLst/>
              <a:gdLst>
                <a:gd name="T0" fmla="*/ 1636 w 1813"/>
                <a:gd name="T1" fmla="*/ 0 h 1531"/>
                <a:gd name="T2" fmla="*/ 1644 w 1813"/>
                <a:gd name="T3" fmla="*/ 0 h 1531"/>
                <a:gd name="T4" fmla="*/ 1666 w 1813"/>
                <a:gd name="T5" fmla="*/ 4 h 1531"/>
                <a:gd name="T6" fmla="*/ 1698 w 1813"/>
                <a:gd name="T7" fmla="*/ 14 h 1531"/>
                <a:gd name="T8" fmla="*/ 1733 w 1813"/>
                <a:gd name="T9" fmla="*/ 33 h 1531"/>
                <a:gd name="T10" fmla="*/ 1767 w 1813"/>
                <a:gd name="T11" fmla="*/ 64 h 1531"/>
                <a:gd name="T12" fmla="*/ 1795 w 1813"/>
                <a:gd name="T13" fmla="*/ 110 h 1531"/>
                <a:gd name="T14" fmla="*/ 1811 w 1813"/>
                <a:gd name="T15" fmla="*/ 175 h 1531"/>
                <a:gd name="T16" fmla="*/ 1813 w 1813"/>
                <a:gd name="T17" fmla="*/ 1105 h 1531"/>
                <a:gd name="T18" fmla="*/ 1799 w 1813"/>
                <a:gd name="T19" fmla="*/ 1157 h 1531"/>
                <a:gd name="T20" fmla="*/ 1763 w 1813"/>
                <a:gd name="T21" fmla="*/ 1192 h 1531"/>
                <a:gd name="T22" fmla="*/ 1712 w 1813"/>
                <a:gd name="T23" fmla="*/ 1206 h 1531"/>
                <a:gd name="T24" fmla="*/ 1623 w 1813"/>
                <a:gd name="T25" fmla="*/ 1202 h 1531"/>
                <a:gd name="T26" fmla="*/ 1578 w 1813"/>
                <a:gd name="T27" fmla="*/ 1176 h 1531"/>
                <a:gd name="T28" fmla="*/ 1552 w 1813"/>
                <a:gd name="T29" fmla="*/ 1132 h 1531"/>
                <a:gd name="T30" fmla="*/ 1549 w 1813"/>
                <a:gd name="T31" fmla="*/ 1162 h 1531"/>
                <a:gd name="T32" fmla="*/ 1549 w 1813"/>
                <a:gd name="T33" fmla="*/ 1250 h 1531"/>
                <a:gd name="T34" fmla="*/ 1549 w 1813"/>
                <a:gd name="T35" fmla="*/ 1308 h 1531"/>
                <a:gd name="T36" fmla="*/ 1549 w 1813"/>
                <a:gd name="T37" fmla="*/ 1373 h 1531"/>
                <a:gd name="T38" fmla="*/ 1549 w 1813"/>
                <a:gd name="T39" fmla="*/ 1381 h 1531"/>
                <a:gd name="T40" fmla="*/ 1549 w 1813"/>
                <a:gd name="T41" fmla="*/ 1398 h 1531"/>
                <a:gd name="T42" fmla="*/ 1549 w 1813"/>
                <a:gd name="T43" fmla="*/ 1430 h 1531"/>
                <a:gd name="T44" fmla="*/ 1535 w 1813"/>
                <a:gd name="T45" fmla="*/ 1481 h 1531"/>
                <a:gd name="T46" fmla="*/ 1498 w 1813"/>
                <a:gd name="T47" fmla="*/ 1518 h 1531"/>
                <a:gd name="T48" fmla="*/ 1447 w 1813"/>
                <a:gd name="T49" fmla="*/ 1531 h 1531"/>
                <a:gd name="T50" fmla="*/ 805 w 1813"/>
                <a:gd name="T51" fmla="*/ 1528 h 1531"/>
                <a:gd name="T52" fmla="*/ 761 w 1813"/>
                <a:gd name="T53" fmla="*/ 1502 h 1531"/>
                <a:gd name="T54" fmla="*/ 735 w 1813"/>
                <a:gd name="T55" fmla="*/ 1457 h 1531"/>
                <a:gd name="T56" fmla="*/ 731 w 1813"/>
                <a:gd name="T57" fmla="*/ 1420 h 1531"/>
                <a:gd name="T58" fmla="*/ 731 w 1813"/>
                <a:gd name="T59" fmla="*/ 1374 h 1531"/>
                <a:gd name="T60" fmla="*/ 731 w 1813"/>
                <a:gd name="T61" fmla="*/ 1023 h 1531"/>
                <a:gd name="T62" fmla="*/ 731 w 1813"/>
                <a:gd name="T63" fmla="*/ 713 h 1531"/>
                <a:gd name="T64" fmla="*/ 731 w 1813"/>
                <a:gd name="T65" fmla="*/ 604 h 1531"/>
                <a:gd name="T66" fmla="*/ 731 w 1813"/>
                <a:gd name="T67" fmla="*/ 513 h 1531"/>
                <a:gd name="T68" fmla="*/ 731 w 1813"/>
                <a:gd name="T69" fmla="*/ 448 h 1531"/>
                <a:gd name="T70" fmla="*/ 731 w 1813"/>
                <a:gd name="T71" fmla="*/ 416 h 1531"/>
                <a:gd name="T72" fmla="*/ 727 w 1813"/>
                <a:gd name="T73" fmla="*/ 373 h 1531"/>
                <a:gd name="T74" fmla="*/ 716 w 1813"/>
                <a:gd name="T75" fmla="*/ 354 h 1531"/>
                <a:gd name="T76" fmla="*/ 703 w 1813"/>
                <a:gd name="T77" fmla="*/ 352 h 1531"/>
                <a:gd name="T78" fmla="*/ 689 w 1813"/>
                <a:gd name="T79" fmla="*/ 360 h 1531"/>
                <a:gd name="T80" fmla="*/ 678 w 1813"/>
                <a:gd name="T81" fmla="*/ 370 h 1531"/>
                <a:gd name="T82" fmla="*/ 674 w 1813"/>
                <a:gd name="T83" fmla="*/ 375 h 1531"/>
                <a:gd name="T84" fmla="*/ 226 w 1813"/>
                <a:gd name="T85" fmla="*/ 1021 h 1531"/>
                <a:gd name="T86" fmla="*/ 189 w 1813"/>
                <a:gd name="T87" fmla="*/ 1046 h 1531"/>
                <a:gd name="T88" fmla="*/ 140 w 1813"/>
                <a:gd name="T89" fmla="*/ 1059 h 1531"/>
                <a:gd name="T90" fmla="*/ 84 w 1813"/>
                <a:gd name="T91" fmla="*/ 1050 h 1531"/>
                <a:gd name="T92" fmla="*/ 37 w 1813"/>
                <a:gd name="T93" fmla="*/ 1019 h 1531"/>
                <a:gd name="T94" fmla="*/ 9 w 1813"/>
                <a:gd name="T95" fmla="*/ 975 h 1531"/>
                <a:gd name="T96" fmla="*/ 0 w 1813"/>
                <a:gd name="T97" fmla="*/ 926 h 1531"/>
                <a:gd name="T98" fmla="*/ 10 w 1813"/>
                <a:gd name="T99" fmla="*/ 876 h 1531"/>
                <a:gd name="T100" fmla="*/ 571 w 1813"/>
                <a:gd name="T101" fmla="*/ 63 h 1531"/>
                <a:gd name="T102" fmla="*/ 588 w 1813"/>
                <a:gd name="T103" fmla="*/ 41 h 1531"/>
                <a:gd name="T104" fmla="*/ 624 w 1813"/>
                <a:gd name="T105" fmla="*/ 14 h 1531"/>
                <a:gd name="T106" fmla="*/ 657 w 1813"/>
                <a:gd name="T107" fmla="*/ 3 h 1531"/>
                <a:gd name="T108" fmla="*/ 677 w 1813"/>
                <a:gd name="T109" fmla="*/ 0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3" h="1531">
                  <a:moveTo>
                    <a:pt x="677" y="0"/>
                  </a:moveTo>
                  <a:lnTo>
                    <a:pt x="1636" y="0"/>
                  </a:lnTo>
                  <a:lnTo>
                    <a:pt x="1637" y="0"/>
                  </a:lnTo>
                  <a:lnTo>
                    <a:pt x="1644" y="0"/>
                  </a:lnTo>
                  <a:lnTo>
                    <a:pt x="1654" y="1"/>
                  </a:lnTo>
                  <a:lnTo>
                    <a:pt x="1666" y="4"/>
                  </a:lnTo>
                  <a:lnTo>
                    <a:pt x="1682" y="8"/>
                  </a:lnTo>
                  <a:lnTo>
                    <a:pt x="1698" y="14"/>
                  </a:lnTo>
                  <a:lnTo>
                    <a:pt x="1715" y="22"/>
                  </a:lnTo>
                  <a:lnTo>
                    <a:pt x="1733" y="33"/>
                  </a:lnTo>
                  <a:lnTo>
                    <a:pt x="1750" y="47"/>
                  </a:lnTo>
                  <a:lnTo>
                    <a:pt x="1767" y="64"/>
                  </a:lnTo>
                  <a:lnTo>
                    <a:pt x="1782" y="85"/>
                  </a:lnTo>
                  <a:lnTo>
                    <a:pt x="1795" y="110"/>
                  </a:lnTo>
                  <a:lnTo>
                    <a:pt x="1804" y="140"/>
                  </a:lnTo>
                  <a:lnTo>
                    <a:pt x="1811" y="175"/>
                  </a:lnTo>
                  <a:lnTo>
                    <a:pt x="1813" y="214"/>
                  </a:lnTo>
                  <a:lnTo>
                    <a:pt x="1813" y="1105"/>
                  </a:lnTo>
                  <a:lnTo>
                    <a:pt x="1809" y="1132"/>
                  </a:lnTo>
                  <a:lnTo>
                    <a:pt x="1799" y="1157"/>
                  </a:lnTo>
                  <a:lnTo>
                    <a:pt x="1783" y="1176"/>
                  </a:lnTo>
                  <a:lnTo>
                    <a:pt x="1763" y="1192"/>
                  </a:lnTo>
                  <a:lnTo>
                    <a:pt x="1738" y="1202"/>
                  </a:lnTo>
                  <a:lnTo>
                    <a:pt x="1712" y="1206"/>
                  </a:lnTo>
                  <a:lnTo>
                    <a:pt x="1650" y="1206"/>
                  </a:lnTo>
                  <a:lnTo>
                    <a:pt x="1623" y="1202"/>
                  </a:lnTo>
                  <a:lnTo>
                    <a:pt x="1599" y="1192"/>
                  </a:lnTo>
                  <a:lnTo>
                    <a:pt x="1578" y="1176"/>
                  </a:lnTo>
                  <a:lnTo>
                    <a:pt x="1563" y="1157"/>
                  </a:lnTo>
                  <a:lnTo>
                    <a:pt x="1552" y="1132"/>
                  </a:lnTo>
                  <a:lnTo>
                    <a:pt x="1549" y="1105"/>
                  </a:lnTo>
                  <a:lnTo>
                    <a:pt x="1549" y="1162"/>
                  </a:lnTo>
                  <a:lnTo>
                    <a:pt x="1549" y="1210"/>
                  </a:lnTo>
                  <a:lnTo>
                    <a:pt x="1549" y="1250"/>
                  </a:lnTo>
                  <a:lnTo>
                    <a:pt x="1549" y="1283"/>
                  </a:lnTo>
                  <a:lnTo>
                    <a:pt x="1549" y="1308"/>
                  </a:lnTo>
                  <a:lnTo>
                    <a:pt x="1549" y="1327"/>
                  </a:lnTo>
                  <a:lnTo>
                    <a:pt x="1549" y="1373"/>
                  </a:lnTo>
                  <a:lnTo>
                    <a:pt x="1549" y="1377"/>
                  </a:lnTo>
                  <a:lnTo>
                    <a:pt x="1549" y="1381"/>
                  </a:lnTo>
                  <a:lnTo>
                    <a:pt x="1549" y="1389"/>
                  </a:lnTo>
                  <a:lnTo>
                    <a:pt x="1549" y="1398"/>
                  </a:lnTo>
                  <a:lnTo>
                    <a:pt x="1549" y="1411"/>
                  </a:lnTo>
                  <a:lnTo>
                    <a:pt x="1549" y="1430"/>
                  </a:lnTo>
                  <a:lnTo>
                    <a:pt x="1545" y="1457"/>
                  </a:lnTo>
                  <a:lnTo>
                    <a:pt x="1535" y="1481"/>
                  </a:lnTo>
                  <a:lnTo>
                    <a:pt x="1519" y="1502"/>
                  </a:lnTo>
                  <a:lnTo>
                    <a:pt x="1498" y="1518"/>
                  </a:lnTo>
                  <a:lnTo>
                    <a:pt x="1475" y="1528"/>
                  </a:lnTo>
                  <a:lnTo>
                    <a:pt x="1447" y="1531"/>
                  </a:lnTo>
                  <a:lnTo>
                    <a:pt x="832" y="1531"/>
                  </a:lnTo>
                  <a:lnTo>
                    <a:pt x="805" y="1528"/>
                  </a:lnTo>
                  <a:lnTo>
                    <a:pt x="781" y="1518"/>
                  </a:lnTo>
                  <a:lnTo>
                    <a:pt x="761" y="1502"/>
                  </a:lnTo>
                  <a:lnTo>
                    <a:pt x="744" y="1481"/>
                  </a:lnTo>
                  <a:lnTo>
                    <a:pt x="735" y="1457"/>
                  </a:lnTo>
                  <a:lnTo>
                    <a:pt x="731" y="1430"/>
                  </a:lnTo>
                  <a:lnTo>
                    <a:pt x="731" y="1420"/>
                  </a:lnTo>
                  <a:lnTo>
                    <a:pt x="731" y="1401"/>
                  </a:lnTo>
                  <a:lnTo>
                    <a:pt x="731" y="1374"/>
                  </a:lnTo>
                  <a:lnTo>
                    <a:pt x="731" y="1084"/>
                  </a:lnTo>
                  <a:lnTo>
                    <a:pt x="731" y="1023"/>
                  </a:lnTo>
                  <a:lnTo>
                    <a:pt x="731" y="960"/>
                  </a:lnTo>
                  <a:lnTo>
                    <a:pt x="731" y="713"/>
                  </a:lnTo>
                  <a:lnTo>
                    <a:pt x="731" y="656"/>
                  </a:lnTo>
                  <a:lnTo>
                    <a:pt x="731" y="604"/>
                  </a:lnTo>
                  <a:lnTo>
                    <a:pt x="731" y="555"/>
                  </a:lnTo>
                  <a:lnTo>
                    <a:pt x="731" y="513"/>
                  </a:lnTo>
                  <a:lnTo>
                    <a:pt x="731" y="477"/>
                  </a:lnTo>
                  <a:lnTo>
                    <a:pt x="731" y="448"/>
                  </a:lnTo>
                  <a:lnTo>
                    <a:pt x="731" y="428"/>
                  </a:lnTo>
                  <a:lnTo>
                    <a:pt x="731" y="416"/>
                  </a:lnTo>
                  <a:lnTo>
                    <a:pt x="729" y="391"/>
                  </a:lnTo>
                  <a:lnTo>
                    <a:pt x="727" y="373"/>
                  </a:lnTo>
                  <a:lnTo>
                    <a:pt x="721" y="361"/>
                  </a:lnTo>
                  <a:lnTo>
                    <a:pt x="716" y="354"/>
                  </a:lnTo>
                  <a:lnTo>
                    <a:pt x="710" y="352"/>
                  </a:lnTo>
                  <a:lnTo>
                    <a:pt x="703" y="352"/>
                  </a:lnTo>
                  <a:lnTo>
                    <a:pt x="695" y="356"/>
                  </a:lnTo>
                  <a:lnTo>
                    <a:pt x="689" y="360"/>
                  </a:lnTo>
                  <a:lnTo>
                    <a:pt x="683" y="366"/>
                  </a:lnTo>
                  <a:lnTo>
                    <a:pt x="678" y="370"/>
                  </a:lnTo>
                  <a:lnTo>
                    <a:pt x="676" y="374"/>
                  </a:lnTo>
                  <a:lnTo>
                    <a:pt x="674" y="375"/>
                  </a:lnTo>
                  <a:lnTo>
                    <a:pt x="241" y="1003"/>
                  </a:lnTo>
                  <a:lnTo>
                    <a:pt x="226" y="1021"/>
                  </a:lnTo>
                  <a:lnTo>
                    <a:pt x="208" y="1036"/>
                  </a:lnTo>
                  <a:lnTo>
                    <a:pt x="189" y="1046"/>
                  </a:lnTo>
                  <a:lnTo>
                    <a:pt x="169" y="1054"/>
                  </a:lnTo>
                  <a:lnTo>
                    <a:pt x="140" y="1059"/>
                  </a:lnTo>
                  <a:lnTo>
                    <a:pt x="111" y="1058"/>
                  </a:lnTo>
                  <a:lnTo>
                    <a:pt x="84" y="1050"/>
                  </a:lnTo>
                  <a:lnTo>
                    <a:pt x="58" y="1036"/>
                  </a:lnTo>
                  <a:lnTo>
                    <a:pt x="37" y="1019"/>
                  </a:lnTo>
                  <a:lnTo>
                    <a:pt x="21" y="999"/>
                  </a:lnTo>
                  <a:lnTo>
                    <a:pt x="9" y="975"/>
                  </a:lnTo>
                  <a:lnTo>
                    <a:pt x="2" y="952"/>
                  </a:lnTo>
                  <a:lnTo>
                    <a:pt x="0" y="926"/>
                  </a:lnTo>
                  <a:lnTo>
                    <a:pt x="4" y="901"/>
                  </a:lnTo>
                  <a:lnTo>
                    <a:pt x="10" y="876"/>
                  </a:lnTo>
                  <a:lnTo>
                    <a:pt x="23" y="852"/>
                  </a:lnTo>
                  <a:lnTo>
                    <a:pt x="571" y="63"/>
                  </a:lnTo>
                  <a:lnTo>
                    <a:pt x="571" y="63"/>
                  </a:lnTo>
                  <a:lnTo>
                    <a:pt x="588" y="41"/>
                  </a:lnTo>
                  <a:lnTo>
                    <a:pt x="606" y="25"/>
                  </a:lnTo>
                  <a:lnTo>
                    <a:pt x="624" y="14"/>
                  </a:lnTo>
                  <a:lnTo>
                    <a:pt x="641" y="7"/>
                  </a:lnTo>
                  <a:lnTo>
                    <a:pt x="657" y="3"/>
                  </a:lnTo>
                  <a:lnTo>
                    <a:pt x="669" y="0"/>
                  </a:lnTo>
                  <a:lnTo>
                    <a:pt x="677" y="0"/>
                  </a:lnTo>
                  <a:close/>
                </a:path>
              </a:pathLst>
            </a:custGeom>
            <a:solidFill>
              <a:srgbClr val="FF8178"/>
            </a:solidFill>
            <a:ln w="0">
              <a:solidFill>
                <a:srgbClr val="FF817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0" name="Freeform 24"/>
            <p:cNvSpPr>
              <a:spLocks/>
            </p:cNvSpPr>
            <p:nvPr/>
          </p:nvSpPr>
          <p:spPr bwMode="auto">
            <a:xfrm>
              <a:off x="5562" y="2079"/>
              <a:ext cx="63" cy="498"/>
            </a:xfrm>
            <a:custGeom>
              <a:avLst/>
              <a:gdLst>
                <a:gd name="T0" fmla="*/ 63 w 126"/>
                <a:gd name="T1" fmla="*/ 0 h 996"/>
                <a:gd name="T2" fmla="*/ 83 w 126"/>
                <a:gd name="T3" fmla="*/ 3 h 996"/>
                <a:gd name="T4" fmla="*/ 100 w 126"/>
                <a:gd name="T5" fmla="*/ 12 h 996"/>
                <a:gd name="T6" fmla="*/ 115 w 126"/>
                <a:gd name="T7" fmla="*/ 25 h 996"/>
                <a:gd name="T8" fmla="*/ 124 w 126"/>
                <a:gd name="T9" fmla="*/ 43 h 996"/>
                <a:gd name="T10" fmla="*/ 126 w 126"/>
                <a:gd name="T11" fmla="*/ 63 h 996"/>
                <a:gd name="T12" fmla="*/ 126 w 126"/>
                <a:gd name="T13" fmla="*/ 996 h 996"/>
                <a:gd name="T14" fmla="*/ 101 w 126"/>
                <a:gd name="T15" fmla="*/ 996 h 996"/>
                <a:gd name="T16" fmla="*/ 74 w 126"/>
                <a:gd name="T17" fmla="*/ 992 h 996"/>
                <a:gd name="T18" fmla="*/ 50 w 126"/>
                <a:gd name="T19" fmla="*/ 982 h 996"/>
                <a:gd name="T20" fmla="*/ 29 w 126"/>
                <a:gd name="T21" fmla="*/ 966 h 996"/>
                <a:gd name="T22" fmla="*/ 14 w 126"/>
                <a:gd name="T23" fmla="*/ 947 h 996"/>
                <a:gd name="T24" fmla="*/ 3 w 126"/>
                <a:gd name="T25" fmla="*/ 922 h 996"/>
                <a:gd name="T26" fmla="*/ 0 w 126"/>
                <a:gd name="T27" fmla="*/ 895 h 996"/>
                <a:gd name="T28" fmla="*/ 0 w 126"/>
                <a:gd name="T29" fmla="*/ 63 h 996"/>
                <a:gd name="T30" fmla="*/ 3 w 126"/>
                <a:gd name="T31" fmla="*/ 43 h 996"/>
                <a:gd name="T32" fmla="*/ 12 w 126"/>
                <a:gd name="T33" fmla="*/ 25 h 996"/>
                <a:gd name="T34" fmla="*/ 25 w 126"/>
                <a:gd name="T35" fmla="*/ 12 h 996"/>
                <a:gd name="T36" fmla="*/ 44 w 126"/>
                <a:gd name="T37" fmla="*/ 3 h 996"/>
                <a:gd name="T38" fmla="*/ 63 w 126"/>
                <a:gd name="T39"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6" h="996">
                  <a:moveTo>
                    <a:pt x="63" y="0"/>
                  </a:moveTo>
                  <a:lnTo>
                    <a:pt x="83" y="3"/>
                  </a:lnTo>
                  <a:lnTo>
                    <a:pt x="100" y="12"/>
                  </a:lnTo>
                  <a:lnTo>
                    <a:pt x="115" y="25"/>
                  </a:lnTo>
                  <a:lnTo>
                    <a:pt x="124" y="43"/>
                  </a:lnTo>
                  <a:lnTo>
                    <a:pt x="126" y="63"/>
                  </a:lnTo>
                  <a:lnTo>
                    <a:pt x="126" y="996"/>
                  </a:lnTo>
                  <a:lnTo>
                    <a:pt x="101" y="996"/>
                  </a:lnTo>
                  <a:lnTo>
                    <a:pt x="74" y="992"/>
                  </a:lnTo>
                  <a:lnTo>
                    <a:pt x="50" y="982"/>
                  </a:lnTo>
                  <a:lnTo>
                    <a:pt x="29" y="966"/>
                  </a:lnTo>
                  <a:lnTo>
                    <a:pt x="14" y="947"/>
                  </a:lnTo>
                  <a:lnTo>
                    <a:pt x="3" y="922"/>
                  </a:lnTo>
                  <a:lnTo>
                    <a:pt x="0" y="895"/>
                  </a:lnTo>
                  <a:lnTo>
                    <a:pt x="0" y="63"/>
                  </a:lnTo>
                  <a:lnTo>
                    <a:pt x="3" y="43"/>
                  </a:lnTo>
                  <a:lnTo>
                    <a:pt x="12" y="25"/>
                  </a:lnTo>
                  <a:lnTo>
                    <a:pt x="25" y="12"/>
                  </a:lnTo>
                  <a:lnTo>
                    <a:pt x="44" y="3"/>
                  </a:lnTo>
                  <a:lnTo>
                    <a:pt x="63" y="0"/>
                  </a:lnTo>
                  <a:close/>
                </a:path>
              </a:pathLst>
            </a:custGeom>
            <a:solidFill>
              <a:srgbClr val="FF706B"/>
            </a:solidFill>
            <a:ln w="0">
              <a:solidFill>
                <a:srgbClr val="FF706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1" name="Freeform 25"/>
            <p:cNvSpPr>
              <a:spLocks/>
            </p:cNvSpPr>
            <p:nvPr/>
          </p:nvSpPr>
          <p:spPr bwMode="auto">
            <a:xfrm>
              <a:off x="5186" y="1525"/>
              <a:ext cx="212" cy="342"/>
            </a:xfrm>
            <a:custGeom>
              <a:avLst/>
              <a:gdLst>
                <a:gd name="T0" fmla="*/ 325 w 423"/>
                <a:gd name="T1" fmla="*/ 0 h 684"/>
                <a:gd name="T2" fmla="*/ 374 w 423"/>
                <a:gd name="T3" fmla="*/ 2 h 684"/>
                <a:gd name="T4" fmla="*/ 423 w 423"/>
                <a:gd name="T5" fmla="*/ 11 h 684"/>
                <a:gd name="T6" fmla="*/ 376 w 423"/>
                <a:gd name="T7" fmla="*/ 27 h 684"/>
                <a:gd name="T8" fmla="*/ 332 w 423"/>
                <a:gd name="T9" fmla="*/ 49 h 684"/>
                <a:gd name="T10" fmla="*/ 290 w 423"/>
                <a:gd name="T11" fmla="*/ 78 h 684"/>
                <a:gd name="T12" fmla="*/ 254 w 423"/>
                <a:gd name="T13" fmla="*/ 112 h 684"/>
                <a:gd name="T14" fmla="*/ 224 w 423"/>
                <a:gd name="T15" fmla="*/ 150 h 684"/>
                <a:gd name="T16" fmla="*/ 198 w 423"/>
                <a:gd name="T17" fmla="*/ 193 h 684"/>
                <a:gd name="T18" fmla="*/ 179 w 423"/>
                <a:gd name="T19" fmla="*/ 241 h 684"/>
                <a:gd name="T20" fmla="*/ 168 w 423"/>
                <a:gd name="T21" fmla="*/ 291 h 684"/>
                <a:gd name="T22" fmla="*/ 164 w 423"/>
                <a:gd name="T23" fmla="*/ 343 h 684"/>
                <a:gd name="T24" fmla="*/ 168 w 423"/>
                <a:gd name="T25" fmla="*/ 396 h 684"/>
                <a:gd name="T26" fmla="*/ 179 w 423"/>
                <a:gd name="T27" fmla="*/ 445 h 684"/>
                <a:gd name="T28" fmla="*/ 198 w 423"/>
                <a:gd name="T29" fmla="*/ 491 h 684"/>
                <a:gd name="T30" fmla="*/ 224 w 423"/>
                <a:gd name="T31" fmla="*/ 535 h 684"/>
                <a:gd name="T32" fmla="*/ 254 w 423"/>
                <a:gd name="T33" fmla="*/ 574 h 684"/>
                <a:gd name="T34" fmla="*/ 290 w 423"/>
                <a:gd name="T35" fmla="*/ 608 h 684"/>
                <a:gd name="T36" fmla="*/ 332 w 423"/>
                <a:gd name="T37" fmla="*/ 637 h 684"/>
                <a:gd name="T38" fmla="*/ 376 w 423"/>
                <a:gd name="T39" fmla="*/ 659 h 684"/>
                <a:gd name="T40" fmla="*/ 423 w 423"/>
                <a:gd name="T41" fmla="*/ 675 h 684"/>
                <a:gd name="T42" fmla="*/ 375 w 423"/>
                <a:gd name="T43" fmla="*/ 683 h 684"/>
                <a:gd name="T44" fmla="*/ 325 w 423"/>
                <a:gd name="T45" fmla="*/ 684 h 684"/>
                <a:gd name="T46" fmla="*/ 278 w 423"/>
                <a:gd name="T47" fmla="*/ 679 h 684"/>
                <a:gd name="T48" fmla="*/ 233 w 423"/>
                <a:gd name="T49" fmla="*/ 667 h 684"/>
                <a:gd name="T50" fmla="*/ 190 w 423"/>
                <a:gd name="T51" fmla="*/ 649 h 684"/>
                <a:gd name="T52" fmla="*/ 149 w 423"/>
                <a:gd name="T53" fmla="*/ 625 h 684"/>
                <a:gd name="T54" fmla="*/ 112 w 423"/>
                <a:gd name="T55" fmla="*/ 596 h 684"/>
                <a:gd name="T56" fmla="*/ 81 w 423"/>
                <a:gd name="T57" fmla="*/ 564 h 684"/>
                <a:gd name="T58" fmla="*/ 53 w 423"/>
                <a:gd name="T59" fmla="*/ 527 h 684"/>
                <a:gd name="T60" fmla="*/ 31 w 423"/>
                <a:gd name="T61" fmla="*/ 485 h 684"/>
                <a:gd name="T62" fmla="*/ 14 w 423"/>
                <a:gd name="T63" fmla="*/ 440 h 684"/>
                <a:gd name="T64" fmla="*/ 4 w 423"/>
                <a:gd name="T65" fmla="*/ 393 h 684"/>
                <a:gd name="T66" fmla="*/ 0 w 423"/>
                <a:gd name="T67" fmla="*/ 343 h 684"/>
                <a:gd name="T68" fmla="*/ 4 w 423"/>
                <a:gd name="T69" fmla="*/ 293 h 684"/>
                <a:gd name="T70" fmla="*/ 14 w 423"/>
                <a:gd name="T71" fmla="*/ 245 h 684"/>
                <a:gd name="T72" fmla="*/ 31 w 423"/>
                <a:gd name="T73" fmla="*/ 200 h 684"/>
                <a:gd name="T74" fmla="*/ 53 w 423"/>
                <a:gd name="T75" fmla="*/ 159 h 684"/>
                <a:gd name="T76" fmla="*/ 81 w 423"/>
                <a:gd name="T77" fmla="*/ 123 h 684"/>
                <a:gd name="T78" fmla="*/ 112 w 423"/>
                <a:gd name="T79" fmla="*/ 88 h 684"/>
                <a:gd name="T80" fmla="*/ 149 w 423"/>
                <a:gd name="T81" fmla="*/ 60 h 684"/>
                <a:gd name="T82" fmla="*/ 190 w 423"/>
                <a:gd name="T83" fmla="*/ 36 h 684"/>
                <a:gd name="T84" fmla="*/ 232 w 423"/>
                <a:gd name="T85" fmla="*/ 19 h 684"/>
                <a:gd name="T86" fmla="*/ 278 w 423"/>
                <a:gd name="T87" fmla="*/ 7 h 684"/>
                <a:gd name="T88" fmla="*/ 325 w 423"/>
                <a:gd name="T89"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23" h="684">
                  <a:moveTo>
                    <a:pt x="325" y="0"/>
                  </a:moveTo>
                  <a:lnTo>
                    <a:pt x="374" y="2"/>
                  </a:lnTo>
                  <a:lnTo>
                    <a:pt x="423" y="11"/>
                  </a:lnTo>
                  <a:lnTo>
                    <a:pt x="376" y="27"/>
                  </a:lnTo>
                  <a:lnTo>
                    <a:pt x="332" y="49"/>
                  </a:lnTo>
                  <a:lnTo>
                    <a:pt x="290" y="78"/>
                  </a:lnTo>
                  <a:lnTo>
                    <a:pt x="254" y="112"/>
                  </a:lnTo>
                  <a:lnTo>
                    <a:pt x="224" y="150"/>
                  </a:lnTo>
                  <a:lnTo>
                    <a:pt x="198" y="193"/>
                  </a:lnTo>
                  <a:lnTo>
                    <a:pt x="179" y="241"/>
                  </a:lnTo>
                  <a:lnTo>
                    <a:pt x="168" y="291"/>
                  </a:lnTo>
                  <a:lnTo>
                    <a:pt x="164" y="343"/>
                  </a:lnTo>
                  <a:lnTo>
                    <a:pt x="168" y="396"/>
                  </a:lnTo>
                  <a:lnTo>
                    <a:pt x="179" y="445"/>
                  </a:lnTo>
                  <a:lnTo>
                    <a:pt x="198" y="491"/>
                  </a:lnTo>
                  <a:lnTo>
                    <a:pt x="224" y="535"/>
                  </a:lnTo>
                  <a:lnTo>
                    <a:pt x="254" y="574"/>
                  </a:lnTo>
                  <a:lnTo>
                    <a:pt x="290" y="608"/>
                  </a:lnTo>
                  <a:lnTo>
                    <a:pt x="332" y="637"/>
                  </a:lnTo>
                  <a:lnTo>
                    <a:pt x="376" y="659"/>
                  </a:lnTo>
                  <a:lnTo>
                    <a:pt x="423" y="675"/>
                  </a:lnTo>
                  <a:lnTo>
                    <a:pt x="375" y="683"/>
                  </a:lnTo>
                  <a:lnTo>
                    <a:pt x="325" y="684"/>
                  </a:lnTo>
                  <a:lnTo>
                    <a:pt x="278" y="679"/>
                  </a:lnTo>
                  <a:lnTo>
                    <a:pt x="233" y="667"/>
                  </a:lnTo>
                  <a:lnTo>
                    <a:pt x="190" y="649"/>
                  </a:lnTo>
                  <a:lnTo>
                    <a:pt x="149" y="625"/>
                  </a:lnTo>
                  <a:lnTo>
                    <a:pt x="112" y="596"/>
                  </a:lnTo>
                  <a:lnTo>
                    <a:pt x="81" y="564"/>
                  </a:lnTo>
                  <a:lnTo>
                    <a:pt x="53" y="527"/>
                  </a:lnTo>
                  <a:lnTo>
                    <a:pt x="31" y="485"/>
                  </a:lnTo>
                  <a:lnTo>
                    <a:pt x="14" y="440"/>
                  </a:lnTo>
                  <a:lnTo>
                    <a:pt x="4" y="393"/>
                  </a:lnTo>
                  <a:lnTo>
                    <a:pt x="0" y="343"/>
                  </a:lnTo>
                  <a:lnTo>
                    <a:pt x="4" y="293"/>
                  </a:lnTo>
                  <a:lnTo>
                    <a:pt x="14" y="245"/>
                  </a:lnTo>
                  <a:lnTo>
                    <a:pt x="31" y="200"/>
                  </a:lnTo>
                  <a:lnTo>
                    <a:pt x="53" y="159"/>
                  </a:lnTo>
                  <a:lnTo>
                    <a:pt x="81" y="123"/>
                  </a:lnTo>
                  <a:lnTo>
                    <a:pt x="112" y="88"/>
                  </a:lnTo>
                  <a:lnTo>
                    <a:pt x="149" y="60"/>
                  </a:lnTo>
                  <a:lnTo>
                    <a:pt x="190" y="36"/>
                  </a:lnTo>
                  <a:lnTo>
                    <a:pt x="232" y="19"/>
                  </a:lnTo>
                  <a:lnTo>
                    <a:pt x="278" y="7"/>
                  </a:lnTo>
                  <a:lnTo>
                    <a:pt x="325" y="0"/>
                  </a:lnTo>
                  <a:close/>
                </a:path>
              </a:pathLst>
            </a:custGeom>
            <a:solidFill>
              <a:srgbClr val="FF706B"/>
            </a:solidFill>
            <a:ln w="0">
              <a:solidFill>
                <a:srgbClr val="FF706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2" name="Freeform 26"/>
            <p:cNvSpPr>
              <a:spLocks/>
            </p:cNvSpPr>
            <p:nvPr/>
          </p:nvSpPr>
          <p:spPr bwMode="auto">
            <a:xfrm>
              <a:off x="5124" y="2079"/>
              <a:ext cx="93" cy="660"/>
            </a:xfrm>
            <a:custGeom>
              <a:avLst/>
              <a:gdLst>
                <a:gd name="T0" fmla="*/ 122 w 187"/>
                <a:gd name="T1" fmla="*/ 0 h 1321"/>
                <a:gd name="T2" fmla="*/ 139 w 187"/>
                <a:gd name="T3" fmla="*/ 1 h 1321"/>
                <a:gd name="T4" fmla="*/ 154 w 187"/>
                <a:gd name="T5" fmla="*/ 7 h 1321"/>
                <a:gd name="T6" fmla="*/ 167 w 187"/>
                <a:gd name="T7" fmla="*/ 16 h 1321"/>
                <a:gd name="T8" fmla="*/ 177 w 187"/>
                <a:gd name="T9" fmla="*/ 29 h 1321"/>
                <a:gd name="T10" fmla="*/ 184 w 187"/>
                <a:gd name="T11" fmla="*/ 45 h 1321"/>
                <a:gd name="T12" fmla="*/ 187 w 187"/>
                <a:gd name="T13" fmla="*/ 63 h 1321"/>
                <a:gd name="T14" fmla="*/ 187 w 187"/>
                <a:gd name="T15" fmla="*/ 75 h 1321"/>
                <a:gd name="T16" fmla="*/ 187 w 187"/>
                <a:gd name="T17" fmla="*/ 97 h 1321"/>
                <a:gd name="T18" fmla="*/ 187 w 187"/>
                <a:gd name="T19" fmla="*/ 165 h 1321"/>
                <a:gd name="T20" fmla="*/ 187 w 187"/>
                <a:gd name="T21" fmla="*/ 211 h 1321"/>
                <a:gd name="T22" fmla="*/ 187 w 187"/>
                <a:gd name="T23" fmla="*/ 263 h 1321"/>
                <a:gd name="T24" fmla="*/ 187 w 187"/>
                <a:gd name="T25" fmla="*/ 800 h 1321"/>
                <a:gd name="T26" fmla="*/ 187 w 187"/>
                <a:gd name="T27" fmla="*/ 870 h 1321"/>
                <a:gd name="T28" fmla="*/ 187 w 187"/>
                <a:gd name="T29" fmla="*/ 939 h 1321"/>
                <a:gd name="T30" fmla="*/ 187 w 187"/>
                <a:gd name="T31" fmla="*/ 1003 h 1321"/>
                <a:gd name="T32" fmla="*/ 187 w 187"/>
                <a:gd name="T33" fmla="*/ 1065 h 1321"/>
                <a:gd name="T34" fmla="*/ 187 w 187"/>
                <a:gd name="T35" fmla="*/ 1122 h 1321"/>
                <a:gd name="T36" fmla="*/ 187 w 187"/>
                <a:gd name="T37" fmla="*/ 1174 h 1321"/>
                <a:gd name="T38" fmla="*/ 187 w 187"/>
                <a:gd name="T39" fmla="*/ 1218 h 1321"/>
                <a:gd name="T40" fmla="*/ 187 w 187"/>
                <a:gd name="T41" fmla="*/ 1258 h 1321"/>
                <a:gd name="T42" fmla="*/ 187 w 187"/>
                <a:gd name="T43" fmla="*/ 1321 h 1321"/>
                <a:gd name="T44" fmla="*/ 158 w 187"/>
                <a:gd name="T45" fmla="*/ 1321 h 1321"/>
                <a:gd name="T46" fmla="*/ 131 w 187"/>
                <a:gd name="T47" fmla="*/ 1318 h 1321"/>
                <a:gd name="T48" fmla="*/ 107 w 187"/>
                <a:gd name="T49" fmla="*/ 1308 h 1321"/>
                <a:gd name="T50" fmla="*/ 87 w 187"/>
                <a:gd name="T51" fmla="*/ 1292 h 1321"/>
                <a:gd name="T52" fmla="*/ 71 w 187"/>
                <a:gd name="T53" fmla="*/ 1271 h 1321"/>
                <a:gd name="T54" fmla="*/ 61 w 187"/>
                <a:gd name="T55" fmla="*/ 1247 h 1321"/>
                <a:gd name="T56" fmla="*/ 61 w 187"/>
                <a:gd name="T57" fmla="*/ 1235 h 1321"/>
                <a:gd name="T58" fmla="*/ 61 w 187"/>
                <a:gd name="T59" fmla="*/ 1214 h 1321"/>
                <a:gd name="T60" fmla="*/ 61 w 187"/>
                <a:gd name="T61" fmla="*/ 1184 h 1321"/>
                <a:gd name="T62" fmla="*/ 61 w 187"/>
                <a:gd name="T63" fmla="*/ 1147 h 1321"/>
                <a:gd name="T64" fmla="*/ 61 w 187"/>
                <a:gd name="T65" fmla="*/ 1054 h 1321"/>
                <a:gd name="T66" fmla="*/ 61 w 187"/>
                <a:gd name="T67" fmla="*/ 1000 h 1321"/>
                <a:gd name="T68" fmla="*/ 61 w 187"/>
                <a:gd name="T69" fmla="*/ 943 h 1321"/>
                <a:gd name="T70" fmla="*/ 61 w 187"/>
                <a:gd name="T71" fmla="*/ 693 h 1321"/>
                <a:gd name="T72" fmla="*/ 61 w 187"/>
                <a:gd name="T73" fmla="*/ 630 h 1321"/>
                <a:gd name="T74" fmla="*/ 61 w 187"/>
                <a:gd name="T75" fmla="*/ 570 h 1321"/>
                <a:gd name="T76" fmla="*/ 61 w 187"/>
                <a:gd name="T77" fmla="*/ 364 h 1321"/>
                <a:gd name="T78" fmla="*/ 61 w 187"/>
                <a:gd name="T79" fmla="*/ 327 h 1321"/>
                <a:gd name="T80" fmla="*/ 61 w 187"/>
                <a:gd name="T81" fmla="*/ 297 h 1321"/>
                <a:gd name="T82" fmla="*/ 61 w 187"/>
                <a:gd name="T83" fmla="*/ 274 h 1321"/>
                <a:gd name="T84" fmla="*/ 61 w 187"/>
                <a:gd name="T85" fmla="*/ 263 h 1321"/>
                <a:gd name="T86" fmla="*/ 57 w 187"/>
                <a:gd name="T87" fmla="*/ 265 h 1321"/>
                <a:gd name="T88" fmla="*/ 57 w 187"/>
                <a:gd name="T89" fmla="*/ 206 h 1321"/>
                <a:gd name="T90" fmla="*/ 55 w 187"/>
                <a:gd name="T91" fmla="*/ 181 h 1321"/>
                <a:gd name="T92" fmla="*/ 53 w 187"/>
                <a:gd name="T93" fmla="*/ 163 h 1321"/>
                <a:gd name="T94" fmla="*/ 47 w 187"/>
                <a:gd name="T95" fmla="*/ 151 h 1321"/>
                <a:gd name="T96" fmla="*/ 42 w 187"/>
                <a:gd name="T97" fmla="*/ 144 h 1321"/>
                <a:gd name="T98" fmla="*/ 36 w 187"/>
                <a:gd name="T99" fmla="*/ 142 h 1321"/>
                <a:gd name="T100" fmla="*/ 29 w 187"/>
                <a:gd name="T101" fmla="*/ 142 h 1321"/>
                <a:gd name="T102" fmla="*/ 21 w 187"/>
                <a:gd name="T103" fmla="*/ 146 h 1321"/>
                <a:gd name="T104" fmla="*/ 15 w 187"/>
                <a:gd name="T105" fmla="*/ 150 h 1321"/>
                <a:gd name="T106" fmla="*/ 9 w 187"/>
                <a:gd name="T107" fmla="*/ 156 h 1321"/>
                <a:gd name="T108" fmla="*/ 4 w 187"/>
                <a:gd name="T109" fmla="*/ 160 h 1321"/>
                <a:gd name="T110" fmla="*/ 2 w 187"/>
                <a:gd name="T111" fmla="*/ 164 h 1321"/>
                <a:gd name="T112" fmla="*/ 0 w 187"/>
                <a:gd name="T113" fmla="*/ 165 h 1321"/>
                <a:gd name="T114" fmla="*/ 62 w 187"/>
                <a:gd name="T115" fmla="*/ 49 h 1321"/>
                <a:gd name="T116" fmla="*/ 68 w 187"/>
                <a:gd name="T117" fmla="*/ 32 h 1321"/>
                <a:gd name="T118" fmla="*/ 79 w 187"/>
                <a:gd name="T119" fmla="*/ 17 h 1321"/>
                <a:gd name="T120" fmla="*/ 92 w 187"/>
                <a:gd name="T121" fmla="*/ 8 h 1321"/>
                <a:gd name="T122" fmla="*/ 107 w 187"/>
                <a:gd name="T123" fmla="*/ 1 h 1321"/>
                <a:gd name="T124" fmla="*/ 122 w 187"/>
                <a:gd name="T125" fmla="*/ 0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1321">
                  <a:moveTo>
                    <a:pt x="122" y="0"/>
                  </a:moveTo>
                  <a:lnTo>
                    <a:pt x="139" y="1"/>
                  </a:lnTo>
                  <a:lnTo>
                    <a:pt x="154" y="7"/>
                  </a:lnTo>
                  <a:lnTo>
                    <a:pt x="167" y="16"/>
                  </a:lnTo>
                  <a:lnTo>
                    <a:pt x="177" y="29"/>
                  </a:lnTo>
                  <a:lnTo>
                    <a:pt x="184" y="45"/>
                  </a:lnTo>
                  <a:lnTo>
                    <a:pt x="187" y="63"/>
                  </a:lnTo>
                  <a:lnTo>
                    <a:pt x="187" y="75"/>
                  </a:lnTo>
                  <a:lnTo>
                    <a:pt x="187" y="97"/>
                  </a:lnTo>
                  <a:lnTo>
                    <a:pt x="187" y="165"/>
                  </a:lnTo>
                  <a:lnTo>
                    <a:pt x="187" y="211"/>
                  </a:lnTo>
                  <a:lnTo>
                    <a:pt x="187" y="263"/>
                  </a:lnTo>
                  <a:lnTo>
                    <a:pt x="187" y="800"/>
                  </a:lnTo>
                  <a:lnTo>
                    <a:pt x="187" y="870"/>
                  </a:lnTo>
                  <a:lnTo>
                    <a:pt x="187" y="939"/>
                  </a:lnTo>
                  <a:lnTo>
                    <a:pt x="187" y="1003"/>
                  </a:lnTo>
                  <a:lnTo>
                    <a:pt x="187" y="1065"/>
                  </a:lnTo>
                  <a:lnTo>
                    <a:pt x="187" y="1122"/>
                  </a:lnTo>
                  <a:lnTo>
                    <a:pt x="187" y="1174"/>
                  </a:lnTo>
                  <a:lnTo>
                    <a:pt x="187" y="1218"/>
                  </a:lnTo>
                  <a:lnTo>
                    <a:pt x="187" y="1258"/>
                  </a:lnTo>
                  <a:lnTo>
                    <a:pt x="187" y="1321"/>
                  </a:lnTo>
                  <a:lnTo>
                    <a:pt x="158" y="1321"/>
                  </a:lnTo>
                  <a:lnTo>
                    <a:pt x="131" y="1318"/>
                  </a:lnTo>
                  <a:lnTo>
                    <a:pt x="107" y="1308"/>
                  </a:lnTo>
                  <a:lnTo>
                    <a:pt x="87" y="1292"/>
                  </a:lnTo>
                  <a:lnTo>
                    <a:pt x="71" y="1271"/>
                  </a:lnTo>
                  <a:lnTo>
                    <a:pt x="61" y="1247"/>
                  </a:lnTo>
                  <a:lnTo>
                    <a:pt x="61" y="1235"/>
                  </a:lnTo>
                  <a:lnTo>
                    <a:pt x="61" y="1214"/>
                  </a:lnTo>
                  <a:lnTo>
                    <a:pt x="61" y="1184"/>
                  </a:lnTo>
                  <a:lnTo>
                    <a:pt x="61" y="1147"/>
                  </a:lnTo>
                  <a:lnTo>
                    <a:pt x="61" y="1054"/>
                  </a:lnTo>
                  <a:lnTo>
                    <a:pt x="61" y="1000"/>
                  </a:lnTo>
                  <a:lnTo>
                    <a:pt x="61" y="943"/>
                  </a:lnTo>
                  <a:lnTo>
                    <a:pt x="61" y="693"/>
                  </a:lnTo>
                  <a:lnTo>
                    <a:pt x="61" y="630"/>
                  </a:lnTo>
                  <a:lnTo>
                    <a:pt x="61" y="570"/>
                  </a:lnTo>
                  <a:lnTo>
                    <a:pt x="61" y="364"/>
                  </a:lnTo>
                  <a:lnTo>
                    <a:pt x="61" y="327"/>
                  </a:lnTo>
                  <a:lnTo>
                    <a:pt x="61" y="297"/>
                  </a:lnTo>
                  <a:lnTo>
                    <a:pt x="61" y="274"/>
                  </a:lnTo>
                  <a:lnTo>
                    <a:pt x="61" y="263"/>
                  </a:lnTo>
                  <a:lnTo>
                    <a:pt x="57" y="265"/>
                  </a:lnTo>
                  <a:lnTo>
                    <a:pt x="57" y="206"/>
                  </a:lnTo>
                  <a:lnTo>
                    <a:pt x="55" y="181"/>
                  </a:lnTo>
                  <a:lnTo>
                    <a:pt x="53" y="163"/>
                  </a:lnTo>
                  <a:lnTo>
                    <a:pt x="47" y="151"/>
                  </a:lnTo>
                  <a:lnTo>
                    <a:pt x="42" y="144"/>
                  </a:lnTo>
                  <a:lnTo>
                    <a:pt x="36" y="142"/>
                  </a:lnTo>
                  <a:lnTo>
                    <a:pt x="29" y="142"/>
                  </a:lnTo>
                  <a:lnTo>
                    <a:pt x="21" y="146"/>
                  </a:lnTo>
                  <a:lnTo>
                    <a:pt x="15" y="150"/>
                  </a:lnTo>
                  <a:lnTo>
                    <a:pt x="9" y="156"/>
                  </a:lnTo>
                  <a:lnTo>
                    <a:pt x="4" y="160"/>
                  </a:lnTo>
                  <a:lnTo>
                    <a:pt x="2" y="164"/>
                  </a:lnTo>
                  <a:lnTo>
                    <a:pt x="0" y="165"/>
                  </a:lnTo>
                  <a:lnTo>
                    <a:pt x="62" y="49"/>
                  </a:lnTo>
                  <a:lnTo>
                    <a:pt x="68" y="32"/>
                  </a:lnTo>
                  <a:lnTo>
                    <a:pt x="79" y="17"/>
                  </a:lnTo>
                  <a:lnTo>
                    <a:pt x="92" y="8"/>
                  </a:lnTo>
                  <a:lnTo>
                    <a:pt x="107" y="1"/>
                  </a:lnTo>
                  <a:lnTo>
                    <a:pt x="122" y="0"/>
                  </a:lnTo>
                  <a:close/>
                </a:path>
              </a:pathLst>
            </a:custGeom>
            <a:solidFill>
              <a:srgbClr val="FF706B"/>
            </a:solidFill>
            <a:ln w="0">
              <a:solidFill>
                <a:srgbClr val="FF706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3" name="Freeform 27"/>
            <p:cNvSpPr>
              <a:spLocks noEditPoints="1"/>
            </p:cNvSpPr>
            <p:nvPr/>
          </p:nvSpPr>
          <p:spPr bwMode="auto">
            <a:xfrm>
              <a:off x="4397" y="609"/>
              <a:ext cx="915" cy="916"/>
            </a:xfrm>
            <a:custGeom>
              <a:avLst/>
              <a:gdLst>
                <a:gd name="T0" fmla="*/ 1345 w 1831"/>
                <a:gd name="T1" fmla="*/ 1503 h 1831"/>
                <a:gd name="T2" fmla="*/ 1445 w 1831"/>
                <a:gd name="T3" fmla="*/ 1502 h 1831"/>
                <a:gd name="T4" fmla="*/ 1525 w 1831"/>
                <a:gd name="T5" fmla="*/ 1267 h 1831"/>
                <a:gd name="T6" fmla="*/ 253 w 1831"/>
                <a:gd name="T7" fmla="*/ 1345 h 1831"/>
                <a:gd name="T8" fmla="*/ 495 w 1831"/>
                <a:gd name="T9" fmla="*/ 1584 h 1831"/>
                <a:gd name="T10" fmla="*/ 432 w 1831"/>
                <a:gd name="T11" fmla="*/ 1378 h 1831"/>
                <a:gd name="T12" fmla="*/ 1022 w 1831"/>
                <a:gd name="T13" fmla="*/ 1680 h 1831"/>
                <a:gd name="T14" fmla="*/ 1210 w 1831"/>
                <a:gd name="T15" fmla="*/ 1487 h 1831"/>
                <a:gd name="T16" fmla="*/ 1201 w 1831"/>
                <a:gd name="T17" fmla="*/ 1218 h 1831"/>
                <a:gd name="T18" fmla="*/ 630 w 1831"/>
                <a:gd name="T19" fmla="*/ 1218 h 1831"/>
                <a:gd name="T20" fmla="*/ 580 w 1831"/>
                <a:gd name="T21" fmla="*/ 1404 h 1831"/>
                <a:gd name="T22" fmla="*/ 707 w 1831"/>
                <a:gd name="T23" fmla="*/ 1604 h 1831"/>
                <a:gd name="T24" fmla="*/ 852 w 1831"/>
                <a:gd name="T25" fmla="*/ 1205 h 1831"/>
                <a:gd name="T26" fmla="*/ 497 w 1831"/>
                <a:gd name="T27" fmla="*/ 1105 h 1831"/>
                <a:gd name="T28" fmla="*/ 732 w 1831"/>
                <a:gd name="T29" fmla="*/ 749 h 1831"/>
                <a:gd name="T30" fmla="*/ 1098 w 1831"/>
                <a:gd name="T31" fmla="*/ 749 h 1831"/>
                <a:gd name="T32" fmla="*/ 1333 w 1831"/>
                <a:gd name="T33" fmla="*/ 1105 h 1831"/>
                <a:gd name="T34" fmla="*/ 1663 w 1831"/>
                <a:gd name="T35" fmla="*/ 664 h 1831"/>
                <a:gd name="T36" fmla="*/ 1468 w 1831"/>
                <a:gd name="T37" fmla="*/ 1022 h 1831"/>
                <a:gd name="T38" fmla="*/ 1697 w 1831"/>
                <a:gd name="T39" fmla="*/ 1026 h 1831"/>
                <a:gd name="T40" fmla="*/ 1663 w 1831"/>
                <a:gd name="T41" fmla="*/ 664 h 1831"/>
                <a:gd name="T42" fmla="*/ 127 w 1831"/>
                <a:gd name="T43" fmla="*/ 953 h 1831"/>
                <a:gd name="T44" fmla="*/ 371 w 1831"/>
                <a:gd name="T45" fmla="*/ 1125 h 1831"/>
                <a:gd name="T46" fmla="*/ 269 w 1831"/>
                <a:gd name="T47" fmla="*/ 688 h 1831"/>
                <a:gd name="T48" fmla="*/ 1374 w 1831"/>
                <a:gd name="T49" fmla="*/ 390 h 1831"/>
                <a:gd name="T50" fmla="*/ 1613 w 1831"/>
                <a:gd name="T51" fmla="*/ 547 h 1831"/>
                <a:gd name="T52" fmla="*/ 1392 w 1831"/>
                <a:gd name="T53" fmla="*/ 287 h 1831"/>
                <a:gd name="T54" fmla="*/ 438 w 1831"/>
                <a:gd name="T55" fmla="*/ 287 h 1831"/>
                <a:gd name="T56" fmla="*/ 218 w 1831"/>
                <a:gd name="T57" fmla="*/ 546 h 1831"/>
                <a:gd name="T58" fmla="*/ 457 w 1831"/>
                <a:gd name="T59" fmla="*/ 391 h 1831"/>
                <a:gd name="T60" fmla="*/ 979 w 1831"/>
                <a:gd name="T61" fmla="*/ 627 h 1831"/>
                <a:gd name="T62" fmla="*/ 1266 w 1831"/>
                <a:gd name="T63" fmla="*/ 466 h 1831"/>
                <a:gd name="T64" fmla="*/ 1104 w 1831"/>
                <a:gd name="T65" fmla="*/ 210 h 1831"/>
                <a:gd name="T66" fmla="*/ 808 w 1831"/>
                <a:gd name="T67" fmla="*/ 152 h 1831"/>
                <a:gd name="T68" fmla="*/ 636 w 1831"/>
                <a:gd name="T69" fmla="*/ 320 h 1831"/>
                <a:gd name="T70" fmla="*/ 534 w 1831"/>
                <a:gd name="T71" fmla="*/ 556 h 1831"/>
                <a:gd name="T72" fmla="*/ 852 w 1831"/>
                <a:gd name="T73" fmla="*/ 136 h 1831"/>
                <a:gd name="T74" fmla="*/ 1188 w 1831"/>
                <a:gd name="T75" fmla="*/ 41 h 1831"/>
                <a:gd name="T76" fmla="*/ 1495 w 1831"/>
                <a:gd name="T77" fmla="*/ 203 h 1831"/>
                <a:gd name="T78" fmla="*/ 1727 w 1831"/>
                <a:gd name="T79" fmla="*/ 491 h 1831"/>
                <a:gd name="T80" fmla="*/ 1831 w 1831"/>
                <a:gd name="T81" fmla="*/ 881 h 1831"/>
                <a:gd name="T82" fmla="*/ 1761 w 1831"/>
                <a:gd name="T83" fmla="*/ 1269 h 1831"/>
                <a:gd name="T84" fmla="*/ 1547 w 1831"/>
                <a:gd name="T85" fmla="*/ 1584 h 1831"/>
                <a:gd name="T86" fmla="*/ 1251 w 1831"/>
                <a:gd name="T87" fmla="*/ 1771 h 1831"/>
                <a:gd name="T88" fmla="*/ 912 w 1831"/>
                <a:gd name="T89" fmla="*/ 1831 h 1831"/>
                <a:gd name="T90" fmla="*/ 576 w 1831"/>
                <a:gd name="T91" fmla="*/ 1768 h 1831"/>
                <a:gd name="T92" fmla="*/ 281 w 1831"/>
                <a:gd name="T93" fmla="*/ 1579 h 1831"/>
                <a:gd name="T94" fmla="*/ 70 w 1831"/>
                <a:gd name="T95" fmla="*/ 1269 h 1831"/>
                <a:gd name="T96" fmla="*/ 0 w 1831"/>
                <a:gd name="T97" fmla="*/ 952 h 1831"/>
                <a:gd name="T98" fmla="*/ 70 w 1831"/>
                <a:gd name="T99" fmla="*/ 564 h 1831"/>
                <a:gd name="T100" fmla="*/ 282 w 1831"/>
                <a:gd name="T101" fmla="*/ 251 h 1831"/>
                <a:gd name="T102" fmla="*/ 577 w 1831"/>
                <a:gd name="T103" fmla="*/ 63 h 1831"/>
                <a:gd name="T104" fmla="*/ 916 w 1831"/>
                <a:gd name="T105" fmla="*/ 0 h 1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31" h="1831">
                  <a:moveTo>
                    <a:pt x="1436" y="1250"/>
                  </a:moveTo>
                  <a:lnTo>
                    <a:pt x="1419" y="1314"/>
                  </a:lnTo>
                  <a:lnTo>
                    <a:pt x="1398" y="1378"/>
                  </a:lnTo>
                  <a:lnTo>
                    <a:pt x="1374" y="1443"/>
                  </a:lnTo>
                  <a:lnTo>
                    <a:pt x="1345" y="1503"/>
                  </a:lnTo>
                  <a:lnTo>
                    <a:pt x="1312" y="1562"/>
                  </a:lnTo>
                  <a:lnTo>
                    <a:pt x="1275" y="1618"/>
                  </a:lnTo>
                  <a:lnTo>
                    <a:pt x="1336" y="1584"/>
                  </a:lnTo>
                  <a:lnTo>
                    <a:pt x="1392" y="1545"/>
                  </a:lnTo>
                  <a:lnTo>
                    <a:pt x="1445" y="1502"/>
                  </a:lnTo>
                  <a:lnTo>
                    <a:pt x="1493" y="1453"/>
                  </a:lnTo>
                  <a:lnTo>
                    <a:pt x="1538" y="1402"/>
                  </a:lnTo>
                  <a:lnTo>
                    <a:pt x="1577" y="1345"/>
                  </a:lnTo>
                  <a:lnTo>
                    <a:pt x="1613" y="1286"/>
                  </a:lnTo>
                  <a:lnTo>
                    <a:pt x="1525" y="1267"/>
                  </a:lnTo>
                  <a:lnTo>
                    <a:pt x="1436" y="1250"/>
                  </a:lnTo>
                  <a:close/>
                  <a:moveTo>
                    <a:pt x="395" y="1250"/>
                  </a:moveTo>
                  <a:lnTo>
                    <a:pt x="306" y="1267"/>
                  </a:lnTo>
                  <a:lnTo>
                    <a:pt x="218" y="1286"/>
                  </a:lnTo>
                  <a:lnTo>
                    <a:pt x="253" y="1345"/>
                  </a:lnTo>
                  <a:lnTo>
                    <a:pt x="293" y="1402"/>
                  </a:lnTo>
                  <a:lnTo>
                    <a:pt x="337" y="1453"/>
                  </a:lnTo>
                  <a:lnTo>
                    <a:pt x="386" y="1502"/>
                  </a:lnTo>
                  <a:lnTo>
                    <a:pt x="438" y="1545"/>
                  </a:lnTo>
                  <a:lnTo>
                    <a:pt x="495" y="1584"/>
                  </a:lnTo>
                  <a:lnTo>
                    <a:pt x="554" y="1618"/>
                  </a:lnTo>
                  <a:lnTo>
                    <a:pt x="517" y="1562"/>
                  </a:lnTo>
                  <a:lnTo>
                    <a:pt x="486" y="1503"/>
                  </a:lnTo>
                  <a:lnTo>
                    <a:pt x="457" y="1441"/>
                  </a:lnTo>
                  <a:lnTo>
                    <a:pt x="432" y="1378"/>
                  </a:lnTo>
                  <a:lnTo>
                    <a:pt x="412" y="1314"/>
                  </a:lnTo>
                  <a:lnTo>
                    <a:pt x="395" y="1250"/>
                  </a:lnTo>
                  <a:close/>
                  <a:moveTo>
                    <a:pt x="979" y="1205"/>
                  </a:moveTo>
                  <a:lnTo>
                    <a:pt x="979" y="1697"/>
                  </a:lnTo>
                  <a:lnTo>
                    <a:pt x="1022" y="1680"/>
                  </a:lnTo>
                  <a:lnTo>
                    <a:pt x="1063" y="1657"/>
                  </a:lnTo>
                  <a:lnTo>
                    <a:pt x="1104" y="1624"/>
                  </a:lnTo>
                  <a:lnTo>
                    <a:pt x="1142" y="1584"/>
                  </a:lnTo>
                  <a:lnTo>
                    <a:pt x="1177" y="1538"/>
                  </a:lnTo>
                  <a:lnTo>
                    <a:pt x="1210" y="1487"/>
                  </a:lnTo>
                  <a:lnTo>
                    <a:pt x="1240" y="1429"/>
                  </a:lnTo>
                  <a:lnTo>
                    <a:pt x="1266" y="1368"/>
                  </a:lnTo>
                  <a:lnTo>
                    <a:pt x="1290" y="1301"/>
                  </a:lnTo>
                  <a:lnTo>
                    <a:pt x="1310" y="1230"/>
                  </a:lnTo>
                  <a:lnTo>
                    <a:pt x="1201" y="1218"/>
                  </a:lnTo>
                  <a:lnTo>
                    <a:pt x="1090" y="1209"/>
                  </a:lnTo>
                  <a:lnTo>
                    <a:pt x="979" y="1205"/>
                  </a:lnTo>
                  <a:close/>
                  <a:moveTo>
                    <a:pt x="852" y="1205"/>
                  </a:moveTo>
                  <a:lnTo>
                    <a:pt x="740" y="1209"/>
                  </a:lnTo>
                  <a:lnTo>
                    <a:pt x="630" y="1218"/>
                  </a:lnTo>
                  <a:lnTo>
                    <a:pt x="521" y="1230"/>
                  </a:lnTo>
                  <a:lnTo>
                    <a:pt x="533" y="1272"/>
                  </a:lnTo>
                  <a:lnTo>
                    <a:pt x="546" y="1317"/>
                  </a:lnTo>
                  <a:lnTo>
                    <a:pt x="562" y="1360"/>
                  </a:lnTo>
                  <a:lnTo>
                    <a:pt x="580" y="1404"/>
                  </a:lnTo>
                  <a:lnTo>
                    <a:pt x="601" y="1449"/>
                  </a:lnTo>
                  <a:lnTo>
                    <a:pt x="623" y="1491"/>
                  </a:lnTo>
                  <a:lnTo>
                    <a:pt x="648" y="1532"/>
                  </a:lnTo>
                  <a:lnTo>
                    <a:pt x="677" y="1569"/>
                  </a:lnTo>
                  <a:lnTo>
                    <a:pt x="707" y="1604"/>
                  </a:lnTo>
                  <a:lnTo>
                    <a:pt x="739" y="1634"/>
                  </a:lnTo>
                  <a:lnTo>
                    <a:pt x="774" y="1660"/>
                  </a:lnTo>
                  <a:lnTo>
                    <a:pt x="812" y="1681"/>
                  </a:lnTo>
                  <a:lnTo>
                    <a:pt x="852" y="1697"/>
                  </a:lnTo>
                  <a:lnTo>
                    <a:pt x="852" y="1205"/>
                  </a:lnTo>
                  <a:close/>
                  <a:moveTo>
                    <a:pt x="497" y="728"/>
                  </a:moveTo>
                  <a:lnTo>
                    <a:pt x="487" y="824"/>
                  </a:lnTo>
                  <a:lnTo>
                    <a:pt x="484" y="920"/>
                  </a:lnTo>
                  <a:lnTo>
                    <a:pt x="488" y="1013"/>
                  </a:lnTo>
                  <a:lnTo>
                    <a:pt x="497" y="1105"/>
                  </a:lnTo>
                  <a:lnTo>
                    <a:pt x="614" y="1092"/>
                  </a:lnTo>
                  <a:lnTo>
                    <a:pt x="732" y="1083"/>
                  </a:lnTo>
                  <a:lnTo>
                    <a:pt x="852" y="1079"/>
                  </a:lnTo>
                  <a:lnTo>
                    <a:pt x="852" y="755"/>
                  </a:lnTo>
                  <a:lnTo>
                    <a:pt x="732" y="749"/>
                  </a:lnTo>
                  <a:lnTo>
                    <a:pt x="614" y="742"/>
                  </a:lnTo>
                  <a:lnTo>
                    <a:pt x="497" y="728"/>
                  </a:lnTo>
                  <a:close/>
                  <a:moveTo>
                    <a:pt x="1333" y="728"/>
                  </a:moveTo>
                  <a:lnTo>
                    <a:pt x="1216" y="742"/>
                  </a:lnTo>
                  <a:lnTo>
                    <a:pt x="1098" y="749"/>
                  </a:lnTo>
                  <a:lnTo>
                    <a:pt x="979" y="755"/>
                  </a:lnTo>
                  <a:lnTo>
                    <a:pt x="979" y="1079"/>
                  </a:lnTo>
                  <a:lnTo>
                    <a:pt x="1098" y="1083"/>
                  </a:lnTo>
                  <a:lnTo>
                    <a:pt x="1216" y="1092"/>
                  </a:lnTo>
                  <a:lnTo>
                    <a:pt x="1333" y="1105"/>
                  </a:lnTo>
                  <a:lnTo>
                    <a:pt x="1342" y="1009"/>
                  </a:lnTo>
                  <a:lnTo>
                    <a:pt x="1346" y="914"/>
                  </a:lnTo>
                  <a:lnTo>
                    <a:pt x="1342" y="819"/>
                  </a:lnTo>
                  <a:lnTo>
                    <a:pt x="1333" y="728"/>
                  </a:lnTo>
                  <a:close/>
                  <a:moveTo>
                    <a:pt x="1663" y="664"/>
                  </a:moveTo>
                  <a:lnTo>
                    <a:pt x="1562" y="688"/>
                  </a:lnTo>
                  <a:lnTo>
                    <a:pt x="1458" y="709"/>
                  </a:lnTo>
                  <a:lnTo>
                    <a:pt x="1470" y="814"/>
                  </a:lnTo>
                  <a:lnTo>
                    <a:pt x="1472" y="919"/>
                  </a:lnTo>
                  <a:lnTo>
                    <a:pt x="1468" y="1022"/>
                  </a:lnTo>
                  <a:lnTo>
                    <a:pt x="1458" y="1125"/>
                  </a:lnTo>
                  <a:lnTo>
                    <a:pt x="1562" y="1145"/>
                  </a:lnTo>
                  <a:lnTo>
                    <a:pt x="1663" y="1168"/>
                  </a:lnTo>
                  <a:lnTo>
                    <a:pt x="1684" y="1099"/>
                  </a:lnTo>
                  <a:lnTo>
                    <a:pt x="1697" y="1026"/>
                  </a:lnTo>
                  <a:lnTo>
                    <a:pt x="1703" y="953"/>
                  </a:lnTo>
                  <a:lnTo>
                    <a:pt x="1703" y="879"/>
                  </a:lnTo>
                  <a:lnTo>
                    <a:pt x="1697" y="807"/>
                  </a:lnTo>
                  <a:lnTo>
                    <a:pt x="1684" y="735"/>
                  </a:lnTo>
                  <a:lnTo>
                    <a:pt x="1663" y="664"/>
                  </a:lnTo>
                  <a:close/>
                  <a:moveTo>
                    <a:pt x="167" y="664"/>
                  </a:moveTo>
                  <a:lnTo>
                    <a:pt x="147" y="735"/>
                  </a:lnTo>
                  <a:lnTo>
                    <a:pt x="134" y="807"/>
                  </a:lnTo>
                  <a:lnTo>
                    <a:pt x="127" y="881"/>
                  </a:lnTo>
                  <a:lnTo>
                    <a:pt x="127" y="953"/>
                  </a:lnTo>
                  <a:lnTo>
                    <a:pt x="134" y="1026"/>
                  </a:lnTo>
                  <a:lnTo>
                    <a:pt x="147" y="1099"/>
                  </a:lnTo>
                  <a:lnTo>
                    <a:pt x="167" y="1168"/>
                  </a:lnTo>
                  <a:lnTo>
                    <a:pt x="269" y="1145"/>
                  </a:lnTo>
                  <a:lnTo>
                    <a:pt x="371" y="1125"/>
                  </a:lnTo>
                  <a:lnTo>
                    <a:pt x="361" y="1020"/>
                  </a:lnTo>
                  <a:lnTo>
                    <a:pt x="358" y="915"/>
                  </a:lnTo>
                  <a:lnTo>
                    <a:pt x="361" y="811"/>
                  </a:lnTo>
                  <a:lnTo>
                    <a:pt x="371" y="709"/>
                  </a:lnTo>
                  <a:lnTo>
                    <a:pt x="269" y="688"/>
                  </a:lnTo>
                  <a:lnTo>
                    <a:pt x="167" y="664"/>
                  </a:lnTo>
                  <a:close/>
                  <a:moveTo>
                    <a:pt x="1275" y="215"/>
                  </a:moveTo>
                  <a:lnTo>
                    <a:pt x="1312" y="270"/>
                  </a:lnTo>
                  <a:lnTo>
                    <a:pt x="1345" y="329"/>
                  </a:lnTo>
                  <a:lnTo>
                    <a:pt x="1374" y="390"/>
                  </a:lnTo>
                  <a:lnTo>
                    <a:pt x="1398" y="454"/>
                  </a:lnTo>
                  <a:lnTo>
                    <a:pt x="1419" y="518"/>
                  </a:lnTo>
                  <a:lnTo>
                    <a:pt x="1436" y="584"/>
                  </a:lnTo>
                  <a:lnTo>
                    <a:pt x="1525" y="567"/>
                  </a:lnTo>
                  <a:lnTo>
                    <a:pt x="1613" y="547"/>
                  </a:lnTo>
                  <a:lnTo>
                    <a:pt x="1577" y="487"/>
                  </a:lnTo>
                  <a:lnTo>
                    <a:pt x="1538" y="432"/>
                  </a:lnTo>
                  <a:lnTo>
                    <a:pt x="1493" y="379"/>
                  </a:lnTo>
                  <a:lnTo>
                    <a:pt x="1445" y="332"/>
                  </a:lnTo>
                  <a:lnTo>
                    <a:pt x="1392" y="287"/>
                  </a:lnTo>
                  <a:lnTo>
                    <a:pt x="1336" y="249"/>
                  </a:lnTo>
                  <a:lnTo>
                    <a:pt x="1275" y="215"/>
                  </a:lnTo>
                  <a:close/>
                  <a:moveTo>
                    <a:pt x="554" y="214"/>
                  </a:moveTo>
                  <a:lnTo>
                    <a:pt x="495" y="249"/>
                  </a:lnTo>
                  <a:lnTo>
                    <a:pt x="438" y="287"/>
                  </a:lnTo>
                  <a:lnTo>
                    <a:pt x="386" y="332"/>
                  </a:lnTo>
                  <a:lnTo>
                    <a:pt x="337" y="379"/>
                  </a:lnTo>
                  <a:lnTo>
                    <a:pt x="293" y="432"/>
                  </a:lnTo>
                  <a:lnTo>
                    <a:pt x="253" y="487"/>
                  </a:lnTo>
                  <a:lnTo>
                    <a:pt x="218" y="546"/>
                  </a:lnTo>
                  <a:lnTo>
                    <a:pt x="306" y="567"/>
                  </a:lnTo>
                  <a:lnTo>
                    <a:pt x="395" y="584"/>
                  </a:lnTo>
                  <a:lnTo>
                    <a:pt x="412" y="520"/>
                  </a:lnTo>
                  <a:lnTo>
                    <a:pt x="432" y="454"/>
                  </a:lnTo>
                  <a:lnTo>
                    <a:pt x="457" y="391"/>
                  </a:lnTo>
                  <a:lnTo>
                    <a:pt x="486" y="329"/>
                  </a:lnTo>
                  <a:lnTo>
                    <a:pt x="517" y="270"/>
                  </a:lnTo>
                  <a:lnTo>
                    <a:pt x="554" y="214"/>
                  </a:lnTo>
                  <a:close/>
                  <a:moveTo>
                    <a:pt x="979" y="136"/>
                  </a:moveTo>
                  <a:lnTo>
                    <a:pt x="979" y="627"/>
                  </a:lnTo>
                  <a:lnTo>
                    <a:pt x="1090" y="623"/>
                  </a:lnTo>
                  <a:lnTo>
                    <a:pt x="1201" y="616"/>
                  </a:lnTo>
                  <a:lnTo>
                    <a:pt x="1310" y="604"/>
                  </a:lnTo>
                  <a:lnTo>
                    <a:pt x="1290" y="533"/>
                  </a:lnTo>
                  <a:lnTo>
                    <a:pt x="1266" y="466"/>
                  </a:lnTo>
                  <a:lnTo>
                    <a:pt x="1240" y="403"/>
                  </a:lnTo>
                  <a:lnTo>
                    <a:pt x="1210" y="346"/>
                  </a:lnTo>
                  <a:lnTo>
                    <a:pt x="1177" y="294"/>
                  </a:lnTo>
                  <a:lnTo>
                    <a:pt x="1142" y="248"/>
                  </a:lnTo>
                  <a:lnTo>
                    <a:pt x="1104" y="210"/>
                  </a:lnTo>
                  <a:lnTo>
                    <a:pt x="1063" y="177"/>
                  </a:lnTo>
                  <a:lnTo>
                    <a:pt x="1022" y="152"/>
                  </a:lnTo>
                  <a:lnTo>
                    <a:pt x="979" y="136"/>
                  </a:lnTo>
                  <a:close/>
                  <a:moveTo>
                    <a:pt x="852" y="136"/>
                  </a:moveTo>
                  <a:lnTo>
                    <a:pt x="808" y="152"/>
                  </a:lnTo>
                  <a:lnTo>
                    <a:pt x="769" y="176"/>
                  </a:lnTo>
                  <a:lnTo>
                    <a:pt x="731" y="206"/>
                  </a:lnTo>
                  <a:lnTo>
                    <a:pt x="697" y="240"/>
                  </a:lnTo>
                  <a:lnTo>
                    <a:pt x="665" y="278"/>
                  </a:lnTo>
                  <a:lnTo>
                    <a:pt x="636" y="320"/>
                  </a:lnTo>
                  <a:lnTo>
                    <a:pt x="610" y="366"/>
                  </a:lnTo>
                  <a:lnTo>
                    <a:pt x="587" y="412"/>
                  </a:lnTo>
                  <a:lnTo>
                    <a:pt x="567" y="461"/>
                  </a:lnTo>
                  <a:lnTo>
                    <a:pt x="549" y="509"/>
                  </a:lnTo>
                  <a:lnTo>
                    <a:pt x="534" y="556"/>
                  </a:lnTo>
                  <a:lnTo>
                    <a:pt x="521" y="604"/>
                  </a:lnTo>
                  <a:lnTo>
                    <a:pt x="630" y="616"/>
                  </a:lnTo>
                  <a:lnTo>
                    <a:pt x="740" y="623"/>
                  </a:lnTo>
                  <a:lnTo>
                    <a:pt x="852" y="627"/>
                  </a:lnTo>
                  <a:lnTo>
                    <a:pt x="852" y="136"/>
                  </a:lnTo>
                  <a:close/>
                  <a:moveTo>
                    <a:pt x="916" y="0"/>
                  </a:moveTo>
                  <a:lnTo>
                    <a:pt x="984" y="3"/>
                  </a:lnTo>
                  <a:lnTo>
                    <a:pt x="1052" y="10"/>
                  </a:lnTo>
                  <a:lnTo>
                    <a:pt x="1121" y="24"/>
                  </a:lnTo>
                  <a:lnTo>
                    <a:pt x="1188" y="41"/>
                  </a:lnTo>
                  <a:lnTo>
                    <a:pt x="1253" y="63"/>
                  </a:lnTo>
                  <a:lnTo>
                    <a:pt x="1316" y="90"/>
                  </a:lnTo>
                  <a:lnTo>
                    <a:pt x="1378" y="123"/>
                  </a:lnTo>
                  <a:lnTo>
                    <a:pt x="1438" y="161"/>
                  </a:lnTo>
                  <a:lnTo>
                    <a:pt x="1495" y="203"/>
                  </a:lnTo>
                  <a:lnTo>
                    <a:pt x="1548" y="251"/>
                  </a:lnTo>
                  <a:lnTo>
                    <a:pt x="1598" y="303"/>
                  </a:lnTo>
                  <a:lnTo>
                    <a:pt x="1645" y="361"/>
                  </a:lnTo>
                  <a:lnTo>
                    <a:pt x="1689" y="424"/>
                  </a:lnTo>
                  <a:lnTo>
                    <a:pt x="1727" y="491"/>
                  </a:lnTo>
                  <a:lnTo>
                    <a:pt x="1761" y="564"/>
                  </a:lnTo>
                  <a:lnTo>
                    <a:pt x="1789" y="642"/>
                  </a:lnTo>
                  <a:lnTo>
                    <a:pt x="1810" y="721"/>
                  </a:lnTo>
                  <a:lnTo>
                    <a:pt x="1824" y="801"/>
                  </a:lnTo>
                  <a:lnTo>
                    <a:pt x="1831" y="881"/>
                  </a:lnTo>
                  <a:lnTo>
                    <a:pt x="1831" y="961"/>
                  </a:lnTo>
                  <a:lnTo>
                    <a:pt x="1823" y="1040"/>
                  </a:lnTo>
                  <a:lnTo>
                    <a:pt x="1808" y="1118"/>
                  </a:lnTo>
                  <a:lnTo>
                    <a:pt x="1789" y="1194"/>
                  </a:lnTo>
                  <a:lnTo>
                    <a:pt x="1761" y="1269"/>
                  </a:lnTo>
                  <a:lnTo>
                    <a:pt x="1727" y="1343"/>
                  </a:lnTo>
                  <a:lnTo>
                    <a:pt x="1687" y="1410"/>
                  </a:lnTo>
                  <a:lnTo>
                    <a:pt x="1645" y="1473"/>
                  </a:lnTo>
                  <a:lnTo>
                    <a:pt x="1598" y="1531"/>
                  </a:lnTo>
                  <a:lnTo>
                    <a:pt x="1547" y="1584"/>
                  </a:lnTo>
                  <a:lnTo>
                    <a:pt x="1493" y="1632"/>
                  </a:lnTo>
                  <a:lnTo>
                    <a:pt x="1436" y="1674"/>
                  </a:lnTo>
                  <a:lnTo>
                    <a:pt x="1377" y="1712"/>
                  </a:lnTo>
                  <a:lnTo>
                    <a:pt x="1315" y="1743"/>
                  </a:lnTo>
                  <a:lnTo>
                    <a:pt x="1251" y="1771"/>
                  </a:lnTo>
                  <a:lnTo>
                    <a:pt x="1185" y="1793"/>
                  </a:lnTo>
                  <a:lnTo>
                    <a:pt x="1118" y="1810"/>
                  </a:lnTo>
                  <a:lnTo>
                    <a:pt x="1050" y="1822"/>
                  </a:lnTo>
                  <a:lnTo>
                    <a:pt x="982" y="1830"/>
                  </a:lnTo>
                  <a:lnTo>
                    <a:pt x="912" y="1831"/>
                  </a:lnTo>
                  <a:lnTo>
                    <a:pt x="844" y="1829"/>
                  </a:lnTo>
                  <a:lnTo>
                    <a:pt x="776" y="1821"/>
                  </a:lnTo>
                  <a:lnTo>
                    <a:pt x="707" y="1808"/>
                  </a:lnTo>
                  <a:lnTo>
                    <a:pt x="640" y="1790"/>
                  </a:lnTo>
                  <a:lnTo>
                    <a:pt x="576" y="1768"/>
                  </a:lnTo>
                  <a:lnTo>
                    <a:pt x="512" y="1739"/>
                  </a:lnTo>
                  <a:lnTo>
                    <a:pt x="450" y="1708"/>
                  </a:lnTo>
                  <a:lnTo>
                    <a:pt x="391" y="1670"/>
                  </a:lnTo>
                  <a:lnTo>
                    <a:pt x="335" y="1626"/>
                  </a:lnTo>
                  <a:lnTo>
                    <a:pt x="281" y="1579"/>
                  </a:lnTo>
                  <a:lnTo>
                    <a:pt x="230" y="1527"/>
                  </a:lnTo>
                  <a:lnTo>
                    <a:pt x="184" y="1470"/>
                  </a:lnTo>
                  <a:lnTo>
                    <a:pt x="142" y="1408"/>
                  </a:lnTo>
                  <a:lnTo>
                    <a:pt x="104" y="1341"/>
                  </a:lnTo>
                  <a:lnTo>
                    <a:pt x="70" y="1269"/>
                  </a:lnTo>
                  <a:lnTo>
                    <a:pt x="68" y="1265"/>
                  </a:lnTo>
                  <a:lnTo>
                    <a:pt x="41" y="1189"/>
                  </a:lnTo>
                  <a:lnTo>
                    <a:pt x="20" y="1110"/>
                  </a:lnTo>
                  <a:lnTo>
                    <a:pt x="7" y="1032"/>
                  </a:lnTo>
                  <a:lnTo>
                    <a:pt x="0" y="952"/>
                  </a:lnTo>
                  <a:lnTo>
                    <a:pt x="0" y="872"/>
                  </a:lnTo>
                  <a:lnTo>
                    <a:pt x="8" y="793"/>
                  </a:lnTo>
                  <a:lnTo>
                    <a:pt x="22" y="715"/>
                  </a:lnTo>
                  <a:lnTo>
                    <a:pt x="42" y="639"/>
                  </a:lnTo>
                  <a:lnTo>
                    <a:pt x="70" y="564"/>
                  </a:lnTo>
                  <a:lnTo>
                    <a:pt x="104" y="491"/>
                  </a:lnTo>
                  <a:lnTo>
                    <a:pt x="142" y="424"/>
                  </a:lnTo>
                  <a:lnTo>
                    <a:pt x="185" y="361"/>
                  </a:lnTo>
                  <a:lnTo>
                    <a:pt x="232" y="303"/>
                  </a:lnTo>
                  <a:lnTo>
                    <a:pt x="282" y="251"/>
                  </a:lnTo>
                  <a:lnTo>
                    <a:pt x="336" y="203"/>
                  </a:lnTo>
                  <a:lnTo>
                    <a:pt x="392" y="160"/>
                  </a:lnTo>
                  <a:lnTo>
                    <a:pt x="453" y="123"/>
                  </a:lnTo>
                  <a:lnTo>
                    <a:pt x="514" y="90"/>
                  </a:lnTo>
                  <a:lnTo>
                    <a:pt x="577" y="63"/>
                  </a:lnTo>
                  <a:lnTo>
                    <a:pt x="643" y="41"/>
                  </a:lnTo>
                  <a:lnTo>
                    <a:pt x="710" y="24"/>
                  </a:lnTo>
                  <a:lnTo>
                    <a:pt x="778" y="10"/>
                  </a:lnTo>
                  <a:lnTo>
                    <a:pt x="846" y="3"/>
                  </a:lnTo>
                  <a:lnTo>
                    <a:pt x="916"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4" name="Freeform 28"/>
            <p:cNvSpPr>
              <a:spLocks/>
            </p:cNvSpPr>
            <p:nvPr/>
          </p:nvSpPr>
          <p:spPr bwMode="auto">
            <a:xfrm>
              <a:off x="5362" y="1036"/>
              <a:ext cx="227" cy="63"/>
            </a:xfrm>
            <a:custGeom>
              <a:avLst/>
              <a:gdLst>
                <a:gd name="T0" fmla="*/ 65 w 454"/>
                <a:gd name="T1" fmla="*/ 0 h 127"/>
                <a:gd name="T2" fmla="*/ 391 w 454"/>
                <a:gd name="T3" fmla="*/ 0 h 127"/>
                <a:gd name="T4" fmla="*/ 411 w 454"/>
                <a:gd name="T5" fmla="*/ 4 h 127"/>
                <a:gd name="T6" fmla="*/ 428 w 454"/>
                <a:gd name="T7" fmla="*/ 12 h 127"/>
                <a:gd name="T8" fmla="*/ 442 w 454"/>
                <a:gd name="T9" fmla="*/ 26 h 127"/>
                <a:gd name="T10" fmla="*/ 452 w 454"/>
                <a:gd name="T11" fmla="*/ 43 h 127"/>
                <a:gd name="T12" fmla="*/ 454 w 454"/>
                <a:gd name="T13" fmla="*/ 63 h 127"/>
                <a:gd name="T14" fmla="*/ 452 w 454"/>
                <a:gd name="T15" fmla="*/ 84 h 127"/>
                <a:gd name="T16" fmla="*/ 442 w 454"/>
                <a:gd name="T17" fmla="*/ 101 h 127"/>
                <a:gd name="T18" fmla="*/ 428 w 454"/>
                <a:gd name="T19" fmla="*/ 114 h 127"/>
                <a:gd name="T20" fmla="*/ 411 w 454"/>
                <a:gd name="T21" fmla="*/ 124 h 127"/>
                <a:gd name="T22" fmla="*/ 391 w 454"/>
                <a:gd name="T23" fmla="*/ 127 h 127"/>
                <a:gd name="T24" fmla="*/ 65 w 454"/>
                <a:gd name="T25" fmla="*/ 127 h 127"/>
                <a:gd name="T26" fmla="*/ 44 w 454"/>
                <a:gd name="T27" fmla="*/ 124 h 127"/>
                <a:gd name="T28" fmla="*/ 26 w 454"/>
                <a:gd name="T29" fmla="*/ 114 h 127"/>
                <a:gd name="T30" fmla="*/ 13 w 454"/>
                <a:gd name="T31" fmla="*/ 101 h 127"/>
                <a:gd name="T32" fmla="*/ 4 w 454"/>
                <a:gd name="T33" fmla="*/ 84 h 127"/>
                <a:gd name="T34" fmla="*/ 0 w 454"/>
                <a:gd name="T35" fmla="*/ 63 h 127"/>
                <a:gd name="T36" fmla="*/ 4 w 454"/>
                <a:gd name="T37" fmla="*/ 43 h 127"/>
                <a:gd name="T38" fmla="*/ 13 w 454"/>
                <a:gd name="T39" fmla="*/ 26 h 127"/>
                <a:gd name="T40" fmla="*/ 26 w 454"/>
                <a:gd name="T41" fmla="*/ 12 h 127"/>
                <a:gd name="T42" fmla="*/ 44 w 454"/>
                <a:gd name="T43" fmla="*/ 4 h 127"/>
                <a:gd name="T44" fmla="*/ 65 w 454"/>
                <a:gd name="T4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4" h="127">
                  <a:moveTo>
                    <a:pt x="65" y="0"/>
                  </a:moveTo>
                  <a:lnTo>
                    <a:pt x="391" y="0"/>
                  </a:lnTo>
                  <a:lnTo>
                    <a:pt x="411" y="4"/>
                  </a:lnTo>
                  <a:lnTo>
                    <a:pt x="428" y="12"/>
                  </a:lnTo>
                  <a:lnTo>
                    <a:pt x="442" y="26"/>
                  </a:lnTo>
                  <a:lnTo>
                    <a:pt x="452" y="43"/>
                  </a:lnTo>
                  <a:lnTo>
                    <a:pt x="454" y="63"/>
                  </a:lnTo>
                  <a:lnTo>
                    <a:pt x="452" y="84"/>
                  </a:lnTo>
                  <a:lnTo>
                    <a:pt x="442" y="101"/>
                  </a:lnTo>
                  <a:lnTo>
                    <a:pt x="428" y="114"/>
                  </a:lnTo>
                  <a:lnTo>
                    <a:pt x="411" y="124"/>
                  </a:lnTo>
                  <a:lnTo>
                    <a:pt x="391" y="127"/>
                  </a:lnTo>
                  <a:lnTo>
                    <a:pt x="65" y="127"/>
                  </a:lnTo>
                  <a:lnTo>
                    <a:pt x="44" y="124"/>
                  </a:lnTo>
                  <a:lnTo>
                    <a:pt x="26" y="114"/>
                  </a:lnTo>
                  <a:lnTo>
                    <a:pt x="13" y="101"/>
                  </a:lnTo>
                  <a:lnTo>
                    <a:pt x="4" y="84"/>
                  </a:lnTo>
                  <a:lnTo>
                    <a:pt x="0" y="63"/>
                  </a:lnTo>
                  <a:lnTo>
                    <a:pt x="4" y="43"/>
                  </a:lnTo>
                  <a:lnTo>
                    <a:pt x="13" y="26"/>
                  </a:lnTo>
                  <a:lnTo>
                    <a:pt x="26" y="12"/>
                  </a:lnTo>
                  <a:lnTo>
                    <a:pt x="44" y="4"/>
                  </a:lnTo>
                  <a:lnTo>
                    <a:pt x="6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5" name="Freeform 29"/>
            <p:cNvSpPr>
              <a:spLocks/>
            </p:cNvSpPr>
            <p:nvPr/>
          </p:nvSpPr>
          <p:spPr bwMode="auto">
            <a:xfrm>
              <a:off x="5329" y="780"/>
              <a:ext cx="208" cy="139"/>
            </a:xfrm>
            <a:custGeom>
              <a:avLst/>
              <a:gdLst>
                <a:gd name="T0" fmla="*/ 361 w 415"/>
                <a:gd name="T1" fmla="*/ 0 h 279"/>
                <a:gd name="T2" fmla="*/ 379 w 415"/>
                <a:gd name="T3" fmla="*/ 6 h 279"/>
                <a:gd name="T4" fmla="*/ 396 w 415"/>
                <a:gd name="T5" fmla="*/ 16 h 279"/>
                <a:gd name="T6" fmla="*/ 408 w 415"/>
                <a:gd name="T7" fmla="*/ 33 h 279"/>
                <a:gd name="T8" fmla="*/ 415 w 415"/>
                <a:gd name="T9" fmla="*/ 52 h 279"/>
                <a:gd name="T10" fmla="*/ 415 w 415"/>
                <a:gd name="T11" fmla="*/ 71 h 279"/>
                <a:gd name="T12" fmla="*/ 409 w 415"/>
                <a:gd name="T13" fmla="*/ 90 h 279"/>
                <a:gd name="T14" fmla="*/ 397 w 415"/>
                <a:gd name="T15" fmla="*/ 107 h 279"/>
                <a:gd name="T16" fmla="*/ 382 w 415"/>
                <a:gd name="T17" fmla="*/ 119 h 279"/>
                <a:gd name="T18" fmla="*/ 332 w 415"/>
                <a:gd name="T19" fmla="*/ 145 h 279"/>
                <a:gd name="T20" fmla="*/ 289 w 415"/>
                <a:gd name="T21" fmla="*/ 169 h 279"/>
                <a:gd name="T22" fmla="*/ 249 w 415"/>
                <a:gd name="T23" fmla="*/ 188 h 279"/>
                <a:gd name="T24" fmla="*/ 216 w 415"/>
                <a:gd name="T25" fmla="*/ 207 h 279"/>
                <a:gd name="T26" fmla="*/ 188 w 415"/>
                <a:gd name="T27" fmla="*/ 221 h 279"/>
                <a:gd name="T28" fmla="*/ 163 w 415"/>
                <a:gd name="T29" fmla="*/ 234 h 279"/>
                <a:gd name="T30" fmla="*/ 143 w 415"/>
                <a:gd name="T31" fmla="*/ 245 h 279"/>
                <a:gd name="T32" fmla="*/ 126 w 415"/>
                <a:gd name="T33" fmla="*/ 254 h 279"/>
                <a:gd name="T34" fmla="*/ 111 w 415"/>
                <a:gd name="T35" fmla="*/ 262 h 279"/>
                <a:gd name="T36" fmla="*/ 100 w 415"/>
                <a:gd name="T37" fmla="*/ 267 h 279"/>
                <a:gd name="T38" fmla="*/ 92 w 415"/>
                <a:gd name="T39" fmla="*/ 271 h 279"/>
                <a:gd name="T40" fmla="*/ 84 w 415"/>
                <a:gd name="T41" fmla="*/ 275 h 279"/>
                <a:gd name="T42" fmla="*/ 79 w 415"/>
                <a:gd name="T43" fmla="*/ 276 h 279"/>
                <a:gd name="T44" fmla="*/ 75 w 415"/>
                <a:gd name="T45" fmla="*/ 277 h 279"/>
                <a:gd name="T46" fmla="*/ 72 w 415"/>
                <a:gd name="T47" fmla="*/ 279 h 279"/>
                <a:gd name="T48" fmla="*/ 69 w 415"/>
                <a:gd name="T49" fmla="*/ 279 h 279"/>
                <a:gd name="T50" fmla="*/ 66 w 415"/>
                <a:gd name="T51" fmla="*/ 279 h 279"/>
                <a:gd name="T52" fmla="*/ 63 w 415"/>
                <a:gd name="T53" fmla="*/ 279 h 279"/>
                <a:gd name="T54" fmla="*/ 43 w 415"/>
                <a:gd name="T55" fmla="*/ 276 h 279"/>
                <a:gd name="T56" fmla="*/ 26 w 415"/>
                <a:gd name="T57" fmla="*/ 267 h 279"/>
                <a:gd name="T58" fmla="*/ 13 w 415"/>
                <a:gd name="T59" fmla="*/ 255 h 279"/>
                <a:gd name="T60" fmla="*/ 4 w 415"/>
                <a:gd name="T61" fmla="*/ 239 h 279"/>
                <a:gd name="T62" fmla="*/ 0 w 415"/>
                <a:gd name="T63" fmla="*/ 222 h 279"/>
                <a:gd name="T64" fmla="*/ 0 w 415"/>
                <a:gd name="T65" fmla="*/ 204 h 279"/>
                <a:gd name="T66" fmla="*/ 6 w 415"/>
                <a:gd name="T67" fmla="*/ 187 h 279"/>
                <a:gd name="T68" fmla="*/ 17 w 415"/>
                <a:gd name="T69" fmla="*/ 171 h 279"/>
                <a:gd name="T70" fmla="*/ 33 w 415"/>
                <a:gd name="T71" fmla="*/ 159 h 279"/>
                <a:gd name="T72" fmla="*/ 323 w 415"/>
                <a:gd name="T73" fmla="*/ 7 h 279"/>
                <a:gd name="T74" fmla="*/ 341 w 415"/>
                <a:gd name="T75" fmla="*/ 0 h 279"/>
                <a:gd name="T76" fmla="*/ 361 w 415"/>
                <a:gd name="T77"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5" h="279">
                  <a:moveTo>
                    <a:pt x="361" y="0"/>
                  </a:moveTo>
                  <a:lnTo>
                    <a:pt x="379" y="6"/>
                  </a:lnTo>
                  <a:lnTo>
                    <a:pt x="396" y="16"/>
                  </a:lnTo>
                  <a:lnTo>
                    <a:pt x="408" y="33"/>
                  </a:lnTo>
                  <a:lnTo>
                    <a:pt x="415" y="52"/>
                  </a:lnTo>
                  <a:lnTo>
                    <a:pt x="415" y="71"/>
                  </a:lnTo>
                  <a:lnTo>
                    <a:pt x="409" y="90"/>
                  </a:lnTo>
                  <a:lnTo>
                    <a:pt x="397" y="107"/>
                  </a:lnTo>
                  <a:lnTo>
                    <a:pt x="382" y="119"/>
                  </a:lnTo>
                  <a:lnTo>
                    <a:pt x="332" y="145"/>
                  </a:lnTo>
                  <a:lnTo>
                    <a:pt x="289" y="169"/>
                  </a:lnTo>
                  <a:lnTo>
                    <a:pt x="249" y="188"/>
                  </a:lnTo>
                  <a:lnTo>
                    <a:pt x="216" y="207"/>
                  </a:lnTo>
                  <a:lnTo>
                    <a:pt x="188" y="221"/>
                  </a:lnTo>
                  <a:lnTo>
                    <a:pt x="163" y="234"/>
                  </a:lnTo>
                  <a:lnTo>
                    <a:pt x="143" y="245"/>
                  </a:lnTo>
                  <a:lnTo>
                    <a:pt x="126" y="254"/>
                  </a:lnTo>
                  <a:lnTo>
                    <a:pt x="111" y="262"/>
                  </a:lnTo>
                  <a:lnTo>
                    <a:pt x="100" y="267"/>
                  </a:lnTo>
                  <a:lnTo>
                    <a:pt x="92" y="271"/>
                  </a:lnTo>
                  <a:lnTo>
                    <a:pt x="84" y="275"/>
                  </a:lnTo>
                  <a:lnTo>
                    <a:pt x="79" y="276"/>
                  </a:lnTo>
                  <a:lnTo>
                    <a:pt x="75" y="277"/>
                  </a:lnTo>
                  <a:lnTo>
                    <a:pt x="72" y="279"/>
                  </a:lnTo>
                  <a:lnTo>
                    <a:pt x="69" y="279"/>
                  </a:lnTo>
                  <a:lnTo>
                    <a:pt x="66" y="279"/>
                  </a:lnTo>
                  <a:lnTo>
                    <a:pt x="63" y="279"/>
                  </a:lnTo>
                  <a:lnTo>
                    <a:pt x="43" y="276"/>
                  </a:lnTo>
                  <a:lnTo>
                    <a:pt x="26" y="267"/>
                  </a:lnTo>
                  <a:lnTo>
                    <a:pt x="13" y="255"/>
                  </a:lnTo>
                  <a:lnTo>
                    <a:pt x="4" y="239"/>
                  </a:lnTo>
                  <a:lnTo>
                    <a:pt x="0" y="222"/>
                  </a:lnTo>
                  <a:lnTo>
                    <a:pt x="0" y="204"/>
                  </a:lnTo>
                  <a:lnTo>
                    <a:pt x="6" y="187"/>
                  </a:lnTo>
                  <a:lnTo>
                    <a:pt x="17" y="171"/>
                  </a:lnTo>
                  <a:lnTo>
                    <a:pt x="33" y="159"/>
                  </a:lnTo>
                  <a:lnTo>
                    <a:pt x="323" y="7"/>
                  </a:lnTo>
                  <a:lnTo>
                    <a:pt x="341" y="0"/>
                  </a:lnTo>
                  <a:lnTo>
                    <a:pt x="36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6" name="Freeform 30"/>
            <p:cNvSpPr>
              <a:spLocks/>
            </p:cNvSpPr>
            <p:nvPr/>
          </p:nvSpPr>
          <p:spPr bwMode="auto">
            <a:xfrm>
              <a:off x="4114" y="1036"/>
              <a:ext cx="227" cy="63"/>
            </a:xfrm>
            <a:custGeom>
              <a:avLst/>
              <a:gdLst>
                <a:gd name="T0" fmla="*/ 63 w 454"/>
                <a:gd name="T1" fmla="*/ 0 h 127"/>
                <a:gd name="T2" fmla="*/ 391 w 454"/>
                <a:gd name="T3" fmla="*/ 0 h 127"/>
                <a:gd name="T4" fmla="*/ 410 w 454"/>
                <a:gd name="T5" fmla="*/ 4 h 127"/>
                <a:gd name="T6" fmla="*/ 427 w 454"/>
                <a:gd name="T7" fmla="*/ 12 h 127"/>
                <a:gd name="T8" fmla="*/ 440 w 454"/>
                <a:gd name="T9" fmla="*/ 26 h 127"/>
                <a:gd name="T10" fmla="*/ 450 w 454"/>
                <a:gd name="T11" fmla="*/ 43 h 127"/>
                <a:gd name="T12" fmla="*/ 454 w 454"/>
                <a:gd name="T13" fmla="*/ 63 h 127"/>
                <a:gd name="T14" fmla="*/ 450 w 454"/>
                <a:gd name="T15" fmla="*/ 84 h 127"/>
                <a:gd name="T16" fmla="*/ 440 w 454"/>
                <a:gd name="T17" fmla="*/ 101 h 127"/>
                <a:gd name="T18" fmla="*/ 427 w 454"/>
                <a:gd name="T19" fmla="*/ 114 h 127"/>
                <a:gd name="T20" fmla="*/ 410 w 454"/>
                <a:gd name="T21" fmla="*/ 124 h 127"/>
                <a:gd name="T22" fmla="*/ 391 w 454"/>
                <a:gd name="T23" fmla="*/ 127 h 127"/>
                <a:gd name="T24" fmla="*/ 63 w 454"/>
                <a:gd name="T25" fmla="*/ 127 h 127"/>
                <a:gd name="T26" fmla="*/ 43 w 454"/>
                <a:gd name="T27" fmla="*/ 124 h 127"/>
                <a:gd name="T28" fmla="*/ 26 w 454"/>
                <a:gd name="T29" fmla="*/ 114 h 127"/>
                <a:gd name="T30" fmla="*/ 11 w 454"/>
                <a:gd name="T31" fmla="*/ 101 h 127"/>
                <a:gd name="T32" fmla="*/ 2 w 454"/>
                <a:gd name="T33" fmla="*/ 84 h 127"/>
                <a:gd name="T34" fmla="*/ 0 w 454"/>
                <a:gd name="T35" fmla="*/ 63 h 127"/>
                <a:gd name="T36" fmla="*/ 2 w 454"/>
                <a:gd name="T37" fmla="*/ 43 h 127"/>
                <a:gd name="T38" fmla="*/ 11 w 454"/>
                <a:gd name="T39" fmla="*/ 26 h 127"/>
                <a:gd name="T40" fmla="*/ 26 w 454"/>
                <a:gd name="T41" fmla="*/ 12 h 127"/>
                <a:gd name="T42" fmla="*/ 43 w 454"/>
                <a:gd name="T43" fmla="*/ 4 h 127"/>
                <a:gd name="T44" fmla="*/ 63 w 454"/>
                <a:gd name="T4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4" h="127">
                  <a:moveTo>
                    <a:pt x="63" y="0"/>
                  </a:moveTo>
                  <a:lnTo>
                    <a:pt x="391" y="0"/>
                  </a:lnTo>
                  <a:lnTo>
                    <a:pt x="410" y="4"/>
                  </a:lnTo>
                  <a:lnTo>
                    <a:pt x="427" y="12"/>
                  </a:lnTo>
                  <a:lnTo>
                    <a:pt x="440" y="26"/>
                  </a:lnTo>
                  <a:lnTo>
                    <a:pt x="450" y="43"/>
                  </a:lnTo>
                  <a:lnTo>
                    <a:pt x="454" y="63"/>
                  </a:lnTo>
                  <a:lnTo>
                    <a:pt x="450" y="84"/>
                  </a:lnTo>
                  <a:lnTo>
                    <a:pt x="440" y="101"/>
                  </a:lnTo>
                  <a:lnTo>
                    <a:pt x="427" y="114"/>
                  </a:lnTo>
                  <a:lnTo>
                    <a:pt x="410" y="124"/>
                  </a:lnTo>
                  <a:lnTo>
                    <a:pt x="391" y="127"/>
                  </a:lnTo>
                  <a:lnTo>
                    <a:pt x="63" y="127"/>
                  </a:lnTo>
                  <a:lnTo>
                    <a:pt x="43" y="124"/>
                  </a:lnTo>
                  <a:lnTo>
                    <a:pt x="26" y="114"/>
                  </a:lnTo>
                  <a:lnTo>
                    <a:pt x="11" y="101"/>
                  </a:lnTo>
                  <a:lnTo>
                    <a:pt x="2" y="84"/>
                  </a:lnTo>
                  <a:lnTo>
                    <a:pt x="0" y="63"/>
                  </a:lnTo>
                  <a:lnTo>
                    <a:pt x="2" y="43"/>
                  </a:lnTo>
                  <a:lnTo>
                    <a:pt x="11" y="26"/>
                  </a:lnTo>
                  <a:lnTo>
                    <a:pt x="26" y="12"/>
                  </a:lnTo>
                  <a:lnTo>
                    <a:pt x="43" y="4"/>
                  </a:lnTo>
                  <a:lnTo>
                    <a:pt x="6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7" name="Freeform 31"/>
            <p:cNvSpPr>
              <a:spLocks/>
            </p:cNvSpPr>
            <p:nvPr/>
          </p:nvSpPr>
          <p:spPr bwMode="auto">
            <a:xfrm>
              <a:off x="4166" y="780"/>
              <a:ext cx="207" cy="139"/>
            </a:xfrm>
            <a:custGeom>
              <a:avLst/>
              <a:gdLst>
                <a:gd name="T0" fmla="*/ 54 w 415"/>
                <a:gd name="T1" fmla="*/ 0 h 279"/>
                <a:gd name="T2" fmla="*/ 74 w 415"/>
                <a:gd name="T3" fmla="*/ 0 h 279"/>
                <a:gd name="T4" fmla="*/ 92 w 415"/>
                <a:gd name="T5" fmla="*/ 7 h 279"/>
                <a:gd name="T6" fmla="*/ 382 w 415"/>
                <a:gd name="T7" fmla="*/ 159 h 279"/>
                <a:gd name="T8" fmla="*/ 398 w 415"/>
                <a:gd name="T9" fmla="*/ 171 h 279"/>
                <a:gd name="T10" fmla="*/ 410 w 415"/>
                <a:gd name="T11" fmla="*/ 187 h 279"/>
                <a:gd name="T12" fmla="*/ 415 w 415"/>
                <a:gd name="T13" fmla="*/ 204 h 279"/>
                <a:gd name="T14" fmla="*/ 415 w 415"/>
                <a:gd name="T15" fmla="*/ 222 h 279"/>
                <a:gd name="T16" fmla="*/ 411 w 415"/>
                <a:gd name="T17" fmla="*/ 239 h 279"/>
                <a:gd name="T18" fmla="*/ 402 w 415"/>
                <a:gd name="T19" fmla="*/ 255 h 279"/>
                <a:gd name="T20" fmla="*/ 389 w 415"/>
                <a:gd name="T21" fmla="*/ 267 h 279"/>
                <a:gd name="T22" fmla="*/ 373 w 415"/>
                <a:gd name="T23" fmla="*/ 276 h 279"/>
                <a:gd name="T24" fmla="*/ 352 w 415"/>
                <a:gd name="T25" fmla="*/ 279 h 279"/>
                <a:gd name="T26" fmla="*/ 349 w 415"/>
                <a:gd name="T27" fmla="*/ 279 h 279"/>
                <a:gd name="T28" fmla="*/ 345 w 415"/>
                <a:gd name="T29" fmla="*/ 279 h 279"/>
                <a:gd name="T30" fmla="*/ 343 w 415"/>
                <a:gd name="T31" fmla="*/ 279 h 279"/>
                <a:gd name="T32" fmla="*/ 339 w 415"/>
                <a:gd name="T33" fmla="*/ 277 h 279"/>
                <a:gd name="T34" fmla="*/ 334 w 415"/>
                <a:gd name="T35" fmla="*/ 276 h 279"/>
                <a:gd name="T36" fmla="*/ 327 w 415"/>
                <a:gd name="T37" fmla="*/ 274 h 279"/>
                <a:gd name="T38" fmla="*/ 319 w 415"/>
                <a:gd name="T39" fmla="*/ 270 h 279"/>
                <a:gd name="T40" fmla="*/ 309 w 415"/>
                <a:gd name="T41" fmla="*/ 264 h 279"/>
                <a:gd name="T42" fmla="*/ 295 w 415"/>
                <a:gd name="T43" fmla="*/ 256 h 279"/>
                <a:gd name="T44" fmla="*/ 278 w 415"/>
                <a:gd name="T45" fmla="*/ 249 h 279"/>
                <a:gd name="T46" fmla="*/ 259 w 415"/>
                <a:gd name="T47" fmla="*/ 238 h 279"/>
                <a:gd name="T48" fmla="*/ 234 w 415"/>
                <a:gd name="T49" fmla="*/ 225 h 279"/>
                <a:gd name="T50" fmla="*/ 205 w 415"/>
                <a:gd name="T51" fmla="*/ 209 h 279"/>
                <a:gd name="T52" fmla="*/ 171 w 415"/>
                <a:gd name="T53" fmla="*/ 191 h 279"/>
                <a:gd name="T54" fmla="*/ 131 w 415"/>
                <a:gd name="T55" fmla="*/ 170 h 279"/>
                <a:gd name="T56" fmla="*/ 86 w 415"/>
                <a:gd name="T57" fmla="*/ 146 h 279"/>
                <a:gd name="T58" fmla="*/ 33 w 415"/>
                <a:gd name="T59" fmla="*/ 119 h 279"/>
                <a:gd name="T60" fmla="*/ 17 w 415"/>
                <a:gd name="T61" fmla="*/ 107 h 279"/>
                <a:gd name="T62" fmla="*/ 6 w 415"/>
                <a:gd name="T63" fmla="*/ 90 h 279"/>
                <a:gd name="T64" fmla="*/ 0 w 415"/>
                <a:gd name="T65" fmla="*/ 71 h 279"/>
                <a:gd name="T66" fmla="*/ 0 w 415"/>
                <a:gd name="T67" fmla="*/ 52 h 279"/>
                <a:gd name="T68" fmla="*/ 7 w 415"/>
                <a:gd name="T69" fmla="*/ 33 h 279"/>
                <a:gd name="T70" fmla="*/ 19 w 415"/>
                <a:gd name="T71" fmla="*/ 16 h 279"/>
                <a:gd name="T72" fmla="*/ 36 w 415"/>
                <a:gd name="T73" fmla="*/ 6 h 279"/>
                <a:gd name="T74" fmla="*/ 54 w 415"/>
                <a:gd name="T75"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5" h="279">
                  <a:moveTo>
                    <a:pt x="54" y="0"/>
                  </a:moveTo>
                  <a:lnTo>
                    <a:pt x="74" y="0"/>
                  </a:lnTo>
                  <a:lnTo>
                    <a:pt x="92" y="7"/>
                  </a:lnTo>
                  <a:lnTo>
                    <a:pt x="382" y="159"/>
                  </a:lnTo>
                  <a:lnTo>
                    <a:pt x="398" y="171"/>
                  </a:lnTo>
                  <a:lnTo>
                    <a:pt x="410" y="187"/>
                  </a:lnTo>
                  <a:lnTo>
                    <a:pt x="415" y="204"/>
                  </a:lnTo>
                  <a:lnTo>
                    <a:pt x="415" y="222"/>
                  </a:lnTo>
                  <a:lnTo>
                    <a:pt x="411" y="239"/>
                  </a:lnTo>
                  <a:lnTo>
                    <a:pt x="402" y="255"/>
                  </a:lnTo>
                  <a:lnTo>
                    <a:pt x="389" y="267"/>
                  </a:lnTo>
                  <a:lnTo>
                    <a:pt x="373" y="276"/>
                  </a:lnTo>
                  <a:lnTo>
                    <a:pt x="352" y="279"/>
                  </a:lnTo>
                  <a:lnTo>
                    <a:pt x="349" y="279"/>
                  </a:lnTo>
                  <a:lnTo>
                    <a:pt x="345" y="279"/>
                  </a:lnTo>
                  <a:lnTo>
                    <a:pt x="343" y="279"/>
                  </a:lnTo>
                  <a:lnTo>
                    <a:pt x="339" y="277"/>
                  </a:lnTo>
                  <a:lnTo>
                    <a:pt x="334" y="276"/>
                  </a:lnTo>
                  <a:lnTo>
                    <a:pt x="327" y="274"/>
                  </a:lnTo>
                  <a:lnTo>
                    <a:pt x="319" y="270"/>
                  </a:lnTo>
                  <a:lnTo>
                    <a:pt x="309" y="264"/>
                  </a:lnTo>
                  <a:lnTo>
                    <a:pt x="295" y="256"/>
                  </a:lnTo>
                  <a:lnTo>
                    <a:pt x="278" y="249"/>
                  </a:lnTo>
                  <a:lnTo>
                    <a:pt x="259" y="238"/>
                  </a:lnTo>
                  <a:lnTo>
                    <a:pt x="234" y="225"/>
                  </a:lnTo>
                  <a:lnTo>
                    <a:pt x="205" y="209"/>
                  </a:lnTo>
                  <a:lnTo>
                    <a:pt x="171" y="191"/>
                  </a:lnTo>
                  <a:lnTo>
                    <a:pt x="131" y="170"/>
                  </a:lnTo>
                  <a:lnTo>
                    <a:pt x="86" y="146"/>
                  </a:lnTo>
                  <a:lnTo>
                    <a:pt x="33" y="119"/>
                  </a:lnTo>
                  <a:lnTo>
                    <a:pt x="17" y="107"/>
                  </a:lnTo>
                  <a:lnTo>
                    <a:pt x="6" y="90"/>
                  </a:lnTo>
                  <a:lnTo>
                    <a:pt x="0" y="71"/>
                  </a:lnTo>
                  <a:lnTo>
                    <a:pt x="0" y="52"/>
                  </a:lnTo>
                  <a:lnTo>
                    <a:pt x="7" y="33"/>
                  </a:lnTo>
                  <a:lnTo>
                    <a:pt x="19" y="16"/>
                  </a:lnTo>
                  <a:lnTo>
                    <a:pt x="36" y="6"/>
                  </a:lnTo>
                  <a:lnTo>
                    <a:pt x="5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8" name="Freeform 32"/>
            <p:cNvSpPr>
              <a:spLocks/>
            </p:cNvSpPr>
            <p:nvPr/>
          </p:nvSpPr>
          <p:spPr bwMode="auto">
            <a:xfrm>
              <a:off x="5329" y="1202"/>
              <a:ext cx="208" cy="139"/>
            </a:xfrm>
            <a:custGeom>
              <a:avLst/>
              <a:gdLst>
                <a:gd name="T0" fmla="*/ 54 w 415"/>
                <a:gd name="T1" fmla="*/ 0 h 278"/>
                <a:gd name="T2" fmla="*/ 73 w 415"/>
                <a:gd name="T3" fmla="*/ 0 h 278"/>
                <a:gd name="T4" fmla="*/ 92 w 415"/>
                <a:gd name="T5" fmla="*/ 6 h 278"/>
                <a:gd name="T6" fmla="*/ 382 w 415"/>
                <a:gd name="T7" fmla="*/ 158 h 278"/>
                <a:gd name="T8" fmla="*/ 397 w 415"/>
                <a:gd name="T9" fmla="*/ 172 h 278"/>
                <a:gd name="T10" fmla="*/ 409 w 415"/>
                <a:gd name="T11" fmla="*/ 186 h 278"/>
                <a:gd name="T12" fmla="*/ 415 w 415"/>
                <a:gd name="T13" fmla="*/ 203 h 278"/>
                <a:gd name="T14" fmla="*/ 415 w 415"/>
                <a:gd name="T15" fmla="*/ 221 h 278"/>
                <a:gd name="T16" fmla="*/ 411 w 415"/>
                <a:gd name="T17" fmla="*/ 238 h 278"/>
                <a:gd name="T18" fmla="*/ 401 w 415"/>
                <a:gd name="T19" fmla="*/ 254 h 278"/>
                <a:gd name="T20" fmla="*/ 388 w 415"/>
                <a:gd name="T21" fmla="*/ 267 h 278"/>
                <a:gd name="T22" fmla="*/ 373 w 415"/>
                <a:gd name="T23" fmla="*/ 275 h 278"/>
                <a:gd name="T24" fmla="*/ 352 w 415"/>
                <a:gd name="T25" fmla="*/ 278 h 278"/>
                <a:gd name="T26" fmla="*/ 349 w 415"/>
                <a:gd name="T27" fmla="*/ 278 h 278"/>
                <a:gd name="T28" fmla="*/ 345 w 415"/>
                <a:gd name="T29" fmla="*/ 278 h 278"/>
                <a:gd name="T30" fmla="*/ 342 w 415"/>
                <a:gd name="T31" fmla="*/ 278 h 278"/>
                <a:gd name="T32" fmla="*/ 338 w 415"/>
                <a:gd name="T33" fmla="*/ 277 h 278"/>
                <a:gd name="T34" fmla="*/ 333 w 415"/>
                <a:gd name="T35" fmla="*/ 275 h 278"/>
                <a:gd name="T36" fmla="*/ 327 w 415"/>
                <a:gd name="T37" fmla="*/ 273 h 278"/>
                <a:gd name="T38" fmla="*/ 319 w 415"/>
                <a:gd name="T39" fmla="*/ 269 h 278"/>
                <a:gd name="T40" fmla="*/ 308 w 415"/>
                <a:gd name="T41" fmla="*/ 263 h 278"/>
                <a:gd name="T42" fmla="*/ 295 w 415"/>
                <a:gd name="T43" fmla="*/ 257 h 278"/>
                <a:gd name="T44" fmla="*/ 278 w 415"/>
                <a:gd name="T45" fmla="*/ 248 h 278"/>
                <a:gd name="T46" fmla="*/ 258 w 415"/>
                <a:gd name="T47" fmla="*/ 237 h 278"/>
                <a:gd name="T48" fmla="*/ 233 w 415"/>
                <a:gd name="T49" fmla="*/ 224 h 278"/>
                <a:gd name="T50" fmla="*/ 205 w 415"/>
                <a:gd name="T51" fmla="*/ 208 h 278"/>
                <a:gd name="T52" fmla="*/ 171 w 415"/>
                <a:gd name="T53" fmla="*/ 191 h 278"/>
                <a:gd name="T54" fmla="*/ 131 w 415"/>
                <a:gd name="T55" fmla="*/ 170 h 278"/>
                <a:gd name="T56" fmla="*/ 85 w 415"/>
                <a:gd name="T57" fmla="*/ 145 h 278"/>
                <a:gd name="T58" fmla="*/ 33 w 415"/>
                <a:gd name="T59" fmla="*/ 118 h 278"/>
                <a:gd name="T60" fmla="*/ 17 w 415"/>
                <a:gd name="T61" fmla="*/ 106 h 278"/>
                <a:gd name="T62" fmla="*/ 6 w 415"/>
                <a:gd name="T63" fmla="*/ 90 h 278"/>
                <a:gd name="T64" fmla="*/ 0 w 415"/>
                <a:gd name="T65" fmla="*/ 72 h 278"/>
                <a:gd name="T66" fmla="*/ 0 w 415"/>
                <a:gd name="T67" fmla="*/ 52 h 278"/>
                <a:gd name="T68" fmla="*/ 6 w 415"/>
                <a:gd name="T69" fmla="*/ 32 h 278"/>
                <a:gd name="T70" fmla="*/ 20 w 415"/>
                <a:gd name="T71" fmla="*/ 17 h 278"/>
                <a:gd name="T72" fmla="*/ 35 w 415"/>
                <a:gd name="T73" fmla="*/ 5 h 278"/>
                <a:gd name="T74" fmla="*/ 54 w 415"/>
                <a:gd name="T75"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5" h="278">
                  <a:moveTo>
                    <a:pt x="54" y="0"/>
                  </a:moveTo>
                  <a:lnTo>
                    <a:pt x="73" y="0"/>
                  </a:lnTo>
                  <a:lnTo>
                    <a:pt x="92" y="6"/>
                  </a:lnTo>
                  <a:lnTo>
                    <a:pt x="382" y="158"/>
                  </a:lnTo>
                  <a:lnTo>
                    <a:pt x="397" y="172"/>
                  </a:lnTo>
                  <a:lnTo>
                    <a:pt x="409" y="186"/>
                  </a:lnTo>
                  <a:lnTo>
                    <a:pt x="415" y="203"/>
                  </a:lnTo>
                  <a:lnTo>
                    <a:pt x="415" y="221"/>
                  </a:lnTo>
                  <a:lnTo>
                    <a:pt x="411" y="238"/>
                  </a:lnTo>
                  <a:lnTo>
                    <a:pt x="401" y="254"/>
                  </a:lnTo>
                  <a:lnTo>
                    <a:pt x="388" y="267"/>
                  </a:lnTo>
                  <a:lnTo>
                    <a:pt x="373" y="275"/>
                  </a:lnTo>
                  <a:lnTo>
                    <a:pt x="352" y="278"/>
                  </a:lnTo>
                  <a:lnTo>
                    <a:pt x="349" y="278"/>
                  </a:lnTo>
                  <a:lnTo>
                    <a:pt x="345" y="278"/>
                  </a:lnTo>
                  <a:lnTo>
                    <a:pt x="342" y="278"/>
                  </a:lnTo>
                  <a:lnTo>
                    <a:pt x="338" y="277"/>
                  </a:lnTo>
                  <a:lnTo>
                    <a:pt x="333" y="275"/>
                  </a:lnTo>
                  <a:lnTo>
                    <a:pt x="327" y="273"/>
                  </a:lnTo>
                  <a:lnTo>
                    <a:pt x="319" y="269"/>
                  </a:lnTo>
                  <a:lnTo>
                    <a:pt x="308" y="263"/>
                  </a:lnTo>
                  <a:lnTo>
                    <a:pt x="295" y="257"/>
                  </a:lnTo>
                  <a:lnTo>
                    <a:pt x="278" y="248"/>
                  </a:lnTo>
                  <a:lnTo>
                    <a:pt x="258" y="237"/>
                  </a:lnTo>
                  <a:lnTo>
                    <a:pt x="233" y="224"/>
                  </a:lnTo>
                  <a:lnTo>
                    <a:pt x="205" y="208"/>
                  </a:lnTo>
                  <a:lnTo>
                    <a:pt x="171" y="191"/>
                  </a:lnTo>
                  <a:lnTo>
                    <a:pt x="131" y="170"/>
                  </a:lnTo>
                  <a:lnTo>
                    <a:pt x="85" y="145"/>
                  </a:lnTo>
                  <a:lnTo>
                    <a:pt x="33" y="118"/>
                  </a:lnTo>
                  <a:lnTo>
                    <a:pt x="17" y="106"/>
                  </a:lnTo>
                  <a:lnTo>
                    <a:pt x="6" y="90"/>
                  </a:lnTo>
                  <a:lnTo>
                    <a:pt x="0" y="72"/>
                  </a:lnTo>
                  <a:lnTo>
                    <a:pt x="0" y="52"/>
                  </a:lnTo>
                  <a:lnTo>
                    <a:pt x="6" y="32"/>
                  </a:lnTo>
                  <a:lnTo>
                    <a:pt x="20" y="17"/>
                  </a:lnTo>
                  <a:lnTo>
                    <a:pt x="35" y="5"/>
                  </a:lnTo>
                  <a:lnTo>
                    <a:pt x="54"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9" name="Freeform 33"/>
            <p:cNvSpPr>
              <a:spLocks/>
            </p:cNvSpPr>
            <p:nvPr/>
          </p:nvSpPr>
          <p:spPr bwMode="auto">
            <a:xfrm>
              <a:off x="4166" y="1202"/>
              <a:ext cx="207" cy="139"/>
            </a:xfrm>
            <a:custGeom>
              <a:avLst/>
              <a:gdLst>
                <a:gd name="T0" fmla="*/ 361 w 415"/>
                <a:gd name="T1" fmla="*/ 0 h 278"/>
                <a:gd name="T2" fmla="*/ 379 w 415"/>
                <a:gd name="T3" fmla="*/ 5 h 278"/>
                <a:gd name="T4" fmla="*/ 397 w 415"/>
                <a:gd name="T5" fmla="*/ 17 h 278"/>
                <a:gd name="T6" fmla="*/ 408 w 415"/>
                <a:gd name="T7" fmla="*/ 32 h 278"/>
                <a:gd name="T8" fmla="*/ 415 w 415"/>
                <a:gd name="T9" fmla="*/ 52 h 278"/>
                <a:gd name="T10" fmla="*/ 415 w 415"/>
                <a:gd name="T11" fmla="*/ 72 h 278"/>
                <a:gd name="T12" fmla="*/ 410 w 415"/>
                <a:gd name="T13" fmla="*/ 90 h 278"/>
                <a:gd name="T14" fmla="*/ 398 w 415"/>
                <a:gd name="T15" fmla="*/ 106 h 278"/>
                <a:gd name="T16" fmla="*/ 382 w 415"/>
                <a:gd name="T17" fmla="*/ 118 h 278"/>
                <a:gd name="T18" fmla="*/ 92 w 415"/>
                <a:gd name="T19" fmla="*/ 271 h 278"/>
                <a:gd name="T20" fmla="*/ 74 w 415"/>
                <a:gd name="T21" fmla="*/ 278 h 278"/>
                <a:gd name="T22" fmla="*/ 54 w 415"/>
                <a:gd name="T23" fmla="*/ 278 h 278"/>
                <a:gd name="T24" fmla="*/ 36 w 415"/>
                <a:gd name="T25" fmla="*/ 271 h 278"/>
                <a:gd name="T26" fmla="*/ 19 w 415"/>
                <a:gd name="T27" fmla="*/ 261 h 278"/>
                <a:gd name="T28" fmla="*/ 7 w 415"/>
                <a:gd name="T29" fmla="*/ 245 h 278"/>
                <a:gd name="T30" fmla="*/ 0 w 415"/>
                <a:gd name="T31" fmla="*/ 225 h 278"/>
                <a:gd name="T32" fmla="*/ 0 w 415"/>
                <a:gd name="T33" fmla="*/ 206 h 278"/>
                <a:gd name="T34" fmla="*/ 6 w 415"/>
                <a:gd name="T35" fmla="*/ 187 h 278"/>
                <a:gd name="T36" fmla="*/ 17 w 415"/>
                <a:gd name="T37" fmla="*/ 172 h 278"/>
                <a:gd name="T38" fmla="*/ 33 w 415"/>
                <a:gd name="T39" fmla="*/ 158 h 278"/>
                <a:gd name="T40" fmla="*/ 323 w 415"/>
                <a:gd name="T41" fmla="*/ 6 h 278"/>
                <a:gd name="T42" fmla="*/ 341 w 415"/>
                <a:gd name="T43" fmla="*/ 0 h 278"/>
                <a:gd name="T44" fmla="*/ 361 w 415"/>
                <a:gd name="T45"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5" h="278">
                  <a:moveTo>
                    <a:pt x="361" y="0"/>
                  </a:moveTo>
                  <a:lnTo>
                    <a:pt x="379" y="5"/>
                  </a:lnTo>
                  <a:lnTo>
                    <a:pt x="397" y="17"/>
                  </a:lnTo>
                  <a:lnTo>
                    <a:pt x="408" y="32"/>
                  </a:lnTo>
                  <a:lnTo>
                    <a:pt x="415" y="52"/>
                  </a:lnTo>
                  <a:lnTo>
                    <a:pt x="415" y="72"/>
                  </a:lnTo>
                  <a:lnTo>
                    <a:pt x="410" y="90"/>
                  </a:lnTo>
                  <a:lnTo>
                    <a:pt x="398" y="106"/>
                  </a:lnTo>
                  <a:lnTo>
                    <a:pt x="382" y="118"/>
                  </a:lnTo>
                  <a:lnTo>
                    <a:pt x="92" y="271"/>
                  </a:lnTo>
                  <a:lnTo>
                    <a:pt x="74" y="278"/>
                  </a:lnTo>
                  <a:lnTo>
                    <a:pt x="54" y="278"/>
                  </a:lnTo>
                  <a:lnTo>
                    <a:pt x="36" y="271"/>
                  </a:lnTo>
                  <a:lnTo>
                    <a:pt x="19" y="261"/>
                  </a:lnTo>
                  <a:lnTo>
                    <a:pt x="7" y="245"/>
                  </a:lnTo>
                  <a:lnTo>
                    <a:pt x="0" y="225"/>
                  </a:lnTo>
                  <a:lnTo>
                    <a:pt x="0" y="206"/>
                  </a:lnTo>
                  <a:lnTo>
                    <a:pt x="6" y="187"/>
                  </a:lnTo>
                  <a:lnTo>
                    <a:pt x="17" y="172"/>
                  </a:lnTo>
                  <a:lnTo>
                    <a:pt x="33" y="158"/>
                  </a:lnTo>
                  <a:lnTo>
                    <a:pt x="323" y="6"/>
                  </a:lnTo>
                  <a:lnTo>
                    <a:pt x="341" y="0"/>
                  </a:lnTo>
                  <a:lnTo>
                    <a:pt x="36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0" name="Freeform 34"/>
            <p:cNvSpPr>
              <a:spLocks noEditPoints="1"/>
            </p:cNvSpPr>
            <p:nvPr/>
          </p:nvSpPr>
          <p:spPr bwMode="auto">
            <a:xfrm>
              <a:off x="4143" y="1494"/>
              <a:ext cx="405" cy="405"/>
            </a:xfrm>
            <a:custGeom>
              <a:avLst/>
              <a:gdLst>
                <a:gd name="T0" fmla="*/ 359 w 809"/>
                <a:gd name="T1" fmla="*/ 132 h 812"/>
                <a:gd name="T2" fmla="*/ 277 w 809"/>
                <a:gd name="T3" fmla="*/ 159 h 812"/>
                <a:gd name="T4" fmla="*/ 207 w 809"/>
                <a:gd name="T5" fmla="*/ 209 h 812"/>
                <a:gd name="T6" fmla="*/ 157 w 809"/>
                <a:gd name="T7" fmla="*/ 279 h 812"/>
                <a:gd name="T8" fmla="*/ 130 w 809"/>
                <a:gd name="T9" fmla="*/ 361 h 812"/>
                <a:gd name="T10" fmla="*/ 130 w 809"/>
                <a:gd name="T11" fmla="*/ 452 h 812"/>
                <a:gd name="T12" fmla="*/ 157 w 809"/>
                <a:gd name="T13" fmla="*/ 535 h 812"/>
                <a:gd name="T14" fmla="*/ 207 w 809"/>
                <a:gd name="T15" fmla="*/ 603 h 812"/>
                <a:gd name="T16" fmla="*/ 277 w 809"/>
                <a:gd name="T17" fmla="*/ 654 h 812"/>
                <a:gd name="T18" fmla="*/ 359 w 809"/>
                <a:gd name="T19" fmla="*/ 682 h 812"/>
                <a:gd name="T20" fmla="*/ 450 w 809"/>
                <a:gd name="T21" fmla="*/ 682 h 812"/>
                <a:gd name="T22" fmla="*/ 532 w 809"/>
                <a:gd name="T23" fmla="*/ 654 h 812"/>
                <a:gd name="T24" fmla="*/ 602 w 809"/>
                <a:gd name="T25" fmla="*/ 603 h 812"/>
                <a:gd name="T26" fmla="*/ 652 w 809"/>
                <a:gd name="T27" fmla="*/ 535 h 812"/>
                <a:gd name="T28" fmla="*/ 679 w 809"/>
                <a:gd name="T29" fmla="*/ 452 h 812"/>
                <a:gd name="T30" fmla="*/ 679 w 809"/>
                <a:gd name="T31" fmla="*/ 361 h 812"/>
                <a:gd name="T32" fmla="*/ 652 w 809"/>
                <a:gd name="T33" fmla="*/ 279 h 812"/>
                <a:gd name="T34" fmla="*/ 602 w 809"/>
                <a:gd name="T35" fmla="*/ 209 h 812"/>
                <a:gd name="T36" fmla="*/ 532 w 809"/>
                <a:gd name="T37" fmla="*/ 159 h 812"/>
                <a:gd name="T38" fmla="*/ 450 w 809"/>
                <a:gd name="T39" fmla="*/ 132 h 812"/>
                <a:gd name="T40" fmla="*/ 405 w 809"/>
                <a:gd name="T41" fmla="*/ 0 h 812"/>
                <a:gd name="T42" fmla="*/ 513 w 809"/>
                <a:gd name="T43" fmla="*/ 15 h 812"/>
                <a:gd name="T44" fmla="*/ 608 w 809"/>
                <a:gd name="T45" fmla="*/ 57 h 812"/>
                <a:gd name="T46" fmla="*/ 691 w 809"/>
                <a:gd name="T47" fmla="*/ 120 h 812"/>
                <a:gd name="T48" fmla="*/ 754 w 809"/>
                <a:gd name="T49" fmla="*/ 201 h 812"/>
                <a:gd name="T50" fmla="*/ 795 w 809"/>
                <a:gd name="T51" fmla="*/ 298 h 812"/>
                <a:gd name="T52" fmla="*/ 809 w 809"/>
                <a:gd name="T53" fmla="*/ 406 h 812"/>
                <a:gd name="T54" fmla="*/ 795 w 809"/>
                <a:gd name="T55" fmla="*/ 514 h 812"/>
                <a:gd name="T56" fmla="*/ 754 w 809"/>
                <a:gd name="T57" fmla="*/ 611 h 812"/>
                <a:gd name="T58" fmla="*/ 691 w 809"/>
                <a:gd name="T59" fmla="*/ 692 h 812"/>
                <a:gd name="T60" fmla="*/ 608 w 809"/>
                <a:gd name="T61" fmla="*/ 757 h 812"/>
                <a:gd name="T62" fmla="*/ 513 w 809"/>
                <a:gd name="T63" fmla="*/ 797 h 812"/>
                <a:gd name="T64" fmla="*/ 405 w 809"/>
                <a:gd name="T65" fmla="*/ 812 h 812"/>
                <a:gd name="T66" fmla="*/ 296 w 809"/>
                <a:gd name="T67" fmla="*/ 797 h 812"/>
                <a:gd name="T68" fmla="*/ 200 w 809"/>
                <a:gd name="T69" fmla="*/ 757 h 812"/>
                <a:gd name="T70" fmla="*/ 118 w 809"/>
                <a:gd name="T71" fmla="*/ 692 h 812"/>
                <a:gd name="T72" fmla="*/ 55 w 809"/>
                <a:gd name="T73" fmla="*/ 611 h 812"/>
                <a:gd name="T74" fmla="*/ 14 w 809"/>
                <a:gd name="T75" fmla="*/ 514 h 812"/>
                <a:gd name="T76" fmla="*/ 0 w 809"/>
                <a:gd name="T77" fmla="*/ 406 h 812"/>
                <a:gd name="T78" fmla="*/ 14 w 809"/>
                <a:gd name="T79" fmla="*/ 298 h 812"/>
                <a:gd name="T80" fmla="*/ 55 w 809"/>
                <a:gd name="T81" fmla="*/ 201 h 812"/>
                <a:gd name="T82" fmla="*/ 118 w 809"/>
                <a:gd name="T83" fmla="*/ 120 h 812"/>
                <a:gd name="T84" fmla="*/ 200 w 809"/>
                <a:gd name="T85" fmla="*/ 57 h 812"/>
                <a:gd name="T86" fmla="*/ 296 w 809"/>
                <a:gd name="T87" fmla="*/ 15 h 812"/>
                <a:gd name="T88" fmla="*/ 405 w 809"/>
                <a:gd name="T89" fmla="*/ 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9" h="812">
                  <a:moveTo>
                    <a:pt x="405" y="128"/>
                  </a:moveTo>
                  <a:lnTo>
                    <a:pt x="359" y="132"/>
                  </a:lnTo>
                  <a:lnTo>
                    <a:pt x="316" y="142"/>
                  </a:lnTo>
                  <a:lnTo>
                    <a:pt x="277" y="159"/>
                  </a:lnTo>
                  <a:lnTo>
                    <a:pt x="240" y="182"/>
                  </a:lnTo>
                  <a:lnTo>
                    <a:pt x="207" y="209"/>
                  </a:lnTo>
                  <a:lnTo>
                    <a:pt x="179" y="242"/>
                  </a:lnTo>
                  <a:lnTo>
                    <a:pt x="157" y="279"/>
                  </a:lnTo>
                  <a:lnTo>
                    <a:pt x="140" y="318"/>
                  </a:lnTo>
                  <a:lnTo>
                    <a:pt x="130" y="361"/>
                  </a:lnTo>
                  <a:lnTo>
                    <a:pt x="126" y="406"/>
                  </a:lnTo>
                  <a:lnTo>
                    <a:pt x="130" y="452"/>
                  </a:lnTo>
                  <a:lnTo>
                    <a:pt x="140" y="494"/>
                  </a:lnTo>
                  <a:lnTo>
                    <a:pt x="157" y="535"/>
                  </a:lnTo>
                  <a:lnTo>
                    <a:pt x="179" y="570"/>
                  </a:lnTo>
                  <a:lnTo>
                    <a:pt x="207" y="603"/>
                  </a:lnTo>
                  <a:lnTo>
                    <a:pt x="240" y="631"/>
                  </a:lnTo>
                  <a:lnTo>
                    <a:pt x="277" y="654"/>
                  </a:lnTo>
                  <a:lnTo>
                    <a:pt x="316" y="671"/>
                  </a:lnTo>
                  <a:lnTo>
                    <a:pt x="359" y="682"/>
                  </a:lnTo>
                  <a:lnTo>
                    <a:pt x="405" y="684"/>
                  </a:lnTo>
                  <a:lnTo>
                    <a:pt x="450" y="682"/>
                  </a:lnTo>
                  <a:lnTo>
                    <a:pt x="493" y="671"/>
                  </a:lnTo>
                  <a:lnTo>
                    <a:pt x="532" y="654"/>
                  </a:lnTo>
                  <a:lnTo>
                    <a:pt x="569" y="631"/>
                  </a:lnTo>
                  <a:lnTo>
                    <a:pt x="602" y="603"/>
                  </a:lnTo>
                  <a:lnTo>
                    <a:pt x="629" y="570"/>
                  </a:lnTo>
                  <a:lnTo>
                    <a:pt x="652" y="535"/>
                  </a:lnTo>
                  <a:lnTo>
                    <a:pt x="669" y="494"/>
                  </a:lnTo>
                  <a:lnTo>
                    <a:pt x="679" y="452"/>
                  </a:lnTo>
                  <a:lnTo>
                    <a:pt x="683" y="406"/>
                  </a:lnTo>
                  <a:lnTo>
                    <a:pt x="679" y="361"/>
                  </a:lnTo>
                  <a:lnTo>
                    <a:pt x="669" y="318"/>
                  </a:lnTo>
                  <a:lnTo>
                    <a:pt x="652" y="279"/>
                  </a:lnTo>
                  <a:lnTo>
                    <a:pt x="629" y="242"/>
                  </a:lnTo>
                  <a:lnTo>
                    <a:pt x="602" y="209"/>
                  </a:lnTo>
                  <a:lnTo>
                    <a:pt x="569" y="182"/>
                  </a:lnTo>
                  <a:lnTo>
                    <a:pt x="532" y="159"/>
                  </a:lnTo>
                  <a:lnTo>
                    <a:pt x="493" y="142"/>
                  </a:lnTo>
                  <a:lnTo>
                    <a:pt x="450" y="132"/>
                  </a:lnTo>
                  <a:lnTo>
                    <a:pt x="405" y="128"/>
                  </a:lnTo>
                  <a:close/>
                  <a:moveTo>
                    <a:pt x="405" y="0"/>
                  </a:moveTo>
                  <a:lnTo>
                    <a:pt x="459" y="4"/>
                  </a:lnTo>
                  <a:lnTo>
                    <a:pt x="513" y="15"/>
                  </a:lnTo>
                  <a:lnTo>
                    <a:pt x="563" y="33"/>
                  </a:lnTo>
                  <a:lnTo>
                    <a:pt x="608" y="57"/>
                  </a:lnTo>
                  <a:lnTo>
                    <a:pt x="652" y="86"/>
                  </a:lnTo>
                  <a:lnTo>
                    <a:pt x="691" y="120"/>
                  </a:lnTo>
                  <a:lnTo>
                    <a:pt x="725" y="159"/>
                  </a:lnTo>
                  <a:lnTo>
                    <a:pt x="754" y="201"/>
                  </a:lnTo>
                  <a:lnTo>
                    <a:pt x="778" y="249"/>
                  </a:lnTo>
                  <a:lnTo>
                    <a:pt x="795" y="298"/>
                  </a:lnTo>
                  <a:lnTo>
                    <a:pt x="805" y="351"/>
                  </a:lnTo>
                  <a:lnTo>
                    <a:pt x="809" y="406"/>
                  </a:lnTo>
                  <a:lnTo>
                    <a:pt x="805" y="461"/>
                  </a:lnTo>
                  <a:lnTo>
                    <a:pt x="795" y="514"/>
                  </a:lnTo>
                  <a:lnTo>
                    <a:pt x="778" y="564"/>
                  </a:lnTo>
                  <a:lnTo>
                    <a:pt x="754" y="611"/>
                  </a:lnTo>
                  <a:lnTo>
                    <a:pt x="725" y="654"/>
                  </a:lnTo>
                  <a:lnTo>
                    <a:pt x="691" y="692"/>
                  </a:lnTo>
                  <a:lnTo>
                    <a:pt x="652" y="728"/>
                  </a:lnTo>
                  <a:lnTo>
                    <a:pt x="608" y="757"/>
                  </a:lnTo>
                  <a:lnTo>
                    <a:pt x="563" y="780"/>
                  </a:lnTo>
                  <a:lnTo>
                    <a:pt x="513" y="797"/>
                  </a:lnTo>
                  <a:lnTo>
                    <a:pt x="459" y="808"/>
                  </a:lnTo>
                  <a:lnTo>
                    <a:pt x="405" y="812"/>
                  </a:lnTo>
                  <a:lnTo>
                    <a:pt x="350" y="808"/>
                  </a:lnTo>
                  <a:lnTo>
                    <a:pt x="296" y="797"/>
                  </a:lnTo>
                  <a:lnTo>
                    <a:pt x="246" y="780"/>
                  </a:lnTo>
                  <a:lnTo>
                    <a:pt x="200" y="757"/>
                  </a:lnTo>
                  <a:lnTo>
                    <a:pt x="157" y="728"/>
                  </a:lnTo>
                  <a:lnTo>
                    <a:pt x="118" y="692"/>
                  </a:lnTo>
                  <a:lnTo>
                    <a:pt x="84" y="654"/>
                  </a:lnTo>
                  <a:lnTo>
                    <a:pt x="55" y="611"/>
                  </a:lnTo>
                  <a:lnTo>
                    <a:pt x="31" y="564"/>
                  </a:lnTo>
                  <a:lnTo>
                    <a:pt x="14" y="514"/>
                  </a:lnTo>
                  <a:lnTo>
                    <a:pt x="4" y="461"/>
                  </a:lnTo>
                  <a:lnTo>
                    <a:pt x="0" y="406"/>
                  </a:lnTo>
                  <a:lnTo>
                    <a:pt x="4" y="351"/>
                  </a:lnTo>
                  <a:lnTo>
                    <a:pt x="14" y="298"/>
                  </a:lnTo>
                  <a:lnTo>
                    <a:pt x="31" y="249"/>
                  </a:lnTo>
                  <a:lnTo>
                    <a:pt x="55" y="201"/>
                  </a:lnTo>
                  <a:lnTo>
                    <a:pt x="84" y="159"/>
                  </a:lnTo>
                  <a:lnTo>
                    <a:pt x="118" y="120"/>
                  </a:lnTo>
                  <a:lnTo>
                    <a:pt x="157" y="86"/>
                  </a:lnTo>
                  <a:lnTo>
                    <a:pt x="200" y="57"/>
                  </a:lnTo>
                  <a:lnTo>
                    <a:pt x="246" y="33"/>
                  </a:lnTo>
                  <a:lnTo>
                    <a:pt x="296" y="15"/>
                  </a:lnTo>
                  <a:lnTo>
                    <a:pt x="350" y="4"/>
                  </a:lnTo>
                  <a:lnTo>
                    <a:pt x="40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1" name="Freeform 35"/>
            <p:cNvSpPr>
              <a:spLocks noEditPoints="1"/>
            </p:cNvSpPr>
            <p:nvPr/>
          </p:nvSpPr>
          <p:spPr bwMode="auto">
            <a:xfrm>
              <a:off x="5154" y="1494"/>
              <a:ext cx="406" cy="405"/>
            </a:xfrm>
            <a:custGeom>
              <a:avLst/>
              <a:gdLst>
                <a:gd name="T0" fmla="*/ 359 w 810"/>
                <a:gd name="T1" fmla="*/ 132 h 812"/>
                <a:gd name="T2" fmla="*/ 276 w 810"/>
                <a:gd name="T3" fmla="*/ 159 h 812"/>
                <a:gd name="T4" fmla="*/ 208 w 810"/>
                <a:gd name="T5" fmla="*/ 209 h 812"/>
                <a:gd name="T6" fmla="*/ 157 w 810"/>
                <a:gd name="T7" fmla="*/ 279 h 812"/>
                <a:gd name="T8" fmla="*/ 129 w 810"/>
                <a:gd name="T9" fmla="*/ 361 h 812"/>
                <a:gd name="T10" fmla="*/ 129 w 810"/>
                <a:gd name="T11" fmla="*/ 452 h 812"/>
                <a:gd name="T12" fmla="*/ 157 w 810"/>
                <a:gd name="T13" fmla="*/ 535 h 812"/>
                <a:gd name="T14" fmla="*/ 208 w 810"/>
                <a:gd name="T15" fmla="*/ 603 h 812"/>
                <a:gd name="T16" fmla="*/ 276 w 810"/>
                <a:gd name="T17" fmla="*/ 654 h 812"/>
                <a:gd name="T18" fmla="*/ 359 w 810"/>
                <a:gd name="T19" fmla="*/ 682 h 812"/>
                <a:gd name="T20" fmla="*/ 450 w 810"/>
                <a:gd name="T21" fmla="*/ 682 h 812"/>
                <a:gd name="T22" fmla="*/ 532 w 810"/>
                <a:gd name="T23" fmla="*/ 654 h 812"/>
                <a:gd name="T24" fmla="*/ 602 w 810"/>
                <a:gd name="T25" fmla="*/ 603 h 812"/>
                <a:gd name="T26" fmla="*/ 652 w 810"/>
                <a:gd name="T27" fmla="*/ 535 h 812"/>
                <a:gd name="T28" fmla="*/ 679 w 810"/>
                <a:gd name="T29" fmla="*/ 452 h 812"/>
                <a:gd name="T30" fmla="*/ 679 w 810"/>
                <a:gd name="T31" fmla="*/ 361 h 812"/>
                <a:gd name="T32" fmla="*/ 652 w 810"/>
                <a:gd name="T33" fmla="*/ 279 h 812"/>
                <a:gd name="T34" fmla="*/ 602 w 810"/>
                <a:gd name="T35" fmla="*/ 209 h 812"/>
                <a:gd name="T36" fmla="*/ 532 w 810"/>
                <a:gd name="T37" fmla="*/ 159 h 812"/>
                <a:gd name="T38" fmla="*/ 450 w 810"/>
                <a:gd name="T39" fmla="*/ 132 h 812"/>
                <a:gd name="T40" fmla="*/ 405 w 810"/>
                <a:gd name="T41" fmla="*/ 0 h 812"/>
                <a:gd name="T42" fmla="*/ 513 w 810"/>
                <a:gd name="T43" fmla="*/ 15 h 812"/>
                <a:gd name="T44" fmla="*/ 608 w 810"/>
                <a:gd name="T45" fmla="*/ 57 h 812"/>
                <a:gd name="T46" fmla="*/ 691 w 810"/>
                <a:gd name="T47" fmla="*/ 120 h 812"/>
                <a:gd name="T48" fmla="*/ 754 w 810"/>
                <a:gd name="T49" fmla="*/ 201 h 812"/>
                <a:gd name="T50" fmla="*/ 795 w 810"/>
                <a:gd name="T51" fmla="*/ 298 h 812"/>
                <a:gd name="T52" fmla="*/ 810 w 810"/>
                <a:gd name="T53" fmla="*/ 406 h 812"/>
                <a:gd name="T54" fmla="*/ 795 w 810"/>
                <a:gd name="T55" fmla="*/ 514 h 812"/>
                <a:gd name="T56" fmla="*/ 754 w 810"/>
                <a:gd name="T57" fmla="*/ 611 h 812"/>
                <a:gd name="T58" fmla="*/ 691 w 810"/>
                <a:gd name="T59" fmla="*/ 692 h 812"/>
                <a:gd name="T60" fmla="*/ 608 w 810"/>
                <a:gd name="T61" fmla="*/ 757 h 812"/>
                <a:gd name="T62" fmla="*/ 513 w 810"/>
                <a:gd name="T63" fmla="*/ 797 h 812"/>
                <a:gd name="T64" fmla="*/ 405 w 810"/>
                <a:gd name="T65" fmla="*/ 812 h 812"/>
                <a:gd name="T66" fmla="*/ 297 w 810"/>
                <a:gd name="T67" fmla="*/ 797 h 812"/>
                <a:gd name="T68" fmla="*/ 200 w 810"/>
                <a:gd name="T69" fmla="*/ 757 h 812"/>
                <a:gd name="T70" fmla="*/ 118 w 810"/>
                <a:gd name="T71" fmla="*/ 692 h 812"/>
                <a:gd name="T72" fmla="*/ 55 w 810"/>
                <a:gd name="T73" fmla="*/ 611 h 812"/>
                <a:gd name="T74" fmla="*/ 14 w 810"/>
                <a:gd name="T75" fmla="*/ 514 h 812"/>
                <a:gd name="T76" fmla="*/ 0 w 810"/>
                <a:gd name="T77" fmla="*/ 406 h 812"/>
                <a:gd name="T78" fmla="*/ 14 w 810"/>
                <a:gd name="T79" fmla="*/ 298 h 812"/>
                <a:gd name="T80" fmla="*/ 55 w 810"/>
                <a:gd name="T81" fmla="*/ 201 h 812"/>
                <a:gd name="T82" fmla="*/ 118 w 810"/>
                <a:gd name="T83" fmla="*/ 120 h 812"/>
                <a:gd name="T84" fmla="*/ 200 w 810"/>
                <a:gd name="T85" fmla="*/ 57 h 812"/>
                <a:gd name="T86" fmla="*/ 297 w 810"/>
                <a:gd name="T87" fmla="*/ 15 h 812"/>
                <a:gd name="T88" fmla="*/ 405 w 810"/>
                <a:gd name="T89" fmla="*/ 0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0" h="812">
                  <a:moveTo>
                    <a:pt x="405" y="128"/>
                  </a:moveTo>
                  <a:lnTo>
                    <a:pt x="359" y="132"/>
                  </a:lnTo>
                  <a:lnTo>
                    <a:pt x="317" y="142"/>
                  </a:lnTo>
                  <a:lnTo>
                    <a:pt x="276" y="159"/>
                  </a:lnTo>
                  <a:lnTo>
                    <a:pt x="240" y="182"/>
                  </a:lnTo>
                  <a:lnTo>
                    <a:pt x="208" y="209"/>
                  </a:lnTo>
                  <a:lnTo>
                    <a:pt x="179" y="242"/>
                  </a:lnTo>
                  <a:lnTo>
                    <a:pt x="157" y="279"/>
                  </a:lnTo>
                  <a:lnTo>
                    <a:pt x="140" y="318"/>
                  </a:lnTo>
                  <a:lnTo>
                    <a:pt x="129" y="361"/>
                  </a:lnTo>
                  <a:lnTo>
                    <a:pt x="126" y="406"/>
                  </a:lnTo>
                  <a:lnTo>
                    <a:pt x="129" y="452"/>
                  </a:lnTo>
                  <a:lnTo>
                    <a:pt x="140" y="494"/>
                  </a:lnTo>
                  <a:lnTo>
                    <a:pt x="157" y="535"/>
                  </a:lnTo>
                  <a:lnTo>
                    <a:pt x="179" y="570"/>
                  </a:lnTo>
                  <a:lnTo>
                    <a:pt x="208" y="603"/>
                  </a:lnTo>
                  <a:lnTo>
                    <a:pt x="240" y="631"/>
                  </a:lnTo>
                  <a:lnTo>
                    <a:pt x="276" y="654"/>
                  </a:lnTo>
                  <a:lnTo>
                    <a:pt x="317" y="671"/>
                  </a:lnTo>
                  <a:lnTo>
                    <a:pt x="359" y="682"/>
                  </a:lnTo>
                  <a:lnTo>
                    <a:pt x="405" y="684"/>
                  </a:lnTo>
                  <a:lnTo>
                    <a:pt x="450" y="682"/>
                  </a:lnTo>
                  <a:lnTo>
                    <a:pt x="493" y="671"/>
                  </a:lnTo>
                  <a:lnTo>
                    <a:pt x="532" y="654"/>
                  </a:lnTo>
                  <a:lnTo>
                    <a:pt x="569" y="631"/>
                  </a:lnTo>
                  <a:lnTo>
                    <a:pt x="602" y="603"/>
                  </a:lnTo>
                  <a:lnTo>
                    <a:pt x="629" y="570"/>
                  </a:lnTo>
                  <a:lnTo>
                    <a:pt x="652" y="535"/>
                  </a:lnTo>
                  <a:lnTo>
                    <a:pt x="669" y="494"/>
                  </a:lnTo>
                  <a:lnTo>
                    <a:pt x="679" y="452"/>
                  </a:lnTo>
                  <a:lnTo>
                    <a:pt x="683" y="406"/>
                  </a:lnTo>
                  <a:lnTo>
                    <a:pt x="679" y="361"/>
                  </a:lnTo>
                  <a:lnTo>
                    <a:pt x="669" y="318"/>
                  </a:lnTo>
                  <a:lnTo>
                    <a:pt x="652" y="279"/>
                  </a:lnTo>
                  <a:lnTo>
                    <a:pt x="629" y="242"/>
                  </a:lnTo>
                  <a:lnTo>
                    <a:pt x="602" y="209"/>
                  </a:lnTo>
                  <a:lnTo>
                    <a:pt x="569" y="182"/>
                  </a:lnTo>
                  <a:lnTo>
                    <a:pt x="532" y="159"/>
                  </a:lnTo>
                  <a:lnTo>
                    <a:pt x="493" y="142"/>
                  </a:lnTo>
                  <a:lnTo>
                    <a:pt x="450" y="132"/>
                  </a:lnTo>
                  <a:lnTo>
                    <a:pt x="405" y="128"/>
                  </a:lnTo>
                  <a:close/>
                  <a:moveTo>
                    <a:pt x="405" y="0"/>
                  </a:moveTo>
                  <a:lnTo>
                    <a:pt x="460" y="4"/>
                  </a:lnTo>
                  <a:lnTo>
                    <a:pt x="513" y="15"/>
                  </a:lnTo>
                  <a:lnTo>
                    <a:pt x="562" y="33"/>
                  </a:lnTo>
                  <a:lnTo>
                    <a:pt x="608" y="57"/>
                  </a:lnTo>
                  <a:lnTo>
                    <a:pt x="652" y="86"/>
                  </a:lnTo>
                  <a:lnTo>
                    <a:pt x="691" y="120"/>
                  </a:lnTo>
                  <a:lnTo>
                    <a:pt x="725" y="159"/>
                  </a:lnTo>
                  <a:lnTo>
                    <a:pt x="754" y="201"/>
                  </a:lnTo>
                  <a:lnTo>
                    <a:pt x="778" y="249"/>
                  </a:lnTo>
                  <a:lnTo>
                    <a:pt x="795" y="298"/>
                  </a:lnTo>
                  <a:lnTo>
                    <a:pt x="807" y="351"/>
                  </a:lnTo>
                  <a:lnTo>
                    <a:pt x="810" y="406"/>
                  </a:lnTo>
                  <a:lnTo>
                    <a:pt x="807" y="461"/>
                  </a:lnTo>
                  <a:lnTo>
                    <a:pt x="795" y="514"/>
                  </a:lnTo>
                  <a:lnTo>
                    <a:pt x="778" y="564"/>
                  </a:lnTo>
                  <a:lnTo>
                    <a:pt x="754" y="611"/>
                  </a:lnTo>
                  <a:lnTo>
                    <a:pt x="725" y="654"/>
                  </a:lnTo>
                  <a:lnTo>
                    <a:pt x="691" y="692"/>
                  </a:lnTo>
                  <a:lnTo>
                    <a:pt x="652" y="728"/>
                  </a:lnTo>
                  <a:lnTo>
                    <a:pt x="608" y="757"/>
                  </a:lnTo>
                  <a:lnTo>
                    <a:pt x="562" y="780"/>
                  </a:lnTo>
                  <a:lnTo>
                    <a:pt x="513" y="797"/>
                  </a:lnTo>
                  <a:lnTo>
                    <a:pt x="460" y="808"/>
                  </a:lnTo>
                  <a:lnTo>
                    <a:pt x="405" y="812"/>
                  </a:lnTo>
                  <a:lnTo>
                    <a:pt x="350" y="808"/>
                  </a:lnTo>
                  <a:lnTo>
                    <a:pt x="297" y="797"/>
                  </a:lnTo>
                  <a:lnTo>
                    <a:pt x="248" y="780"/>
                  </a:lnTo>
                  <a:lnTo>
                    <a:pt x="200" y="757"/>
                  </a:lnTo>
                  <a:lnTo>
                    <a:pt x="157" y="728"/>
                  </a:lnTo>
                  <a:lnTo>
                    <a:pt x="118" y="692"/>
                  </a:lnTo>
                  <a:lnTo>
                    <a:pt x="84" y="654"/>
                  </a:lnTo>
                  <a:lnTo>
                    <a:pt x="55" y="611"/>
                  </a:lnTo>
                  <a:lnTo>
                    <a:pt x="31" y="564"/>
                  </a:lnTo>
                  <a:lnTo>
                    <a:pt x="14" y="514"/>
                  </a:lnTo>
                  <a:lnTo>
                    <a:pt x="4" y="461"/>
                  </a:lnTo>
                  <a:lnTo>
                    <a:pt x="0" y="406"/>
                  </a:lnTo>
                  <a:lnTo>
                    <a:pt x="4" y="351"/>
                  </a:lnTo>
                  <a:lnTo>
                    <a:pt x="14" y="298"/>
                  </a:lnTo>
                  <a:lnTo>
                    <a:pt x="31" y="249"/>
                  </a:lnTo>
                  <a:lnTo>
                    <a:pt x="55" y="201"/>
                  </a:lnTo>
                  <a:lnTo>
                    <a:pt x="84" y="159"/>
                  </a:lnTo>
                  <a:lnTo>
                    <a:pt x="118" y="120"/>
                  </a:lnTo>
                  <a:lnTo>
                    <a:pt x="157" y="86"/>
                  </a:lnTo>
                  <a:lnTo>
                    <a:pt x="200" y="57"/>
                  </a:lnTo>
                  <a:lnTo>
                    <a:pt x="248" y="33"/>
                  </a:lnTo>
                  <a:lnTo>
                    <a:pt x="297" y="15"/>
                  </a:lnTo>
                  <a:lnTo>
                    <a:pt x="350" y="4"/>
                  </a:lnTo>
                  <a:lnTo>
                    <a:pt x="40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2" name="Freeform 36"/>
            <p:cNvSpPr>
              <a:spLocks/>
            </p:cNvSpPr>
            <p:nvPr/>
          </p:nvSpPr>
          <p:spPr bwMode="auto">
            <a:xfrm>
              <a:off x="3977" y="1942"/>
              <a:ext cx="1748" cy="829"/>
            </a:xfrm>
            <a:custGeom>
              <a:avLst/>
              <a:gdLst>
                <a:gd name="T0" fmla="*/ 1091 w 3495"/>
                <a:gd name="T1" fmla="*/ 0 h 1658"/>
                <a:gd name="T2" fmla="*/ 1211 w 3495"/>
                <a:gd name="T3" fmla="*/ 0 h 1658"/>
                <a:gd name="T4" fmla="*/ 1358 w 3495"/>
                <a:gd name="T5" fmla="*/ 89 h 1658"/>
                <a:gd name="T6" fmla="*/ 2250 w 3495"/>
                <a:gd name="T7" fmla="*/ 8 h 1658"/>
                <a:gd name="T8" fmla="*/ 2367 w 3495"/>
                <a:gd name="T9" fmla="*/ 0 h 1658"/>
                <a:gd name="T10" fmla="*/ 2714 w 3495"/>
                <a:gd name="T11" fmla="*/ 0 h 1658"/>
                <a:gd name="T12" fmla="*/ 3104 w 3495"/>
                <a:gd name="T13" fmla="*/ 0 h 1658"/>
                <a:gd name="T14" fmla="*/ 3255 w 3495"/>
                <a:gd name="T15" fmla="*/ 0 h 1658"/>
                <a:gd name="T16" fmla="*/ 3390 w 3495"/>
                <a:gd name="T17" fmla="*/ 47 h 1658"/>
                <a:gd name="T18" fmla="*/ 3493 w 3495"/>
                <a:gd name="T19" fmla="*/ 235 h 1658"/>
                <a:gd name="T20" fmla="*/ 3432 w 3495"/>
                <a:gd name="T21" fmla="*/ 622 h 1658"/>
                <a:gd name="T22" fmla="*/ 3367 w 3495"/>
                <a:gd name="T23" fmla="*/ 243 h 1658"/>
                <a:gd name="T24" fmla="*/ 3301 w 3495"/>
                <a:gd name="T25" fmla="*/ 139 h 1658"/>
                <a:gd name="T26" fmla="*/ 3241 w 3495"/>
                <a:gd name="T27" fmla="*/ 129 h 1658"/>
                <a:gd name="T28" fmla="*/ 3027 w 3495"/>
                <a:gd name="T29" fmla="*/ 126 h 1658"/>
                <a:gd name="T30" fmla="*/ 2516 w 3495"/>
                <a:gd name="T31" fmla="*/ 126 h 1658"/>
                <a:gd name="T32" fmla="*/ 2241 w 3495"/>
                <a:gd name="T33" fmla="*/ 161 h 1658"/>
                <a:gd name="T34" fmla="*/ 1728 w 3495"/>
                <a:gd name="T35" fmla="*/ 1055 h 1658"/>
                <a:gd name="T36" fmla="*/ 1785 w 3495"/>
                <a:gd name="T37" fmla="*/ 1052 h 1658"/>
                <a:gd name="T38" fmla="*/ 1826 w 3495"/>
                <a:gd name="T39" fmla="*/ 1003 h 1658"/>
                <a:gd name="T40" fmla="*/ 1943 w 3495"/>
                <a:gd name="T41" fmla="*/ 836 h 1658"/>
                <a:gd name="T42" fmla="*/ 2194 w 3495"/>
                <a:gd name="T43" fmla="*/ 474 h 1658"/>
                <a:gd name="T44" fmla="*/ 2376 w 3495"/>
                <a:gd name="T45" fmla="*/ 301 h 1658"/>
                <a:gd name="T46" fmla="*/ 3104 w 3495"/>
                <a:gd name="T47" fmla="*/ 1519 h 1658"/>
                <a:gd name="T48" fmla="*/ 3104 w 3495"/>
                <a:gd name="T49" fmla="*/ 1167 h 1658"/>
                <a:gd name="T50" fmla="*/ 3104 w 3495"/>
                <a:gd name="T51" fmla="*/ 349 h 1658"/>
                <a:gd name="T52" fmla="*/ 3188 w 3495"/>
                <a:gd name="T53" fmla="*/ 277 h 1658"/>
                <a:gd name="T54" fmla="*/ 3242 w 3495"/>
                <a:gd name="T55" fmla="*/ 1195 h 1658"/>
                <a:gd name="T56" fmla="*/ 3368 w 3495"/>
                <a:gd name="T57" fmla="*/ 1168 h 1658"/>
                <a:gd name="T58" fmla="*/ 3452 w 3495"/>
                <a:gd name="T59" fmla="*/ 794 h 1658"/>
                <a:gd name="T60" fmla="*/ 3482 w 3495"/>
                <a:gd name="T61" fmla="*/ 1233 h 1658"/>
                <a:gd name="T62" fmla="*/ 3302 w 3495"/>
                <a:gd name="T63" fmla="*/ 1334 h 1658"/>
                <a:gd name="T64" fmla="*/ 3227 w 3495"/>
                <a:gd name="T65" fmla="*/ 1615 h 1658"/>
                <a:gd name="T66" fmla="*/ 2312 w 3495"/>
                <a:gd name="T67" fmla="*/ 1646 h 1658"/>
                <a:gd name="T68" fmla="*/ 1862 w 3495"/>
                <a:gd name="T69" fmla="*/ 1153 h 1658"/>
                <a:gd name="T70" fmla="*/ 1633 w 3495"/>
                <a:gd name="T71" fmla="*/ 1153 h 1658"/>
                <a:gd name="T72" fmla="*/ 1183 w 3495"/>
                <a:gd name="T73" fmla="*/ 1646 h 1658"/>
                <a:gd name="T74" fmla="*/ 816 w 3495"/>
                <a:gd name="T75" fmla="*/ 1615 h 1658"/>
                <a:gd name="T76" fmla="*/ 1082 w 3495"/>
                <a:gd name="T77" fmla="*/ 1532 h 1658"/>
                <a:gd name="T78" fmla="*/ 1152 w 3495"/>
                <a:gd name="T79" fmla="*/ 295 h 1658"/>
                <a:gd name="T80" fmla="*/ 1603 w 3495"/>
                <a:gd name="T81" fmla="*/ 862 h 1658"/>
                <a:gd name="T82" fmla="*/ 1667 w 3495"/>
                <a:gd name="T83" fmla="*/ 768 h 1658"/>
                <a:gd name="T84" fmla="*/ 1198 w 3495"/>
                <a:gd name="T85" fmla="*/ 126 h 1658"/>
                <a:gd name="T86" fmla="*/ 136 w 3495"/>
                <a:gd name="T87" fmla="*/ 211 h 1658"/>
                <a:gd name="T88" fmla="*/ 165 w 3495"/>
                <a:gd name="T89" fmla="*/ 1206 h 1658"/>
                <a:gd name="T90" fmla="*/ 267 w 3495"/>
                <a:gd name="T91" fmla="*/ 316 h 1658"/>
                <a:gd name="T92" fmla="*/ 379 w 3495"/>
                <a:gd name="T93" fmla="*/ 299 h 1658"/>
                <a:gd name="T94" fmla="*/ 632 w 3495"/>
                <a:gd name="T95" fmla="*/ 1557 h 1658"/>
                <a:gd name="T96" fmla="*/ 581 w 3495"/>
                <a:gd name="T97" fmla="*/ 1658 h 1658"/>
                <a:gd name="T98" fmla="*/ 263 w 3495"/>
                <a:gd name="T99" fmla="*/ 1329 h 1658"/>
                <a:gd name="T100" fmla="*/ 131 w 3495"/>
                <a:gd name="T101" fmla="*/ 1330 h 1658"/>
                <a:gd name="T102" fmla="*/ 0 w 3495"/>
                <a:gd name="T103" fmla="*/ 1168 h 1658"/>
                <a:gd name="T104" fmla="*/ 65 w 3495"/>
                <a:gd name="T105" fmla="*/ 83 h 1658"/>
                <a:gd name="T106" fmla="*/ 208 w 3495"/>
                <a:gd name="T107" fmla="*/ 4 h 1658"/>
                <a:gd name="T108" fmla="*/ 347 w 3495"/>
                <a:gd name="T109" fmla="*/ 0 h 1658"/>
                <a:gd name="T110" fmla="*/ 779 w 3495"/>
                <a:gd name="T111" fmla="*/ 0 h 1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95" h="1658">
                  <a:moveTo>
                    <a:pt x="779" y="0"/>
                  </a:moveTo>
                  <a:lnTo>
                    <a:pt x="838" y="0"/>
                  </a:lnTo>
                  <a:lnTo>
                    <a:pt x="895" y="0"/>
                  </a:lnTo>
                  <a:lnTo>
                    <a:pt x="950" y="0"/>
                  </a:lnTo>
                  <a:lnTo>
                    <a:pt x="1001" y="0"/>
                  </a:lnTo>
                  <a:lnTo>
                    <a:pt x="1048" y="0"/>
                  </a:lnTo>
                  <a:lnTo>
                    <a:pt x="1091" y="0"/>
                  </a:lnTo>
                  <a:lnTo>
                    <a:pt x="1128" y="0"/>
                  </a:lnTo>
                  <a:lnTo>
                    <a:pt x="1157" y="0"/>
                  </a:lnTo>
                  <a:lnTo>
                    <a:pt x="1179" y="0"/>
                  </a:lnTo>
                  <a:lnTo>
                    <a:pt x="1194" y="0"/>
                  </a:lnTo>
                  <a:lnTo>
                    <a:pt x="1199" y="0"/>
                  </a:lnTo>
                  <a:lnTo>
                    <a:pt x="1200" y="0"/>
                  </a:lnTo>
                  <a:lnTo>
                    <a:pt x="1211" y="0"/>
                  </a:lnTo>
                  <a:lnTo>
                    <a:pt x="1227" y="3"/>
                  </a:lnTo>
                  <a:lnTo>
                    <a:pt x="1245" y="8"/>
                  </a:lnTo>
                  <a:lnTo>
                    <a:pt x="1267" y="14"/>
                  </a:lnTo>
                  <a:lnTo>
                    <a:pt x="1289" y="26"/>
                  </a:lnTo>
                  <a:lnTo>
                    <a:pt x="1313" y="42"/>
                  </a:lnTo>
                  <a:lnTo>
                    <a:pt x="1337" y="63"/>
                  </a:lnTo>
                  <a:lnTo>
                    <a:pt x="1358" y="89"/>
                  </a:lnTo>
                  <a:lnTo>
                    <a:pt x="1747" y="654"/>
                  </a:lnTo>
                  <a:lnTo>
                    <a:pt x="2137" y="89"/>
                  </a:lnTo>
                  <a:lnTo>
                    <a:pt x="2159" y="63"/>
                  </a:lnTo>
                  <a:lnTo>
                    <a:pt x="2182" y="42"/>
                  </a:lnTo>
                  <a:lnTo>
                    <a:pt x="2205" y="26"/>
                  </a:lnTo>
                  <a:lnTo>
                    <a:pt x="2229" y="14"/>
                  </a:lnTo>
                  <a:lnTo>
                    <a:pt x="2250" y="8"/>
                  </a:lnTo>
                  <a:lnTo>
                    <a:pt x="2268" y="3"/>
                  </a:lnTo>
                  <a:lnTo>
                    <a:pt x="2284" y="0"/>
                  </a:lnTo>
                  <a:lnTo>
                    <a:pt x="2295" y="0"/>
                  </a:lnTo>
                  <a:lnTo>
                    <a:pt x="2300" y="0"/>
                  </a:lnTo>
                  <a:lnTo>
                    <a:pt x="2314" y="0"/>
                  </a:lnTo>
                  <a:lnTo>
                    <a:pt x="2337" y="0"/>
                  </a:lnTo>
                  <a:lnTo>
                    <a:pt x="2367" y="0"/>
                  </a:lnTo>
                  <a:lnTo>
                    <a:pt x="2403" y="0"/>
                  </a:lnTo>
                  <a:lnTo>
                    <a:pt x="2445" y="0"/>
                  </a:lnTo>
                  <a:lnTo>
                    <a:pt x="2493" y="0"/>
                  </a:lnTo>
                  <a:lnTo>
                    <a:pt x="2544" y="0"/>
                  </a:lnTo>
                  <a:lnTo>
                    <a:pt x="2599" y="0"/>
                  </a:lnTo>
                  <a:lnTo>
                    <a:pt x="2655" y="0"/>
                  </a:lnTo>
                  <a:lnTo>
                    <a:pt x="2714" y="0"/>
                  </a:lnTo>
                  <a:lnTo>
                    <a:pt x="2775" y="0"/>
                  </a:lnTo>
                  <a:lnTo>
                    <a:pt x="2834" y="0"/>
                  </a:lnTo>
                  <a:lnTo>
                    <a:pt x="2893" y="0"/>
                  </a:lnTo>
                  <a:lnTo>
                    <a:pt x="2951" y="0"/>
                  </a:lnTo>
                  <a:lnTo>
                    <a:pt x="3006" y="0"/>
                  </a:lnTo>
                  <a:lnTo>
                    <a:pt x="3057" y="0"/>
                  </a:lnTo>
                  <a:lnTo>
                    <a:pt x="3104" y="0"/>
                  </a:lnTo>
                  <a:lnTo>
                    <a:pt x="3146" y="0"/>
                  </a:lnTo>
                  <a:lnTo>
                    <a:pt x="3183" y="0"/>
                  </a:lnTo>
                  <a:lnTo>
                    <a:pt x="3213" y="0"/>
                  </a:lnTo>
                  <a:lnTo>
                    <a:pt x="3235" y="0"/>
                  </a:lnTo>
                  <a:lnTo>
                    <a:pt x="3250" y="0"/>
                  </a:lnTo>
                  <a:lnTo>
                    <a:pt x="3255" y="0"/>
                  </a:lnTo>
                  <a:lnTo>
                    <a:pt x="3255" y="0"/>
                  </a:lnTo>
                  <a:lnTo>
                    <a:pt x="3271" y="1"/>
                  </a:lnTo>
                  <a:lnTo>
                    <a:pt x="3288" y="4"/>
                  </a:lnTo>
                  <a:lnTo>
                    <a:pt x="3306" y="8"/>
                  </a:lnTo>
                  <a:lnTo>
                    <a:pt x="3326" y="14"/>
                  </a:lnTo>
                  <a:lnTo>
                    <a:pt x="3347" y="22"/>
                  </a:lnTo>
                  <a:lnTo>
                    <a:pt x="3369" y="34"/>
                  </a:lnTo>
                  <a:lnTo>
                    <a:pt x="3390" y="47"/>
                  </a:lnTo>
                  <a:lnTo>
                    <a:pt x="3411" y="63"/>
                  </a:lnTo>
                  <a:lnTo>
                    <a:pt x="3430" y="83"/>
                  </a:lnTo>
                  <a:lnTo>
                    <a:pt x="3448" y="106"/>
                  </a:lnTo>
                  <a:lnTo>
                    <a:pt x="3464" y="133"/>
                  </a:lnTo>
                  <a:lnTo>
                    <a:pt x="3477" y="163"/>
                  </a:lnTo>
                  <a:lnTo>
                    <a:pt x="3486" y="197"/>
                  </a:lnTo>
                  <a:lnTo>
                    <a:pt x="3493" y="235"/>
                  </a:lnTo>
                  <a:lnTo>
                    <a:pt x="3495" y="277"/>
                  </a:lnTo>
                  <a:lnTo>
                    <a:pt x="3495" y="558"/>
                  </a:lnTo>
                  <a:lnTo>
                    <a:pt x="3493" y="579"/>
                  </a:lnTo>
                  <a:lnTo>
                    <a:pt x="3483" y="596"/>
                  </a:lnTo>
                  <a:lnTo>
                    <a:pt x="3469" y="609"/>
                  </a:lnTo>
                  <a:lnTo>
                    <a:pt x="3452" y="618"/>
                  </a:lnTo>
                  <a:lnTo>
                    <a:pt x="3432" y="622"/>
                  </a:lnTo>
                  <a:lnTo>
                    <a:pt x="3411" y="618"/>
                  </a:lnTo>
                  <a:lnTo>
                    <a:pt x="3394" y="609"/>
                  </a:lnTo>
                  <a:lnTo>
                    <a:pt x="3381" y="596"/>
                  </a:lnTo>
                  <a:lnTo>
                    <a:pt x="3372" y="579"/>
                  </a:lnTo>
                  <a:lnTo>
                    <a:pt x="3368" y="558"/>
                  </a:lnTo>
                  <a:lnTo>
                    <a:pt x="3368" y="277"/>
                  </a:lnTo>
                  <a:lnTo>
                    <a:pt x="3367" y="243"/>
                  </a:lnTo>
                  <a:lnTo>
                    <a:pt x="3360" y="211"/>
                  </a:lnTo>
                  <a:lnTo>
                    <a:pt x="3348" y="185"/>
                  </a:lnTo>
                  <a:lnTo>
                    <a:pt x="3334" y="164"/>
                  </a:lnTo>
                  <a:lnTo>
                    <a:pt x="3314" y="147"/>
                  </a:lnTo>
                  <a:lnTo>
                    <a:pt x="3309" y="144"/>
                  </a:lnTo>
                  <a:lnTo>
                    <a:pt x="3305" y="142"/>
                  </a:lnTo>
                  <a:lnTo>
                    <a:pt x="3301" y="139"/>
                  </a:lnTo>
                  <a:lnTo>
                    <a:pt x="3297" y="137"/>
                  </a:lnTo>
                  <a:lnTo>
                    <a:pt x="3292" y="135"/>
                  </a:lnTo>
                  <a:lnTo>
                    <a:pt x="3285" y="133"/>
                  </a:lnTo>
                  <a:lnTo>
                    <a:pt x="3277" y="131"/>
                  </a:lnTo>
                  <a:lnTo>
                    <a:pt x="3268" y="130"/>
                  </a:lnTo>
                  <a:lnTo>
                    <a:pt x="3256" y="129"/>
                  </a:lnTo>
                  <a:lnTo>
                    <a:pt x="3241" y="129"/>
                  </a:lnTo>
                  <a:lnTo>
                    <a:pt x="3224" y="127"/>
                  </a:lnTo>
                  <a:lnTo>
                    <a:pt x="3201" y="126"/>
                  </a:lnTo>
                  <a:lnTo>
                    <a:pt x="3176" y="126"/>
                  </a:lnTo>
                  <a:lnTo>
                    <a:pt x="3146" y="126"/>
                  </a:lnTo>
                  <a:lnTo>
                    <a:pt x="3112" y="126"/>
                  </a:lnTo>
                  <a:lnTo>
                    <a:pt x="3071" y="126"/>
                  </a:lnTo>
                  <a:lnTo>
                    <a:pt x="3027" y="126"/>
                  </a:lnTo>
                  <a:lnTo>
                    <a:pt x="2974" y="126"/>
                  </a:lnTo>
                  <a:lnTo>
                    <a:pt x="2916" y="126"/>
                  </a:lnTo>
                  <a:lnTo>
                    <a:pt x="2852" y="126"/>
                  </a:lnTo>
                  <a:lnTo>
                    <a:pt x="2780" y="126"/>
                  </a:lnTo>
                  <a:lnTo>
                    <a:pt x="2700" y="126"/>
                  </a:lnTo>
                  <a:lnTo>
                    <a:pt x="2613" y="126"/>
                  </a:lnTo>
                  <a:lnTo>
                    <a:pt x="2516" y="126"/>
                  </a:lnTo>
                  <a:lnTo>
                    <a:pt x="2411" y="126"/>
                  </a:lnTo>
                  <a:lnTo>
                    <a:pt x="2297" y="126"/>
                  </a:lnTo>
                  <a:lnTo>
                    <a:pt x="2291" y="127"/>
                  </a:lnTo>
                  <a:lnTo>
                    <a:pt x="2281" y="130"/>
                  </a:lnTo>
                  <a:lnTo>
                    <a:pt x="2268" y="135"/>
                  </a:lnTo>
                  <a:lnTo>
                    <a:pt x="2255" y="146"/>
                  </a:lnTo>
                  <a:lnTo>
                    <a:pt x="2241" y="161"/>
                  </a:lnTo>
                  <a:lnTo>
                    <a:pt x="1695" y="952"/>
                  </a:lnTo>
                  <a:lnTo>
                    <a:pt x="1686" y="973"/>
                  </a:lnTo>
                  <a:lnTo>
                    <a:pt x="1683" y="994"/>
                  </a:lnTo>
                  <a:lnTo>
                    <a:pt x="1686" y="1013"/>
                  </a:lnTo>
                  <a:lnTo>
                    <a:pt x="1696" y="1031"/>
                  </a:lnTo>
                  <a:lnTo>
                    <a:pt x="1709" y="1046"/>
                  </a:lnTo>
                  <a:lnTo>
                    <a:pt x="1728" y="1055"/>
                  </a:lnTo>
                  <a:lnTo>
                    <a:pt x="1747" y="1059"/>
                  </a:lnTo>
                  <a:lnTo>
                    <a:pt x="1770" y="1057"/>
                  </a:lnTo>
                  <a:lnTo>
                    <a:pt x="1774" y="1057"/>
                  </a:lnTo>
                  <a:lnTo>
                    <a:pt x="1776" y="1055"/>
                  </a:lnTo>
                  <a:lnTo>
                    <a:pt x="1779" y="1054"/>
                  </a:lnTo>
                  <a:lnTo>
                    <a:pt x="1783" y="1054"/>
                  </a:lnTo>
                  <a:lnTo>
                    <a:pt x="1785" y="1052"/>
                  </a:lnTo>
                  <a:lnTo>
                    <a:pt x="1789" y="1049"/>
                  </a:lnTo>
                  <a:lnTo>
                    <a:pt x="1793" y="1045"/>
                  </a:lnTo>
                  <a:lnTo>
                    <a:pt x="1797" y="1041"/>
                  </a:lnTo>
                  <a:lnTo>
                    <a:pt x="1803" y="1034"/>
                  </a:lnTo>
                  <a:lnTo>
                    <a:pt x="1809" y="1025"/>
                  </a:lnTo>
                  <a:lnTo>
                    <a:pt x="1817" y="1016"/>
                  </a:lnTo>
                  <a:lnTo>
                    <a:pt x="1826" y="1003"/>
                  </a:lnTo>
                  <a:lnTo>
                    <a:pt x="1837" y="989"/>
                  </a:lnTo>
                  <a:lnTo>
                    <a:pt x="1850" y="971"/>
                  </a:lnTo>
                  <a:lnTo>
                    <a:pt x="1864" y="950"/>
                  </a:lnTo>
                  <a:lnTo>
                    <a:pt x="1880" y="928"/>
                  </a:lnTo>
                  <a:lnTo>
                    <a:pt x="1898" y="901"/>
                  </a:lnTo>
                  <a:lnTo>
                    <a:pt x="1919" y="870"/>
                  </a:lnTo>
                  <a:lnTo>
                    <a:pt x="1943" y="836"/>
                  </a:lnTo>
                  <a:lnTo>
                    <a:pt x="1969" y="798"/>
                  </a:lnTo>
                  <a:lnTo>
                    <a:pt x="1998" y="756"/>
                  </a:lnTo>
                  <a:lnTo>
                    <a:pt x="2031" y="710"/>
                  </a:lnTo>
                  <a:lnTo>
                    <a:pt x="2066" y="658"/>
                  </a:lnTo>
                  <a:lnTo>
                    <a:pt x="2104" y="601"/>
                  </a:lnTo>
                  <a:lnTo>
                    <a:pt x="2148" y="541"/>
                  </a:lnTo>
                  <a:lnTo>
                    <a:pt x="2194" y="474"/>
                  </a:lnTo>
                  <a:lnTo>
                    <a:pt x="2243" y="400"/>
                  </a:lnTo>
                  <a:lnTo>
                    <a:pt x="2297" y="323"/>
                  </a:lnTo>
                  <a:lnTo>
                    <a:pt x="2310" y="309"/>
                  </a:lnTo>
                  <a:lnTo>
                    <a:pt x="2326" y="299"/>
                  </a:lnTo>
                  <a:lnTo>
                    <a:pt x="2343" y="295"/>
                  </a:lnTo>
                  <a:lnTo>
                    <a:pt x="2360" y="297"/>
                  </a:lnTo>
                  <a:lnTo>
                    <a:pt x="2376" y="301"/>
                  </a:lnTo>
                  <a:lnTo>
                    <a:pt x="2390" y="310"/>
                  </a:lnTo>
                  <a:lnTo>
                    <a:pt x="2402" y="323"/>
                  </a:lnTo>
                  <a:lnTo>
                    <a:pt x="2410" y="339"/>
                  </a:lnTo>
                  <a:lnTo>
                    <a:pt x="2413" y="358"/>
                  </a:lnTo>
                  <a:lnTo>
                    <a:pt x="2413" y="1532"/>
                  </a:lnTo>
                  <a:lnTo>
                    <a:pt x="3104" y="1532"/>
                  </a:lnTo>
                  <a:lnTo>
                    <a:pt x="3104" y="1519"/>
                  </a:lnTo>
                  <a:lnTo>
                    <a:pt x="3104" y="1498"/>
                  </a:lnTo>
                  <a:lnTo>
                    <a:pt x="3104" y="1469"/>
                  </a:lnTo>
                  <a:lnTo>
                    <a:pt x="3104" y="1432"/>
                  </a:lnTo>
                  <a:lnTo>
                    <a:pt x="3104" y="1389"/>
                  </a:lnTo>
                  <a:lnTo>
                    <a:pt x="3104" y="1340"/>
                  </a:lnTo>
                  <a:lnTo>
                    <a:pt x="3104" y="1229"/>
                  </a:lnTo>
                  <a:lnTo>
                    <a:pt x="3104" y="1167"/>
                  </a:lnTo>
                  <a:lnTo>
                    <a:pt x="3104" y="1103"/>
                  </a:lnTo>
                  <a:lnTo>
                    <a:pt x="3104" y="528"/>
                  </a:lnTo>
                  <a:lnTo>
                    <a:pt x="3104" y="479"/>
                  </a:lnTo>
                  <a:lnTo>
                    <a:pt x="3104" y="436"/>
                  </a:lnTo>
                  <a:lnTo>
                    <a:pt x="3104" y="399"/>
                  </a:lnTo>
                  <a:lnTo>
                    <a:pt x="3104" y="370"/>
                  </a:lnTo>
                  <a:lnTo>
                    <a:pt x="3104" y="349"/>
                  </a:lnTo>
                  <a:lnTo>
                    <a:pt x="3104" y="336"/>
                  </a:lnTo>
                  <a:lnTo>
                    <a:pt x="3108" y="316"/>
                  </a:lnTo>
                  <a:lnTo>
                    <a:pt x="3117" y="299"/>
                  </a:lnTo>
                  <a:lnTo>
                    <a:pt x="3130" y="285"/>
                  </a:lnTo>
                  <a:lnTo>
                    <a:pt x="3147" y="277"/>
                  </a:lnTo>
                  <a:lnTo>
                    <a:pt x="3167" y="273"/>
                  </a:lnTo>
                  <a:lnTo>
                    <a:pt x="3188" y="277"/>
                  </a:lnTo>
                  <a:lnTo>
                    <a:pt x="3205" y="285"/>
                  </a:lnTo>
                  <a:lnTo>
                    <a:pt x="3218" y="299"/>
                  </a:lnTo>
                  <a:lnTo>
                    <a:pt x="3227" y="316"/>
                  </a:lnTo>
                  <a:lnTo>
                    <a:pt x="3231" y="336"/>
                  </a:lnTo>
                  <a:lnTo>
                    <a:pt x="3231" y="1168"/>
                  </a:lnTo>
                  <a:lnTo>
                    <a:pt x="3234" y="1183"/>
                  </a:lnTo>
                  <a:lnTo>
                    <a:pt x="3242" y="1195"/>
                  </a:lnTo>
                  <a:lnTo>
                    <a:pt x="3254" y="1204"/>
                  </a:lnTo>
                  <a:lnTo>
                    <a:pt x="3269" y="1206"/>
                  </a:lnTo>
                  <a:lnTo>
                    <a:pt x="3331" y="1206"/>
                  </a:lnTo>
                  <a:lnTo>
                    <a:pt x="3346" y="1204"/>
                  </a:lnTo>
                  <a:lnTo>
                    <a:pt x="3357" y="1195"/>
                  </a:lnTo>
                  <a:lnTo>
                    <a:pt x="3365" y="1183"/>
                  </a:lnTo>
                  <a:lnTo>
                    <a:pt x="3368" y="1168"/>
                  </a:lnTo>
                  <a:lnTo>
                    <a:pt x="3368" y="853"/>
                  </a:lnTo>
                  <a:lnTo>
                    <a:pt x="3372" y="834"/>
                  </a:lnTo>
                  <a:lnTo>
                    <a:pt x="3381" y="817"/>
                  </a:lnTo>
                  <a:lnTo>
                    <a:pt x="3394" y="803"/>
                  </a:lnTo>
                  <a:lnTo>
                    <a:pt x="3411" y="794"/>
                  </a:lnTo>
                  <a:lnTo>
                    <a:pt x="3432" y="790"/>
                  </a:lnTo>
                  <a:lnTo>
                    <a:pt x="3452" y="794"/>
                  </a:lnTo>
                  <a:lnTo>
                    <a:pt x="3469" y="803"/>
                  </a:lnTo>
                  <a:lnTo>
                    <a:pt x="3483" y="817"/>
                  </a:lnTo>
                  <a:lnTo>
                    <a:pt x="3493" y="834"/>
                  </a:lnTo>
                  <a:lnTo>
                    <a:pt x="3495" y="853"/>
                  </a:lnTo>
                  <a:lnTo>
                    <a:pt x="3495" y="1168"/>
                  </a:lnTo>
                  <a:lnTo>
                    <a:pt x="3491" y="1201"/>
                  </a:lnTo>
                  <a:lnTo>
                    <a:pt x="3482" y="1233"/>
                  </a:lnTo>
                  <a:lnTo>
                    <a:pt x="3468" y="1260"/>
                  </a:lnTo>
                  <a:lnTo>
                    <a:pt x="3447" y="1285"/>
                  </a:lnTo>
                  <a:lnTo>
                    <a:pt x="3423" y="1305"/>
                  </a:lnTo>
                  <a:lnTo>
                    <a:pt x="3394" y="1321"/>
                  </a:lnTo>
                  <a:lnTo>
                    <a:pt x="3364" y="1330"/>
                  </a:lnTo>
                  <a:lnTo>
                    <a:pt x="3331" y="1332"/>
                  </a:lnTo>
                  <a:lnTo>
                    <a:pt x="3302" y="1334"/>
                  </a:lnTo>
                  <a:lnTo>
                    <a:pt x="3281" y="1334"/>
                  </a:lnTo>
                  <a:lnTo>
                    <a:pt x="3266" y="1332"/>
                  </a:lnTo>
                  <a:lnTo>
                    <a:pt x="3252" y="1332"/>
                  </a:lnTo>
                  <a:lnTo>
                    <a:pt x="3242" y="1331"/>
                  </a:lnTo>
                  <a:lnTo>
                    <a:pt x="3231" y="1329"/>
                  </a:lnTo>
                  <a:lnTo>
                    <a:pt x="3231" y="1595"/>
                  </a:lnTo>
                  <a:lnTo>
                    <a:pt x="3227" y="1615"/>
                  </a:lnTo>
                  <a:lnTo>
                    <a:pt x="3218" y="1632"/>
                  </a:lnTo>
                  <a:lnTo>
                    <a:pt x="3205" y="1646"/>
                  </a:lnTo>
                  <a:lnTo>
                    <a:pt x="3188" y="1655"/>
                  </a:lnTo>
                  <a:lnTo>
                    <a:pt x="3167" y="1658"/>
                  </a:lnTo>
                  <a:lnTo>
                    <a:pt x="2350" y="1658"/>
                  </a:lnTo>
                  <a:lnTo>
                    <a:pt x="2330" y="1655"/>
                  </a:lnTo>
                  <a:lnTo>
                    <a:pt x="2312" y="1646"/>
                  </a:lnTo>
                  <a:lnTo>
                    <a:pt x="2298" y="1632"/>
                  </a:lnTo>
                  <a:lnTo>
                    <a:pt x="2289" y="1615"/>
                  </a:lnTo>
                  <a:lnTo>
                    <a:pt x="2287" y="1595"/>
                  </a:lnTo>
                  <a:lnTo>
                    <a:pt x="2287" y="562"/>
                  </a:lnTo>
                  <a:lnTo>
                    <a:pt x="1913" y="1103"/>
                  </a:lnTo>
                  <a:lnTo>
                    <a:pt x="1889" y="1130"/>
                  </a:lnTo>
                  <a:lnTo>
                    <a:pt x="1862" y="1153"/>
                  </a:lnTo>
                  <a:lnTo>
                    <a:pt x="1831" y="1170"/>
                  </a:lnTo>
                  <a:lnTo>
                    <a:pt x="1799" y="1180"/>
                  </a:lnTo>
                  <a:lnTo>
                    <a:pt x="1764" y="1187"/>
                  </a:lnTo>
                  <a:lnTo>
                    <a:pt x="1730" y="1187"/>
                  </a:lnTo>
                  <a:lnTo>
                    <a:pt x="1696" y="1181"/>
                  </a:lnTo>
                  <a:lnTo>
                    <a:pt x="1665" y="1170"/>
                  </a:lnTo>
                  <a:lnTo>
                    <a:pt x="1633" y="1153"/>
                  </a:lnTo>
                  <a:lnTo>
                    <a:pt x="1607" y="1130"/>
                  </a:lnTo>
                  <a:lnTo>
                    <a:pt x="1583" y="1103"/>
                  </a:lnTo>
                  <a:lnTo>
                    <a:pt x="1209" y="562"/>
                  </a:lnTo>
                  <a:lnTo>
                    <a:pt x="1209" y="1595"/>
                  </a:lnTo>
                  <a:lnTo>
                    <a:pt x="1206" y="1615"/>
                  </a:lnTo>
                  <a:lnTo>
                    <a:pt x="1196" y="1632"/>
                  </a:lnTo>
                  <a:lnTo>
                    <a:pt x="1183" y="1646"/>
                  </a:lnTo>
                  <a:lnTo>
                    <a:pt x="1166" y="1655"/>
                  </a:lnTo>
                  <a:lnTo>
                    <a:pt x="1145" y="1658"/>
                  </a:lnTo>
                  <a:lnTo>
                    <a:pt x="876" y="1658"/>
                  </a:lnTo>
                  <a:lnTo>
                    <a:pt x="856" y="1655"/>
                  </a:lnTo>
                  <a:lnTo>
                    <a:pt x="838" y="1646"/>
                  </a:lnTo>
                  <a:lnTo>
                    <a:pt x="825" y="1632"/>
                  </a:lnTo>
                  <a:lnTo>
                    <a:pt x="816" y="1615"/>
                  </a:lnTo>
                  <a:lnTo>
                    <a:pt x="813" y="1595"/>
                  </a:lnTo>
                  <a:lnTo>
                    <a:pt x="816" y="1575"/>
                  </a:lnTo>
                  <a:lnTo>
                    <a:pt x="825" y="1557"/>
                  </a:lnTo>
                  <a:lnTo>
                    <a:pt x="838" y="1544"/>
                  </a:lnTo>
                  <a:lnTo>
                    <a:pt x="856" y="1535"/>
                  </a:lnTo>
                  <a:lnTo>
                    <a:pt x="876" y="1532"/>
                  </a:lnTo>
                  <a:lnTo>
                    <a:pt x="1082" y="1532"/>
                  </a:lnTo>
                  <a:lnTo>
                    <a:pt x="1082" y="358"/>
                  </a:lnTo>
                  <a:lnTo>
                    <a:pt x="1085" y="339"/>
                  </a:lnTo>
                  <a:lnTo>
                    <a:pt x="1093" y="323"/>
                  </a:lnTo>
                  <a:lnTo>
                    <a:pt x="1104" y="310"/>
                  </a:lnTo>
                  <a:lnTo>
                    <a:pt x="1119" y="301"/>
                  </a:lnTo>
                  <a:lnTo>
                    <a:pt x="1135" y="297"/>
                  </a:lnTo>
                  <a:lnTo>
                    <a:pt x="1152" y="295"/>
                  </a:lnTo>
                  <a:lnTo>
                    <a:pt x="1169" y="299"/>
                  </a:lnTo>
                  <a:lnTo>
                    <a:pt x="1185" y="309"/>
                  </a:lnTo>
                  <a:lnTo>
                    <a:pt x="1198" y="323"/>
                  </a:lnTo>
                  <a:lnTo>
                    <a:pt x="1587" y="886"/>
                  </a:lnTo>
                  <a:lnTo>
                    <a:pt x="1590" y="882"/>
                  </a:lnTo>
                  <a:lnTo>
                    <a:pt x="1595" y="874"/>
                  </a:lnTo>
                  <a:lnTo>
                    <a:pt x="1603" y="862"/>
                  </a:lnTo>
                  <a:lnTo>
                    <a:pt x="1612" y="848"/>
                  </a:lnTo>
                  <a:lnTo>
                    <a:pt x="1623" y="834"/>
                  </a:lnTo>
                  <a:lnTo>
                    <a:pt x="1635" y="818"/>
                  </a:lnTo>
                  <a:lnTo>
                    <a:pt x="1645" y="802"/>
                  </a:lnTo>
                  <a:lnTo>
                    <a:pt x="1654" y="788"/>
                  </a:lnTo>
                  <a:lnTo>
                    <a:pt x="1662" y="776"/>
                  </a:lnTo>
                  <a:lnTo>
                    <a:pt x="1667" y="768"/>
                  </a:lnTo>
                  <a:lnTo>
                    <a:pt x="1670" y="764"/>
                  </a:lnTo>
                  <a:lnTo>
                    <a:pt x="1254" y="161"/>
                  </a:lnTo>
                  <a:lnTo>
                    <a:pt x="1240" y="146"/>
                  </a:lnTo>
                  <a:lnTo>
                    <a:pt x="1227" y="135"/>
                  </a:lnTo>
                  <a:lnTo>
                    <a:pt x="1215" y="130"/>
                  </a:lnTo>
                  <a:lnTo>
                    <a:pt x="1204" y="127"/>
                  </a:lnTo>
                  <a:lnTo>
                    <a:pt x="1198" y="126"/>
                  </a:lnTo>
                  <a:lnTo>
                    <a:pt x="241" y="126"/>
                  </a:lnTo>
                  <a:lnTo>
                    <a:pt x="219" y="130"/>
                  </a:lnTo>
                  <a:lnTo>
                    <a:pt x="198" y="138"/>
                  </a:lnTo>
                  <a:lnTo>
                    <a:pt x="178" y="150"/>
                  </a:lnTo>
                  <a:lnTo>
                    <a:pt x="161" y="165"/>
                  </a:lnTo>
                  <a:lnTo>
                    <a:pt x="147" y="186"/>
                  </a:lnTo>
                  <a:lnTo>
                    <a:pt x="136" y="211"/>
                  </a:lnTo>
                  <a:lnTo>
                    <a:pt x="130" y="242"/>
                  </a:lnTo>
                  <a:lnTo>
                    <a:pt x="127" y="277"/>
                  </a:lnTo>
                  <a:lnTo>
                    <a:pt x="127" y="1168"/>
                  </a:lnTo>
                  <a:lnTo>
                    <a:pt x="130" y="1183"/>
                  </a:lnTo>
                  <a:lnTo>
                    <a:pt x="137" y="1195"/>
                  </a:lnTo>
                  <a:lnTo>
                    <a:pt x="149" y="1204"/>
                  </a:lnTo>
                  <a:lnTo>
                    <a:pt x="165" y="1206"/>
                  </a:lnTo>
                  <a:lnTo>
                    <a:pt x="227" y="1206"/>
                  </a:lnTo>
                  <a:lnTo>
                    <a:pt x="241" y="1204"/>
                  </a:lnTo>
                  <a:lnTo>
                    <a:pt x="253" y="1195"/>
                  </a:lnTo>
                  <a:lnTo>
                    <a:pt x="261" y="1183"/>
                  </a:lnTo>
                  <a:lnTo>
                    <a:pt x="263" y="1168"/>
                  </a:lnTo>
                  <a:lnTo>
                    <a:pt x="263" y="336"/>
                  </a:lnTo>
                  <a:lnTo>
                    <a:pt x="267" y="316"/>
                  </a:lnTo>
                  <a:lnTo>
                    <a:pt x="277" y="299"/>
                  </a:lnTo>
                  <a:lnTo>
                    <a:pt x="290" y="285"/>
                  </a:lnTo>
                  <a:lnTo>
                    <a:pt x="307" y="277"/>
                  </a:lnTo>
                  <a:lnTo>
                    <a:pt x="328" y="273"/>
                  </a:lnTo>
                  <a:lnTo>
                    <a:pt x="347" y="277"/>
                  </a:lnTo>
                  <a:lnTo>
                    <a:pt x="364" y="285"/>
                  </a:lnTo>
                  <a:lnTo>
                    <a:pt x="379" y="299"/>
                  </a:lnTo>
                  <a:lnTo>
                    <a:pt x="388" y="316"/>
                  </a:lnTo>
                  <a:lnTo>
                    <a:pt x="391" y="336"/>
                  </a:lnTo>
                  <a:lnTo>
                    <a:pt x="391" y="1531"/>
                  </a:lnTo>
                  <a:lnTo>
                    <a:pt x="581" y="1531"/>
                  </a:lnTo>
                  <a:lnTo>
                    <a:pt x="601" y="1535"/>
                  </a:lnTo>
                  <a:lnTo>
                    <a:pt x="618" y="1544"/>
                  </a:lnTo>
                  <a:lnTo>
                    <a:pt x="632" y="1557"/>
                  </a:lnTo>
                  <a:lnTo>
                    <a:pt x="640" y="1574"/>
                  </a:lnTo>
                  <a:lnTo>
                    <a:pt x="644" y="1595"/>
                  </a:lnTo>
                  <a:lnTo>
                    <a:pt x="640" y="1615"/>
                  </a:lnTo>
                  <a:lnTo>
                    <a:pt x="632" y="1632"/>
                  </a:lnTo>
                  <a:lnTo>
                    <a:pt x="618" y="1646"/>
                  </a:lnTo>
                  <a:lnTo>
                    <a:pt x="601" y="1655"/>
                  </a:lnTo>
                  <a:lnTo>
                    <a:pt x="581" y="1658"/>
                  </a:lnTo>
                  <a:lnTo>
                    <a:pt x="328" y="1658"/>
                  </a:lnTo>
                  <a:lnTo>
                    <a:pt x="307" y="1655"/>
                  </a:lnTo>
                  <a:lnTo>
                    <a:pt x="290" y="1646"/>
                  </a:lnTo>
                  <a:lnTo>
                    <a:pt x="277" y="1632"/>
                  </a:lnTo>
                  <a:lnTo>
                    <a:pt x="267" y="1615"/>
                  </a:lnTo>
                  <a:lnTo>
                    <a:pt x="263" y="1595"/>
                  </a:lnTo>
                  <a:lnTo>
                    <a:pt x="263" y="1329"/>
                  </a:lnTo>
                  <a:lnTo>
                    <a:pt x="253" y="1331"/>
                  </a:lnTo>
                  <a:lnTo>
                    <a:pt x="242" y="1332"/>
                  </a:lnTo>
                  <a:lnTo>
                    <a:pt x="229" y="1332"/>
                  </a:lnTo>
                  <a:lnTo>
                    <a:pt x="214" y="1334"/>
                  </a:lnTo>
                  <a:lnTo>
                    <a:pt x="193" y="1334"/>
                  </a:lnTo>
                  <a:lnTo>
                    <a:pt x="165" y="1332"/>
                  </a:lnTo>
                  <a:lnTo>
                    <a:pt x="131" y="1330"/>
                  </a:lnTo>
                  <a:lnTo>
                    <a:pt x="101" y="1321"/>
                  </a:lnTo>
                  <a:lnTo>
                    <a:pt x="73" y="1305"/>
                  </a:lnTo>
                  <a:lnTo>
                    <a:pt x="48" y="1285"/>
                  </a:lnTo>
                  <a:lnTo>
                    <a:pt x="29" y="1260"/>
                  </a:lnTo>
                  <a:lnTo>
                    <a:pt x="13" y="1233"/>
                  </a:lnTo>
                  <a:lnTo>
                    <a:pt x="4" y="1201"/>
                  </a:lnTo>
                  <a:lnTo>
                    <a:pt x="0" y="1168"/>
                  </a:lnTo>
                  <a:lnTo>
                    <a:pt x="0" y="277"/>
                  </a:lnTo>
                  <a:lnTo>
                    <a:pt x="2" y="235"/>
                  </a:lnTo>
                  <a:lnTo>
                    <a:pt x="9" y="197"/>
                  </a:lnTo>
                  <a:lnTo>
                    <a:pt x="18" y="163"/>
                  </a:lnTo>
                  <a:lnTo>
                    <a:pt x="31" y="133"/>
                  </a:lnTo>
                  <a:lnTo>
                    <a:pt x="47" y="106"/>
                  </a:lnTo>
                  <a:lnTo>
                    <a:pt x="65" y="83"/>
                  </a:lnTo>
                  <a:lnTo>
                    <a:pt x="85" y="63"/>
                  </a:lnTo>
                  <a:lnTo>
                    <a:pt x="105" y="47"/>
                  </a:lnTo>
                  <a:lnTo>
                    <a:pt x="127" y="34"/>
                  </a:lnTo>
                  <a:lnTo>
                    <a:pt x="148" y="22"/>
                  </a:lnTo>
                  <a:lnTo>
                    <a:pt x="169" y="14"/>
                  </a:lnTo>
                  <a:lnTo>
                    <a:pt x="189" y="8"/>
                  </a:lnTo>
                  <a:lnTo>
                    <a:pt x="208" y="4"/>
                  </a:lnTo>
                  <a:lnTo>
                    <a:pt x="225" y="1"/>
                  </a:lnTo>
                  <a:lnTo>
                    <a:pt x="240" y="0"/>
                  </a:lnTo>
                  <a:lnTo>
                    <a:pt x="244" y="0"/>
                  </a:lnTo>
                  <a:lnTo>
                    <a:pt x="258" y="0"/>
                  </a:lnTo>
                  <a:lnTo>
                    <a:pt x="280" y="0"/>
                  </a:lnTo>
                  <a:lnTo>
                    <a:pt x="311" y="0"/>
                  </a:lnTo>
                  <a:lnTo>
                    <a:pt x="347" y="0"/>
                  </a:lnTo>
                  <a:lnTo>
                    <a:pt x="389" y="0"/>
                  </a:lnTo>
                  <a:lnTo>
                    <a:pt x="437" y="0"/>
                  </a:lnTo>
                  <a:lnTo>
                    <a:pt x="488" y="0"/>
                  </a:lnTo>
                  <a:lnTo>
                    <a:pt x="543" y="0"/>
                  </a:lnTo>
                  <a:lnTo>
                    <a:pt x="601" y="0"/>
                  </a:lnTo>
                  <a:lnTo>
                    <a:pt x="660" y="0"/>
                  </a:lnTo>
                  <a:lnTo>
                    <a:pt x="77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47" name="文字方塊 46"/>
          <p:cNvSpPr txBox="1"/>
          <p:nvPr/>
        </p:nvSpPr>
        <p:spPr>
          <a:xfrm>
            <a:off x="3834702" y="4742879"/>
            <a:ext cx="3222494" cy="954107"/>
          </a:xfrm>
          <a:prstGeom prst="rect">
            <a:avLst/>
          </a:prstGeom>
          <a:noFill/>
        </p:spPr>
        <p:txBody>
          <a:bodyPr wrap="square" rtlCol="0">
            <a:spAutoFit/>
          </a:bodyPr>
          <a:lstStyle/>
          <a:p>
            <a:pPr algn="ctr"/>
            <a:r>
              <a:rPr kumimoji="1" lang="zh-TW" altLang="en-US" sz="2800" b="1" dirty="0" smtClean="0">
                <a:latin typeface="微軟正黑體" panose="020B0604030504040204" pitchFamily="34" charset="-120"/>
                <a:ea typeface="微軟正黑體" panose="020B0604030504040204" pitchFamily="34" charset="-120"/>
              </a:rPr>
              <a:t>帶領移工寶寶體驗</a:t>
            </a:r>
            <a:endParaRPr kumimoji="1" lang="en-US" altLang="zh-TW" sz="2800" b="1" dirty="0" smtClean="0">
              <a:latin typeface="微軟正黑體" panose="020B0604030504040204" pitchFamily="34" charset="-120"/>
              <a:ea typeface="微軟正黑體" panose="020B0604030504040204" pitchFamily="34" charset="-120"/>
            </a:endParaRPr>
          </a:p>
          <a:p>
            <a:pPr algn="ctr"/>
            <a:r>
              <a:rPr kumimoji="1" lang="zh-TW" altLang="en-US" sz="2800" b="1" dirty="0" smtClean="0">
                <a:latin typeface="微軟正黑體" panose="020B0604030504040204" pitchFamily="34" charset="-120"/>
                <a:ea typeface="微軟正黑體" panose="020B0604030504040204" pitchFamily="34" charset="-120"/>
              </a:rPr>
              <a:t>其母國文化</a:t>
            </a:r>
          </a:p>
        </p:txBody>
      </p:sp>
      <p:sp>
        <p:nvSpPr>
          <p:cNvPr id="49" name="文字方塊 48"/>
          <p:cNvSpPr txBox="1"/>
          <p:nvPr/>
        </p:nvSpPr>
        <p:spPr>
          <a:xfrm>
            <a:off x="7426313" y="4747503"/>
            <a:ext cx="4167419" cy="954107"/>
          </a:xfrm>
          <a:prstGeom prst="rect">
            <a:avLst/>
          </a:prstGeom>
          <a:noFill/>
        </p:spPr>
        <p:txBody>
          <a:bodyPr wrap="square" rtlCol="0">
            <a:spAutoFit/>
          </a:bodyPr>
          <a:lstStyle/>
          <a:p>
            <a:pPr algn="ctr"/>
            <a:r>
              <a:rPr kumimoji="1" lang="zh-TW" altLang="en-US" sz="2800" b="1" dirty="0" smtClean="0">
                <a:latin typeface="微軟正黑體" panose="020B0604030504040204" pitchFamily="34" charset="-120"/>
                <a:ea typeface="微軟正黑體" panose="020B0604030504040204" pitchFamily="34" charset="-120"/>
              </a:rPr>
              <a:t>透過陳情與投書，以期影響決策者採取實際作為</a:t>
            </a:r>
          </a:p>
        </p:txBody>
      </p:sp>
      <p:grpSp>
        <p:nvGrpSpPr>
          <p:cNvPr id="43" name="Group 39"/>
          <p:cNvGrpSpPr>
            <a:grpSpLocks noChangeAspect="1"/>
          </p:cNvGrpSpPr>
          <p:nvPr/>
        </p:nvGrpSpPr>
        <p:grpSpPr bwMode="auto">
          <a:xfrm>
            <a:off x="8226741" y="2207664"/>
            <a:ext cx="1943075" cy="2439515"/>
            <a:chOff x="5155" y="1006"/>
            <a:chExt cx="1686" cy="2163"/>
          </a:xfrm>
        </p:grpSpPr>
        <p:sp>
          <p:nvSpPr>
            <p:cNvPr id="44" name="AutoShape 38"/>
            <p:cNvSpPr>
              <a:spLocks noChangeAspect="1" noChangeArrowheads="1" noTextEdit="1"/>
            </p:cNvSpPr>
            <p:nvPr/>
          </p:nvSpPr>
          <p:spPr bwMode="auto">
            <a:xfrm>
              <a:off x="5156" y="1006"/>
              <a:ext cx="1685" cy="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46" name="Freeform 41"/>
            <p:cNvSpPr>
              <a:spLocks/>
            </p:cNvSpPr>
            <p:nvPr/>
          </p:nvSpPr>
          <p:spPr bwMode="auto">
            <a:xfrm>
              <a:off x="6110" y="1735"/>
              <a:ext cx="317" cy="451"/>
            </a:xfrm>
            <a:custGeom>
              <a:avLst/>
              <a:gdLst>
                <a:gd name="T0" fmla="*/ 253 w 634"/>
                <a:gd name="T1" fmla="*/ 0 h 903"/>
                <a:gd name="T2" fmla="*/ 465 w 634"/>
                <a:gd name="T3" fmla="*/ 0 h 903"/>
                <a:gd name="T4" fmla="*/ 499 w 634"/>
                <a:gd name="T5" fmla="*/ 2 h 903"/>
                <a:gd name="T6" fmla="*/ 530 w 634"/>
                <a:gd name="T7" fmla="*/ 13 h 903"/>
                <a:gd name="T8" fmla="*/ 559 w 634"/>
                <a:gd name="T9" fmla="*/ 29 h 903"/>
                <a:gd name="T10" fmla="*/ 584 w 634"/>
                <a:gd name="T11" fmla="*/ 50 h 903"/>
                <a:gd name="T12" fmla="*/ 605 w 634"/>
                <a:gd name="T13" fmla="*/ 74 h 903"/>
                <a:gd name="T14" fmla="*/ 620 w 634"/>
                <a:gd name="T15" fmla="*/ 103 h 903"/>
                <a:gd name="T16" fmla="*/ 631 w 634"/>
                <a:gd name="T17" fmla="*/ 135 h 903"/>
                <a:gd name="T18" fmla="*/ 634 w 634"/>
                <a:gd name="T19" fmla="*/ 169 h 903"/>
                <a:gd name="T20" fmla="*/ 634 w 634"/>
                <a:gd name="T21" fmla="*/ 903 h 903"/>
                <a:gd name="T22" fmla="*/ 0 w 634"/>
                <a:gd name="T23" fmla="*/ 903 h 903"/>
                <a:gd name="T24" fmla="*/ 253 w 634"/>
                <a:gd name="T25"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4" h="903">
                  <a:moveTo>
                    <a:pt x="253" y="0"/>
                  </a:moveTo>
                  <a:lnTo>
                    <a:pt x="465" y="0"/>
                  </a:lnTo>
                  <a:lnTo>
                    <a:pt x="499" y="2"/>
                  </a:lnTo>
                  <a:lnTo>
                    <a:pt x="530" y="13"/>
                  </a:lnTo>
                  <a:lnTo>
                    <a:pt x="559" y="29"/>
                  </a:lnTo>
                  <a:lnTo>
                    <a:pt x="584" y="50"/>
                  </a:lnTo>
                  <a:lnTo>
                    <a:pt x="605" y="74"/>
                  </a:lnTo>
                  <a:lnTo>
                    <a:pt x="620" y="103"/>
                  </a:lnTo>
                  <a:lnTo>
                    <a:pt x="631" y="135"/>
                  </a:lnTo>
                  <a:lnTo>
                    <a:pt x="634" y="169"/>
                  </a:lnTo>
                  <a:lnTo>
                    <a:pt x="634" y="903"/>
                  </a:lnTo>
                  <a:lnTo>
                    <a:pt x="0" y="903"/>
                  </a:lnTo>
                  <a:lnTo>
                    <a:pt x="253" y="0"/>
                  </a:lnTo>
                  <a:close/>
                </a:path>
              </a:pathLst>
            </a:custGeom>
            <a:solidFill>
              <a:srgbClr val="82FFED"/>
            </a:solidFill>
            <a:ln w="0">
              <a:solidFill>
                <a:srgbClr val="82FFE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1" name="Freeform 42"/>
            <p:cNvSpPr>
              <a:spLocks/>
            </p:cNvSpPr>
            <p:nvPr/>
          </p:nvSpPr>
          <p:spPr bwMode="auto">
            <a:xfrm>
              <a:off x="6047" y="1735"/>
              <a:ext cx="190" cy="451"/>
            </a:xfrm>
            <a:custGeom>
              <a:avLst/>
              <a:gdLst>
                <a:gd name="T0" fmla="*/ 169 w 380"/>
                <a:gd name="T1" fmla="*/ 0 h 903"/>
                <a:gd name="T2" fmla="*/ 380 w 380"/>
                <a:gd name="T3" fmla="*/ 0 h 903"/>
                <a:gd name="T4" fmla="*/ 380 w 380"/>
                <a:gd name="T5" fmla="*/ 903 h 903"/>
                <a:gd name="T6" fmla="*/ 0 w 380"/>
                <a:gd name="T7" fmla="*/ 903 h 903"/>
                <a:gd name="T8" fmla="*/ 0 w 380"/>
                <a:gd name="T9" fmla="*/ 169 h 903"/>
                <a:gd name="T10" fmla="*/ 4 w 380"/>
                <a:gd name="T11" fmla="*/ 135 h 903"/>
                <a:gd name="T12" fmla="*/ 13 w 380"/>
                <a:gd name="T13" fmla="*/ 103 h 903"/>
                <a:gd name="T14" fmla="*/ 29 w 380"/>
                <a:gd name="T15" fmla="*/ 74 h 903"/>
                <a:gd name="T16" fmla="*/ 50 w 380"/>
                <a:gd name="T17" fmla="*/ 50 h 903"/>
                <a:gd name="T18" fmla="*/ 75 w 380"/>
                <a:gd name="T19" fmla="*/ 29 h 903"/>
                <a:gd name="T20" fmla="*/ 104 w 380"/>
                <a:gd name="T21" fmla="*/ 13 h 903"/>
                <a:gd name="T22" fmla="*/ 135 w 380"/>
                <a:gd name="T23" fmla="*/ 2 h 903"/>
                <a:gd name="T24" fmla="*/ 169 w 380"/>
                <a:gd name="T25" fmla="*/ 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0" h="903">
                  <a:moveTo>
                    <a:pt x="169" y="0"/>
                  </a:moveTo>
                  <a:lnTo>
                    <a:pt x="380" y="0"/>
                  </a:lnTo>
                  <a:lnTo>
                    <a:pt x="380" y="903"/>
                  </a:lnTo>
                  <a:lnTo>
                    <a:pt x="0" y="903"/>
                  </a:lnTo>
                  <a:lnTo>
                    <a:pt x="0" y="169"/>
                  </a:lnTo>
                  <a:lnTo>
                    <a:pt x="4" y="135"/>
                  </a:lnTo>
                  <a:lnTo>
                    <a:pt x="13" y="103"/>
                  </a:lnTo>
                  <a:lnTo>
                    <a:pt x="29" y="74"/>
                  </a:lnTo>
                  <a:lnTo>
                    <a:pt x="50" y="50"/>
                  </a:lnTo>
                  <a:lnTo>
                    <a:pt x="75" y="29"/>
                  </a:lnTo>
                  <a:lnTo>
                    <a:pt x="104" y="13"/>
                  </a:lnTo>
                  <a:lnTo>
                    <a:pt x="135" y="2"/>
                  </a:lnTo>
                  <a:lnTo>
                    <a:pt x="169" y="0"/>
                  </a:lnTo>
                  <a:close/>
                </a:path>
              </a:pathLst>
            </a:custGeom>
            <a:solidFill>
              <a:srgbClr val="C3FFF8"/>
            </a:solidFill>
            <a:ln w="0">
              <a:solidFill>
                <a:srgbClr val="C3FFF8"/>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2" name="Freeform 43"/>
            <p:cNvSpPr>
              <a:spLocks/>
            </p:cNvSpPr>
            <p:nvPr/>
          </p:nvSpPr>
          <p:spPr bwMode="auto">
            <a:xfrm>
              <a:off x="5952" y="1037"/>
              <a:ext cx="570" cy="525"/>
            </a:xfrm>
            <a:custGeom>
              <a:avLst/>
              <a:gdLst>
                <a:gd name="T0" fmla="*/ 610 w 1141"/>
                <a:gd name="T1" fmla="*/ 4 h 1049"/>
                <a:gd name="T2" fmla="*/ 682 w 1141"/>
                <a:gd name="T3" fmla="*/ 26 h 1049"/>
                <a:gd name="T4" fmla="*/ 742 w 1141"/>
                <a:gd name="T5" fmla="*/ 68 h 1049"/>
                <a:gd name="T6" fmla="*/ 805 w 1141"/>
                <a:gd name="T7" fmla="*/ 93 h 1049"/>
                <a:gd name="T8" fmla="*/ 877 w 1141"/>
                <a:gd name="T9" fmla="*/ 107 h 1049"/>
                <a:gd name="T10" fmla="*/ 944 w 1141"/>
                <a:gd name="T11" fmla="*/ 142 h 1049"/>
                <a:gd name="T12" fmla="*/ 999 w 1141"/>
                <a:gd name="T13" fmla="*/ 197 h 1049"/>
                <a:gd name="T14" fmla="*/ 1034 w 1141"/>
                <a:gd name="T15" fmla="*/ 263 h 1049"/>
                <a:gd name="T16" fmla="*/ 1048 w 1141"/>
                <a:gd name="T17" fmla="*/ 337 h 1049"/>
                <a:gd name="T18" fmla="*/ 1074 w 1141"/>
                <a:gd name="T19" fmla="*/ 398 h 1049"/>
                <a:gd name="T20" fmla="*/ 1116 w 1141"/>
                <a:gd name="T21" fmla="*/ 460 h 1049"/>
                <a:gd name="T22" fmla="*/ 1138 w 1141"/>
                <a:gd name="T23" fmla="*/ 532 h 1049"/>
                <a:gd name="T24" fmla="*/ 1138 w 1141"/>
                <a:gd name="T25" fmla="*/ 609 h 1049"/>
                <a:gd name="T26" fmla="*/ 1116 w 1141"/>
                <a:gd name="T27" fmla="*/ 682 h 1049"/>
                <a:gd name="T28" fmla="*/ 1074 w 1141"/>
                <a:gd name="T29" fmla="*/ 743 h 1049"/>
                <a:gd name="T30" fmla="*/ 1048 w 1141"/>
                <a:gd name="T31" fmla="*/ 805 h 1049"/>
                <a:gd name="T32" fmla="*/ 1034 w 1141"/>
                <a:gd name="T33" fmla="*/ 877 h 1049"/>
                <a:gd name="T34" fmla="*/ 999 w 1141"/>
                <a:gd name="T35" fmla="*/ 944 h 1049"/>
                <a:gd name="T36" fmla="*/ 943 w 1141"/>
                <a:gd name="T37" fmla="*/ 1000 h 1049"/>
                <a:gd name="T38" fmla="*/ 872 w 1141"/>
                <a:gd name="T39" fmla="*/ 1037 h 1049"/>
                <a:gd name="T40" fmla="*/ 795 w 1141"/>
                <a:gd name="T41" fmla="*/ 1049 h 1049"/>
                <a:gd name="T42" fmla="*/ 717 w 1141"/>
                <a:gd name="T43" fmla="*/ 1037 h 1049"/>
                <a:gd name="T44" fmla="*/ 646 w 1141"/>
                <a:gd name="T45" fmla="*/ 1000 h 1049"/>
                <a:gd name="T46" fmla="*/ 526 w 1141"/>
                <a:gd name="T47" fmla="*/ 974 h 1049"/>
                <a:gd name="T48" fmla="*/ 460 w 1141"/>
                <a:gd name="T49" fmla="*/ 1021 h 1049"/>
                <a:gd name="T50" fmla="*/ 386 w 1141"/>
                <a:gd name="T51" fmla="*/ 1045 h 1049"/>
                <a:gd name="T52" fmla="*/ 308 w 1141"/>
                <a:gd name="T53" fmla="*/ 1045 h 1049"/>
                <a:gd name="T54" fmla="*/ 234 w 1141"/>
                <a:gd name="T55" fmla="*/ 1021 h 1049"/>
                <a:gd name="T56" fmla="*/ 168 w 1141"/>
                <a:gd name="T57" fmla="*/ 974 h 1049"/>
                <a:gd name="T58" fmla="*/ 122 w 1141"/>
                <a:gd name="T59" fmla="*/ 912 h 1049"/>
                <a:gd name="T60" fmla="*/ 97 w 1141"/>
                <a:gd name="T61" fmla="*/ 842 h 1049"/>
                <a:gd name="T62" fmla="*/ 95 w 1141"/>
                <a:gd name="T63" fmla="*/ 768 h 1049"/>
                <a:gd name="T64" fmla="*/ 45 w 1141"/>
                <a:gd name="T65" fmla="*/ 714 h 1049"/>
                <a:gd name="T66" fmla="*/ 12 w 1141"/>
                <a:gd name="T67" fmla="*/ 648 h 1049"/>
                <a:gd name="T68" fmla="*/ 0 w 1141"/>
                <a:gd name="T69" fmla="*/ 570 h 1049"/>
                <a:gd name="T70" fmla="*/ 12 w 1141"/>
                <a:gd name="T71" fmla="*/ 494 h 1049"/>
                <a:gd name="T72" fmla="*/ 45 w 1141"/>
                <a:gd name="T73" fmla="*/ 427 h 1049"/>
                <a:gd name="T74" fmla="*/ 95 w 1141"/>
                <a:gd name="T75" fmla="*/ 374 h 1049"/>
                <a:gd name="T76" fmla="*/ 97 w 1141"/>
                <a:gd name="T77" fmla="*/ 300 h 1049"/>
                <a:gd name="T78" fmla="*/ 122 w 1141"/>
                <a:gd name="T79" fmla="*/ 229 h 1049"/>
                <a:gd name="T80" fmla="*/ 168 w 1141"/>
                <a:gd name="T81" fmla="*/ 168 h 1049"/>
                <a:gd name="T82" fmla="*/ 230 w 1141"/>
                <a:gd name="T83" fmla="*/ 122 h 1049"/>
                <a:gd name="T84" fmla="*/ 300 w 1141"/>
                <a:gd name="T85" fmla="*/ 97 h 1049"/>
                <a:gd name="T86" fmla="*/ 374 w 1141"/>
                <a:gd name="T87" fmla="*/ 94 h 1049"/>
                <a:gd name="T88" fmla="*/ 428 w 1141"/>
                <a:gd name="T89" fmla="*/ 44 h 1049"/>
                <a:gd name="T90" fmla="*/ 494 w 1141"/>
                <a:gd name="T91" fmla="*/ 12 h 1049"/>
                <a:gd name="T92" fmla="*/ 570 w 1141"/>
                <a:gd name="T93"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41" h="1049">
                  <a:moveTo>
                    <a:pt x="570" y="0"/>
                  </a:moveTo>
                  <a:lnTo>
                    <a:pt x="610" y="4"/>
                  </a:lnTo>
                  <a:lnTo>
                    <a:pt x="646" y="12"/>
                  </a:lnTo>
                  <a:lnTo>
                    <a:pt x="682" y="26"/>
                  </a:lnTo>
                  <a:lnTo>
                    <a:pt x="713" y="44"/>
                  </a:lnTo>
                  <a:lnTo>
                    <a:pt x="742" y="68"/>
                  </a:lnTo>
                  <a:lnTo>
                    <a:pt x="768" y="94"/>
                  </a:lnTo>
                  <a:lnTo>
                    <a:pt x="805" y="93"/>
                  </a:lnTo>
                  <a:lnTo>
                    <a:pt x="842" y="97"/>
                  </a:lnTo>
                  <a:lnTo>
                    <a:pt x="877" y="107"/>
                  </a:lnTo>
                  <a:lnTo>
                    <a:pt x="911" y="122"/>
                  </a:lnTo>
                  <a:lnTo>
                    <a:pt x="944" y="142"/>
                  </a:lnTo>
                  <a:lnTo>
                    <a:pt x="974" y="168"/>
                  </a:lnTo>
                  <a:lnTo>
                    <a:pt x="999" y="197"/>
                  </a:lnTo>
                  <a:lnTo>
                    <a:pt x="1020" y="229"/>
                  </a:lnTo>
                  <a:lnTo>
                    <a:pt x="1034" y="263"/>
                  </a:lnTo>
                  <a:lnTo>
                    <a:pt x="1044" y="300"/>
                  </a:lnTo>
                  <a:lnTo>
                    <a:pt x="1048" y="337"/>
                  </a:lnTo>
                  <a:lnTo>
                    <a:pt x="1046" y="374"/>
                  </a:lnTo>
                  <a:lnTo>
                    <a:pt x="1074" y="398"/>
                  </a:lnTo>
                  <a:lnTo>
                    <a:pt x="1096" y="427"/>
                  </a:lnTo>
                  <a:lnTo>
                    <a:pt x="1116" y="460"/>
                  </a:lnTo>
                  <a:lnTo>
                    <a:pt x="1129" y="494"/>
                  </a:lnTo>
                  <a:lnTo>
                    <a:pt x="1138" y="532"/>
                  </a:lnTo>
                  <a:lnTo>
                    <a:pt x="1141" y="570"/>
                  </a:lnTo>
                  <a:lnTo>
                    <a:pt x="1138" y="609"/>
                  </a:lnTo>
                  <a:lnTo>
                    <a:pt x="1129" y="648"/>
                  </a:lnTo>
                  <a:lnTo>
                    <a:pt x="1116" y="682"/>
                  </a:lnTo>
                  <a:lnTo>
                    <a:pt x="1096" y="714"/>
                  </a:lnTo>
                  <a:lnTo>
                    <a:pt x="1074" y="743"/>
                  </a:lnTo>
                  <a:lnTo>
                    <a:pt x="1046" y="768"/>
                  </a:lnTo>
                  <a:lnTo>
                    <a:pt x="1048" y="805"/>
                  </a:lnTo>
                  <a:lnTo>
                    <a:pt x="1044" y="842"/>
                  </a:lnTo>
                  <a:lnTo>
                    <a:pt x="1034" y="877"/>
                  </a:lnTo>
                  <a:lnTo>
                    <a:pt x="1020" y="912"/>
                  </a:lnTo>
                  <a:lnTo>
                    <a:pt x="999" y="944"/>
                  </a:lnTo>
                  <a:lnTo>
                    <a:pt x="974" y="974"/>
                  </a:lnTo>
                  <a:lnTo>
                    <a:pt x="943" y="1000"/>
                  </a:lnTo>
                  <a:lnTo>
                    <a:pt x="909" y="1021"/>
                  </a:lnTo>
                  <a:lnTo>
                    <a:pt x="872" y="1037"/>
                  </a:lnTo>
                  <a:lnTo>
                    <a:pt x="834" y="1045"/>
                  </a:lnTo>
                  <a:lnTo>
                    <a:pt x="795" y="1049"/>
                  </a:lnTo>
                  <a:lnTo>
                    <a:pt x="755" y="1045"/>
                  </a:lnTo>
                  <a:lnTo>
                    <a:pt x="717" y="1037"/>
                  </a:lnTo>
                  <a:lnTo>
                    <a:pt x="682" y="1021"/>
                  </a:lnTo>
                  <a:lnTo>
                    <a:pt x="646" y="1000"/>
                  </a:lnTo>
                  <a:lnTo>
                    <a:pt x="615" y="974"/>
                  </a:lnTo>
                  <a:lnTo>
                    <a:pt x="526" y="974"/>
                  </a:lnTo>
                  <a:lnTo>
                    <a:pt x="494" y="1000"/>
                  </a:lnTo>
                  <a:lnTo>
                    <a:pt x="460" y="1021"/>
                  </a:lnTo>
                  <a:lnTo>
                    <a:pt x="424" y="1037"/>
                  </a:lnTo>
                  <a:lnTo>
                    <a:pt x="386" y="1045"/>
                  </a:lnTo>
                  <a:lnTo>
                    <a:pt x="346" y="1049"/>
                  </a:lnTo>
                  <a:lnTo>
                    <a:pt x="308" y="1045"/>
                  </a:lnTo>
                  <a:lnTo>
                    <a:pt x="270" y="1037"/>
                  </a:lnTo>
                  <a:lnTo>
                    <a:pt x="234" y="1021"/>
                  </a:lnTo>
                  <a:lnTo>
                    <a:pt x="198" y="1000"/>
                  </a:lnTo>
                  <a:lnTo>
                    <a:pt x="168" y="974"/>
                  </a:lnTo>
                  <a:lnTo>
                    <a:pt x="142" y="944"/>
                  </a:lnTo>
                  <a:lnTo>
                    <a:pt x="122" y="912"/>
                  </a:lnTo>
                  <a:lnTo>
                    <a:pt x="106" y="877"/>
                  </a:lnTo>
                  <a:lnTo>
                    <a:pt x="97" y="842"/>
                  </a:lnTo>
                  <a:lnTo>
                    <a:pt x="93" y="805"/>
                  </a:lnTo>
                  <a:lnTo>
                    <a:pt x="95" y="768"/>
                  </a:lnTo>
                  <a:lnTo>
                    <a:pt x="67" y="743"/>
                  </a:lnTo>
                  <a:lnTo>
                    <a:pt x="45" y="714"/>
                  </a:lnTo>
                  <a:lnTo>
                    <a:pt x="26" y="682"/>
                  </a:lnTo>
                  <a:lnTo>
                    <a:pt x="12" y="648"/>
                  </a:lnTo>
                  <a:lnTo>
                    <a:pt x="3" y="609"/>
                  </a:lnTo>
                  <a:lnTo>
                    <a:pt x="0" y="570"/>
                  </a:lnTo>
                  <a:lnTo>
                    <a:pt x="3" y="532"/>
                  </a:lnTo>
                  <a:lnTo>
                    <a:pt x="12" y="494"/>
                  </a:lnTo>
                  <a:lnTo>
                    <a:pt x="26" y="460"/>
                  </a:lnTo>
                  <a:lnTo>
                    <a:pt x="45" y="427"/>
                  </a:lnTo>
                  <a:lnTo>
                    <a:pt x="67" y="398"/>
                  </a:lnTo>
                  <a:lnTo>
                    <a:pt x="95" y="374"/>
                  </a:lnTo>
                  <a:lnTo>
                    <a:pt x="93" y="337"/>
                  </a:lnTo>
                  <a:lnTo>
                    <a:pt x="97" y="300"/>
                  </a:lnTo>
                  <a:lnTo>
                    <a:pt x="106" y="263"/>
                  </a:lnTo>
                  <a:lnTo>
                    <a:pt x="122" y="229"/>
                  </a:lnTo>
                  <a:lnTo>
                    <a:pt x="142" y="197"/>
                  </a:lnTo>
                  <a:lnTo>
                    <a:pt x="168" y="168"/>
                  </a:lnTo>
                  <a:lnTo>
                    <a:pt x="197" y="142"/>
                  </a:lnTo>
                  <a:lnTo>
                    <a:pt x="230" y="122"/>
                  </a:lnTo>
                  <a:lnTo>
                    <a:pt x="264" y="107"/>
                  </a:lnTo>
                  <a:lnTo>
                    <a:pt x="300" y="97"/>
                  </a:lnTo>
                  <a:lnTo>
                    <a:pt x="337" y="93"/>
                  </a:lnTo>
                  <a:lnTo>
                    <a:pt x="374" y="94"/>
                  </a:lnTo>
                  <a:lnTo>
                    <a:pt x="399" y="68"/>
                  </a:lnTo>
                  <a:lnTo>
                    <a:pt x="428" y="44"/>
                  </a:lnTo>
                  <a:lnTo>
                    <a:pt x="459" y="26"/>
                  </a:lnTo>
                  <a:lnTo>
                    <a:pt x="494" y="12"/>
                  </a:lnTo>
                  <a:lnTo>
                    <a:pt x="531" y="4"/>
                  </a:lnTo>
                  <a:lnTo>
                    <a:pt x="5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4" name="Freeform 44"/>
            <p:cNvSpPr>
              <a:spLocks/>
            </p:cNvSpPr>
            <p:nvPr/>
          </p:nvSpPr>
          <p:spPr bwMode="auto">
            <a:xfrm>
              <a:off x="6237" y="1228"/>
              <a:ext cx="190" cy="380"/>
            </a:xfrm>
            <a:custGeom>
              <a:avLst/>
              <a:gdLst>
                <a:gd name="T0" fmla="*/ 0 w 381"/>
                <a:gd name="T1" fmla="*/ 0 h 760"/>
                <a:gd name="T2" fmla="*/ 57 w 381"/>
                <a:gd name="T3" fmla="*/ 5 h 760"/>
                <a:gd name="T4" fmla="*/ 111 w 381"/>
                <a:gd name="T5" fmla="*/ 17 h 760"/>
                <a:gd name="T6" fmla="*/ 160 w 381"/>
                <a:gd name="T7" fmla="*/ 35 h 760"/>
                <a:gd name="T8" fmla="*/ 208 w 381"/>
                <a:gd name="T9" fmla="*/ 62 h 760"/>
                <a:gd name="T10" fmla="*/ 250 w 381"/>
                <a:gd name="T11" fmla="*/ 94 h 760"/>
                <a:gd name="T12" fmla="*/ 288 w 381"/>
                <a:gd name="T13" fmla="*/ 131 h 760"/>
                <a:gd name="T14" fmla="*/ 319 w 381"/>
                <a:gd name="T15" fmla="*/ 173 h 760"/>
                <a:gd name="T16" fmla="*/ 345 w 381"/>
                <a:gd name="T17" fmla="*/ 220 h 760"/>
                <a:gd name="T18" fmla="*/ 365 w 381"/>
                <a:gd name="T19" fmla="*/ 271 h 760"/>
                <a:gd name="T20" fmla="*/ 377 w 381"/>
                <a:gd name="T21" fmla="*/ 325 h 760"/>
                <a:gd name="T22" fmla="*/ 381 w 381"/>
                <a:gd name="T23" fmla="*/ 380 h 760"/>
                <a:gd name="T24" fmla="*/ 377 w 381"/>
                <a:gd name="T25" fmla="*/ 437 h 760"/>
                <a:gd name="T26" fmla="*/ 365 w 381"/>
                <a:gd name="T27" fmla="*/ 490 h 760"/>
                <a:gd name="T28" fmla="*/ 345 w 381"/>
                <a:gd name="T29" fmla="*/ 541 h 760"/>
                <a:gd name="T30" fmla="*/ 319 w 381"/>
                <a:gd name="T31" fmla="*/ 587 h 760"/>
                <a:gd name="T32" fmla="*/ 288 w 381"/>
                <a:gd name="T33" fmla="*/ 631 h 760"/>
                <a:gd name="T34" fmla="*/ 250 w 381"/>
                <a:gd name="T35" fmla="*/ 667 h 760"/>
                <a:gd name="T36" fmla="*/ 208 w 381"/>
                <a:gd name="T37" fmla="*/ 700 h 760"/>
                <a:gd name="T38" fmla="*/ 160 w 381"/>
                <a:gd name="T39" fmla="*/ 726 h 760"/>
                <a:gd name="T40" fmla="*/ 111 w 381"/>
                <a:gd name="T41" fmla="*/ 745 h 760"/>
                <a:gd name="T42" fmla="*/ 57 w 381"/>
                <a:gd name="T43" fmla="*/ 756 h 760"/>
                <a:gd name="T44" fmla="*/ 0 w 381"/>
                <a:gd name="T45" fmla="*/ 760 h 760"/>
                <a:gd name="T46" fmla="*/ 0 w 381"/>
                <a:gd name="T47"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1" h="760">
                  <a:moveTo>
                    <a:pt x="0" y="0"/>
                  </a:moveTo>
                  <a:lnTo>
                    <a:pt x="57" y="5"/>
                  </a:lnTo>
                  <a:lnTo>
                    <a:pt x="111" y="17"/>
                  </a:lnTo>
                  <a:lnTo>
                    <a:pt x="160" y="35"/>
                  </a:lnTo>
                  <a:lnTo>
                    <a:pt x="208" y="62"/>
                  </a:lnTo>
                  <a:lnTo>
                    <a:pt x="250" y="94"/>
                  </a:lnTo>
                  <a:lnTo>
                    <a:pt x="288" y="131"/>
                  </a:lnTo>
                  <a:lnTo>
                    <a:pt x="319" y="173"/>
                  </a:lnTo>
                  <a:lnTo>
                    <a:pt x="345" y="220"/>
                  </a:lnTo>
                  <a:lnTo>
                    <a:pt x="365" y="271"/>
                  </a:lnTo>
                  <a:lnTo>
                    <a:pt x="377" y="325"/>
                  </a:lnTo>
                  <a:lnTo>
                    <a:pt x="381" y="380"/>
                  </a:lnTo>
                  <a:lnTo>
                    <a:pt x="377" y="437"/>
                  </a:lnTo>
                  <a:lnTo>
                    <a:pt x="365" y="490"/>
                  </a:lnTo>
                  <a:lnTo>
                    <a:pt x="345" y="541"/>
                  </a:lnTo>
                  <a:lnTo>
                    <a:pt x="319" y="587"/>
                  </a:lnTo>
                  <a:lnTo>
                    <a:pt x="288" y="631"/>
                  </a:lnTo>
                  <a:lnTo>
                    <a:pt x="250" y="667"/>
                  </a:lnTo>
                  <a:lnTo>
                    <a:pt x="208" y="700"/>
                  </a:lnTo>
                  <a:lnTo>
                    <a:pt x="160" y="726"/>
                  </a:lnTo>
                  <a:lnTo>
                    <a:pt x="111" y="745"/>
                  </a:lnTo>
                  <a:lnTo>
                    <a:pt x="57" y="756"/>
                  </a:lnTo>
                  <a:lnTo>
                    <a:pt x="0" y="760"/>
                  </a:lnTo>
                  <a:lnTo>
                    <a:pt x="0" y="0"/>
                  </a:lnTo>
                  <a:close/>
                </a:path>
              </a:pathLst>
            </a:custGeom>
            <a:solidFill>
              <a:srgbClr val="2C0000"/>
            </a:solidFill>
            <a:ln w="0">
              <a:solidFill>
                <a:srgbClr val="2C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6" name="Freeform 45"/>
            <p:cNvSpPr>
              <a:spLocks/>
            </p:cNvSpPr>
            <p:nvPr/>
          </p:nvSpPr>
          <p:spPr bwMode="auto">
            <a:xfrm>
              <a:off x="6047" y="1228"/>
              <a:ext cx="253" cy="380"/>
            </a:xfrm>
            <a:custGeom>
              <a:avLst/>
              <a:gdLst>
                <a:gd name="T0" fmla="*/ 380 w 508"/>
                <a:gd name="T1" fmla="*/ 0 h 760"/>
                <a:gd name="T2" fmla="*/ 399 w 508"/>
                <a:gd name="T3" fmla="*/ 5 h 760"/>
                <a:gd name="T4" fmla="*/ 417 w 508"/>
                <a:gd name="T5" fmla="*/ 17 h 760"/>
                <a:gd name="T6" fmla="*/ 434 w 508"/>
                <a:gd name="T7" fmla="*/ 35 h 760"/>
                <a:gd name="T8" fmla="*/ 450 w 508"/>
                <a:gd name="T9" fmla="*/ 62 h 760"/>
                <a:gd name="T10" fmla="*/ 464 w 508"/>
                <a:gd name="T11" fmla="*/ 94 h 760"/>
                <a:gd name="T12" fmla="*/ 476 w 508"/>
                <a:gd name="T13" fmla="*/ 131 h 760"/>
                <a:gd name="T14" fmla="*/ 487 w 508"/>
                <a:gd name="T15" fmla="*/ 173 h 760"/>
                <a:gd name="T16" fmla="*/ 496 w 508"/>
                <a:gd name="T17" fmla="*/ 220 h 760"/>
                <a:gd name="T18" fmla="*/ 502 w 508"/>
                <a:gd name="T19" fmla="*/ 271 h 760"/>
                <a:gd name="T20" fmla="*/ 506 w 508"/>
                <a:gd name="T21" fmla="*/ 325 h 760"/>
                <a:gd name="T22" fmla="*/ 508 w 508"/>
                <a:gd name="T23" fmla="*/ 380 h 760"/>
                <a:gd name="T24" fmla="*/ 506 w 508"/>
                <a:gd name="T25" fmla="*/ 437 h 760"/>
                <a:gd name="T26" fmla="*/ 502 w 508"/>
                <a:gd name="T27" fmla="*/ 490 h 760"/>
                <a:gd name="T28" fmla="*/ 496 w 508"/>
                <a:gd name="T29" fmla="*/ 541 h 760"/>
                <a:gd name="T30" fmla="*/ 487 w 508"/>
                <a:gd name="T31" fmla="*/ 587 h 760"/>
                <a:gd name="T32" fmla="*/ 476 w 508"/>
                <a:gd name="T33" fmla="*/ 631 h 760"/>
                <a:gd name="T34" fmla="*/ 464 w 508"/>
                <a:gd name="T35" fmla="*/ 667 h 760"/>
                <a:gd name="T36" fmla="*/ 450 w 508"/>
                <a:gd name="T37" fmla="*/ 700 h 760"/>
                <a:gd name="T38" fmla="*/ 434 w 508"/>
                <a:gd name="T39" fmla="*/ 726 h 760"/>
                <a:gd name="T40" fmla="*/ 417 w 508"/>
                <a:gd name="T41" fmla="*/ 745 h 760"/>
                <a:gd name="T42" fmla="*/ 399 w 508"/>
                <a:gd name="T43" fmla="*/ 756 h 760"/>
                <a:gd name="T44" fmla="*/ 380 w 508"/>
                <a:gd name="T45" fmla="*/ 760 h 760"/>
                <a:gd name="T46" fmla="*/ 324 w 508"/>
                <a:gd name="T47" fmla="*/ 756 h 760"/>
                <a:gd name="T48" fmla="*/ 270 w 508"/>
                <a:gd name="T49" fmla="*/ 745 h 760"/>
                <a:gd name="T50" fmla="*/ 221 w 508"/>
                <a:gd name="T51" fmla="*/ 726 h 760"/>
                <a:gd name="T52" fmla="*/ 173 w 508"/>
                <a:gd name="T53" fmla="*/ 700 h 760"/>
                <a:gd name="T54" fmla="*/ 131 w 508"/>
                <a:gd name="T55" fmla="*/ 667 h 760"/>
                <a:gd name="T56" fmla="*/ 93 w 508"/>
                <a:gd name="T57" fmla="*/ 631 h 760"/>
                <a:gd name="T58" fmla="*/ 62 w 508"/>
                <a:gd name="T59" fmla="*/ 587 h 760"/>
                <a:gd name="T60" fmla="*/ 36 w 508"/>
                <a:gd name="T61" fmla="*/ 541 h 760"/>
                <a:gd name="T62" fmla="*/ 16 w 508"/>
                <a:gd name="T63" fmla="*/ 490 h 760"/>
                <a:gd name="T64" fmla="*/ 4 w 508"/>
                <a:gd name="T65" fmla="*/ 437 h 760"/>
                <a:gd name="T66" fmla="*/ 0 w 508"/>
                <a:gd name="T67" fmla="*/ 380 h 760"/>
                <a:gd name="T68" fmla="*/ 4 w 508"/>
                <a:gd name="T69" fmla="*/ 325 h 760"/>
                <a:gd name="T70" fmla="*/ 16 w 508"/>
                <a:gd name="T71" fmla="*/ 271 h 760"/>
                <a:gd name="T72" fmla="*/ 36 w 508"/>
                <a:gd name="T73" fmla="*/ 220 h 760"/>
                <a:gd name="T74" fmla="*/ 62 w 508"/>
                <a:gd name="T75" fmla="*/ 173 h 760"/>
                <a:gd name="T76" fmla="*/ 93 w 508"/>
                <a:gd name="T77" fmla="*/ 131 h 760"/>
                <a:gd name="T78" fmla="*/ 131 w 508"/>
                <a:gd name="T79" fmla="*/ 94 h 760"/>
                <a:gd name="T80" fmla="*/ 173 w 508"/>
                <a:gd name="T81" fmla="*/ 62 h 760"/>
                <a:gd name="T82" fmla="*/ 221 w 508"/>
                <a:gd name="T83" fmla="*/ 35 h 760"/>
                <a:gd name="T84" fmla="*/ 270 w 508"/>
                <a:gd name="T85" fmla="*/ 17 h 760"/>
                <a:gd name="T86" fmla="*/ 324 w 508"/>
                <a:gd name="T87" fmla="*/ 5 h 760"/>
                <a:gd name="T88" fmla="*/ 380 w 508"/>
                <a:gd name="T89"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8" h="760">
                  <a:moveTo>
                    <a:pt x="380" y="0"/>
                  </a:moveTo>
                  <a:lnTo>
                    <a:pt x="399" y="5"/>
                  </a:lnTo>
                  <a:lnTo>
                    <a:pt x="417" y="17"/>
                  </a:lnTo>
                  <a:lnTo>
                    <a:pt x="434" y="35"/>
                  </a:lnTo>
                  <a:lnTo>
                    <a:pt x="450" y="62"/>
                  </a:lnTo>
                  <a:lnTo>
                    <a:pt x="464" y="94"/>
                  </a:lnTo>
                  <a:lnTo>
                    <a:pt x="476" y="131"/>
                  </a:lnTo>
                  <a:lnTo>
                    <a:pt x="487" y="173"/>
                  </a:lnTo>
                  <a:lnTo>
                    <a:pt x="496" y="220"/>
                  </a:lnTo>
                  <a:lnTo>
                    <a:pt x="502" y="271"/>
                  </a:lnTo>
                  <a:lnTo>
                    <a:pt x="506" y="325"/>
                  </a:lnTo>
                  <a:lnTo>
                    <a:pt x="508" y="380"/>
                  </a:lnTo>
                  <a:lnTo>
                    <a:pt x="506" y="437"/>
                  </a:lnTo>
                  <a:lnTo>
                    <a:pt x="502" y="490"/>
                  </a:lnTo>
                  <a:lnTo>
                    <a:pt x="496" y="541"/>
                  </a:lnTo>
                  <a:lnTo>
                    <a:pt x="487" y="587"/>
                  </a:lnTo>
                  <a:lnTo>
                    <a:pt x="476" y="631"/>
                  </a:lnTo>
                  <a:lnTo>
                    <a:pt x="464" y="667"/>
                  </a:lnTo>
                  <a:lnTo>
                    <a:pt x="450" y="700"/>
                  </a:lnTo>
                  <a:lnTo>
                    <a:pt x="434" y="726"/>
                  </a:lnTo>
                  <a:lnTo>
                    <a:pt x="417" y="745"/>
                  </a:lnTo>
                  <a:lnTo>
                    <a:pt x="399" y="756"/>
                  </a:lnTo>
                  <a:lnTo>
                    <a:pt x="380" y="760"/>
                  </a:lnTo>
                  <a:lnTo>
                    <a:pt x="324" y="756"/>
                  </a:lnTo>
                  <a:lnTo>
                    <a:pt x="270" y="745"/>
                  </a:lnTo>
                  <a:lnTo>
                    <a:pt x="221" y="726"/>
                  </a:lnTo>
                  <a:lnTo>
                    <a:pt x="173" y="700"/>
                  </a:lnTo>
                  <a:lnTo>
                    <a:pt x="131" y="667"/>
                  </a:lnTo>
                  <a:lnTo>
                    <a:pt x="93" y="631"/>
                  </a:lnTo>
                  <a:lnTo>
                    <a:pt x="62" y="587"/>
                  </a:lnTo>
                  <a:lnTo>
                    <a:pt x="36" y="541"/>
                  </a:lnTo>
                  <a:lnTo>
                    <a:pt x="16" y="490"/>
                  </a:lnTo>
                  <a:lnTo>
                    <a:pt x="4" y="437"/>
                  </a:lnTo>
                  <a:lnTo>
                    <a:pt x="0" y="380"/>
                  </a:lnTo>
                  <a:lnTo>
                    <a:pt x="4" y="325"/>
                  </a:lnTo>
                  <a:lnTo>
                    <a:pt x="16" y="271"/>
                  </a:lnTo>
                  <a:lnTo>
                    <a:pt x="36" y="220"/>
                  </a:lnTo>
                  <a:lnTo>
                    <a:pt x="62" y="173"/>
                  </a:lnTo>
                  <a:lnTo>
                    <a:pt x="93" y="131"/>
                  </a:lnTo>
                  <a:lnTo>
                    <a:pt x="131" y="94"/>
                  </a:lnTo>
                  <a:lnTo>
                    <a:pt x="173" y="62"/>
                  </a:lnTo>
                  <a:lnTo>
                    <a:pt x="221" y="35"/>
                  </a:lnTo>
                  <a:lnTo>
                    <a:pt x="270" y="17"/>
                  </a:lnTo>
                  <a:lnTo>
                    <a:pt x="324" y="5"/>
                  </a:lnTo>
                  <a:lnTo>
                    <a:pt x="380" y="0"/>
                  </a:lnTo>
                  <a:close/>
                </a:path>
              </a:pathLst>
            </a:custGeom>
            <a:solidFill>
              <a:srgbClr val="79051B"/>
            </a:solidFill>
            <a:ln w="0">
              <a:solidFill>
                <a:srgbClr val="79051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7" name="Rectangle 46"/>
            <p:cNvSpPr>
              <a:spLocks noChangeArrowheads="1"/>
            </p:cNvSpPr>
            <p:nvPr/>
          </p:nvSpPr>
          <p:spPr bwMode="auto">
            <a:xfrm>
              <a:off x="5187" y="1165"/>
              <a:ext cx="226" cy="316"/>
            </a:xfrm>
            <a:prstGeom prst="rect">
              <a:avLst/>
            </a:prstGeom>
            <a:solidFill>
              <a:srgbClr val="FF183B"/>
            </a:solidFill>
            <a:ln w="0">
              <a:solidFill>
                <a:srgbClr val="FF183B"/>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8" name="Freeform 47"/>
            <p:cNvSpPr>
              <a:spLocks/>
            </p:cNvSpPr>
            <p:nvPr/>
          </p:nvSpPr>
          <p:spPr bwMode="auto">
            <a:xfrm>
              <a:off x="5476" y="1037"/>
              <a:ext cx="317" cy="318"/>
            </a:xfrm>
            <a:custGeom>
              <a:avLst/>
              <a:gdLst>
                <a:gd name="T0" fmla="*/ 380 w 633"/>
                <a:gd name="T1" fmla="*/ 0 h 634"/>
                <a:gd name="T2" fmla="*/ 633 w 633"/>
                <a:gd name="T3" fmla="*/ 0 h 634"/>
                <a:gd name="T4" fmla="*/ 633 w 633"/>
                <a:gd name="T5" fmla="*/ 634 h 634"/>
                <a:gd name="T6" fmla="*/ 380 w 633"/>
                <a:gd name="T7" fmla="*/ 634 h 634"/>
                <a:gd name="T8" fmla="*/ 0 w 633"/>
                <a:gd name="T9" fmla="*/ 317 h 634"/>
                <a:gd name="T10" fmla="*/ 380 w 633"/>
                <a:gd name="T11" fmla="*/ 0 h 634"/>
              </a:gdLst>
              <a:ahLst/>
              <a:cxnLst>
                <a:cxn ang="0">
                  <a:pos x="T0" y="T1"/>
                </a:cxn>
                <a:cxn ang="0">
                  <a:pos x="T2" y="T3"/>
                </a:cxn>
                <a:cxn ang="0">
                  <a:pos x="T4" y="T5"/>
                </a:cxn>
                <a:cxn ang="0">
                  <a:pos x="T6" y="T7"/>
                </a:cxn>
                <a:cxn ang="0">
                  <a:pos x="T8" y="T9"/>
                </a:cxn>
                <a:cxn ang="0">
                  <a:pos x="T10" y="T11"/>
                </a:cxn>
              </a:cxnLst>
              <a:rect l="0" t="0" r="r" b="b"/>
              <a:pathLst>
                <a:path w="633" h="634">
                  <a:moveTo>
                    <a:pt x="380" y="0"/>
                  </a:moveTo>
                  <a:lnTo>
                    <a:pt x="633" y="0"/>
                  </a:lnTo>
                  <a:lnTo>
                    <a:pt x="633" y="634"/>
                  </a:lnTo>
                  <a:lnTo>
                    <a:pt x="380" y="634"/>
                  </a:lnTo>
                  <a:lnTo>
                    <a:pt x="0" y="317"/>
                  </a:lnTo>
                  <a:lnTo>
                    <a:pt x="380" y="0"/>
                  </a:lnTo>
                  <a:close/>
                </a:path>
              </a:pathLst>
            </a:custGeom>
            <a:solidFill>
              <a:srgbClr val="FE0D0F"/>
            </a:solidFill>
            <a:ln w="0">
              <a:solidFill>
                <a:srgbClr val="FE0D0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9" name="Freeform 48"/>
            <p:cNvSpPr>
              <a:spLocks/>
            </p:cNvSpPr>
            <p:nvPr/>
          </p:nvSpPr>
          <p:spPr bwMode="auto">
            <a:xfrm>
              <a:off x="5350" y="1037"/>
              <a:ext cx="317" cy="381"/>
            </a:xfrm>
            <a:custGeom>
              <a:avLst/>
              <a:gdLst>
                <a:gd name="T0" fmla="*/ 126 w 633"/>
                <a:gd name="T1" fmla="*/ 0 h 760"/>
                <a:gd name="T2" fmla="*/ 633 w 633"/>
                <a:gd name="T3" fmla="*/ 0 h 760"/>
                <a:gd name="T4" fmla="*/ 633 w 633"/>
                <a:gd name="T5" fmla="*/ 634 h 760"/>
                <a:gd name="T6" fmla="*/ 380 w 633"/>
                <a:gd name="T7" fmla="*/ 634 h 760"/>
                <a:gd name="T8" fmla="*/ 0 w 633"/>
                <a:gd name="T9" fmla="*/ 760 h 760"/>
                <a:gd name="T10" fmla="*/ 0 w 633"/>
                <a:gd name="T11" fmla="*/ 127 h 760"/>
                <a:gd name="T12" fmla="*/ 3 w 633"/>
                <a:gd name="T13" fmla="*/ 98 h 760"/>
                <a:gd name="T14" fmla="*/ 13 w 633"/>
                <a:gd name="T15" fmla="*/ 72 h 760"/>
                <a:gd name="T16" fmla="*/ 28 w 633"/>
                <a:gd name="T17" fmla="*/ 48 h 760"/>
                <a:gd name="T18" fmla="*/ 47 w 633"/>
                <a:gd name="T19" fmla="*/ 29 h 760"/>
                <a:gd name="T20" fmla="*/ 71 w 633"/>
                <a:gd name="T21" fmla="*/ 13 h 760"/>
                <a:gd name="T22" fmla="*/ 97 w 633"/>
                <a:gd name="T23" fmla="*/ 4 h 760"/>
                <a:gd name="T24" fmla="*/ 126 w 633"/>
                <a:gd name="T25"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3" h="760">
                  <a:moveTo>
                    <a:pt x="126" y="0"/>
                  </a:moveTo>
                  <a:lnTo>
                    <a:pt x="633" y="0"/>
                  </a:lnTo>
                  <a:lnTo>
                    <a:pt x="633" y="634"/>
                  </a:lnTo>
                  <a:lnTo>
                    <a:pt x="380" y="634"/>
                  </a:lnTo>
                  <a:lnTo>
                    <a:pt x="0" y="760"/>
                  </a:lnTo>
                  <a:lnTo>
                    <a:pt x="0" y="127"/>
                  </a:lnTo>
                  <a:lnTo>
                    <a:pt x="3" y="98"/>
                  </a:lnTo>
                  <a:lnTo>
                    <a:pt x="13" y="72"/>
                  </a:lnTo>
                  <a:lnTo>
                    <a:pt x="28" y="48"/>
                  </a:lnTo>
                  <a:lnTo>
                    <a:pt x="47" y="29"/>
                  </a:lnTo>
                  <a:lnTo>
                    <a:pt x="71" y="13"/>
                  </a:lnTo>
                  <a:lnTo>
                    <a:pt x="97" y="4"/>
                  </a:lnTo>
                  <a:lnTo>
                    <a:pt x="126" y="0"/>
                  </a:lnTo>
                  <a:close/>
                </a:path>
              </a:pathLst>
            </a:custGeom>
            <a:solidFill>
              <a:srgbClr val="FF183B"/>
            </a:solidFill>
            <a:ln w="0">
              <a:solidFill>
                <a:srgbClr val="FF183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0" name="Freeform 49"/>
            <p:cNvSpPr>
              <a:spLocks/>
            </p:cNvSpPr>
            <p:nvPr/>
          </p:nvSpPr>
          <p:spPr bwMode="auto">
            <a:xfrm>
              <a:off x="5350" y="1355"/>
              <a:ext cx="190" cy="126"/>
            </a:xfrm>
            <a:custGeom>
              <a:avLst/>
              <a:gdLst>
                <a:gd name="T0" fmla="*/ 126 w 380"/>
                <a:gd name="T1" fmla="*/ 0 h 253"/>
                <a:gd name="T2" fmla="*/ 380 w 380"/>
                <a:gd name="T3" fmla="*/ 0 h 253"/>
                <a:gd name="T4" fmla="*/ 380 w 380"/>
                <a:gd name="T5" fmla="*/ 253 h 253"/>
                <a:gd name="T6" fmla="*/ 126 w 380"/>
                <a:gd name="T7" fmla="*/ 253 h 253"/>
                <a:gd name="T8" fmla="*/ 97 w 380"/>
                <a:gd name="T9" fmla="*/ 251 h 253"/>
                <a:gd name="T10" fmla="*/ 71 w 380"/>
                <a:gd name="T11" fmla="*/ 240 h 253"/>
                <a:gd name="T12" fmla="*/ 47 w 380"/>
                <a:gd name="T13" fmla="*/ 226 h 253"/>
                <a:gd name="T14" fmla="*/ 28 w 380"/>
                <a:gd name="T15" fmla="*/ 206 h 253"/>
                <a:gd name="T16" fmla="*/ 13 w 380"/>
                <a:gd name="T17" fmla="*/ 183 h 253"/>
                <a:gd name="T18" fmla="*/ 3 w 380"/>
                <a:gd name="T19" fmla="*/ 156 h 253"/>
                <a:gd name="T20" fmla="*/ 0 w 380"/>
                <a:gd name="T21" fmla="*/ 126 h 253"/>
                <a:gd name="T22" fmla="*/ 3 w 380"/>
                <a:gd name="T23" fmla="*/ 97 h 253"/>
                <a:gd name="T24" fmla="*/ 13 w 380"/>
                <a:gd name="T25" fmla="*/ 71 h 253"/>
                <a:gd name="T26" fmla="*/ 28 w 380"/>
                <a:gd name="T27" fmla="*/ 48 h 253"/>
                <a:gd name="T28" fmla="*/ 47 w 380"/>
                <a:gd name="T29" fmla="*/ 28 h 253"/>
                <a:gd name="T30" fmla="*/ 71 w 380"/>
                <a:gd name="T31" fmla="*/ 14 h 253"/>
                <a:gd name="T32" fmla="*/ 97 w 380"/>
                <a:gd name="T33" fmla="*/ 3 h 253"/>
                <a:gd name="T34" fmla="*/ 126 w 380"/>
                <a:gd name="T35"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0" h="253">
                  <a:moveTo>
                    <a:pt x="126" y="0"/>
                  </a:moveTo>
                  <a:lnTo>
                    <a:pt x="380" y="0"/>
                  </a:lnTo>
                  <a:lnTo>
                    <a:pt x="380" y="253"/>
                  </a:lnTo>
                  <a:lnTo>
                    <a:pt x="126" y="253"/>
                  </a:lnTo>
                  <a:lnTo>
                    <a:pt x="97" y="251"/>
                  </a:lnTo>
                  <a:lnTo>
                    <a:pt x="71" y="240"/>
                  </a:lnTo>
                  <a:lnTo>
                    <a:pt x="47" y="226"/>
                  </a:lnTo>
                  <a:lnTo>
                    <a:pt x="28" y="206"/>
                  </a:lnTo>
                  <a:lnTo>
                    <a:pt x="13" y="183"/>
                  </a:lnTo>
                  <a:lnTo>
                    <a:pt x="3" y="156"/>
                  </a:lnTo>
                  <a:lnTo>
                    <a:pt x="0" y="126"/>
                  </a:lnTo>
                  <a:lnTo>
                    <a:pt x="3" y="97"/>
                  </a:lnTo>
                  <a:lnTo>
                    <a:pt x="13" y="71"/>
                  </a:lnTo>
                  <a:lnTo>
                    <a:pt x="28" y="48"/>
                  </a:lnTo>
                  <a:lnTo>
                    <a:pt x="47" y="28"/>
                  </a:lnTo>
                  <a:lnTo>
                    <a:pt x="71" y="14"/>
                  </a:lnTo>
                  <a:lnTo>
                    <a:pt x="97" y="3"/>
                  </a:lnTo>
                  <a:lnTo>
                    <a:pt x="126" y="0"/>
                  </a:lnTo>
                  <a:close/>
                </a:path>
              </a:pathLst>
            </a:custGeom>
            <a:solidFill>
              <a:srgbClr val="2C0000"/>
            </a:solidFill>
            <a:ln w="0">
              <a:solidFill>
                <a:srgbClr val="2C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1" name="Freeform 50"/>
            <p:cNvSpPr>
              <a:spLocks/>
            </p:cNvSpPr>
            <p:nvPr/>
          </p:nvSpPr>
          <p:spPr bwMode="auto">
            <a:xfrm>
              <a:off x="5857" y="2188"/>
              <a:ext cx="760" cy="950"/>
            </a:xfrm>
            <a:custGeom>
              <a:avLst/>
              <a:gdLst>
                <a:gd name="T0" fmla="*/ 0 w 1521"/>
                <a:gd name="T1" fmla="*/ 0 h 1900"/>
                <a:gd name="T2" fmla="*/ 1521 w 1521"/>
                <a:gd name="T3" fmla="*/ 0 h 1900"/>
                <a:gd name="T4" fmla="*/ 1521 w 1521"/>
                <a:gd name="T5" fmla="*/ 1900 h 1900"/>
                <a:gd name="T6" fmla="*/ 1268 w 1521"/>
                <a:gd name="T7" fmla="*/ 1900 h 1900"/>
                <a:gd name="T8" fmla="*/ 0 w 1521"/>
                <a:gd name="T9" fmla="*/ 380 h 1900"/>
                <a:gd name="T10" fmla="*/ 0 w 1521"/>
                <a:gd name="T11" fmla="*/ 0 h 1900"/>
              </a:gdLst>
              <a:ahLst/>
              <a:cxnLst>
                <a:cxn ang="0">
                  <a:pos x="T0" y="T1"/>
                </a:cxn>
                <a:cxn ang="0">
                  <a:pos x="T2" y="T3"/>
                </a:cxn>
                <a:cxn ang="0">
                  <a:pos x="T4" y="T5"/>
                </a:cxn>
                <a:cxn ang="0">
                  <a:pos x="T6" y="T7"/>
                </a:cxn>
                <a:cxn ang="0">
                  <a:pos x="T8" y="T9"/>
                </a:cxn>
                <a:cxn ang="0">
                  <a:pos x="T10" y="T11"/>
                </a:cxn>
              </a:cxnLst>
              <a:rect l="0" t="0" r="r" b="b"/>
              <a:pathLst>
                <a:path w="1521" h="1900">
                  <a:moveTo>
                    <a:pt x="0" y="0"/>
                  </a:moveTo>
                  <a:lnTo>
                    <a:pt x="1521" y="0"/>
                  </a:lnTo>
                  <a:lnTo>
                    <a:pt x="1521" y="1900"/>
                  </a:lnTo>
                  <a:lnTo>
                    <a:pt x="1268" y="1900"/>
                  </a:lnTo>
                  <a:lnTo>
                    <a:pt x="0" y="380"/>
                  </a:lnTo>
                  <a:lnTo>
                    <a:pt x="0" y="0"/>
                  </a:lnTo>
                  <a:close/>
                </a:path>
              </a:pathLst>
            </a:custGeom>
            <a:solidFill>
              <a:srgbClr val="A93530"/>
            </a:solidFill>
            <a:ln w="0">
              <a:solidFill>
                <a:srgbClr val="A9353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2" name="Rectangle 51"/>
            <p:cNvSpPr>
              <a:spLocks noChangeArrowheads="1"/>
            </p:cNvSpPr>
            <p:nvPr/>
          </p:nvSpPr>
          <p:spPr bwMode="auto">
            <a:xfrm>
              <a:off x="5857" y="2378"/>
              <a:ext cx="633" cy="760"/>
            </a:xfrm>
            <a:prstGeom prst="rect">
              <a:avLst/>
            </a:prstGeom>
            <a:solidFill>
              <a:srgbClr val="D15337"/>
            </a:solidFill>
            <a:ln w="0">
              <a:solidFill>
                <a:srgbClr val="D15337"/>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3" name="Freeform 52"/>
            <p:cNvSpPr>
              <a:spLocks/>
            </p:cNvSpPr>
            <p:nvPr/>
          </p:nvSpPr>
          <p:spPr bwMode="auto">
            <a:xfrm>
              <a:off x="6490" y="2060"/>
              <a:ext cx="254" cy="190"/>
            </a:xfrm>
            <a:custGeom>
              <a:avLst/>
              <a:gdLst>
                <a:gd name="T0" fmla="*/ 253 w 507"/>
                <a:gd name="T1" fmla="*/ 0 h 380"/>
                <a:gd name="T2" fmla="*/ 507 w 507"/>
                <a:gd name="T3" fmla="*/ 0 h 380"/>
                <a:gd name="T4" fmla="*/ 507 w 507"/>
                <a:gd name="T5" fmla="*/ 380 h 380"/>
                <a:gd name="T6" fmla="*/ 253 w 507"/>
                <a:gd name="T7" fmla="*/ 380 h 380"/>
                <a:gd name="T8" fmla="*/ 0 w 507"/>
                <a:gd name="T9" fmla="*/ 190 h 380"/>
                <a:gd name="T10" fmla="*/ 253 w 507"/>
                <a:gd name="T11" fmla="*/ 0 h 380"/>
              </a:gdLst>
              <a:ahLst/>
              <a:cxnLst>
                <a:cxn ang="0">
                  <a:pos x="T0" y="T1"/>
                </a:cxn>
                <a:cxn ang="0">
                  <a:pos x="T2" y="T3"/>
                </a:cxn>
                <a:cxn ang="0">
                  <a:pos x="T4" y="T5"/>
                </a:cxn>
                <a:cxn ang="0">
                  <a:pos x="T6" y="T7"/>
                </a:cxn>
                <a:cxn ang="0">
                  <a:pos x="T8" y="T9"/>
                </a:cxn>
                <a:cxn ang="0">
                  <a:pos x="T10" y="T11"/>
                </a:cxn>
              </a:cxnLst>
              <a:rect l="0" t="0" r="r" b="b"/>
              <a:pathLst>
                <a:path w="507" h="380">
                  <a:moveTo>
                    <a:pt x="253" y="0"/>
                  </a:moveTo>
                  <a:lnTo>
                    <a:pt x="507" y="0"/>
                  </a:lnTo>
                  <a:lnTo>
                    <a:pt x="507" y="380"/>
                  </a:lnTo>
                  <a:lnTo>
                    <a:pt x="253" y="380"/>
                  </a:lnTo>
                  <a:lnTo>
                    <a:pt x="0" y="190"/>
                  </a:lnTo>
                  <a:lnTo>
                    <a:pt x="253" y="0"/>
                  </a:lnTo>
                  <a:close/>
                </a:path>
              </a:pathLst>
            </a:custGeom>
            <a:solidFill>
              <a:srgbClr val="D15337"/>
            </a:solidFill>
            <a:ln w="0">
              <a:solidFill>
                <a:srgbClr val="D1533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4" name="Rectangle 53"/>
            <p:cNvSpPr>
              <a:spLocks noChangeArrowheads="1"/>
            </p:cNvSpPr>
            <p:nvPr/>
          </p:nvSpPr>
          <p:spPr bwMode="auto">
            <a:xfrm>
              <a:off x="5730" y="2060"/>
              <a:ext cx="887" cy="190"/>
            </a:xfrm>
            <a:prstGeom prst="rect">
              <a:avLst/>
            </a:prstGeom>
            <a:solidFill>
              <a:srgbClr val="FF6A3B"/>
            </a:solidFill>
            <a:ln w="0">
              <a:solidFill>
                <a:srgbClr val="FF6A3B"/>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5" name="Freeform 54"/>
            <p:cNvSpPr>
              <a:spLocks/>
            </p:cNvSpPr>
            <p:nvPr/>
          </p:nvSpPr>
          <p:spPr bwMode="auto">
            <a:xfrm>
              <a:off x="5983" y="2377"/>
              <a:ext cx="507" cy="507"/>
            </a:xfrm>
            <a:custGeom>
              <a:avLst/>
              <a:gdLst>
                <a:gd name="T0" fmla="*/ 507 w 1015"/>
                <a:gd name="T1" fmla="*/ 0 h 1014"/>
                <a:gd name="T2" fmla="*/ 572 w 1015"/>
                <a:gd name="T3" fmla="*/ 4 h 1014"/>
                <a:gd name="T4" fmla="*/ 632 w 1015"/>
                <a:gd name="T5" fmla="*/ 15 h 1014"/>
                <a:gd name="T6" fmla="*/ 691 w 1015"/>
                <a:gd name="T7" fmla="*/ 35 h 1014"/>
                <a:gd name="T8" fmla="*/ 746 w 1015"/>
                <a:gd name="T9" fmla="*/ 59 h 1014"/>
                <a:gd name="T10" fmla="*/ 797 w 1015"/>
                <a:gd name="T11" fmla="*/ 91 h 1014"/>
                <a:gd name="T12" fmla="*/ 844 w 1015"/>
                <a:gd name="T13" fmla="*/ 128 h 1014"/>
                <a:gd name="T14" fmla="*/ 886 w 1015"/>
                <a:gd name="T15" fmla="*/ 170 h 1014"/>
                <a:gd name="T16" fmla="*/ 924 w 1015"/>
                <a:gd name="T17" fmla="*/ 217 h 1014"/>
                <a:gd name="T18" fmla="*/ 956 w 1015"/>
                <a:gd name="T19" fmla="*/ 268 h 1014"/>
                <a:gd name="T20" fmla="*/ 981 w 1015"/>
                <a:gd name="T21" fmla="*/ 323 h 1014"/>
                <a:gd name="T22" fmla="*/ 999 w 1015"/>
                <a:gd name="T23" fmla="*/ 382 h 1014"/>
                <a:gd name="T24" fmla="*/ 1011 w 1015"/>
                <a:gd name="T25" fmla="*/ 444 h 1014"/>
                <a:gd name="T26" fmla="*/ 1015 w 1015"/>
                <a:gd name="T27" fmla="*/ 506 h 1014"/>
                <a:gd name="T28" fmla="*/ 1011 w 1015"/>
                <a:gd name="T29" fmla="*/ 571 h 1014"/>
                <a:gd name="T30" fmla="*/ 999 w 1015"/>
                <a:gd name="T31" fmla="*/ 631 h 1014"/>
                <a:gd name="T32" fmla="*/ 981 w 1015"/>
                <a:gd name="T33" fmla="*/ 690 h 1014"/>
                <a:gd name="T34" fmla="*/ 956 w 1015"/>
                <a:gd name="T35" fmla="*/ 745 h 1014"/>
                <a:gd name="T36" fmla="*/ 924 w 1015"/>
                <a:gd name="T37" fmla="*/ 796 h 1014"/>
                <a:gd name="T38" fmla="*/ 886 w 1015"/>
                <a:gd name="T39" fmla="*/ 843 h 1014"/>
                <a:gd name="T40" fmla="*/ 844 w 1015"/>
                <a:gd name="T41" fmla="*/ 885 h 1014"/>
                <a:gd name="T42" fmla="*/ 797 w 1015"/>
                <a:gd name="T43" fmla="*/ 923 h 1014"/>
                <a:gd name="T44" fmla="*/ 746 w 1015"/>
                <a:gd name="T45" fmla="*/ 955 h 1014"/>
                <a:gd name="T46" fmla="*/ 691 w 1015"/>
                <a:gd name="T47" fmla="*/ 980 h 1014"/>
                <a:gd name="T48" fmla="*/ 632 w 1015"/>
                <a:gd name="T49" fmla="*/ 998 h 1014"/>
                <a:gd name="T50" fmla="*/ 572 w 1015"/>
                <a:gd name="T51" fmla="*/ 1010 h 1014"/>
                <a:gd name="T52" fmla="*/ 507 w 1015"/>
                <a:gd name="T53" fmla="*/ 1014 h 1014"/>
                <a:gd name="T54" fmla="*/ 445 w 1015"/>
                <a:gd name="T55" fmla="*/ 1010 h 1014"/>
                <a:gd name="T56" fmla="*/ 383 w 1015"/>
                <a:gd name="T57" fmla="*/ 998 h 1014"/>
                <a:gd name="T58" fmla="*/ 324 w 1015"/>
                <a:gd name="T59" fmla="*/ 980 h 1014"/>
                <a:gd name="T60" fmla="*/ 269 w 1015"/>
                <a:gd name="T61" fmla="*/ 955 h 1014"/>
                <a:gd name="T62" fmla="*/ 218 w 1015"/>
                <a:gd name="T63" fmla="*/ 923 h 1014"/>
                <a:gd name="T64" fmla="*/ 171 w 1015"/>
                <a:gd name="T65" fmla="*/ 885 h 1014"/>
                <a:gd name="T66" fmla="*/ 129 w 1015"/>
                <a:gd name="T67" fmla="*/ 843 h 1014"/>
                <a:gd name="T68" fmla="*/ 92 w 1015"/>
                <a:gd name="T69" fmla="*/ 796 h 1014"/>
                <a:gd name="T70" fmla="*/ 60 w 1015"/>
                <a:gd name="T71" fmla="*/ 745 h 1014"/>
                <a:gd name="T72" fmla="*/ 34 w 1015"/>
                <a:gd name="T73" fmla="*/ 690 h 1014"/>
                <a:gd name="T74" fmla="*/ 16 w 1015"/>
                <a:gd name="T75" fmla="*/ 631 h 1014"/>
                <a:gd name="T76" fmla="*/ 4 w 1015"/>
                <a:gd name="T77" fmla="*/ 571 h 1014"/>
                <a:gd name="T78" fmla="*/ 0 w 1015"/>
                <a:gd name="T79" fmla="*/ 506 h 1014"/>
                <a:gd name="T80" fmla="*/ 4 w 1015"/>
                <a:gd name="T81" fmla="*/ 444 h 1014"/>
                <a:gd name="T82" fmla="*/ 16 w 1015"/>
                <a:gd name="T83" fmla="*/ 382 h 1014"/>
                <a:gd name="T84" fmla="*/ 34 w 1015"/>
                <a:gd name="T85" fmla="*/ 323 h 1014"/>
                <a:gd name="T86" fmla="*/ 60 w 1015"/>
                <a:gd name="T87" fmla="*/ 268 h 1014"/>
                <a:gd name="T88" fmla="*/ 92 w 1015"/>
                <a:gd name="T89" fmla="*/ 217 h 1014"/>
                <a:gd name="T90" fmla="*/ 129 w 1015"/>
                <a:gd name="T91" fmla="*/ 170 h 1014"/>
                <a:gd name="T92" fmla="*/ 171 w 1015"/>
                <a:gd name="T93" fmla="*/ 128 h 1014"/>
                <a:gd name="T94" fmla="*/ 218 w 1015"/>
                <a:gd name="T95" fmla="*/ 91 h 1014"/>
                <a:gd name="T96" fmla="*/ 269 w 1015"/>
                <a:gd name="T97" fmla="*/ 59 h 1014"/>
                <a:gd name="T98" fmla="*/ 324 w 1015"/>
                <a:gd name="T99" fmla="*/ 35 h 1014"/>
                <a:gd name="T100" fmla="*/ 383 w 1015"/>
                <a:gd name="T101" fmla="*/ 15 h 1014"/>
                <a:gd name="T102" fmla="*/ 445 w 1015"/>
                <a:gd name="T103" fmla="*/ 4 h 1014"/>
                <a:gd name="T104" fmla="*/ 507 w 1015"/>
                <a:gd name="T105" fmla="*/ 0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5" h="1014">
                  <a:moveTo>
                    <a:pt x="507" y="0"/>
                  </a:moveTo>
                  <a:lnTo>
                    <a:pt x="572" y="4"/>
                  </a:lnTo>
                  <a:lnTo>
                    <a:pt x="632" y="15"/>
                  </a:lnTo>
                  <a:lnTo>
                    <a:pt x="691" y="35"/>
                  </a:lnTo>
                  <a:lnTo>
                    <a:pt x="746" y="59"/>
                  </a:lnTo>
                  <a:lnTo>
                    <a:pt x="797" y="91"/>
                  </a:lnTo>
                  <a:lnTo>
                    <a:pt x="844" y="128"/>
                  </a:lnTo>
                  <a:lnTo>
                    <a:pt x="886" y="170"/>
                  </a:lnTo>
                  <a:lnTo>
                    <a:pt x="924" y="217"/>
                  </a:lnTo>
                  <a:lnTo>
                    <a:pt x="956" y="268"/>
                  </a:lnTo>
                  <a:lnTo>
                    <a:pt x="981" y="323"/>
                  </a:lnTo>
                  <a:lnTo>
                    <a:pt x="999" y="382"/>
                  </a:lnTo>
                  <a:lnTo>
                    <a:pt x="1011" y="444"/>
                  </a:lnTo>
                  <a:lnTo>
                    <a:pt x="1015" y="506"/>
                  </a:lnTo>
                  <a:lnTo>
                    <a:pt x="1011" y="571"/>
                  </a:lnTo>
                  <a:lnTo>
                    <a:pt x="999" y="631"/>
                  </a:lnTo>
                  <a:lnTo>
                    <a:pt x="981" y="690"/>
                  </a:lnTo>
                  <a:lnTo>
                    <a:pt x="956" y="745"/>
                  </a:lnTo>
                  <a:lnTo>
                    <a:pt x="924" y="796"/>
                  </a:lnTo>
                  <a:lnTo>
                    <a:pt x="886" y="843"/>
                  </a:lnTo>
                  <a:lnTo>
                    <a:pt x="844" y="885"/>
                  </a:lnTo>
                  <a:lnTo>
                    <a:pt x="797" y="923"/>
                  </a:lnTo>
                  <a:lnTo>
                    <a:pt x="746" y="955"/>
                  </a:lnTo>
                  <a:lnTo>
                    <a:pt x="691" y="980"/>
                  </a:lnTo>
                  <a:lnTo>
                    <a:pt x="632" y="998"/>
                  </a:lnTo>
                  <a:lnTo>
                    <a:pt x="572" y="1010"/>
                  </a:lnTo>
                  <a:lnTo>
                    <a:pt x="507" y="1014"/>
                  </a:lnTo>
                  <a:lnTo>
                    <a:pt x="445" y="1010"/>
                  </a:lnTo>
                  <a:lnTo>
                    <a:pt x="383" y="998"/>
                  </a:lnTo>
                  <a:lnTo>
                    <a:pt x="324" y="980"/>
                  </a:lnTo>
                  <a:lnTo>
                    <a:pt x="269" y="955"/>
                  </a:lnTo>
                  <a:lnTo>
                    <a:pt x="218" y="923"/>
                  </a:lnTo>
                  <a:lnTo>
                    <a:pt x="171" y="885"/>
                  </a:lnTo>
                  <a:lnTo>
                    <a:pt x="129" y="843"/>
                  </a:lnTo>
                  <a:lnTo>
                    <a:pt x="92" y="796"/>
                  </a:lnTo>
                  <a:lnTo>
                    <a:pt x="60" y="745"/>
                  </a:lnTo>
                  <a:lnTo>
                    <a:pt x="34" y="690"/>
                  </a:lnTo>
                  <a:lnTo>
                    <a:pt x="16" y="631"/>
                  </a:lnTo>
                  <a:lnTo>
                    <a:pt x="4" y="571"/>
                  </a:lnTo>
                  <a:lnTo>
                    <a:pt x="0" y="506"/>
                  </a:lnTo>
                  <a:lnTo>
                    <a:pt x="4" y="444"/>
                  </a:lnTo>
                  <a:lnTo>
                    <a:pt x="16" y="382"/>
                  </a:lnTo>
                  <a:lnTo>
                    <a:pt x="34" y="323"/>
                  </a:lnTo>
                  <a:lnTo>
                    <a:pt x="60" y="268"/>
                  </a:lnTo>
                  <a:lnTo>
                    <a:pt x="92" y="217"/>
                  </a:lnTo>
                  <a:lnTo>
                    <a:pt x="129" y="170"/>
                  </a:lnTo>
                  <a:lnTo>
                    <a:pt x="171" y="128"/>
                  </a:lnTo>
                  <a:lnTo>
                    <a:pt x="218" y="91"/>
                  </a:lnTo>
                  <a:lnTo>
                    <a:pt x="269" y="59"/>
                  </a:lnTo>
                  <a:lnTo>
                    <a:pt x="324" y="35"/>
                  </a:lnTo>
                  <a:lnTo>
                    <a:pt x="383" y="15"/>
                  </a:lnTo>
                  <a:lnTo>
                    <a:pt x="445" y="4"/>
                  </a:lnTo>
                  <a:lnTo>
                    <a:pt x="507"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6" name="Freeform 55"/>
            <p:cNvSpPr>
              <a:spLocks/>
            </p:cNvSpPr>
            <p:nvPr/>
          </p:nvSpPr>
          <p:spPr bwMode="auto">
            <a:xfrm>
              <a:off x="6173" y="2504"/>
              <a:ext cx="191" cy="253"/>
            </a:xfrm>
            <a:custGeom>
              <a:avLst/>
              <a:gdLst>
                <a:gd name="T0" fmla="*/ 127 w 382"/>
                <a:gd name="T1" fmla="*/ 0 h 508"/>
                <a:gd name="T2" fmla="*/ 173 w 382"/>
                <a:gd name="T3" fmla="*/ 4 h 508"/>
                <a:gd name="T4" fmla="*/ 217 w 382"/>
                <a:gd name="T5" fmla="*/ 16 h 508"/>
                <a:gd name="T6" fmla="*/ 256 w 382"/>
                <a:gd name="T7" fmla="*/ 35 h 508"/>
                <a:gd name="T8" fmla="*/ 291 w 382"/>
                <a:gd name="T9" fmla="*/ 59 h 508"/>
                <a:gd name="T10" fmla="*/ 321 w 382"/>
                <a:gd name="T11" fmla="*/ 91 h 508"/>
                <a:gd name="T12" fmla="*/ 346 w 382"/>
                <a:gd name="T13" fmla="*/ 126 h 508"/>
                <a:gd name="T14" fmla="*/ 365 w 382"/>
                <a:gd name="T15" fmla="*/ 166 h 508"/>
                <a:gd name="T16" fmla="*/ 377 w 382"/>
                <a:gd name="T17" fmla="*/ 208 h 508"/>
                <a:gd name="T18" fmla="*/ 382 w 382"/>
                <a:gd name="T19" fmla="*/ 253 h 508"/>
                <a:gd name="T20" fmla="*/ 377 w 382"/>
                <a:gd name="T21" fmla="*/ 299 h 508"/>
                <a:gd name="T22" fmla="*/ 365 w 382"/>
                <a:gd name="T23" fmla="*/ 343 h 508"/>
                <a:gd name="T24" fmla="*/ 346 w 382"/>
                <a:gd name="T25" fmla="*/ 382 h 508"/>
                <a:gd name="T26" fmla="*/ 321 w 382"/>
                <a:gd name="T27" fmla="*/ 417 h 508"/>
                <a:gd name="T28" fmla="*/ 291 w 382"/>
                <a:gd name="T29" fmla="*/ 447 h 508"/>
                <a:gd name="T30" fmla="*/ 256 w 382"/>
                <a:gd name="T31" fmla="*/ 472 h 508"/>
                <a:gd name="T32" fmla="*/ 217 w 382"/>
                <a:gd name="T33" fmla="*/ 491 h 508"/>
                <a:gd name="T34" fmla="*/ 173 w 382"/>
                <a:gd name="T35" fmla="*/ 503 h 508"/>
                <a:gd name="T36" fmla="*/ 127 w 382"/>
                <a:gd name="T37" fmla="*/ 508 h 508"/>
                <a:gd name="T38" fmla="*/ 0 w 382"/>
                <a:gd name="T39" fmla="*/ 253 h 508"/>
                <a:gd name="T40" fmla="*/ 127 w 382"/>
                <a:gd name="T41"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2" h="508">
                  <a:moveTo>
                    <a:pt x="127" y="0"/>
                  </a:moveTo>
                  <a:lnTo>
                    <a:pt x="173" y="4"/>
                  </a:lnTo>
                  <a:lnTo>
                    <a:pt x="217" y="16"/>
                  </a:lnTo>
                  <a:lnTo>
                    <a:pt x="256" y="35"/>
                  </a:lnTo>
                  <a:lnTo>
                    <a:pt x="291" y="59"/>
                  </a:lnTo>
                  <a:lnTo>
                    <a:pt x="321" y="91"/>
                  </a:lnTo>
                  <a:lnTo>
                    <a:pt x="346" y="126"/>
                  </a:lnTo>
                  <a:lnTo>
                    <a:pt x="365" y="166"/>
                  </a:lnTo>
                  <a:lnTo>
                    <a:pt x="377" y="208"/>
                  </a:lnTo>
                  <a:lnTo>
                    <a:pt x="382" y="253"/>
                  </a:lnTo>
                  <a:lnTo>
                    <a:pt x="377" y="299"/>
                  </a:lnTo>
                  <a:lnTo>
                    <a:pt x="365" y="343"/>
                  </a:lnTo>
                  <a:lnTo>
                    <a:pt x="346" y="382"/>
                  </a:lnTo>
                  <a:lnTo>
                    <a:pt x="321" y="417"/>
                  </a:lnTo>
                  <a:lnTo>
                    <a:pt x="291" y="447"/>
                  </a:lnTo>
                  <a:lnTo>
                    <a:pt x="256" y="472"/>
                  </a:lnTo>
                  <a:lnTo>
                    <a:pt x="217" y="491"/>
                  </a:lnTo>
                  <a:lnTo>
                    <a:pt x="173" y="503"/>
                  </a:lnTo>
                  <a:lnTo>
                    <a:pt x="127" y="508"/>
                  </a:lnTo>
                  <a:lnTo>
                    <a:pt x="0" y="253"/>
                  </a:lnTo>
                  <a:lnTo>
                    <a:pt x="127" y="0"/>
                  </a:lnTo>
                  <a:close/>
                </a:path>
              </a:pathLst>
            </a:custGeom>
            <a:solidFill>
              <a:srgbClr val="16F3E0"/>
            </a:solidFill>
            <a:ln w="0">
              <a:solidFill>
                <a:srgbClr val="16F3E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7" name="Freeform 56"/>
            <p:cNvSpPr>
              <a:spLocks/>
            </p:cNvSpPr>
            <p:nvPr/>
          </p:nvSpPr>
          <p:spPr bwMode="auto">
            <a:xfrm>
              <a:off x="6110" y="2504"/>
              <a:ext cx="127" cy="253"/>
            </a:xfrm>
            <a:custGeom>
              <a:avLst/>
              <a:gdLst>
                <a:gd name="T0" fmla="*/ 253 w 253"/>
                <a:gd name="T1" fmla="*/ 0 h 508"/>
                <a:gd name="T2" fmla="*/ 253 w 253"/>
                <a:gd name="T3" fmla="*/ 508 h 508"/>
                <a:gd name="T4" fmla="*/ 208 w 253"/>
                <a:gd name="T5" fmla="*/ 503 h 508"/>
                <a:gd name="T6" fmla="*/ 166 w 253"/>
                <a:gd name="T7" fmla="*/ 491 h 508"/>
                <a:gd name="T8" fmla="*/ 126 w 253"/>
                <a:gd name="T9" fmla="*/ 472 h 508"/>
                <a:gd name="T10" fmla="*/ 91 w 253"/>
                <a:gd name="T11" fmla="*/ 447 h 508"/>
                <a:gd name="T12" fmla="*/ 59 w 253"/>
                <a:gd name="T13" fmla="*/ 417 h 508"/>
                <a:gd name="T14" fmla="*/ 35 w 253"/>
                <a:gd name="T15" fmla="*/ 382 h 508"/>
                <a:gd name="T16" fmla="*/ 16 w 253"/>
                <a:gd name="T17" fmla="*/ 343 h 508"/>
                <a:gd name="T18" fmla="*/ 4 w 253"/>
                <a:gd name="T19" fmla="*/ 299 h 508"/>
                <a:gd name="T20" fmla="*/ 0 w 253"/>
                <a:gd name="T21" fmla="*/ 253 h 508"/>
                <a:gd name="T22" fmla="*/ 4 w 253"/>
                <a:gd name="T23" fmla="*/ 208 h 508"/>
                <a:gd name="T24" fmla="*/ 16 w 253"/>
                <a:gd name="T25" fmla="*/ 166 h 508"/>
                <a:gd name="T26" fmla="*/ 35 w 253"/>
                <a:gd name="T27" fmla="*/ 126 h 508"/>
                <a:gd name="T28" fmla="*/ 59 w 253"/>
                <a:gd name="T29" fmla="*/ 91 h 508"/>
                <a:gd name="T30" fmla="*/ 91 w 253"/>
                <a:gd name="T31" fmla="*/ 59 h 508"/>
                <a:gd name="T32" fmla="*/ 126 w 253"/>
                <a:gd name="T33" fmla="*/ 35 h 508"/>
                <a:gd name="T34" fmla="*/ 166 w 253"/>
                <a:gd name="T35" fmla="*/ 16 h 508"/>
                <a:gd name="T36" fmla="*/ 208 w 253"/>
                <a:gd name="T37" fmla="*/ 4 h 508"/>
                <a:gd name="T38" fmla="*/ 253 w 253"/>
                <a:gd name="T39" fmla="*/ 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508">
                  <a:moveTo>
                    <a:pt x="253" y="0"/>
                  </a:moveTo>
                  <a:lnTo>
                    <a:pt x="253" y="508"/>
                  </a:lnTo>
                  <a:lnTo>
                    <a:pt x="208" y="503"/>
                  </a:lnTo>
                  <a:lnTo>
                    <a:pt x="166" y="491"/>
                  </a:lnTo>
                  <a:lnTo>
                    <a:pt x="126" y="472"/>
                  </a:lnTo>
                  <a:lnTo>
                    <a:pt x="91" y="447"/>
                  </a:lnTo>
                  <a:lnTo>
                    <a:pt x="59" y="417"/>
                  </a:lnTo>
                  <a:lnTo>
                    <a:pt x="35" y="382"/>
                  </a:lnTo>
                  <a:lnTo>
                    <a:pt x="16" y="343"/>
                  </a:lnTo>
                  <a:lnTo>
                    <a:pt x="4" y="299"/>
                  </a:lnTo>
                  <a:lnTo>
                    <a:pt x="0" y="253"/>
                  </a:lnTo>
                  <a:lnTo>
                    <a:pt x="4" y="208"/>
                  </a:lnTo>
                  <a:lnTo>
                    <a:pt x="16" y="166"/>
                  </a:lnTo>
                  <a:lnTo>
                    <a:pt x="35" y="126"/>
                  </a:lnTo>
                  <a:lnTo>
                    <a:pt x="59" y="91"/>
                  </a:lnTo>
                  <a:lnTo>
                    <a:pt x="91" y="59"/>
                  </a:lnTo>
                  <a:lnTo>
                    <a:pt x="126" y="35"/>
                  </a:lnTo>
                  <a:lnTo>
                    <a:pt x="166" y="16"/>
                  </a:lnTo>
                  <a:lnTo>
                    <a:pt x="208" y="4"/>
                  </a:lnTo>
                  <a:lnTo>
                    <a:pt x="253" y="0"/>
                  </a:lnTo>
                  <a:close/>
                </a:path>
              </a:pathLst>
            </a:custGeom>
            <a:solidFill>
              <a:srgbClr val="27FFE9"/>
            </a:solidFill>
            <a:ln w="0">
              <a:solidFill>
                <a:srgbClr val="27FFE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8" name="Freeform 57"/>
            <p:cNvSpPr>
              <a:spLocks noEditPoints="1"/>
            </p:cNvSpPr>
            <p:nvPr/>
          </p:nvSpPr>
          <p:spPr bwMode="auto">
            <a:xfrm>
              <a:off x="5920" y="1006"/>
              <a:ext cx="634" cy="634"/>
            </a:xfrm>
            <a:custGeom>
              <a:avLst/>
              <a:gdLst>
                <a:gd name="T0" fmla="*/ 488 w 1268"/>
                <a:gd name="T1" fmla="*/ 543 h 1268"/>
                <a:gd name="T2" fmla="*/ 352 w 1268"/>
                <a:gd name="T3" fmla="*/ 678 h 1268"/>
                <a:gd name="T4" fmla="*/ 322 w 1268"/>
                <a:gd name="T5" fmla="*/ 876 h 1268"/>
                <a:gd name="T6" fmla="*/ 409 w 1268"/>
                <a:gd name="T7" fmla="*/ 1047 h 1268"/>
                <a:gd name="T8" fmla="*/ 582 w 1268"/>
                <a:gd name="T9" fmla="*/ 1137 h 1268"/>
                <a:gd name="T10" fmla="*/ 779 w 1268"/>
                <a:gd name="T11" fmla="*/ 1105 h 1268"/>
                <a:gd name="T12" fmla="*/ 915 w 1268"/>
                <a:gd name="T13" fmla="*/ 969 h 1268"/>
                <a:gd name="T14" fmla="*/ 947 w 1268"/>
                <a:gd name="T15" fmla="*/ 772 h 1268"/>
                <a:gd name="T16" fmla="*/ 858 w 1268"/>
                <a:gd name="T17" fmla="*/ 600 h 1268"/>
                <a:gd name="T18" fmla="*/ 685 w 1268"/>
                <a:gd name="T19" fmla="*/ 511 h 1268"/>
                <a:gd name="T20" fmla="*/ 567 w 1268"/>
                <a:gd name="T21" fmla="*/ 139 h 1268"/>
                <a:gd name="T22" fmla="*/ 470 w 1268"/>
                <a:gd name="T23" fmla="*/ 211 h 1268"/>
                <a:gd name="T24" fmla="*/ 362 w 1268"/>
                <a:gd name="T25" fmla="*/ 225 h 1268"/>
                <a:gd name="T26" fmla="*/ 253 w 1268"/>
                <a:gd name="T27" fmla="*/ 302 h 1268"/>
                <a:gd name="T28" fmla="*/ 221 w 1268"/>
                <a:gd name="T29" fmla="*/ 430 h 1268"/>
                <a:gd name="T30" fmla="*/ 173 w 1268"/>
                <a:gd name="T31" fmla="*/ 510 h 1268"/>
                <a:gd name="T32" fmla="*/ 126 w 1268"/>
                <a:gd name="T33" fmla="*/ 633 h 1268"/>
                <a:gd name="T34" fmla="*/ 169 w 1268"/>
                <a:gd name="T35" fmla="*/ 754 h 1268"/>
                <a:gd name="T36" fmla="*/ 239 w 1268"/>
                <a:gd name="T37" fmla="*/ 621 h 1268"/>
                <a:gd name="T38" fmla="*/ 378 w 1268"/>
                <a:gd name="T39" fmla="*/ 461 h 1268"/>
                <a:gd name="T40" fmla="*/ 577 w 1268"/>
                <a:gd name="T41" fmla="*/ 384 h 1268"/>
                <a:gd name="T42" fmla="*/ 796 w 1268"/>
                <a:gd name="T43" fmla="*/ 410 h 1268"/>
                <a:gd name="T44" fmla="*/ 969 w 1268"/>
                <a:gd name="T45" fmla="*/ 534 h 1268"/>
                <a:gd name="T46" fmla="*/ 1066 w 1268"/>
                <a:gd name="T47" fmla="*/ 722 h 1268"/>
                <a:gd name="T48" fmla="*/ 1129 w 1268"/>
                <a:gd name="T49" fmla="*/ 697 h 1268"/>
                <a:gd name="T50" fmla="*/ 1129 w 1268"/>
                <a:gd name="T51" fmla="*/ 568 h 1268"/>
                <a:gd name="T52" fmla="*/ 1056 w 1268"/>
                <a:gd name="T53" fmla="*/ 471 h 1268"/>
                <a:gd name="T54" fmla="*/ 1042 w 1268"/>
                <a:gd name="T55" fmla="*/ 362 h 1268"/>
                <a:gd name="T56" fmla="*/ 966 w 1268"/>
                <a:gd name="T57" fmla="*/ 253 h 1268"/>
                <a:gd name="T58" fmla="*/ 838 w 1268"/>
                <a:gd name="T59" fmla="*/ 220 h 1268"/>
                <a:gd name="T60" fmla="*/ 758 w 1268"/>
                <a:gd name="T61" fmla="*/ 173 h 1268"/>
                <a:gd name="T62" fmla="*/ 633 w 1268"/>
                <a:gd name="T63" fmla="*/ 127 h 1268"/>
                <a:gd name="T64" fmla="*/ 755 w 1268"/>
                <a:gd name="T65" fmla="*/ 24 h 1268"/>
                <a:gd name="T66" fmla="*/ 900 w 1268"/>
                <a:gd name="T67" fmla="*/ 96 h 1268"/>
                <a:gd name="T68" fmla="*/ 1050 w 1268"/>
                <a:gd name="T69" fmla="*/ 157 h 1268"/>
                <a:gd name="T70" fmla="*/ 1151 w 1268"/>
                <a:gd name="T71" fmla="*/ 288 h 1268"/>
                <a:gd name="T72" fmla="*/ 1202 w 1268"/>
                <a:gd name="T73" fmla="*/ 440 h 1268"/>
                <a:gd name="T74" fmla="*/ 1264 w 1268"/>
                <a:gd name="T75" fmla="*/ 591 h 1268"/>
                <a:gd name="T76" fmla="*/ 1243 w 1268"/>
                <a:gd name="T77" fmla="*/ 755 h 1268"/>
                <a:gd name="T78" fmla="*/ 1172 w 1268"/>
                <a:gd name="T79" fmla="*/ 899 h 1268"/>
                <a:gd name="T80" fmla="*/ 1109 w 1268"/>
                <a:gd name="T81" fmla="*/ 1050 h 1268"/>
                <a:gd name="T82" fmla="*/ 985 w 1268"/>
                <a:gd name="T83" fmla="*/ 1147 h 1268"/>
                <a:gd name="T84" fmla="*/ 829 w 1268"/>
                <a:gd name="T85" fmla="*/ 1222 h 1268"/>
                <a:gd name="T86" fmla="*/ 633 w 1268"/>
                <a:gd name="T87" fmla="*/ 1268 h 1268"/>
                <a:gd name="T88" fmla="*/ 439 w 1268"/>
                <a:gd name="T89" fmla="*/ 1222 h 1268"/>
                <a:gd name="T90" fmla="*/ 282 w 1268"/>
                <a:gd name="T91" fmla="*/ 1147 h 1268"/>
                <a:gd name="T92" fmla="*/ 158 w 1268"/>
                <a:gd name="T93" fmla="*/ 1050 h 1268"/>
                <a:gd name="T94" fmla="*/ 96 w 1268"/>
                <a:gd name="T95" fmla="*/ 899 h 1268"/>
                <a:gd name="T96" fmla="*/ 24 w 1268"/>
                <a:gd name="T97" fmla="*/ 755 h 1268"/>
                <a:gd name="T98" fmla="*/ 3 w 1268"/>
                <a:gd name="T99" fmla="*/ 591 h 1268"/>
                <a:gd name="T100" fmla="*/ 66 w 1268"/>
                <a:gd name="T101" fmla="*/ 440 h 1268"/>
                <a:gd name="T102" fmla="*/ 117 w 1268"/>
                <a:gd name="T103" fmla="*/ 288 h 1268"/>
                <a:gd name="T104" fmla="*/ 217 w 1268"/>
                <a:gd name="T105" fmla="*/ 157 h 1268"/>
                <a:gd name="T106" fmla="*/ 367 w 1268"/>
                <a:gd name="T107" fmla="*/ 96 h 1268"/>
                <a:gd name="T108" fmla="*/ 512 w 1268"/>
                <a:gd name="T109" fmla="*/ 24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8" h="1268">
                  <a:moveTo>
                    <a:pt x="633" y="507"/>
                  </a:moveTo>
                  <a:lnTo>
                    <a:pt x="582" y="511"/>
                  </a:lnTo>
                  <a:lnTo>
                    <a:pt x="534" y="523"/>
                  </a:lnTo>
                  <a:lnTo>
                    <a:pt x="488" y="543"/>
                  </a:lnTo>
                  <a:lnTo>
                    <a:pt x="447" y="568"/>
                  </a:lnTo>
                  <a:lnTo>
                    <a:pt x="409" y="600"/>
                  </a:lnTo>
                  <a:lnTo>
                    <a:pt x="378" y="637"/>
                  </a:lnTo>
                  <a:lnTo>
                    <a:pt x="352" y="678"/>
                  </a:lnTo>
                  <a:lnTo>
                    <a:pt x="333" y="724"/>
                  </a:lnTo>
                  <a:lnTo>
                    <a:pt x="322" y="772"/>
                  </a:lnTo>
                  <a:lnTo>
                    <a:pt x="316" y="823"/>
                  </a:lnTo>
                  <a:lnTo>
                    <a:pt x="322" y="876"/>
                  </a:lnTo>
                  <a:lnTo>
                    <a:pt x="333" y="924"/>
                  </a:lnTo>
                  <a:lnTo>
                    <a:pt x="352" y="969"/>
                  </a:lnTo>
                  <a:lnTo>
                    <a:pt x="378" y="1011"/>
                  </a:lnTo>
                  <a:lnTo>
                    <a:pt x="409" y="1047"/>
                  </a:lnTo>
                  <a:lnTo>
                    <a:pt x="447" y="1079"/>
                  </a:lnTo>
                  <a:lnTo>
                    <a:pt x="488" y="1105"/>
                  </a:lnTo>
                  <a:lnTo>
                    <a:pt x="534" y="1125"/>
                  </a:lnTo>
                  <a:lnTo>
                    <a:pt x="582" y="1137"/>
                  </a:lnTo>
                  <a:lnTo>
                    <a:pt x="633" y="1140"/>
                  </a:lnTo>
                  <a:lnTo>
                    <a:pt x="685" y="1137"/>
                  </a:lnTo>
                  <a:lnTo>
                    <a:pt x="733" y="1125"/>
                  </a:lnTo>
                  <a:lnTo>
                    <a:pt x="779" y="1105"/>
                  </a:lnTo>
                  <a:lnTo>
                    <a:pt x="821" y="1079"/>
                  </a:lnTo>
                  <a:lnTo>
                    <a:pt x="858" y="1047"/>
                  </a:lnTo>
                  <a:lnTo>
                    <a:pt x="889" y="1011"/>
                  </a:lnTo>
                  <a:lnTo>
                    <a:pt x="915" y="969"/>
                  </a:lnTo>
                  <a:lnTo>
                    <a:pt x="935" y="924"/>
                  </a:lnTo>
                  <a:lnTo>
                    <a:pt x="947" y="876"/>
                  </a:lnTo>
                  <a:lnTo>
                    <a:pt x="951" y="823"/>
                  </a:lnTo>
                  <a:lnTo>
                    <a:pt x="947" y="772"/>
                  </a:lnTo>
                  <a:lnTo>
                    <a:pt x="935" y="724"/>
                  </a:lnTo>
                  <a:lnTo>
                    <a:pt x="915" y="678"/>
                  </a:lnTo>
                  <a:lnTo>
                    <a:pt x="889" y="637"/>
                  </a:lnTo>
                  <a:lnTo>
                    <a:pt x="858" y="600"/>
                  </a:lnTo>
                  <a:lnTo>
                    <a:pt x="821" y="568"/>
                  </a:lnTo>
                  <a:lnTo>
                    <a:pt x="779" y="543"/>
                  </a:lnTo>
                  <a:lnTo>
                    <a:pt x="733" y="523"/>
                  </a:lnTo>
                  <a:lnTo>
                    <a:pt x="685" y="511"/>
                  </a:lnTo>
                  <a:lnTo>
                    <a:pt x="633" y="507"/>
                  </a:lnTo>
                  <a:close/>
                  <a:moveTo>
                    <a:pt x="633" y="127"/>
                  </a:moveTo>
                  <a:lnTo>
                    <a:pt x="599" y="130"/>
                  </a:lnTo>
                  <a:lnTo>
                    <a:pt x="567" y="139"/>
                  </a:lnTo>
                  <a:lnTo>
                    <a:pt x="536" y="153"/>
                  </a:lnTo>
                  <a:lnTo>
                    <a:pt x="509" y="173"/>
                  </a:lnTo>
                  <a:lnTo>
                    <a:pt x="485" y="198"/>
                  </a:lnTo>
                  <a:lnTo>
                    <a:pt x="470" y="211"/>
                  </a:lnTo>
                  <a:lnTo>
                    <a:pt x="451" y="219"/>
                  </a:lnTo>
                  <a:lnTo>
                    <a:pt x="430" y="220"/>
                  </a:lnTo>
                  <a:lnTo>
                    <a:pt x="396" y="220"/>
                  </a:lnTo>
                  <a:lnTo>
                    <a:pt x="362" y="225"/>
                  </a:lnTo>
                  <a:lnTo>
                    <a:pt x="331" y="237"/>
                  </a:lnTo>
                  <a:lnTo>
                    <a:pt x="302" y="253"/>
                  </a:lnTo>
                  <a:lnTo>
                    <a:pt x="276" y="275"/>
                  </a:lnTo>
                  <a:lnTo>
                    <a:pt x="253" y="302"/>
                  </a:lnTo>
                  <a:lnTo>
                    <a:pt x="236" y="330"/>
                  </a:lnTo>
                  <a:lnTo>
                    <a:pt x="226" y="362"/>
                  </a:lnTo>
                  <a:lnTo>
                    <a:pt x="221" y="396"/>
                  </a:lnTo>
                  <a:lnTo>
                    <a:pt x="221" y="430"/>
                  </a:lnTo>
                  <a:lnTo>
                    <a:pt x="219" y="451"/>
                  </a:lnTo>
                  <a:lnTo>
                    <a:pt x="211" y="471"/>
                  </a:lnTo>
                  <a:lnTo>
                    <a:pt x="197" y="486"/>
                  </a:lnTo>
                  <a:lnTo>
                    <a:pt x="173" y="510"/>
                  </a:lnTo>
                  <a:lnTo>
                    <a:pt x="154" y="537"/>
                  </a:lnTo>
                  <a:lnTo>
                    <a:pt x="139" y="568"/>
                  </a:lnTo>
                  <a:lnTo>
                    <a:pt x="130" y="599"/>
                  </a:lnTo>
                  <a:lnTo>
                    <a:pt x="126" y="633"/>
                  </a:lnTo>
                  <a:lnTo>
                    <a:pt x="130" y="666"/>
                  </a:lnTo>
                  <a:lnTo>
                    <a:pt x="138" y="697"/>
                  </a:lnTo>
                  <a:lnTo>
                    <a:pt x="151" y="728"/>
                  </a:lnTo>
                  <a:lnTo>
                    <a:pt x="169" y="754"/>
                  </a:lnTo>
                  <a:lnTo>
                    <a:pt x="193" y="777"/>
                  </a:lnTo>
                  <a:lnTo>
                    <a:pt x="202" y="722"/>
                  </a:lnTo>
                  <a:lnTo>
                    <a:pt x="218" y="671"/>
                  </a:lnTo>
                  <a:lnTo>
                    <a:pt x="239" y="621"/>
                  </a:lnTo>
                  <a:lnTo>
                    <a:pt x="266" y="575"/>
                  </a:lnTo>
                  <a:lnTo>
                    <a:pt x="299" y="534"/>
                  </a:lnTo>
                  <a:lnTo>
                    <a:pt x="336" y="496"/>
                  </a:lnTo>
                  <a:lnTo>
                    <a:pt x="378" y="461"/>
                  </a:lnTo>
                  <a:lnTo>
                    <a:pt x="422" y="434"/>
                  </a:lnTo>
                  <a:lnTo>
                    <a:pt x="471" y="410"/>
                  </a:lnTo>
                  <a:lnTo>
                    <a:pt x="523" y="395"/>
                  </a:lnTo>
                  <a:lnTo>
                    <a:pt x="577" y="384"/>
                  </a:lnTo>
                  <a:lnTo>
                    <a:pt x="633" y="380"/>
                  </a:lnTo>
                  <a:lnTo>
                    <a:pt x="690" y="384"/>
                  </a:lnTo>
                  <a:lnTo>
                    <a:pt x="744" y="395"/>
                  </a:lnTo>
                  <a:lnTo>
                    <a:pt x="796" y="410"/>
                  </a:lnTo>
                  <a:lnTo>
                    <a:pt x="845" y="434"/>
                  </a:lnTo>
                  <a:lnTo>
                    <a:pt x="890" y="461"/>
                  </a:lnTo>
                  <a:lnTo>
                    <a:pt x="931" y="496"/>
                  </a:lnTo>
                  <a:lnTo>
                    <a:pt x="969" y="534"/>
                  </a:lnTo>
                  <a:lnTo>
                    <a:pt x="1000" y="575"/>
                  </a:lnTo>
                  <a:lnTo>
                    <a:pt x="1028" y="621"/>
                  </a:lnTo>
                  <a:lnTo>
                    <a:pt x="1050" y="671"/>
                  </a:lnTo>
                  <a:lnTo>
                    <a:pt x="1066" y="722"/>
                  </a:lnTo>
                  <a:lnTo>
                    <a:pt x="1075" y="777"/>
                  </a:lnTo>
                  <a:lnTo>
                    <a:pt x="1097" y="754"/>
                  </a:lnTo>
                  <a:lnTo>
                    <a:pt x="1116" y="728"/>
                  </a:lnTo>
                  <a:lnTo>
                    <a:pt x="1129" y="697"/>
                  </a:lnTo>
                  <a:lnTo>
                    <a:pt x="1138" y="666"/>
                  </a:lnTo>
                  <a:lnTo>
                    <a:pt x="1141" y="633"/>
                  </a:lnTo>
                  <a:lnTo>
                    <a:pt x="1138" y="599"/>
                  </a:lnTo>
                  <a:lnTo>
                    <a:pt x="1129" y="568"/>
                  </a:lnTo>
                  <a:lnTo>
                    <a:pt x="1115" y="537"/>
                  </a:lnTo>
                  <a:lnTo>
                    <a:pt x="1095" y="510"/>
                  </a:lnTo>
                  <a:lnTo>
                    <a:pt x="1070" y="486"/>
                  </a:lnTo>
                  <a:lnTo>
                    <a:pt x="1056" y="471"/>
                  </a:lnTo>
                  <a:lnTo>
                    <a:pt x="1048" y="451"/>
                  </a:lnTo>
                  <a:lnTo>
                    <a:pt x="1046" y="430"/>
                  </a:lnTo>
                  <a:lnTo>
                    <a:pt x="1048" y="396"/>
                  </a:lnTo>
                  <a:lnTo>
                    <a:pt x="1042" y="362"/>
                  </a:lnTo>
                  <a:lnTo>
                    <a:pt x="1031" y="330"/>
                  </a:lnTo>
                  <a:lnTo>
                    <a:pt x="1014" y="302"/>
                  </a:lnTo>
                  <a:lnTo>
                    <a:pt x="993" y="275"/>
                  </a:lnTo>
                  <a:lnTo>
                    <a:pt x="966" y="253"/>
                  </a:lnTo>
                  <a:lnTo>
                    <a:pt x="936" y="237"/>
                  </a:lnTo>
                  <a:lnTo>
                    <a:pt x="905" y="225"/>
                  </a:lnTo>
                  <a:lnTo>
                    <a:pt x="872" y="220"/>
                  </a:lnTo>
                  <a:lnTo>
                    <a:pt x="838" y="220"/>
                  </a:lnTo>
                  <a:lnTo>
                    <a:pt x="817" y="219"/>
                  </a:lnTo>
                  <a:lnTo>
                    <a:pt x="797" y="211"/>
                  </a:lnTo>
                  <a:lnTo>
                    <a:pt x="782" y="198"/>
                  </a:lnTo>
                  <a:lnTo>
                    <a:pt x="758" y="173"/>
                  </a:lnTo>
                  <a:lnTo>
                    <a:pt x="730" y="153"/>
                  </a:lnTo>
                  <a:lnTo>
                    <a:pt x="700" y="139"/>
                  </a:lnTo>
                  <a:lnTo>
                    <a:pt x="668" y="130"/>
                  </a:lnTo>
                  <a:lnTo>
                    <a:pt x="633" y="127"/>
                  </a:lnTo>
                  <a:close/>
                  <a:moveTo>
                    <a:pt x="633" y="0"/>
                  </a:moveTo>
                  <a:lnTo>
                    <a:pt x="675" y="3"/>
                  </a:lnTo>
                  <a:lnTo>
                    <a:pt x="716" y="10"/>
                  </a:lnTo>
                  <a:lnTo>
                    <a:pt x="755" y="24"/>
                  </a:lnTo>
                  <a:lnTo>
                    <a:pt x="792" y="42"/>
                  </a:lnTo>
                  <a:lnTo>
                    <a:pt x="826" y="66"/>
                  </a:lnTo>
                  <a:lnTo>
                    <a:pt x="858" y="93"/>
                  </a:lnTo>
                  <a:lnTo>
                    <a:pt x="900" y="96"/>
                  </a:lnTo>
                  <a:lnTo>
                    <a:pt x="940" y="104"/>
                  </a:lnTo>
                  <a:lnTo>
                    <a:pt x="978" y="117"/>
                  </a:lnTo>
                  <a:lnTo>
                    <a:pt x="1016" y="135"/>
                  </a:lnTo>
                  <a:lnTo>
                    <a:pt x="1050" y="157"/>
                  </a:lnTo>
                  <a:lnTo>
                    <a:pt x="1082" y="186"/>
                  </a:lnTo>
                  <a:lnTo>
                    <a:pt x="1109" y="218"/>
                  </a:lnTo>
                  <a:lnTo>
                    <a:pt x="1133" y="252"/>
                  </a:lnTo>
                  <a:lnTo>
                    <a:pt x="1151" y="288"/>
                  </a:lnTo>
                  <a:lnTo>
                    <a:pt x="1164" y="328"/>
                  </a:lnTo>
                  <a:lnTo>
                    <a:pt x="1172" y="368"/>
                  </a:lnTo>
                  <a:lnTo>
                    <a:pt x="1175" y="410"/>
                  </a:lnTo>
                  <a:lnTo>
                    <a:pt x="1202" y="440"/>
                  </a:lnTo>
                  <a:lnTo>
                    <a:pt x="1225" y="475"/>
                  </a:lnTo>
                  <a:lnTo>
                    <a:pt x="1243" y="513"/>
                  </a:lnTo>
                  <a:lnTo>
                    <a:pt x="1256" y="551"/>
                  </a:lnTo>
                  <a:lnTo>
                    <a:pt x="1264" y="591"/>
                  </a:lnTo>
                  <a:lnTo>
                    <a:pt x="1268" y="633"/>
                  </a:lnTo>
                  <a:lnTo>
                    <a:pt x="1264" y="675"/>
                  </a:lnTo>
                  <a:lnTo>
                    <a:pt x="1256" y="716"/>
                  </a:lnTo>
                  <a:lnTo>
                    <a:pt x="1243" y="755"/>
                  </a:lnTo>
                  <a:lnTo>
                    <a:pt x="1225" y="792"/>
                  </a:lnTo>
                  <a:lnTo>
                    <a:pt x="1202" y="826"/>
                  </a:lnTo>
                  <a:lnTo>
                    <a:pt x="1175" y="857"/>
                  </a:lnTo>
                  <a:lnTo>
                    <a:pt x="1172" y="899"/>
                  </a:lnTo>
                  <a:lnTo>
                    <a:pt x="1164" y="940"/>
                  </a:lnTo>
                  <a:lnTo>
                    <a:pt x="1151" y="979"/>
                  </a:lnTo>
                  <a:lnTo>
                    <a:pt x="1133" y="1016"/>
                  </a:lnTo>
                  <a:lnTo>
                    <a:pt x="1109" y="1050"/>
                  </a:lnTo>
                  <a:lnTo>
                    <a:pt x="1082" y="1082"/>
                  </a:lnTo>
                  <a:lnTo>
                    <a:pt x="1052" y="1108"/>
                  </a:lnTo>
                  <a:lnTo>
                    <a:pt x="1020" y="1130"/>
                  </a:lnTo>
                  <a:lnTo>
                    <a:pt x="985" y="1147"/>
                  </a:lnTo>
                  <a:lnTo>
                    <a:pt x="948" y="1161"/>
                  </a:lnTo>
                  <a:lnTo>
                    <a:pt x="910" y="1171"/>
                  </a:lnTo>
                  <a:lnTo>
                    <a:pt x="871" y="1198"/>
                  </a:lnTo>
                  <a:lnTo>
                    <a:pt x="829" y="1222"/>
                  </a:lnTo>
                  <a:lnTo>
                    <a:pt x="783" y="1241"/>
                  </a:lnTo>
                  <a:lnTo>
                    <a:pt x="736" y="1256"/>
                  </a:lnTo>
                  <a:lnTo>
                    <a:pt x="685" y="1265"/>
                  </a:lnTo>
                  <a:lnTo>
                    <a:pt x="633" y="1268"/>
                  </a:lnTo>
                  <a:lnTo>
                    <a:pt x="582" y="1265"/>
                  </a:lnTo>
                  <a:lnTo>
                    <a:pt x="533" y="1256"/>
                  </a:lnTo>
                  <a:lnTo>
                    <a:pt x="484" y="1241"/>
                  </a:lnTo>
                  <a:lnTo>
                    <a:pt x="439" y="1222"/>
                  </a:lnTo>
                  <a:lnTo>
                    <a:pt x="396" y="1198"/>
                  </a:lnTo>
                  <a:lnTo>
                    <a:pt x="357" y="1171"/>
                  </a:lnTo>
                  <a:lnTo>
                    <a:pt x="319" y="1161"/>
                  </a:lnTo>
                  <a:lnTo>
                    <a:pt x="282" y="1147"/>
                  </a:lnTo>
                  <a:lnTo>
                    <a:pt x="247" y="1130"/>
                  </a:lnTo>
                  <a:lnTo>
                    <a:pt x="215" y="1108"/>
                  </a:lnTo>
                  <a:lnTo>
                    <a:pt x="185" y="1082"/>
                  </a:lnTo>
                  <a:lnTo>
                    <a:pt x="158" y="1050"/>
                  </a:lnTo>
                  <a:lnTo>
                    <a:pt x="135" y="1016"/>
                  </a:lnTo>
                  <a:lnTo>
                    <a:pt x="117" y="979"/>
                  </a:lnTo>
                  <a:lnTo>
                    <a:pt x="104" y="940"/>
                  </a:lnTo>
                  <a:lnTo>
                    <a:pt x="96" y="899"/>
                  </a:lnTo>
                  <a:lnTo>
                    <a:pt x="93" y="857"/>
                  </a:lnTo>
                  <a:lnTo>
                    <a:pt x="66" y="826"/>
                  </a:lnTo>
                  <a:lnTo>
                    <a:pt x="42" y="792"/>
                  </a:lnTo>
                  <a:lnTo>
                    <a:pt x="24" y="755"/>
                  </a:lnTo>
                  <a:lnTo>
                    <a:pt x="11" y="716"/>
                  </a:lnTo>
                  <a:lnTo>
                    <a:pt x="3" y="675"/>
                  </a:lnTo>
                  <a:lnTo>
                    <a:pt x="0" y="633"/>
                  </a:lnTo>
                  <a:lnTo>
                    <a:pt x="3" y="591"/>
                  </a:lnTo>
                  <a:lnTo>
                    <a:pt x="11" y="551"/>
                  </a:lnTo>
                  <a:lnTo>
                    <a:pt x="24" y="513"/>
                  </a:lnTo>
                  <a:lnTo>
                    <a:pt x="42" y="475"/>
                  </a:lnTo>
                  <a:lnTo>
                    <a:pt x="66" y="440"/>
                  </a:lnTo>
                  <a:lnTo>
                    <a:pt x="93" y="409"/>
                  </a:lnTo>
                  <a:lnTo>
                    <a:pt x="96" y="368"/>
                  </a:lnTo>
                  <a:lnTo>
                    <a:pt x="104" y="328"/>
                  </a:lnTo>
                  <a:lnTo>
                    <a:pt x="117" y="288"/>
                  </a:lnTo>
                  <a:lnTo>
                    <a:pt x="135" y="252"/>
                  </a:lnTo>
                  <a:lnTo>
                    <a:pt x="158" y="218"/>
                  </a:lnTo>
                  <a:lnTo>
                    <a:pt x="185" y="186"/>
                  </a:lnTo>
                  <a:lnTo>
                    <a:pt x="217" y="157"/>
                  </a:lnTo>
                  <a:lnTo>
                    <a:pt x="252" y="135"/>
                  </a:lnTo>
                  <a:lnTo>
                    <a:pt x="289" y="117"/>
                  </a:lnTo>
                  <a:lnTo>
                    <a:pt x="328" y="104"/>
                  </a:lnTo>
                  <a:lnTo>
                    <a:pt x="367" y="96"/>
                  </a:lnTo>
                  <a:lnTo>
                    <a:pt x="409" y="93"/>
                  </a:lnTo>
                  <a:lnTo>
                    <a:pt x="441" y="66"/>
                  </a:lnTo>
                  <a:lnTo>
                    <a:pt x="475" y="42"/>
                  </a:lnTo>
                  <a:lnTo>
                    <a:pt x="512" y="24"/>
                  </a:lnTo>
                  <a:lnTo>
                    <a:pt x="551" y="10"/>
                  </a:lnTo>
                  <a:lnTo>
                    <a:pt x="592" y="3"/>
                  </a:lnTo>
                  <a:lnTo>
                    <a:pt x="63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9" name="Freeform 58"/>
            <p:cNvSpPr>
              <a:spLocks noEditPoints="1"/>
            </p:cNvSpPr>
            <p:nvPr/>
          </p:nvSpPr>
          <p:spPr bwMode="auto">
            <a:xfrm>
              <a:off x="5155" y="1006"/>
              <a:ext cx="1684" cy="2163"/>
            </a:xfrm>
            <a:custGeom>
              <a:avLst/>
              <a:gdLst>
                <a:gd name="T0" fmla="*/ 1465 w 3367"/>
                <a:gd name="T1" fmla="*/ 2551 h 4326"/>
                <a:gd name="T2" fmla="*/ 1212 w 3367"/>
                <a:gd name="T3" fmla="*/ 2171 h 4326"/>
                <a:gd name="T4" fmla="*/ 1860 w 3367"/>
                <a:gd name="T5" fmla="*/ 1573 h 4326"/>
                <a:gd name="T6" fmla="*/ 2100 w 3367"/>
                <a:gd name="T7" fmla="*/ 1838 h 4326"/>
                <a:gd name="T8" fmla="*/ 2162 w 3367"/>
                <a:gd name="T9" fmla="*/ 1775 h 4326"/>
                <a:gd name="T10" fmla="*/ 2227 w 3367"/>
                <a:gd name="T11" fmla="*/ 1838 h 4326"/>
                <a:gd name="T12" fmla="*/ 2465 w 3367"/>
                <a:gd name="T13" fmla="*/ 1573 h 4326"/>
                <a:gd name="T14" fmla="*/ 2227 w 3367"/>
                <a:gd name="T15" fmla="*/ 1521 h 4326"/>
                <a:gd name="T16" fmla="*/ 2182 w 3367"/>
                <a:gd name="T17" fmla="*/ 1644 h 4326"/>
                <a:gd name="T18" fmla="*/ 2102 w 3367"/>
                <a:gd name="T19" fmla="*/ 1605 h 4326"/>
                <a:gd name="T20" fmla="*/ 1128 w 3367"/>
                <a:gd name="T21" fmla="*/ 1439 h 4326"/>
                <a:gd name="T22" fmla="*/ 1089 w 3367"/>
                <a:gd name="T23" fmla="*/ 1519 h 4326"/>
                <a:gd name="T24" fmla="*/ 1212 w 3367"/>
                <a:gd name="T25" fmla="*/ 1563 h 4326"/>
                <a:gd name="T26" fmla="*/ 478 w 3367"/>
                <a:gd name="T27" fmla="*/ 772 h 4326"/>
                <a:gd name="T28" fmla="*/ 464 w 3367"/>
                <a:gd name="T29" fmla="*/ 861 h 4326"/>
                <a:gd name="T30" fmla="*/ 705 w 3367"/>
                <a:gd name="T31" fmla="*/ 760 h 4326"/>
                <a:gd name="T32" fmla="*/ 327 w 3367"/>
                <a:gd name="T33" fmla="*/ 856 h 4326"/>
                <a:gd name="T34" fmla="*/ 495 w 3367"/>
                <a:gd name="T35" fmla="*/ 130 h 4326"/>
                <a:gd name="T36" fmla="*/ 452 w 3367"/>
                <a:gd name="T37" fmla="*/ 645 h 4326"/>
                <a:gd name="T38" fmla="*/ 515 w 3367"/>
                <a:gd name="T39" fmla="*/ 127 h 4326"/>
                <a:gd name="T40" fmla="*/ 1326 w 3367"/>
                <a:gd name="T41" fmla="*/ 26 h 4326"/>
                <a:gd name="T42" fmla="*/ 1742 w 3367"/>
                <a:gd name="T43" fmla="*/ 1529 h 4326"/>
                <a:gd name="T44" fmla="*/ 1875 w 3367"/>
                <a:gd name="T45" fmla="*/ 1407 h 4326"/>
                <a:gd name="T46" fmla="*/ 2450 w 3367"/>
                <a:gd name="T47" fmla="*/ 1407 h 4326"/>
                <a:gd name="T48" fmla="*/ 2583 w 3367"/>
                <a:gd name="T49" fmla="*/ 1526 h 4326"/>
                <a:gd name="T50" fmla="*/ 2864 w 3367"/>
                <a:gd name="T51" fmla="*/ 1484 h 4326"/>
                <a:gd name="T52" fmla="*/ 3117 w 3367"/>
                <a:gd name="T53" fmla="*/ 1261 h 4326"/>
                <a:gd name="T54" fmla="*/ 3236 w 3367"/>
                <a:gd name="T55" fmla="*/ 939 h 4326"/>
                <a:gd name="T56" fmla="*/ 3283 w 3367"/>
                <a:gd name="T57" fmla="*/ 806 h 4326"/>
                <a:gd name="T58" fmla="*/ 3363 w 3367"/>
                <a:gd name="T59" fmla="*/ 846 h 4326"/>
                <a:gd name="T60" fmla="*/ 3308 w 3367"/>
                <a:gd name="T61" fmla="*/ 1172 h 4326"/>
                <a:gd name="T62" fmla="*/ 3092 w 3367"/>
                <a:gd name="T63" fmla="*/ 1480 h 4326"/>
                <a:gd name="T64" fmla="*/ 2760 w 3367"/>
                <a:gd name="T65" fmla="*/ 1661 h 4326"/>
                <a:gd name="T66" fmla="*/ 3281 w 3367"/>
                <a:gd name="T67" fmla="*/ 2048 h 4326"/>
                <a:gd name="T68" fmla="*/ 3321 w 3367"/>
                <a:gd name="T69" fmla="*/ 2128 h 4326"/>
                <a:gd name="T70" fmla="*/ 3240 w 3367"/>
                <a:gd name="T71" fmla="*/ 2171 h 4326"/>
                <a:gd name="T72" fmla="*/ 3197 w 3367"/>
                <a:gd name="T73" fmla="*/ 2548 h 4326"/>
                <a:gd name="T74" fmla="*/ 3070 w 3367"/>
                <a:gd name="T75" fmla="*/ 4203 h 4326"/>
                <a:gd name="T76" fmla="*/ 3110 w 3367"/>
                <a:gd name="T77" fmla="*/ 4283 h 4326"/>
                <a:gd name="T78" fmla="*/ 1275 w 3367"/>
                <a:gd name="T79" fmla="*/ 4326 h 4326"/>
                <a:gd name="T80" fmla="*/ 1212 w 3367"/>
                <a:gd name="T81" fmla="*/ 4263 h 4326"/>
                <a:gd name="T82" fmla="*/ 1275 w 3367"/>
                <a:gd name="T83" fmla="*/ 4199 h 4326"/>
                <a:gd name="T84" fmla="*/ 1111 w 3367"/>
                <a:gd name="T85" fmla="*/ 2539 h 4326"/>
                <a:gd name="T86" fmla="*/ 1064 w 3367"/>
                <a:gd name="T87" fmla="*/ 2171 h 4326"/>
                <a:gd name="T88" fmla="*/ 1001 w 3367"/>
                <a:gd name="T89" fmla="*/ 2108 h 4326"/>
                <a:gd name="T90" fmla="*/ 1064 w 3367"/>
                <a:gd name="T91" fmla="*/ 2045 h 4326"/>
                <a:gd name="T92" fmla="*/ 1335 w 3367"/>
                <a:gd name="T93" fmla="*/ 1896 h 4326"/>
                <a:gd name="T94" fmla="*/ 1255 w 3367"/>
                <a:gd name="T95" fmla="*/ 1936 h 4326"/>
                <a:gd name="T96" fmla="*/ 1212 w 3367"/>
                <a:gd name="T97" fmla="*/ 1690 h 4326"/>
                <a:gd name="T98" fmla="*/ 1014 w 3367"/>
                <a:gd name="T99" fmla="*/ 1635 h 4326"/>
                <a:gd name="T100" fmla="*/ 963 w 3367"/>
                <a:gd name="T101" fmla="*/ 1462 h 4326"/>
                <a:gd name="T102" fmla="*/ 1075 w 3367"/>
                <a:gd name="T103" fmla="*/ 1324 h 4326"/>
                <a:gd name="T104" fmla="*/ 832 w 3367"/>
                <a:gd name="T105" fmla="*/ 760 h 4326"/>
                <a:gd name="T106" fmla="*/ 789 w 3367"/>
                <a:gd name="T107" fmla="*/ 1011 h 4326"/>
                <a:gd name="T108" fmla="*/ 11 w 3367"/>
                <a:gd name="T109" fmla="*/ 988 h 4326"/>
                <a:gd name="T110" fmla="*/ 11 w 3367"/>
                <a:gd name="T111" fmla="*/ 279 h 4326"/>
                <a:gd name="T112" fmla="*/ 325 w 3367"/>
                <a:gd name="T113" fmla="*/ 190 h 4326"/>
                <a:gd name="T114" fmla="*/ 409 w 3367"/>
                <a:gd name="T115" fmla="*/ 33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7" h="4326">
                  <a:moveTo>
                    <a:pt x="1465" y="2551"/>
                  </a:moveTo>
                  <a:lnTo>
                    <a:pt x="1465" y="4199"/>
                  </a:lnTo>
                  <a:lnTo>
                    <a:pt x="2860" y="4199"/>
                  </a:lnTo>
                  <a:lnTo>
                    <a:pt x="2860" y="2551"/>
                  </a:lnTo>
                  <a:lnTo>
                    <a:pt x="1465" y="2551"/>
                  </a:lnTo>
                  <a:close/>
                  <a:moveTo>
                    <a:pt x="1212" y="2171"/>
                  </a:moveTo>
                  <a:lnTo>
                    <a:pt x="1212" y="2425"/>
                  </a:lnTo>
                  <a:lnTo>
                    <a:pt x="3113" y="2425"/>
                  </a:lnTo>
                  <a:lnTo>
                    <a:pt x="3113" y="2171"/>
                  </a:lnTo>
                  <a:lnTo>
                    <a:pt x="1212" y="2171"/>
                  </a:lnTo>
                  <a:close/>
                  <a:moveTo>
                    <a:pt x="1951" y="1521"/>
                  </a:moveTo>
                  <a:lnTo>
                    <a:pt x="1924" y="1525"/>
                  </a:lnTo>
                  <a:lnTo>
                    <a:pt x="1898" y="1535"/>
                  </a:lnTo>
                  <a:lnTo>
                    <a:pt x="1877" y="1552"/>
                  </a:lnTo>
                  <a:lnTo>
                    <a:pt x="1860" y="1573"/>
                  </a:lnTo>
                  <a:lnTo>
                    <a:pt x="1849" y="1598"/>
                  </a:lnTo>
                  <a:lnTo>
                    <a:pt x="1845" y="1627"/>
                  </a:lnTo>
                  <a:lnTo>
                    <a:pt x="1845" y="2045"/>
                  </a:lnTo>
                  <a:lnTo>
                    <a:pt x="2100" y="2045"/>
                  </a:lnTo>
                  <a:lnTo>
                    <a:pt x="2100" y="1838"/>
                  </a:lnTo>
                  <a:lnTo>
                    <a:pt x="2102" y="1818"/>
                  </a:lnTo>
                  <a:lnTo>
                    <a:pt x="2111" y="1800"/>
                  </a:lnTo>
                  <a:lnTo>
                    <a:pt x="2126" y="1787"/>
                  </a:lnTo>
                  <a:lnTo>
                    <a:pt x="2143" y="1778"/>
                  </a:lnTo>
                  <a:lnTo>
                    <a:pt x="2162" y="1775"/>
                  </a:lnTo>
                  <a:lnTo>
                    <a:pt x="2182" y="1778"/>
                  </a:lnTo>
                  <a:lnTo>
                    <a:pt x="2200" y="1787"/>
                  </a:lnTo>
                  <a:lnTo>
                    <a:pt x="2214" y="1800"/>
                  </a:lnTo>
                  <a:lnTo>
                    <a:pt x="2223" y="1818"/>
                  </a:lnTo>
                  <a:lnTo>
                    <a:pt x="2227" y="1838"/>
                  </a:lnTo>
                  <a:lnTo>
                    <a:pt x="2227" y="2045"/>
                  </a:lnTo>
                  <a:lnTo>
                    <a:pt x="2480" y="2045"/>
                  </a:lnTo>
                  <a:lnTo>
                    <a:pt x="2480" y="1627"/>
                  </a:lnTo>
                  <a:lnTo>
                    <a:pt x="2476" y="1598"/>
                  </a:lnTo>
                  <a:lnTo>
                    <a:pt x="2465" y="1573"/>
                  </a:lnTo>
                  <a:lnTo>
                    <a:pt x="2448" y="1552"/>
                  </a:lnTo>
                  <a:lnTo>
                    <a:pt x="2427" y="1535"/>
                  </a:lnTo>
                  <a:lnTo>
                    <a:pt x="2402" y="1525"/>
                  </a:lnTo>
                  <a:lnTo>
                    <a:pt x="2374" y="1521"/>
                  </a:lnTo>
                  <a:lnTo>
                    <a:pt x="2227" y="1521"/>
                  </a:lnTo>
                  <a:lnTo>
                    <a:pt x="2227" y="1584"/>
                  </a:lnTo>
                  <a:lnTo>
                    <a:pt x="2223" y="1605"/>
                  </a:lnTo>
                  <a:lnTo>
                    <a:pt x="2214" y="1622"/>
                  </a:lnTo>
                  <a:lnTo>
                    <a:pt x="2200" y="1636"/>
                  </a:lnTo>
                  <a:lnTo>
                    <a:pt x="2182" y="1644"/>
                  </a:lnTo>
                  <a:lnTo>
                    <a:pt x="2162" y="1648"/>
                  </a:lnTo>
                  <a:lnTo>
                    <a:pt x="2143" y="1644"/>
                  </a:lnTo>
                  <a:lnTo>
                    <a:pt x="2126" y="1636"/>
                  </a:lnTo>
                  <a:lnTo>
                    <a:pt x="2111" y="1622"/>
                  </a:lnTo>
                  <a:lnTo>
                    <a:pt x="2102" y="1605"/>
                  </a:lnTo>
                  <a:lnTo>
                    <a:pt x="2100" y="1584"/>
                  </a:lnTo>
                  <a:lnTo>
                    <a:pt x="2100" y="1521"/>
                  </a:lnTo>
                  <a:lnTo>
                    <a:pt x="1951" y="1521"/>
                  </a:lnTo>
                  <a:close/>
                  <a:moveTo>
                    <a:pt x="1149" y="1437"/>
                  </a:moveTo>
                  <a:lnTo>
                    <a:pt x="1128" y="1439"/>
                  </a:lnTo>
                  <a:lnTo>
                    <a:pt x="1111" y="1449"/>
                  </a:lnTo>
                  <a:lnTo>
                    <a:pt x="1098" y="1463"/>
                  </a:lnTo>
                  <a:lnTo>
                    <a:pt x="1089" y="1480"/>
                  </a:lnTo>
                  <a:lnTo>
                    <a:pt x="1085" y="1500"/>
                  </a:lnTo>
                  <a:lnTo>
                    <a:pt x="1089" y="1519"/>
                  </a:lnTo>
                  <a:lnTo>
                    <a:pt x="1098" y="1538"/>
                  </a:lnTo>
                  <a:lnTo>
                    <a:pt x="1111" y="1551"/>
                  </a:lnTo>
                  <a:lnTo>
                    <a:pt x="1128" y="1560"/>
                  </a:lnTo>
                  <a:lnTo>
                    <a:pt x="1149" y="1563"/>
                  </a:lnTo>
                  <a:lnTo>
                    <a:pt x="1212" y="1563"/>
                  </a:lnTo>
                  <a:lnTo>
                    <a:pt x="1212" y="1437"/>
                  </a:lnTo>
                  <a:lnTo>
                    <a:pt x="1149" y="1437"/>
                  </a:lnTo>
                  <a:close/>
                  <a:moveTo>
                    <a:pt x="515" y="760"/>
                  </a:moveTo>
                  <a:lnTo>
                    <a:pt x="495" y="764"/>
                  </a:lnTo>
                  <a:lnTo>
                    <a:pt x="478" y="772"/>
                  </a:lnTo>
                  <a:lnTo>
                    <a:pt x="464" y="787"/>
                  </a:lnTo>
                  <a:lnTo>
                    <a:pt x="455" y="804"/>
                  </a:lnTo>
                  <a:lnTo>
                    <a:pt x="452" y="823"/>
                  </a:lnTo>
                  <a:lnTo>
                    <a:pt x="455" y="844"/>
                  </a:lnTo>
                  <a:lnTo>
                    <a:pt x="464" y="861"/>
                  </a:lnTo>
                  <a:lnTo>
                    <a:pt x="478" y="874"/>
                  </a:lnTo>
                  <a:lnTo>
                    <a:pt x="495" y="884"/>
                  </a:lnTo>
                  <a:lnTo>
                    <a:pt x="515" y="887"/>
                  </a:lnTo>
                  <a:lnTo>
                    <a:pt x="705" y="887"/>
                  </a:lnTo>
                  <a:lnTo>
                    <a:pt x="705" y="760"/>
                  </a:lnTo>
                  <a:lnTo>
                    <a:pt x="515" y="760"/>
                  </a:lnTo>
                  <a:close/>
                  <a:moveTo>
                    <a:pt x="127" y="380"/>
                  </a:moveTo>
                  <a:lnTo>
                    <a:pt x="127" y="887"/>
                  </a:lnTo>
                  <a:lnTo>
                    <a:pt x="337" y="887"/>
                  </a:lnTo>
                  <a:lnTo>
                    <a:pt x="327" y="856"/>
                  </a:lnTo>
                  <a:lnTo>
                    <a:pt x="325" y="823"/>
                  </a:lnTo>
                  <a:lnTo>
                    <a:pt x="325" y="380"/>
                  </a:lnTo>
                  <a:lnTo>
                    <a:pt x="127" y="380"/>
                  </a:lnTo>
                  <a:close/>
                  <a:moveTo>
                    <a:pt x="515" y="127"/>
                  </a:moveTo>
                  <a:lnTo>
                    <a:pt x="495" y="130"/>
                  </a:lnTo>
                  <a:lnTo>
                    <a:pt x="478" y="139"/>
                  </a:lnTo>
                  <a:lnTo>
                    <a:pt x="464" y="152"/>
                  </a:lnTo>
                  <a:lnTo>
                    <a:pt x="455" y="170"/>
                  </a:lnTo>
                  <a:lnTo>
                    <a:pt x="452" y="190"/>
                  </a:lnTo>
                  <a:lnTo>
                    <a:pt x="452" y="645"/>
                  </a:lnTo>
                  <a:lnTo>
                    <a:pt x="482" y="637"/>
                  </a:lnTo>
                  <a:lnTo>
                    <a:pt x="515" y="633"/>
                  </a:lnTo>
                  <a:lnTo>
                    <a:pt x="1212" y="633"/>
                  </a:lnTo>
                  <a:lnTo>
                    <a:pt x="1212" y="127"/>
                  </a:lnTo>
                  <a:lnTo>
                    <a:pt x="515" y="127"/>
                  </a:lnTo>
                  <a:close/>
                  <a:moveTo>
                    <a:pt x="515" y="0"/>
                  </a:moveTo>
                  <a:lnTo>
                    <a:pt x="1275" y="0"/>
                  </a:lnTo>
                  <a:lnTo>
                    <a:pt x="1296" y="3"/>
                  </a:lnTo>
                  <a:lnTo>
                    <a:pt x="1313" y="12"/>
                  </a:lnTo>
                  <a:lnTo>
                    <a:pt x="1326" y="26"/>
                  </a:lnTo>
                  <a:lnTo>
                    <a:pt x="1335" y="43"/>
                  </a:lnTo>
                  <a:lnTo>
                    <a:pt x="1339" y="63"/>
                  </a:lnTo>
                  <a:lnTo>
                    <a:pt x="1339" y="1563"/>
                  </a:lnTo>
                  <a:lnTo>
                    <a:pt x="1729" y="1563"/>
                  </a:lnTo>
                  <a:lnTo>
                    <a:pt x="1742" y="1529"/>
                  </a:lnTo>
                  <a:lnTo>
                    <a:pt x="1760" y="1496"/>
                  </a:lnTo>
                  <a:lnTo>
                    <a:pt x="1782" y="1467"/>
                  </a:lnTo>
                  <a:lnTo>
                    <a:pt x="1810" y="1442"/>
                  </a:lnTo>
                  <a:lnTo>
                    <a:pt x="1841" y="1422"/>
                  </a:lnTo>
                  <a:lnTo>
                    <a:pt x="1875" y="1407"/>
                  </a:lnTo>
                  <a:lnTo>
                    <a:pt x="1912" y="1397"/>
                  </a:lnTo>
                  <a:lnTo>
                    <a:pt x="1951" y="1393"/>
                  </a:lnTo>
                  <a:lnTo>
                    <a:pt x="2374" y="1393"/>
                  </a:lnTo>
                  <a:lnTo>
                    <a:pt x="2413" y="1397"/>
                  </a:lnTo>
                  <a:lnTo>
                    <a:pt x="2450" y="1407"/>
                  </a:lnTo>
                  <a:lnTo>
                    <a:pt x="2484" y="1421"/>
                  </a:lnTo>
                  <a:lnTo>
                    <a:pt x="2514" y="1442"/>
                  </a:lnTo>
                  <a:lnTo>
                    <a:pt x="2541" y="1466"/>
                  </a:lnTo>
                  <a:lnTo>
                    <a:pt x="2565" y="1494"/>
                  </a:lnTo>
                  <a:lnTo>
                    <a:pt x="2583" y="1526"/>
                  </a:lnTo>
                  <a:lnTo>
                    <a:pt x="2596" y="1561"/>
                  </a:lnTo>
                  <a:lnTo>
                    <a:pt x="2667" y="1552"/>
                  </a:lnTo>
                  <a:lnTo>
                    <a:pt x="2735" y="1535"/>
                  </a:lnTo>
                  <a:lnTo>
                    <a:pt x="2802" y="1513"/>
                  </a:lnTo>
                  <a:lnTo>
                    <a:pt x="2864" y="1484"/>
                  </a:lnTo>
                  <a:lnTo>
                    <a:pt x="2923" y="1450"/>
                  </a:lnTo>
                  <a:lnTo>
                    <a:pt x="2978" y="1409"/>
                  </a:lnTo>
                  <a:lnTo>
                    <a:pt x="3029" y="1365"/>
                  </a:lnTo>
                  <a:lnTo>
                    <a:pt x="3076" y="1315"/>
                  </a:lnTo>
                  <a:lnTo>
                    <a:pt x="3117" y="1261"/>
                  </a:lnTo>
                  <a:lnTo>
                    <a:pt x="3153" y="1203"/>
                  </a:lnTo>
                  <a:lnTo>
                    <a:pt x="3184" y="1142"/>
                  </a:lnTo>
                  <a:lnTo>
                    <a:pt x="3207" y="1076"/>
                  </a:lnTo>
                  <a:lnTo>
                    <a:pt x="3226" y="1008"/>
                  </a:lnTo>
                  <a:lnTo>
                    <a:pt x="3236" y="939"/>
                  </a:lnTo>
                  <a:lnTo>
                    <a:pt x="3240" y="867"/>
                  </a:lnTo>
                  <a:lnTo>
                    <a:pt x="3243" y="846"/>
                  </a:lnTo>
                  <a:lnTo>
                    <a:pt x="3252" y="828"/>
                  </a:lnTo>
                  <a:lnTo>
                    <a:pt x="3266" y="815"/>
                  </a:lnTo>
                  <a:lnTo>
                    <a:pt x="3283" y="806"/>
                  </a:lnTo>
                  <a:lnTo>
                    <a:pt x="3303" y="802"/>
                  </a:lnTo>
                  <a:lnTo>
                    <a:pt x="3324" y="806"/>
                  </a:lnTo>
                  <a:lnTo>
                    <a:pt x="3341" y="815"/>
                  </a:lnTo>
                  <a:lnTo>
                    <a:pt x="3354" y="828"/>
                  </a:lnTo>
                  <a:lnTo>
                    <a:pt x="3363" y="846"/>
                  </a:lnTo>
                  <a:lnTo>
                    <a:pt x="3367" y="867"/>
                  </a:lnTo>
                  <a:lnTo>
                    <a:pt x="3363" y="946"/>
                  </a:lnTo>
                  <a:lnTo>
                    <a:pt x="3351" y="1024"/>
                  </a:lnTo>
                  <a:lnTo>
                    <a:pt x="3333" y="1100"/>
                  </a:lnTo>
                  <a:lnTo>
                    <a:pt x="3308" y="1172"/>
                  </a:lnTo>
                  <a:lnTo>
                    <a:pt x="3275" y="1241"/>
                  </a:lnTo>
                  <a:lnTo>
                    <a:pt x="3239" y="1307"/>
                  </a:lnTo>
                  <a:lnTo>
                    <a:pt x="3194" y="1370"/>
                  </a:lnTo>
                  <a:lnTo>
                    <a:pt x="3146" y="1426"/>
                  </a:lnTo>
                  <a:lnTo>
                    <a:pt x="3092" y="1480"/>
                  </a:lnTo>
                  <a:lnTo>
                    <a:pt x="3033" y="1527"/>
                  </a:lnTo>
                  <a:lnTo>
                    <a:pt x="2971" y="1569"/>
                  </a:lnTo>
                  <a:lnTo>
                    <a:pt x="2904" y="1606"/>
                  </a:lnTo>
                  <a:lnTo>
                    <a:pt x="2834" y="1637"/>
                  </a:lnTo>
                  <a:lnTo>
                    <a:pt x="2760" y="1661"/>
                  </a:lnTo>
                  <a:lnTo>
                    <a:pt x="2684" y="1678"/>
                  </a:lnTo>
                  <a:lnTo>
                    <a:pt x="2607" y="1687"/>
                  </a:lnTo>
                  <a:lnTo>
                    <a:pt x="2607" y="2045"/>
                  </a:lnTo>
                  <a:lnTo>
                    <a:pt x="3261" y="2045"/>
                  </a:lnTo>
                  <a:lnTo>
                    <a:pt x="3281" y="2048"/>
                  </a:lnTo>
                  <a:lnTo>
                    <a:pt x="3299" y="2057"/>
                  </a:lnTo>
                  <a:lnTo>
                    <a:pt x="3312" y="2071"/>
                  </a:lnTo>
                  <a:lnTo>
                    <a:pt x="3321" y="2088"/>
                  </a:lnTo>
                  <a:lnTo>
                    <a:pt x="3324" y="2108"/>
                  </a:lnTo>
                  <a:lnTo>
                    <a:pt x="3321" y="2128"/>
                  </a:lnTo>
                  <a:lnTo>
                    <a:pt x="3312" y="2146"/>
                  </a:lnTo>
                  <a:lnTo>
                    <a:pt x="3299" y="2159"/>
                  </a:lnTo>
                  <a:lnTo>
                    <a:pt x="3281" y="2168"/>
                  </a:lnTo>
                  <a:lnTo>
                    <a:pt x="3261" y="2171"/>
                  </a:lnTo>
                  <a:lnTo>
                    <a:pt x="3240" y="2171"/>
                  </a:lnTo>
                  <a:lnTo>
                    <a:pt x="3240" y="2488"/>
                  </a:lnTo>
                  <a:lnTo>
                    <a:pt x="3236" y="2508"/>
                  </a:lnTo>
                  <a:lnTo>
                    <a:pt x="3228" y="2526"/>
                  </a:lnTo>
                  <a:lnTo>
                    <a:pt x="3214" y="2539"/>
                  </a:lnTo>
                  <a:lnTo>
                    <a:pt x="3197" y="2548"/>
                  </a:lnTo>
                  <a:lnTo>
                    <a:pt x="3177" y="2551"/>
                  </a:lnTo>
                  <a:lnTo>
                    <a:pt x="2987" y="2551"/>
                  </a:lnTo>
                  <a:lnTo>
                    <a:pt x="2987" y="4199"/>
                  </a:lnTo>
                  <a:lnTo>
                    <a:pt x="3050" y="4199"/>
                  </a:lnTo>
                  <a:lnTo>
                    <a:pt x="3070" y="4203"/>
                  </a:lnTo>
                  <a:lnTo>
                    <a:pt x="3087" y="4212"/>
                  </a:lnTo>
                  <a:lnTo>
                    <a:pt x="3101" y="4225"/>
                  </a:lnTo>
                  <a:lnTo>
                    <a:pt x="3110" y="4242"/>
                  </a:lnTo>
                  <a:lnTo>
                    <a:pt x="3113" y="4263"/>
                  </a:lnTo>
                  <a:lnTo>
                    <a:pt x="3110" y="4283"/>
                  </a:lnTo>
                  <a:lnTo>
                    <a:pt x="3101" y="4300"/>
                  </a:lnTo>
                  <a:lnTo>
                    <a:pt x="3087" y="4314"/>
                  </a:lnTo>
                  <a:lnTo>
                    <a:pt x="3070" y="4323"/>
                  </a:lnTo>
                  <a:lnTo>
                    <a:pt x="3050" y="4326"/>
                  </a:lnTo>
                  <a:lnTo>
                    <a:pt x="1275" y="4326"/>
                  </a:lnTo>
                  <a:lnTo>
                    <a:pt x="1255" y="4323"/>
                  </a:lnTo>
                  <a:lnTo>
                    <a:pt x="1238" y="4314"/>
                  </a:lnTo>
                  <a:lnTo>
                    <a:pt x="1224" y="4300"/>
                  </a:lnTo>
                  <a:lnTo>
                    <a:pt x="1216" y="4283"/>
                  </a:lnTo>
                  <a:lnTo>
                    <a:pt x="1212" y="4263"/>
                  </a:lnTo>
                  <a:lnTo>
                    <a:pt x="1216" y="4242"/>
                  </a:lnTo>
                  <a:lnTo>
                    <a:pt x="1224" y="4225"/>
                  </a:lnTo>
                  <a:lnTo>
                    <a:pt x="1238" y="4212"/>
                  </a:lnTo>
                  <a:lnTo>
                    <a:pt x="1255" y="4203"/>
                  </a:lnTo>
                  <a:lnTo>
                    <a:pt x="1275" y="4199"/>
                  </a:lnTo>
                  <a:lnTo>
                    <a:pt x="1339" y="4199"/>
                  </a:lnTo>
                  <a:lnTo>
                    <a:pt x="1339" y="2551"/>
                  </a:lnTo>
                  <a:lnTo>
                    <a:pt x="1149" y="2551"/>
                  </a:lnTo>
                  <a:lnTo>
                    <a:pt x="1128" y="2548"/>
                  </a:lnTo>
                  <a:lnTo>
                    <a:pt x="1111" y="2539"/>
                  </a:lnTo>
                  <a:lnTo>
                    <a:pt x="1098" y="2526"/>
                  </a:lnTo>
                  <a:lnTo>
                    <a:pt x="1089" y="2508"/>
                  </a:lnTo>
                  <a:lnTo>
                    <a:pt x="1085" y="2488"/>
                  </a:lnTo>
                  <a:lnTo>
                    <a:pt x="1085" y="2171"/>
                  </a:lnTo>
                  <a:lnTo>
                    <a:pt x="1064" y="2171"/>
                  </a:lnTo>
                  <a:lnTo>
                    <a:pt x="1044" y="2168"/>
                  </a:lnTo>
                  <a:lnTo>
                    <a:pt x="1027" y="2159"/>
                  </a:lnTo>
                  <a:lnTo>
                    <a:pt x="1013" y="2146"/>
                  </a:lnTo>
                  <a:lnTo>
                    <a:pt x="1004" y="2128"/>
                  </a:lnTo>
                  <a:lnTo>
                    <a:pt x="1001" y="2108"/>
                  </a:lnTo>
                  <a:lnTo>
                    <a:pt x="1004" y="2088"/>
                  </a:lnTo>
                  <a:lnTo>
                    <a:pt x="1013" y="2071"/>
                  </a:lnTo>
                  <a:lnTo>
                    <a:pt x="1027" y="2057"/>
                  </a:lnTo>
                  <a:lnTo>
                    <a:pt x="1044" y="2048"/>
                  </a:lnTo>
                  <a:lnTo>
                    <a:pt x="1064" y="2045"/>
                  </a:lnTo>
                  <a:lnTo>
                    <a:pt x="1719" y="2045"/>
                  </a:lnTo>
                  <a:lnTo>
                    <a:pt x="1719" y="1690"/>
                  </a:lnTo>
                  <a:lnTo>
                    <a:pt x="1339" y="1690"/>
                  </a:lnTo>
                  <a:lnTo>
                    <a:pt x="1339" y="1876"/>
                  </a:lnTo>
                  <a:lnTo>
                    <a:pt x="1335" y="1896"/>
                  </a:lnTo>
                  <a:lnTo>
                    <a:pt x="1326" y="1913"/>
                  </a:lnTo>
                  <a:lnTo>
                    <a:pt x="1313" y="1927"/>
                  </a:lnTo>
                  <a:lnTo>
                    <a:pt x="1296" y="1936"/>
                  </a:lnTo>
                  <a:lnTo>
                    <a:pt x="1275" y="1939"/>
                  </a:lnTo>
                  <a:lnTo>
                    <a:pt x="1255" y="1936"/>
                  </a:lnTo>
                  <a:lnTo>
                    <a:pt x="1238" y="1927"/>
                  </a:lnTo>
                  <a:lnTo>
                    <a:pt x="1224" y="1913"/>
                  </a:lnTo>
                  <a:lnTo>
                    <a:pt x="1216" y="1896"/>
                  </a:lnTo>
                  <a:lnTo>
                    <a:pt x="1212" y="1876"/>
                  </a:lnTo>
                  <a:lnTo>
                    <a:pt x="1212" y="1690"/>
                  </a:lnTo>
                  <a:lnTo>
                    <a:pt x="1149" y="1690"/>
                  </a:lnTo>
                  <a:lnTo>
                    <a:pt x="1111" y="1686"/>
                  </a:lnTo>
                  <a:lnTo>
                    <a:pt x="1075" y="1675"/>
                  </a:lnTo>
                  <a:lnTo>
                    <a:pt x="1043" y="1657"/>
                  </a:lnTo>
                  <a:lnTo>
                    <a:pt x="1014" y="1635"/>
                  </a:lnTo>
                  <a:lnTo>
                    <a:pt x="992" y="1606"/>
                  </a:lnTo>
                  <a:lnTo>
                    <a:pt x="974" y="1573"/>
                  </a:lnTo>
                  <a:lnTo>
                    <a:pt x="963" y="1538"/>
                  </a:lnTo>
                  <a:lnTo>
                    <a:pt x="959" y="1500"/>
                  </a:lnTo>
                  <a:lnTo>
                    <a:pt x="963" y="1462"/>
                  </a:lnTo>
                  <a:lnTo>
                    <a:pt x="974" y="1426"/>
                  </a:lnTo>
                  <a:lnTo>
                    <a:pt x="992" y="1393"/>
                  </a:lnTo>
                  <a:lnTo>
                    <a:pt x="1014" y="1366"/>
                  </a:lnTo>
                  <a:lnTo>
                    <a:pt x="1043" y="1342"/>
                  </a:lnTo>
                  <a:lnTo>
                    <a:pt x="1075" y="1324"/>
                  </a:lnTo>
                  <a:lnTo>
                    <a:pt x="1111" y="1314"/>
                  </a:lnTo>
                  <a:lnTo>
                    <a:pt x="1149" y="1310"/>
                  </a:lnTo>
                  <a:lnTo>
                    <a:pt x="1212" y="1310"/>
                  </a:lnTo>
                  <a:lnTo>
                    <a:pt x="1212" y="760"/>
                  </a:lnTo>
                  <a:lnTo>
                    <a:pt x="832" y="760"/>
                  </a:lnTo>
                  <a:lnTo>
                    <a:pt x="832" y="950"/>
                  </a:lnTo>
                  <a:lnTo>
                    <a:pt x="829" y="970"/>
                  </a:lnTo>
                  <a:lnTo>
                    <a:pt x="820" y="988"/>
                  </a:lnTo>
                  <a:lnTo>
                    <a:pt x="806" y="1002"/>
                  </a:lnTo>
                  <a:lnTo>
                    <a:pt x="789" y="1011"/>
                  </a:lnTo>
                  <a:lnTo>
                    <a:pt x="769" y="1013"/>
                  </a:lnTo>
                  <a:lnTo>
                    <a:pt x="63" y="1013"/>
                  </a:lnTo>
                  <a:lnTo>
                    <a:pt x="43" y="1011"/>
                  </a:lnTo>
                  <a:lnTo>
                    <a:pt x="26" y="1002"/>
                  </a:lnTo>
                  <a:lnTo>
                    <a:pt x="11" y="988"/>
                  </a:lnTo>
                  <a:lnTo>
                    <a:pt x="4" y="970"/>
                  </a:lnTo>
                  <a:lnTo>
                    <a:pt x="0" y="950"/>
                  </a:lnTo>
                  <a:lnTo>
                    <a:pt x="0" y="317"/>
                  </a:lnTo>
                  <a:lnTo>
                    <a:pt x="4" y="296"/>
                  </a:lnTo>
                  <a:lnTo>
                    <a:pt x="11" y="279"/>
                  </a:lnTo>
                  <a:lnTo>
                    <a:pt x="26" y="266"/>
                  </a:lnTo>
                  <a:lnTo>
                    <a:pt x="43" y="257"/>
                  </a:lnTo>
                  <a:lnTo>
                    <a:pt x="63" y="253"/>
                  </a:lnTo>
                  <a:lnTo>
                    <a:pt x="325" y="253"/>
                  </a:lnTo>
                  <a:lnTo>
                    <a:pt x="325" y="190"/>
                  </a:lnTo>
                  <a:lnTo>
                    <a:pt x="329" y="152"/>
                  </a:lnTo>
                  <a:lnTo>
                    <a:pt x="340" y="117"/>
                  </a:lnTo>
                  <a:lnTo>
                    <a:pt x="358" y="84"/>
                  </a:lnTo>
                  <a:lnTo>
                    <a:pt x="381" y="56"/>
                  </a:lnTo>
                  <a:lnTo>
                    <a:pt x="409" y="33"/>
                  </a:lnTo>
                  <a:lnTo>
                    <a:pt x="441" y="14"/>
                  </a:lnTo>
                  <a:lnTo>
                    <a:pt x="477" y="4"/>
                  </a:lnTo>
                  <a:lnTo>
                    <a:pt x="515"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0" name="Freeform 59"/>
            <p:cNvSpPr>
              <a:spLocks noEditPoints="1"/>
            </p:cNvSpPr>
            <p:nvPr/>
          </p:nvSpPr>
          <p:spPr bwMode="auto">
            <a:xfrm>
              <a:off x="6078" y="2472"/>
              <a:ext cx="317" cy="317"/>
            </a:xfrm>
            <a:custGeom>
              <a:avLst/>
              <a:gdLst>
                <a:gd name="T0" fmla="*/ 279 w 635"/>
                <a:gd name="T1" fmla="*/ 129 h 633"/>
                <a:gd name="T2" fmla="*/ 211 w 635"/>
                <a:gd name="T3" fmla="*/ 158 h 633"/>
                <a:gd name="T4" fmla="*/ 160 w 635"/>
                <a:gd name="T5" fmla="*/ 209 h 633"/>
                <a:gd name="T6" fmla="*/ 131 w 635"/>
                <a:gd name="T7" fmla="*/ 277 h 633"/>
                <a:gd name="T8" fmla="*/ 131 w 635"/>
                <a:gd name="T9" fmla="*/ 353 h 633"/>
                <a:gd name="T10" fmla="*/ 160 w 635"/>
                <a:gd name="T11" fmla="*/ 422 h 633"/>
                <a:gd name="T12" fmla="*/ 211 w 635"/>
                <a:gd name="T13" fmla="*/ 473 h 633"/>
                <a:gd name="T14" fmla="*/ 279 w 635"/>
                <a:gd name="T15" fmla="*/ 502 h 633"/>
                <a:gd name="T16" fmla="*/ 355 w 635"/>
                <a:gd name="T17" fmla="*/ 502 h 633"/>
                <a:gd name="T18" fmla="*/ 424 w 635"/>
                <a:gd name="T19" fmla="*/ 473 h 633"/>
                <a:gd name="T20" fmla="*/ 475 w 635"/>
                <a:gd name="T21" fmla="*/ 422 h 633"/>
                <a:gd name="T22" fmla="*/ 504 w 635"/>
                <a:gd name="T23" fmla="*/ 353 h 633"/>
                <a:gd name="T24" fmla="*/ 504 w 635"/>
                <a:gd name="T25" fmla="*/ 277 h 633"/>
                <a:gd name="T26" fmla="*/ 475 w 635"/>
                <a:gd name="T27" fmla="*/ 209 h 633"/>
                <a:gd name="T28" fmla="*/ 424 w 635"/>
                <a:gd name="T29" fmla="*/ 158 h 633"/>
                <a:gd name="T30" fmla="*/ 355 w 635"/>
                <a:gd name="T31" fmla="*/ 129 h 633"/>
                <a:gd name="T32" fmla="*/ 317 w 635"/>
                <a:gd name="T33" fmla="*/ 0 h 633"/>
                <a:gd name="T34" fmla="*/ 417 w 635"/>
                <a:gd name="T35" fmla="*/ 15 h 633"/>
                <a:gd name="T36" fmla="*/ 505 w 635"/>
                <a:gd name="T37" fmla="*/ 60 h 633"/>
                <a:gd name="T38" fmla="*/ 573 w 635"/>
                <a:gd name="T39" fmla="*/ 129 h 633"/>
                <a:gd name="T40" fmla="*/ 619 w 635"/>
                <a:gd name="T41" fmla="*/ 216 h 633"/>
                <a:gd name="T42" fmla="*/ 635 w 635"/>
                <a:gd name="T43" fmla="*/ 315 h 633"/>
                <a:gd name="T44" fmla="*/ 619 w 635"/>
                <a:gd name="T45" fmla="*/ 416 h 633"/>
                <a:gd name="T46" fmla="*/ 573 w 635"/>
                <a:gd name="T47" fmla="*/ 503 h 633"/>
                <a:gd name="T48" fmla="*/ 505 w 635"/>
                <a:gd name="T49" fmla="*/ 571 h 633"/>
                <a:gd name="T50" fmla="*/ 417 w 635"/>
                <a:gd name="T51" fmla="*/ 617 h 633"/>
                <a:gd name="T52" fmla="*/ 317 w 635"/>
                <a:gd name="T53" fmla="*/ 633 h 633"/>
                <a:gd name="T54" fmla="*/ 218 w 635"/>
                <a:gd name="T55" fmla="*/ 617 h 633"/>
                <a:gd name="T56" fmla="*/ 131 w 635"/>
                <a:gd name="T57" fmla="*/ 571 h 633"/>
                <a:gd name="T58" fmla="*/ 62 w 635"/>
                <a:gd name="T59" fmla="*/ 503 h 633"/>
                <a:gd name="T60" fmla="*/ 17 w 635"/>
                <a:gd name="T61" fmla="*/ 416 h 633"/>
                <a:gd name="T62" fmla="*/ 0 w 635"/>
                <a:gd name="T63" fmla="*/ 315 h 633"/>
                <a:gd name="T64" fmla="*/ 17 w 635"/>
                <a:gd name="T65" fmla="*/ 216 h 633"/>
                <a:gd name="T66" fmla="*/ 62 w 635"/>
                <a:gd name="T67" fmla="*/ 129 h 633"/>
                <a:gd name="T68" fmla="*/ 131 w 635"/>
                <a:gd name="T69" fmla="*/ 60 h 633"/>
                <a:gd name="T70" fmla="*/ 218 w 635"/>
                <a:gd name="T71" fmla="*/ 15 h 633"/>
                <a:gd name="T72" fmla="*/ 317 w 635"/>
                <a:gd name="T73"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5" h="633">
                  <a:moveTo>
                    <a:pt x="317" y="125"/>
                  </a:moveTo>
                  <a:lnTo>
                    <a:pt x="279" y="129"/>
                  </a:lnTo>
                  <a:lnTo>
                    <a:pt x="244" y="141"/>
                  </a:lnTo>
                  <a:lnTo>
                    <a:pt x="211" y="158"/>
                  </a:lnTo>
                  <a:lnTo>
                    <a:pt x="184" y="182"/>
                  </a:lnTo>
                  <a:lnTo>
                    <a:pt x="160" y="209"/>
                  </a:lnTo>
                  <a:lnTo>
                    <a:pt x="143" y="242"/>
                  </a:lnTo>
                  <a:lnTo>
                    <a:pt x="131" y="277"/>
                  </a:lnTo>
                  <a:lnTo>
                    <a:pt x="127" y="315"/>
                  </a:lnTo>
                  <a:lnTo>
                    <a:pt x="131" y="353"/>
                  </a:lnTo>
                  <a:lnTo>
                    <a:pt x="143" y="390"/>
                  </a:lnTo>
                  <a:lnTo>
                    <a:pt x="160" y="422"/>
                  </a:lnTo>
                  <a:lnTo>
                    <a:pt x="184" y="450"/>
                  </a:lnTo>
                  <a:lnTo>
                    <a:pt x="211" y="473"/>
                  </a:lnTo>
                  <a:lnTo>
                    <a:pt x="244" y="491"/>
                  </a:lnTo>
                  <a:lnTo>
                    <a:pt x="279" y="502"/>
                  </a:lnTo>
                  <a:lnTo>
                    <a:pt x="317" y="506"/>
                  </a:lnTo>
                  <a:lnTo>
                    <a:pt x="355" y="502"/>
                  </a:lnTo>
                  <a:lnTo>
                    <a:pt x="392" y="491"/>
                  </a:lnTo>
                  <a:lnTo>
                    <a:pt x="424" y="473"/>
                  </a:lnTo>
                  <a:lnTo>
                    <a:pt x="452" y="450"/>
                  </a:lnTo>
                  <a:lnTo>
                    <a:pt x="475" y="422"/>
                  </a:lnTo>
                  <a:lnTo>
                    <a:pt x="493" y="390"/>
                  </a:lnTo>
                  <a:lnTo>
                    <a:pt x="504" y="353"/>
                  </a:lnTo>
                  <a:lnTo>
                    <a:pt x="508" y="315"/>
                  </a:lnTo>
                  <a:lnTo>
                    <a:pt x="504" y="277"/>
                  </a:lnTo>
                  <a:lnTo>
                    <a:pt x="493" y="242"/>
                  </a:lnTo>
                  <a:lnTo>
                    <a:pt x="475" y="209"/>
                  </a:lnTo>
                  <a:lnTo>
                    <a:pt x="452" y="182"/>
                  </a:lnTo>
                  <a:lnTo>
                    <a:pt x="424" y="158"/>
                  </a:lnTo>
                  <a:lnTo>
                    <a:pt x="392" y="141"/>
                  </a:lnTo>
                  <a:lnTo>
                    <a:pt x="355" y="129"/>
                  </a:lnTo>
                  <a:lnTo>
                    <a:pt x="317" y="125"/>
                  </a:lnTo>
                  <a:close/>
                  <a:moveTo>
                    <a:pt x="317" y="0"/>
                  </a:moveTo>
                  <a:lnTo>
                    <a:pt x="369" y="3"/>
                  </a:lnTo>
                  <a:lnTo>
                    <a:pt x="417" y="15"/>
                  </a:lnTo>
                  <a:lnTo>
                    <a:pt x="463" y="35"/>
                  </a:lnTo>
                  <a:lnTo>
                    <a:pt x="505" y="60"/>
                  </a:lnTo>
                  <a:lnTo>
                    <a:pt x="542" y="91"/>
                  </a:lnTo>
                  <a:lnTo>
                    <a:pt x="573" y="129"/>
                  </a:lnTo>
                  <a:lnTo>
                    <a:pt x="599" y="170"/>
                  </a:lnTo>
                  <a:lnTo>
                    <a:pt x="619" y="216"/>
                  </a:lnTo>
                  <a:lnTo>
                    <a:pt x="631" y="264"/>
                  </a:lnTo>
                  <a:lnTo>
                    <a:pt x="635" y="315"/>
                  </a:lnTo>
                  <a:lnTo>
                    <a:pt x="631" y="367"/>
                  </a:lnTo>
                  <a:lnTo>
                    <a:pt x="619" y="416"/>
                  </a:lnTo>
                  <a:lnTo>
                    <a:pt x="599" y="461"/>
                  </a:lnTo>
                  <a:lnTo>
                    <a:pt x="573" y="503"/>
                  </a:lnTo>
                  <a:lnTo>
                    <a:pt x="542" y="540"/>
                  </a:lnTo>
                  <a:lnTo>
                    <a:pt x="505" y="571"/>
                  </a:lnTo>
                  <a:lnTo>
                    <a:pt x="463" y="597"/>
                  </a:lnTo>
                  <a:lnTo>
                    <a:pt x="417" y="617"/>
                  </a:lnTo>
                  <a:lnTo>
                    <a:pt x="369" y="629"/>
                  </a:lnTo>
                  <a:lnTo>
                    <a:pt x="317" y="633"/>
                  </a:lnTo>
                  <a:lnTo>
                    <a:pt x="266" y="629"/>
                  </a:lnTo>
                  <a:lnTo>
                    <a:pt x="218" y="617"/>
                  </a:lnTo>
                  <a:lnTo>
                    <a:pt x="172" y="597"/>
                  </a:lnTo>
                  <a:lnTo>
                    <a:pt x="131" y="571"/>
                  </a:lnTo>
                  <a:lnTo>
                    <a:pt x="93" y="540"/>
                  </a:lnTo>
                  <a:lnTo>
                    <a:pt x="62" y="503"/>
                  </a:lnTo>
                  <a:lnTo>
                    <a:pt x="36" y="461"/>
                  </a:lnTo>
                  <a:lnTo>
                    <a:pt x="17" y="416"/>
                  </a:lnTo>
                  <a:lnTo>
                    <a:pt x="6" y="367"/>
                  </a:lnTo>
                  <a:lnTo>
                    <a:pt x="0" y="315"/>
                  </a:lnTo>
                  <a:lnTo>
                    <a:pt x="6" y="264"/>
                  </a:lnTo>
                  <a:lnTo>
                    <a:pt x="17" y="216"/>
                  </a:lnTo>
                  <a:lnTo>
                    <a:pt x="36" y="170"/>
                  </a:lnTo>
                  <a:lnTo>
                    <a:pt x="62" y="129"/>
                  </a:lnTo>
                  <a:lnTo>
                    <a:pt x="93" y="91"/>
                  </a:lnTo>
                  <a:lnTo>
                    <a:pt x="131" y="60"/>
                  </a:lnTo>
                  <a:lnTo>
                    <a:pt x="172" y="35"/>
                  </a:lnTo>
                  <a:lnTo>
                    <a:pt x="218" y="15"/>
                  </a:lnTo>
                  <a:lnTo>
                    <a:pt x="266" y="3"/>
                  </a:lnTo>
                  <a:lnTo>
                    <a:pt x="317"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71" name="Freeform 60"/>
            <p:cNvSpPr>
              <a:spLocks/>
            </p:cNvSpPr>
            <p:nvPr/>
          </p:nvSpPr>
          <p:spPr bwMode="auto">
            <a:xfrm>
              <a:off x="5952" y="2345"/>
              <a:ext cx="570" cy="570"/>
            </a:xfrm>
            <a:custGeom>
              <a:avLst/>
              <a:gdLst>
                <a:gd name="T0" fmla="*/ 637 w 1141"/>
                <a:gd name="T1" fmla="*/ 4 h 1141"/>
                <a:gd name="T2" fmla="*/ 763 w 1141"/>
                <a:gd name="T3" fmla="*/ 34 h 1141"/>
                <a:gd name="T4" fmla="*/ 876 w 1141"/>
                <a:gd name="T5" fmla="*/ 89 h 1141"/>
                <a:gd name="T6" fmla="*/ 974 w 1141"/>
                <a:gd name="T7" fmla="*/ 168 h 1141"/>
                <a:gd name="T8" fmla="*/ 1052 w 1141"/>
                <a:gd name="T9" fmla="*/ 265 h 1141"/>
                <a:gd name="T10" fmla="*/ 1108 w 1141"/>
                <a:gd name="T11" fmla="*/ 379 h 1141"/>
                <a:gd name="T12" fmla="*/ 1137 w 1141"/>
                <a:gd name="T13" fmla="*/ 505 h 1141"/>
                <a:gd name="T14" fmla="*/ 1137 w 1141"/>
                <a:gd name="T15" fmla="*/ 637 h 1141"/>
                <a:gd name="T16" fmla="*/ 1108 w 1141"/>
                <a:gd name="T17" fmla="*/ 763 h 1141"/>
                <a:gd name="T18" fmla="*/ 1052 w 1141"/>
                <a:gd name="T19" fmla="*/ 876 h 1141"/>
                <a:gd name="T20" fmla="*/ 974 w 1141"/>
                <a:gd name="T21" fmla="*/ 974 h 1141"/>
                <a:gd name="T22" fmla="*/ 876 w 1141"/>
                <a:gd name="T23" fmla="*/ 1052 h 1141"/>
                <a:gd name="T24" fmla="*/ 763 w 1141"/>
                <a:gd name="T25" fmla="*/ 1108 h 1141"/>
                <a:gd name="T26" fmla="*/ 637 w 1141"/>
                <a:gd name="T27" fmla="*/ 1137 h 1141"/>
                <a:gd name="T28" fmla="*/ 510 w 1141"/>
                <a:gd name="T29" fmla="*/ 1138 h 1141"/>
                <a:gd name="T30" fmla="*/ 391 w 1141"/>
                <a:gd name="T31" fmla="*/ 1112 h 1141"/>
                <a:gd name="T32" fmla="*/ 281 w 1141"/>
                <a:gd name="T33" fmla="*/ 1062 h 1141"/>
                <a:gd name="T34" fmla="*/ 255 w 1141"/>
                <a:gd name="T35" fmla="*/ 1032 h 1141"/>
                <a:gd name="T36" fmla="*/ 252 w 1141"/>
                <a:gd name="T37" fmla="*/ 994 h 1141"/>
                <a:gd name="T38" fmla="*/ 272 w 1141"/>
                <a:gd name="T39" fmla="*/ 960 h 1141"/>
                <a:gd name="T40" fmla="*/ 307 w 1141"/>
                <a:gd name="T41" fmla="*/ 944 h 1141"/>
                <a:gd name="T42" fmla="*/ 345 w 1141"/>
                <a:gd name="T43" fmla="*/ 953 h 1141"/>
                <a:gd name="T44" fmla="*/ 432 w 1141"/>
                <a:gd name="T45" fmla="*/ 991 h 1141"/>
                <a:gd name="T46" fmla="*/ 523 w 1141"/>
                <a:gd name="T47" fmla="*/ 1012 h 1141"/>
                <a:gd name="T48" fmla="*/ 631 w 1141"/>
                <a:gd name="T49" fmla="*/ 1011 h 1141"/>
                <a:gd name="T50" fmla="*/ 743 w 1141"/>
                <a:gd name="T51" fmla="*/ 979 h 1141"/>
                <a:gd name="T52" fmla="*/ 842 w 1141"/>
                <a:gd name="T53" fmla="*/ 922 h 1141"/>
                <a:gd name="T54" fmla="*/ 922 w 1141"/>
                <a:gd name="T55" fmla="*/ 842 h 1141"/>
                <a:gd name="T56" fmla="*/ 979 w 1141"/>
                <a:gd name="T57" fmla="*/ 743 h 1141"/>
                <a:gd name="T58" fmla="*/ 1010 w 1141"/>
                <a:gd name="T59" fmla="*/ 631 h 1141"/>
                <a:gd name="T60" fmla="*/ 1010 w 1141"/>
                <a:gd name="T61" fmla="*/ 510 h 1141"/>
                <a:gd name="T62" fmla="*/ 979 w 1141"/>
                <a:gd name="T63" fmla="*/ 399 h 1141"/>
                <a:gd name="T64" fmla="*/ 922 w 1141"/>
                <a:gd name="T65" fmla="*/ 300 h 1141"/>
                <a:gd name="T66" fmla="*/ 842 w 1141"/>
                <a:gd name="T67" fmla="*/ 219 h 1141"/>
                <a:gd name="T68" fmla="*/ 743 w 1141"/>
                <a:gd name="T69" fmla="*/ 161 h 1141"/>
                <a:gd name="T70" fmla="*/ 631 w 1141"/>
                <a:gd name="T71" fmla="*/ 131 h 1141"/>
                <a:gd name="T72" fmla="*/ 510 w 1141"/>
                <a:gd name="T73" fmla="*/ 131 h 1141"/>
                <a:gd name="T74" fmla="*/ 399 w 1141"/>
                <a:gd name="T75" fmla="*/ 161 h 1141"/>
                <a:gd name="T76" fmla="*/ 300 w 1141"/>
                <a:gd name="T77" fmla="*/ 219 h 1141"/>
                <a:gd name="T78" fmla="*/ 219 w 1141"/>
                <a:gd name="T79" fmla="*/ 300 h 1141"/>
                <a:gd name="T80" fmla="*/ 162 w 1141"/>
                <a:gd name="T81" fmla="*/ 399 h 1141"/>
                <a:gd name="T82" fmla="*/ 131 w 1141"/>
                <a:gd name="T83" fmla="*/ 510 h 1141"/>
                <a:gd name="T84" fmla="*/ 130 w 1141"/>
                <a:gd name="T85" fmla="*/ 618 h 1141"/>
                <a:gd name="T86" fmla="*/ 150 w 1141"/>
                <a:gd name="T87" fmla="*/ 711 h 1141"/>
                <a:gd name="T88" fmla="*/ 189 w 1141"/>
                <a:gd name="T89" fmla="*/ 796 h 1141"/>
                <a:gd name="T90" fmla="*/ 197 w 1141"/>
                <a:gd name="T91" fmla="*/ 834 h 1141"/>
                <a:gd name="T92" fmla="*/ 182 w 1141"/>
                <a:gd name="T93" fmla="*/ 869 h 1141"/>
                <a:gd name="T94" fmla="*/ 147 w 1141"/>
                <a:gd name="T95" fmla="*/ 890 h 1141"/>
                <a:gd name="T96" fmla="*/ 109 w 1141"/>
                <a:gd name="T97" fmla="*/ 886 h 1141"/>
                <a:gd name="T98" fmla="*/ 79 w 1141"/>
                <a:gd name="T99" fmla="*/ 860 h 1141"/>
                <a:gd name="T100" fmla="*/ 29 w 1141"/>
                <a:gd name="T101" fmla="*/ 750 h 1141"/>
                <a:gd name="T102" fmla="*/ 4 w 1141"/>
                <a:gd name="T103" fmla="*/ 632 h 1141"/>
                <a:gd name="T104" fmla="*/ 4 w 1141"/>
                <a:gd name="T105" fmla="*/ 505 h 1141"/>
                <a:gd name="T106" fmla="*/ 34 w 1141"/>
                <a:gd name="T107" fmla="*/ 379 h 1141"/>
                <a:gd name="T108" fmla="*/ 89 w 1141"/>
                <a:gd name="T109" fmla="*/ 265 h 1141"/>
                <a:gd name="T110" fmla="*/ 168 w 1141"/>
                <a:gd name="T111" fmla="*/ 168 h 1141"/>
                <a:gd name="T112" fmla="*/ 265 w 1141"/>
                <a:gd name="T113" fmla="*/ 89 h 1141"/>
                <a:gd name="T114" fmla="*/ 379 w 1141"/>
                <a:gd name="T115" fmla="*/ 34 h 1141"/>
                <a:gd name="T116" fmla="*/ 505 w 1141"/>
                <a:gd name="T117" fmla="*/ 4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141">
                  <a:moveTo>
                    <a:pt x="570" y="0"/>
                  </a:moveTo>
                  <a:lnTo>
                    <a:pt x="637" y="4"/>
                  </a:lnTo>
                  <a:lnTo>
                    <a:pt x="702" y="16"/>
                  </a:lnTo>
                  <a:lnTo>
                    <a:pt x="763" y="34"/>
                  </a:lnTo>
                  <a:lnTo>
                    <a:pt x="821" y="58"/>
                  </a:lnTo>
                  <a:lnTo>
                    <a:pt x="876" y="89"/>
                  </a:lnTo>
                  <a:lnTo>
                    <a:pt x="927" y="126"/>
                  </a:lnTo>
                  <a:lnTo>
                    <a:pt x="974" y="168"/>
                  </a:lnTo>
                  <a:lnTo>
                    <a:pt x="1016" y="214"/>
                  </a:lnTo>
                  <a:lnTo>
                    <a:pt x="1052" y="265"/>
                  </a:lnTo>
                  <a:lnTo>
                    <a:pt x="1083" y="320"/>
                  </a:lnTo>
                  <a:lnTo>
                    <a:pt x="1108" y="379"/>
                  </a:lnTo>
                  <a:lnTo>
                    <a:pt x="1126" y="441"/>
                  </a:lnTo>
                  <a:lnTo>
                    <a:pt x="1137" y="505"/>
                  </a:lnTo>
                  <a:lnTo>
                    <a:pt x="1141" y="570"/>
                  </a:lnTo>
                  <a:lnTo>
                    <a:pt x="1137" y="637"/>
                  </a:lnTo>
                  <a:lnTo>
                    <a:pt x="1126" y="702"/>
                  </a:lnTo>
                  <a:lnTo>
                    <a:pt x="1108" y="763"/>
                  </a:lnTo>
                  <a:lnTo>
                    <a:pt x="1083" y="821"/>
                  </a:lnTo>
                  <a:lnTo>
                    <a:pt x="1052" y="876"/>
                  </a:lnTo>
                  <a:lnTo>
                    <a:pt x="1016" y="927"/>
                  </a:lnTo>
                  <a:lnTo>
                    <a:pt x="974" y="974"/>
                  </a:lnTo>
                  <a:lnTo>
                    <a:pt x="927" y="1016"/>
                  </a:lnTo>
                  <a:lnTo>
                    <a:pt x="876" y="1052"/>
                  </a:lnTo>
                  <a:lnTo>
                    <a:pt x="821" y="1083"/>
                  </a:lnTo>
                  <a:lnTo>
                    <a:pt x="763" y="1108"/>
                  </a:lnTo>
                  <a:lnTo>
                    <a:pt x="702" y="1126"/>
                  </a:lnTo>
                  <a:lnTo>
                    <a:pt x="637" y="1137"/>
                  </a:lnTo>
                  <a:lnTo>
                    <a:pt x="570" y="1141"/>
                  </a:lnTo>
                  <a:lnTo>
                    <a:pt x="510" y="1138"/>
                  </a:lnTo>
                  <a:lnTo>
                    <a:pt x="450" y="1128"/>
                  </a:lnTo>
                  <a:lnTo>
                    <a:pt x="391" y="1112"/>
                  </a:lnTo>
                  <a:lnTo>
                    <a:pt x="335" y="1090"/>
                  </a:lnTo>
                  <a:lnTo>
                    <a:pt x="281" y="1062"/>
                  </a:lnTo>
                  <a:lnTo>
                    <a:pt x="265" y="1049"/>
                  </a:lnTo>
                  <a:lnTo>
                    <a:pt x="255" y="1032"/>
                  </a:lnTo>
                  <a:lnTo>
                    <a:pt x="251" y="1014"/>
                  </a:lnTo>
                  <a:lnTo>
                    <a:pt x="252" y="994"/>
                  </a:lnTo>
                  <a:lnTo>
                    <a:pt x="259" y="976"/>
                  </a:lnTo>
                  <a:lnTo>
                    <a:pt x="272" y="960"/>
                  </a:lnTo>
                  <a:lnTo>
                    <a:pt x="289" y="949"/>
                  </a:lnTo>
                  <a:lnTo>
                    <a:pt x="307" y="944"/>
                  </a:lnTo>
                  <a:lnTo>
                    <a:pt x="327" y="945"/>
                  </a:lnTo>
                  <a:lnTo>
                    <a:pt x="345" y="953"/>
                  </a:lnTo>
                  <a:lnTo>
                    <a:pt x="387" y="974"/>
                  </a:lnTo>
                  <a:lnTo>
                    <a:pt x="432" y="991"/>
                  </a:lnTo>
                  <a:lnTo>
                    <a:pt x="477" y="1004"/>
                  </a:lnTo>
                  <a:lnTo>
                    <a:pt x="523" y="1012"/>
                  </a:lnTo>
                  <a:lnTo>
                    <a:pt x="570" y="1015"/>
                  </a:lnTo>
                  <a:lnTo>
                    <a:pt x="631" y="1011"/>
                  </a:lnTo>
                  <a:lnTo>
                    <a:pt x="688" y="998"/>
                  </a:lnTo>
                  <a:lnTo>
                    <a:pt x="743" y="979"/>
                  </a:lnTo>
                  <a:lnTo>
                    <a:pt x="795" y="953"/>
                  </a:lnTo>
                  <a:lnTo>
                    <a:pt x="842" y="922"/>
                  </a:lnTo>
                  <a:lnTo>
                    <a:pt x="884" y="884"/>
                  </a:lnTo>
                  <a:lnTo>
                    <a:pt x="922" y="842"/>
                  </a:lnTo>
                  <a:lnTo>
                    <a:pt x="953" y="795"/>
                  </a:lnTo>
                  <a:lnTo>
                    <a:pt x="979" y="743"/>
                  </a:lnTo>
                  <a:lnTo>
                    <a:pt x="998" y="688"/>
                  </a:lnTo>
                  <a:lnTo>
                    <a:pt x="1010" y="631"/>
                  </a:lnTo>
                  <a:lnTo>
                    <a:pt x="1015" y="570"/>
                  </a:lnTo>
                  <a:lnTo>
                    <a:pt x="1010" y="510"/>
                  </a:lnTo>
                  <a:lnTo>
                    <a:pt x="998" y="452"/>
                  </a:lnTo>
                  <a:lnTo>
                    <a:pt x="979" y="399"/>
                  </a:lnTo>
                  <a:lnTo>
                    <a:pt x="953" y="348"/>
                  </a:lnTo>
                  <a:lnTo>
                    <a:pt x="922" y="300"/>
                  </a:lnTo>
                  <a:lnTo>
                    <a:pt x="884" y="257"/>
                  </a:lnTo>
                  <a:lnTo>
                    <a:pt x="842" y="219"/>
                  </a:lnTo>
                  <a:lnTo>
                    <a:pt x="795" y="188"/>
                  </a:lnTo>
                  <a:lnTo>
                    <a:pt x="743" y="161"/>
                  </a:lnTo>
                  <a:lnTo>
                    <a:pt x="688" y="143"/>
                  </a:lnTo>
                  <a:lnTo>
                    <a:pt x="631" y="131"/>
                  </a:lnTo>
                  <a:lnTo>
                    <a:pt x="570" y="127"/>
                  </a:lnTo>
                  <a:lnTo>
                    <a:pt x="510" y="131"/>
                  </a:lnTo>
                  <a:lnTo>
                    <a:pt x="452" y="143"/>
                  </a:lnTo>
                  <a:lnTo>
                    <a:pt x="399" y="161"/>
                  </a:lnTo>
                  <a:lnTo>
                    <a:pt x="348" y="188"/>
                  </a:lnTo>
                  <a:lnTo>
                    <a:pt x="300" y="219"/>
                  </a:lnTo>
                  <a:lnTo>
                    <a:pt x="257" y="257"/>
                  </a:lnTo>
                  <a:lnTo>
                    <a:pt x="219" y="300"/>
                  </a:lnTo>
                  <a:lnTo>
                    <a:pt x="188" y="348"/>
                  </a:lnTo>
                  <a:lnTo>
                    <a:pt x="162" y="399"/>
                  </a:lnTo>
                  <a:lnTo>
                    <a:pt x="143" y="452"/>
                  </a:lnTo>
                  <a:lnTo>
                    <a:pt x="131" y="510"/>
                  </a:lnTo>
                  <a:lnTo>
                    <a:pt x="127" y="570"/>
                  </a:lnTo>
                  <a:lnTo>
                    <a:pt x="130" y="618"/>
                  </a:lnTo>
                  <a:lnTo>
                    <a:pt x="137" y="665"/>
                  </a:lnTo>
                  <a:lnTo>
                    <a:pt x="150" y="711"/>
                  </a:lnTo>
                  <a:lnTo>
                    <a:pt x="167" y="754"/>
                  </a:lnTo>
                  <a:lnTo>
                    <a:pt x="189" y="796"/>
                  </a:lnTo>
                  <a:lnTo>
                    <a:pt x="196" y="814"/>
                  </a:lnTo>
                  <a:lnTo>
                    <a:pt x="197" y="834"/>
                  </a:lnTo>
                  <a:lnTo>
                    <a:pt x="192" y="854"/>
                  </a:lnTo>
                  <a:lnTo>
                    <a:pt x="182" y="869"/>
                  </a:lnTo>
                  <a:lnTo>
                    <a:pt x="167" y="882"/>
                  </a:lnTo>
                  <a:lnTo>
                    <a:pt x="147" y="890"/>
                  </a:lnTo>
                  <a:lnTo>
                    <a:pt x="127" y="892"/>
                  </a:lnTo>
                  <a:lnTo>
                    <a:pt x="109" y="886"/>
                  </a:lnTo>
                  <a:lnTo>
                    <a:pt x="92" y="876"/>
                  </a:lnTo>
                  <a:lnTo>
                    <a:pt x="79" y="860"/>
                  </a:lnTo>
                  <a:lnTo>
                    <a:pt x="51" y="806"/>
                  </a:lnTo>
                  <a:lnTo>
                    <a:pt x="29" y="750"/>
                  </a:lnTo>
                  <a:lnTo>
                    <a:pt x="13" y="691"/>
                  </a:lnTo>
                  <a:lnTo>
                    <a:pt x="4" y="632"/>
                  </a:lnTo>
                  <a:lnTo>
                    <a:pt x="0" y="570"/>
                  </a:lnTo>
                  <a:lnTo>
                    <a:pt x="4" y="505"/>
                  </a:lnTo>
                  <a:lnTo>
                    <a:pt x="16" y="441"/>
                  </a:lnTo>
                  <a:lnTo>
                    <a:pt x="34" y="379"/>
                  </a:lnTo>
                  <a:lnTo>
                    <a:pt x="58" y="320"/>
                  </a:lnTo>
                  <a:lnTo>
                    <a:pt x="89" y="265"/>
                  </a:lnTo>
                  <a:lnTo>
                    <a:pt x="126" y="214"/>
                  </a:lnTo>
                  <a:lnTo>
                    <a:pt x="168" y="168"/>
                  </a:lnTo>
                  <a:lnTo>
                    <a:pt x="214" y="126"/>
                  </a:lnTo>
                  <a:lnTo>
                    <a:pt x="265" y="89"/>
                  </a:lnTo>
                  <a:lnTo>
                    <a:pt x="320" y="58"/>
                  </a:lnTo>
                  <a:lnTo>
                    <a:pt x="379" y="34"/>
                  </a:lnTo>
                  <a:lnTo>
                    <a:pt x="441" y="16"/>
                  </a:lnTo>
                  <a:lnTo>
                    <a:pt x="505" y="4"/>
                  </a:lnTo>
                  <a:lnTo>
                    <a:pt x="5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72" name="群組 71"/>
          <p:cNvGrpSpPr/>
          <p:nvPr/>
        </p:nvGrpSpPr>
        <p:grpSpPr>
          <a:xfrm>
            <a:off x="11639006" y="6289522"/>
            <a:ext cx="442158" cy="442158"/>
            <a:chOff x="11639006" y="6289522"/>
            <a:chExt cx="442158" cy="442158"/>
          </a:xfrm>
        </p:grpSpPr>
        <p:sp>
          <p:nvSpPr>
            <p:cNvPr id="73" name="橢圓 72"/>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74" name="文字方塊 73"/>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24</a:t>
              </a:r>
              <a:endParaRPr lang="zh-TW" altLang="en-US" dirty="0">
                <a:solidFill>
                  <a:schemeClr val="bg1"/>
                </a:solidFill>
              </a:endParaRPr>
            </a:p>
          </p:txBody>
        </p:sp>
      </p:grpSp>
      <p:sp>
        <p:nvSpPr>
          <p:cNvPr id="75" name="文字方塊 74"/>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sp>
        <p:nvSpPr>
          <p:cNvPr id="76" name="標題 1"/>
          <p:cNvSpPr>
            <a:spLocks noGrp="1"/>
          </p:cNvSpPr>
          <p:nvPr>
            <p:ph type="title"/>
          </p:nvPr>
        </p:nvSpPr>
        <p:spPr>
          <a:xfrm>
            <a:off x="1246094" y="-13855"/>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二、針對移工寶寶現況之行動</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pic>
        <p:nvPicPr>
          <p:cNvPr id="77" name="圖片 7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40196634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3933" y="2858318"/>
            <a:ext cx="3759867" cy="3670951"/>
          </a:xfrm>
          <a:prstGeom prst="rect">
            <a:avLst/>
          </a:prstGeom>
        </p:spPr>
      </p:pic>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246094" y="-13855"/>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二、針對移工寶寶現況之行動</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326674" y="3744536"/>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a:t>
            </a:r>
            <a:r>
              <a:rPr lang="zh-TW" altLang="en-US" sz="3200" dirty="0">
                <a:solidFill>
                  <a:srgbClr val="00B050"/>
                </a:solidFill>
                <a:latin typeface="微軟正黑體" panose="020B0604030504040204" pitchFamily="34" charset="-120"/>
                <a:ea typeface="微軟正黑體" panose="020B0604030504040204" pitchFamily="34" charset="-120"/>
              </a:rPr>
              <a:t>點</a:t>
            </a:r>
          </a:p>
        </p:txBody>
      </p:sp>
      <p:sp>
        <p:nvSpPr>
          <p:cNvPr id="8" name="文字方塊 7"/>
          <p:cNvSpPr txBox="1"/>
          <p:nvPr/>
        </p:nvSpPr>
        <p:spPr>
          <a:xfrm>
            <a:off x="1326674" y="4437406"/>
            <a:ext cx="4404706" cy="1077218"/>
          </a:xfrm>
          <a:prstGeom prst="rect">
            <a:avLst/>
          </a:prstGeom>
          <a:noFill/>
        </p:spPr>
        <p:txBody>
          <a:bodyPr wrap="square" rtlCol="0">
            <a:spAutoFit/>
          </a:bodyPr>
          <a:lstStyle/>
          <a:p>
            <a:pPr marL="457200" indent="-457200">
              <a:buFont typeface="Arial" panose="020B0604020202020204" pitchFamily="34" charset="0"/>
              <a:buChar char="•"/>
            </a:pPr>
            <a:r>
              <a:rPr lang="en-US" altLang="zh-TW" sz="3200" dirty="0" err="1" smtClean="0">
                <a:latin typeface="微軟正黑體" panose="020B0604030504040204" pitchFamily="34" charset="-120"/>
                <a:ea typeface="微軟正黑體" panose="020B0604030504040204" pitchFamily="34" charset="-120"/>
              </a:rPr>
              <a:t>低成本、內容簡潔、方便閱覽及攜帶</a:t>
            </a:r>
            <a:endParaRPr lang="en-US" altLang="zh-TW" sz="3200"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6096000" y="3744536"/>
            <a:ext cx="1007193"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缺</a:t>
            </a:r>
            <a:r>
              <a:rPr lang="zh-TW" altLang="en-US" sz="3200" dirty="0" smtClean="0">
                <a:solidFill>
                  <a:srgbClr val="00B050"/>
                </a:solidFill>
                <a:latin typeface="微軟正黑體" panose="020B0604030504040204" pitchFamily="34" charset="-120"/>
                <a:ea typeface="微軟正黑體" panose="020B0604030504040204" pitchFamily="34" charset="-120"/>
              </a:rPr>
              <a:t>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6096000" y="4437406"/>
            <a:ext cx="4585074" cy="1077218"/>
          </a:xfrm>
          <a:prstGeom prst="rect">
            <a:avLst/>
          </a:prstGeom>
          <a:noFill/>
        </p:spPr>
        <p:txBody>
          <a:bodyPr wrap="square" rtlCol="0">
            <a:spAutoFit/>
          </a:bodyPr>
          <a:lstStyle/>
          <a:p>
            <a:pPr marL="457200" indent="-457200">
              <a:buFont typeface="Arial" panose="020B0604020202020204" pitchFamily="34" charset="0"/>
              <a:buChar char="•"/>
            </a:pPr>
            <a:r>
              <a:rPr lang="en-US" altLang="zh-TW" sz="3200" dirty="0" err="1" smtClean="0">
                <a:latin typeface="微軟正黑體" panose="020B0604030504040204" pitchFamily="34" charset="-120"/>
                <a:ea typeface="微軟正黑體" panose="020B0604030504040204" pitchFamily="34" charset="-120"/>
              </a:rPr>
              <a:t>若僅少數提倡者宣傳，落實效果可能不彰</a:t>
            </a:r>
            <a:endParaRPr lang="en-US" altLang="zh-TW" sz="3200" dirty="0">
              <a:latin typeface="微軟正黑體" panose="020B0604030504040204" pitchFamily="34" charset="-120"/>
              <a:ea typeface="微軟正黑體" panose="020B0604030504040204" pitchFamily="34" charset="-120"/>
            </a:endParaRPr>
          </a:p>
        </p:txBody>
      </p:sp>
      <p:cxnSp>
        <p:nvCxnSpPr>
          <p:cNvPr id="5" name="直線接點 4"/>
          <p:cNvCxnSpPr/>
          <p:nvPr/>
        </p:nvCxnSpPr>
        <p:spPr>
          <a:xfrm>
            <a:off x="5731380" y="3744536"/>
            <a:ext cx="0" cy="2356013"/>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838200" y="1634961"/>
            <a:ext cx="2631275" cy="1077218"/>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方案一：</a:t>
            </a:r>
            <a:endParaRPr lang="en-US" altLang="zh-TW" sz="3200" dirty="0" smtClean="0">
              <a:solidFill>
                <a:srgbClr val="00B050"/>
              </a:solidFill>
              <a:latin typeface="微軟正黑體" panose="020B0604030504040204" pitchFamily="34" charset="-120"/>
              <a:ea typeface="微軟正黑體" panose="020B0604030504040204" pitchFamily="34" charset="-120"/>
            </a:endParaRPr>
          </a:p>
          <a:p>
            <a:r>
              <a:rPr lang="zh-TW" altLang="en-US" sz="3200" b="1" dirty="0" smtClean="0">
                <a:solidFill>
                  <a:srgbClr val="FF0000"/>
                </a:solidFill>
                <a:latin typeface="微軟正黑體" panose="020B0604030504040204" pitchFamily="34" charset="-120"/>
                <a:ea typeface="微軟正黑體" panose="020B0604030504040204" pitchFamily="34" charset="-120"/>
              </a:rPr>
              <a:t>設計宣導手冊</a:t>
            </a:r>
            <a:endParaRPr lang="zh-TW" altLang="en-US" sz="3200" b="1" dirty="0">
              <a:solidFill>
                <a:srgbClr val="FF0000"/>
              </a:solidFill>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3821947" y="1638719"/>
            <a:ext cx="8106196" cy="2062103"/>
          </a:xfrm>
          <a:prstGeom prst="rect">
            <a:avLst/>
          </a:prstGeom>
          <a:noFill/>
        </p:spPr>
        <p:txBody>
          <a:bodyPr wrap="square" rtlCol="0">
            <a:spAutoFit/>
          </a:bodyPr>
          <a:lstStyle/>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移工因衛教知識不足、宗教因素與不諳法律制度及求助管道導致移工寶寶的問題</a:t>
            </a: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內容涵蓋衛教宣導、民間機構分布、法律介紹及個案故事等</a:t>
            </a:r>
          </a:p>
        </p:txBody>
      </p:sp>
      <p:grpSp>
        <p:nvGrpSpPr>
          <p:cNvPr id="14" name="群組 13"/>
          <p:cNvGrpSpPr/>
          <p:nvPr/>
        </p:nvGrpSpPr>
        <p:grpSpPr>
          <a:xfrm>
            <a:off x="11639006" y="6289522"/>
            <a:ext cx="442158" cy="442158"/>
            <a:chOff x="11639006" y="6289522"/>
            <a:chExt cx="442158" cy="442158"/>
          </a:xfrm>
        </p:grpSpPr>
        <p:sp>
          <p:nvSpPr>
            <p:cNvPr id="15" name="橢圓 14"/>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6" name="文字方塊 15"/>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25</a:t>
              </a:r>
              <a:endParaRPr lang="zh-TW" altLang="en-US" dirty="0">
                <a:solidFill>
                  <a:schemeClr val="bg1"/>
                </a:solidFill>
              </a:endParaRPr>
            </a:p>
          </p:txBody>
        </p:sp>
      </p:grpSp>
      <p:sp>
        <p:nvSpPr>
          <p:cNvPr id="17" name="文字方塊 16"/>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8" name="圖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20509531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文字方塊 47"/>
          <p:cNvSpPr txBox="1"/>
          <p:nvPr/>
        </p:nvSpPr>
        <p:spPr>
          <a:xfrm>
            <a:off x="999027" y="1502687"/>
            <a:ext cx="2631275" cy="2062103"/>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方案</a:t>
            </a:r>
            <a:r>
              <a:rPr lang="zh-TW" altLang="en-US" sz="3200" dirty="0">
                <a:solidFill>
                  <a:srgbClr val="00B050"/>
                </a:solidFill>
                <a:latin typeface="微軟正黑體" panose="020B0604030504040204" pitchFamily="34" charset="-120"/>
                <a:ea typeface="微軟正黑體" panose="020B0604030504040204" pitchFamily="34" charset="-120"/>
              </a:rPr>
              <a:t>二</a:t>
            </a:r>
            <a:r>
              <a:rPr lang="zh-TW" altLang="en-US" sz="3200" dirty="0" smtClean="0">
                <a:solidFill>
                  <a:srgbClr val="00B050"/>
                </a:solidFill>
                <a:latin typeface="微軟正黑體" panose="020B0604030504040204" pitchFamily="34" charset="-120"/>
                <a:ea typeface="微軟正黑體" panose="020B0604030504040204" pitchFamily="34" charset="-120"/>
              </a:rPr>
              <a:t>：</a:t>
            </a:r>
            <a:endParaRPr lang="en-US" altLang="zh-TW" sz="3200" dirty="0" smtClean="0">
              <a:solidFill>
                <a:srgbClr val="00B050"/>
              </a:solidFill>
              <a:latin typeface="微軟正黑體" panose="020B0604030504040204" pitchFamily="34" charset="-120"/>
              <a:ea typeface="微軟正黑體" panose="020B0604030504040204" pitchFamily="34" charset="-120"/>
            </a:endParaRPr>
          </a:p>
          <a:p>
            <a:r>
              <a:rPr lang="zh-TW" altLang="en-US" sz="3200" b="1" dirty="0" smtClean="0">
                <a:solidFill>
                  <a:srgbClr val="FF0000"/>
                </a:solidFill>
                <a:latin typeface="微軟正黑體" panose="020B0604030504040204" pitchFamily="34" charset="-120"/>
                <a:ea typeface="微軟正黑體" panose="020B0604030504040204" pitchFamily="34" charset="-120"/>
              </a:rPr>
              <a:t>體驗活動讓移工寶寶認識其母國文化</a:t>
            </a:r>
            <a:endParaRPr lang="zh-TW" altLang="en-US" sz="3200" b="1" dirty="0">
              <a:solidFill>
                <a:srgbClr val="FF000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3862890" y="1502687"/>
            <a:ext cx="8106196" cy="2062103"/>
          </a:xfrm>
          <a:prstGeom prst="rect">
            <a:avLst/>
          </a:prstGeom>
          <a:noFill/>
        </p:spPr>
        <p:txBody>
          <a:bodyPr wrap="square" rtlCol="0">
            <a:spAutoFit/>
          </a:bodyPr>
          <a:lstStyle/>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移工寶寶難以接觸母國文化，易產生身分認同混淆</a:t>
            </a: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提倡有志服務者前往收容單位與移工寶寶進行互動</a:t>
            </a:r>
          </a:p>
        </p:txBody>
      </p:sp>
      <p:sp>
        <p:nvSpPr>
          <p:cNvPr id="7" name="文字方塊 6"/>
          <p:cNvSpPr txBox="1"/>
          <p:nvPr/>
        </p:nvSpPr>
        <p:spPr>
          <a:xfrm>
            <a:off x="1326674" y="3744536"/>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a:t>
            </a:r>
            <a:r>
              <a:rPr lang="zh-TW" altLang="en-US" sz="3200" dirty="0">
                <a:solidFill>
                  <a:srgbClr val="00B050"/>
                </a:solidFill>
                <a:latin typeface="微軟正黑體" panose="020B0604030504040204" pitchFamily="34" charset="-120"/>
                <a:ea typeface="微軟正黑體" panose="020B0604030504040204" pitchFamily="34" charset="-120"/>
              </a:rPr>
              <a:t>點</a:t>
            </a:r>
          </a:p>
        </p:txBody>
      </p:sp>
      <p:sp>
        <p:nvSpPr>
          <p:cNvPr id="8" name="文字方塊 7"/>
          <p:cNvSpPr txBox="1"/>
          <p:nvPr/>
        </p:nvSpPr>
        <p:spPr>
          <a:xfrm>
            <a:off x="1326673" y="4437406"/>
            <a:ext cx="4603071" cy="2246769"/>
          </a:xfrm>
          <a:prstGeom prst="rect">
            <a:avLst/>
          </a:prstGeom>
          <a:noFill/>
        </p:spPr>
        <p:txBody>
          <a:bodyPr wrap="square" rtlCol="0">
            <a:spAutoFit/>
          </a:bodyPr>
          <a:lstStyle/>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使</a:t>
            </a:r>
            <a:r>
              <a:rPr lang="en-US" altLang="zh-TW" sz="2800" dirty="0" err="1" smtClean="0">
                <a:latin typeface="微軟正黑體" panose="020B0604030504040204" pitchFamily="34" charset="-120"/>
                <a:ea typeface="微軟正黑體" panose="020B0604030504040204" pitchFamily="34" charset="-120"/>
              </a:rPr>
              <a:t>參與者了解移工寶寶</a:t>
            </a:r>
            <a:r>
              <a:rPr lang="zh-TW" altLang="en-US" sz="2800" dirty="0" smtClean="0">
                <a:latin typeface="微軟正黑體" panose="020B0604030504040204" pitchFamily="34" charset="-120"/>
                <a:ea typeface="微軟正黑體" panose="020B0604030504040204" pitchFamily="34" charset="-120"/>
              </a:rPr>
              <a:t>生活</a:t>
            </a:r>
            <a:r>
              <a:rPr lang="en-US" altLang="zh-TW" sz="2800" dirty="0" err="1" smtClean="0">
                <a:latin typeface="微軟正黑體" panose="020B0604030504040204" pitchFamily="34" charset="-120"/>
                <a:ea typeface="微軟正黑體" panose="020B0604030504040204" pitchFamily="34" charset="-120"/>
              </a:rPr>
              <a:t>現況</a:t>
            </a:r>
            <a:endParaRPr lang="en-US" altLang="zh-TW" sz="2800" dirty="0" smtClean="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lang="en-US" altLang="zh-TW" sz="2800" dirty="0" err="1" smtClean="0">
                <a:latin typeface="微軟正黑體" panose="020B0604030504040204" pitchFamily="34" charset="-120"/>
                <a:ea typeface="微軟正黑體" panose="020B0604030504040204" pitchFamily="34" charset="-120"/>
              </a:rPr>
              <a:t>提供暫時性人力協助</a:t>
            </a:r>
            <a:endParaRPr lang="en-US" altLang="zh-TW" sz="2800" dirty="0" smtClean="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使移工寶寶</a:t>
            </a:r>
            <a:r>
              <a:rPr lang="en-US" altLang="zh-TW" sz="2800" dirty="0" err="1" smtClean="0">
                <a:latin typeface="微軟正黑體" panose="020B0604030504040204" pitchFamily="34" charset="-120"/>
                <a:ea typeface="微軟正黑體" panose="020B0604030504040204" pitchFamily="34" charset="-120"/>
              </a:rPr>
              <a:t>接收其母國訊息</a:t>
            </a:r>
            <a:r>
              <a:rPr lang="zh-TW" altLang="en-US" sz="2800" dirty="0" smtClean="0">
                <a:latin typeface="微軟正黑體" panose="020B0604030504040204" pitchFamily="34" charset="-120"/>
                <a:ea typeface="微軟正黑體" panose="020B0604030504040204" pitchFamily="34" charset="-120"/>
              </a:rPr>
              <a:t>，實踐</a:t>
            </a:r>
            <a:r>
              <a:rPr lang="zh-TW" altLang="en-US" sz="2800" dirty="0">
                <a:latin typeface="微軟正黑體" panose="020B0604030504040204" pitchFamily="34" charset="-120"/>
                <a:ea typeface="微軟正黑體" panose="020B0604030504040204" pitchFamily="34" charset="-120"/>
              </a:rPr>
              <a:t>多元文化的價值</a:t>
            </a:r>
            <a:endParaRPr lang="en-US" altLang="zh-TW" sz="2800"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6503894" y="3744536"/>
            <a:ext cx="1007193"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缺</a:t>
            </a:r>
            <a:r>
              <a:rPr lang="zh-TW" altLang="en-US" sz="3200" dirty="0" smtClean="0">
                <a:solidFill>
                  <a:srgbClr val="00B050"/>
                </a:solidFill>
                <a:latin typeface="微軟正黑體" panose="020B0604030504040204" pitchFamily="34" charset="-120"/>
                <a:ea typeface="微軟正黑體" panose="020B0604030504040204" pitchFamily="34" charset="-120"/>
              </a:rPr>
              <a:t>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6392655" y="4437406"/>
            <a:ext cx="4585074" cy="1384995"/>
          </a:xfrm>
          <a:prstGeom prst="rect">
            <a:avLst/>
          </a:prstGeom>
          <a:noFill/>
        </p:spPr>
        <p:txBody>
          <a:bodyPr wrap="square" rtlCol="0">
            <a:spAutoFit/>
          </a:bodyPr>
          <a:lstStyle/>
          <a:p>
            <a:pPr marL="457200" indent="-457200">
              <a:buFont typeface="Arial" panose="020B0604020202020204" pitchFamily="34" charset="0"/>
              <a:buChar char="•"/>
            </a:pPr>
            <a:r>
              <a:rPr lang="en-US" altLang="zh-TW" sz="2800" dirty="0" err="1" smtClean="0">
                <a:latin typeface="微軟正黑體" panose="020B0604030504040204" pitchFamily="34" charset="-120"/>
                <a:ea typeface="微軟正黑體" panose="020B0604030504040204" pitchFamily="34" charset="-120"/>
              </a:rPr>
              <a:t>移工寶寶從未接觸母國文化，對於活動意義可能難以理解</a:t>
            </a:r>
            <a:endParaRPr lang="en-US" altLang="zh-TW" sz="2800" dirty="0">
              <a:latin typeface="微軟正黑體" panose="020B0604030504040204" pitchFamily="34" charset="-120"/>
              <a:ea typeface="微軟正黑體" panose="020B0604030504040204" pitchFamily="34" charset="-120"/>
            </a:endParaRPr>
          </a:p>
        </p:txBody>
      </p:sp>
      <p:cxnSp>
        <p:nvCxnSpPr>
          <p:cNvPr id="5" name="直線接點 4"/>
          <p:cNvCxnSpPr/>
          <p:nvPr/>
        </p:nvCxnSpPr>
        <p:spPr>
          <a:xfrm>
            <a:off x="6096000" y="3744536"/>
            <a:ext cx="0" cy="283368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群組 12"/>
          <p:cNvGrpSpPr/>
          <p:nvPr/>
        </p:nvGrpSpPr>
        <p:grpSpPr>
          <a:xfrm>
            <a:off x="11639006" y="6289522"/>
            <a:ext cx="442158" cy="442158"/>
            <a:chOff x="11639006" y="6289522"/>
            <a:chExt cx="442158" cy="442158"/>
          </a:xfrm>
        </p:grpSpPr>
        <p:sp>
          <p:nvSpPr>
            <p:cNvPr id="14" name="橢圓 13"/>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5" name="文字方塊 14"/>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26</a:t>
              </a:r>
              <a:endParaRPr lang="zh-TW" altLang="en-US" dirty="0">
                <a:solidFill>
                  <a:schemeClr val="bg1"/>
                </a:solidFill>
              </a:endParaRPr>
            </a:p>
          </p:txBody>
        </p:sp>
      </p:grpSp>
      <p:sp>
        <p:nvSpPr>
          <p:cNvPr id="16" name="文字方塊 15"/>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sp>
        <p:nvSpPr>
          <p:cNvPr id="18" name="標題 1"/>
          <p:cNvSpPr>
            <a:spLocks noGrp="1"/>
          </p:cNvSpPr>
          <p:nvPr>
            <p:ph type="title"/>
          </p:nvPr>
        </p:nvSpPr>
        <p:spPr>
          <a:xfrm>
            <a:off x="1246094" y="-13855"/>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二、針對移工寶寶現況之行動</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pic>
        <p:nvPicPr>
          <p:cNvPr id="17" name="圖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5557902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文字方塊 47"/>
          <p:cNvSpPr txBox="1"/>
          <p:nvPr/>
        </p:nvSpPr>
        <p:spPr>
          <a:xfrm>
            <a:off x="1246094" y="1419803"/>
            <a:ext cx="1937980" cy="1077218"/>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方案三：</a:t>
            </a:r>
            <a:endParaRPr lang="en-US" altLang="zh-TW" sz="3200" dirty="0" smtClean="0">
              <a:solidFill>
                <a:srgbClr val="00B050"/>
              </a:solidFill>
              <a:latin typeface="微軟正黑體" panose="020B0604030504040204" pitchFamily="34" charset="-120"/>
              <a:ea typeface="微軟正黑體" panose="020B0604030504040204" pitchFamily="34" charset="-120"/>
            </a:endParaRPr>
          </a:p>
          <a:p>
            <a:r>
              <a:rPr lang="zh-TW" altLang="en-US" sz="3200" b="1" dirty="0" smtClean="0">
                <a:solidFill>
                  <a:srgbClr val="FF0000"/>
                </a:solidFill>
                <a:latin typeface="微軟正黑體" panose="020B0604030504040204" pitchFamily="34" charset="-120"/>
                <a:ea typeface="微軟正黑體" panose="020B0604030504040204" pitchFamily="34" charset="-120"/>
              </a:rPr>
              <a:t>政府投書</a:t>
            </a:r>
            <a:endParaRPr lang="zh-TW" altLang="en-US" sz="3200" b="1" dirty="0">
              <a:solidFill>
                <a:srgbClr val="FF0000"/>
              </a:solidFill>
              <a:latin typeface="微軟正黑體" panose="020B0604030504040204" pitchFamily="34" charset="-120"/>
              <a:ea typeface="微軟正黑體" panose="020B0604030504040204" pitchFamily="34" charset="-120"/>
            </a:endParaRPr>
          </a:p>
        </p:txBody>
      </p:sp>
      <p:sp>
        <p:nvSpPr>
          <p:cNvPr id="53" name="文字方塊 52"/>
          <p:cNvSpPr txBox="1"/>
          <p:nvPr/>
        </p:nvSpPr>
        <p:spPr>
          <a:xfrm>
            <a:off x="3392549" y="1294500"/>
            <a:ext cx="8369145" cy="2554545"/>
          </a:xfrm>
          <a:prstGeom prst="rect">
            <a:avLst/>
          </a:prstGeom>
          <a:noFill/>
        </p:spPr>
        <p:txBody>
          <a:bodyPr wrap="square" rtlCol="0">
            <a:spAutoFit/>
          </a:bodyPr>
          <a:lstStyle/>
          <a:p>
            <a:r>
              <a:rPr kumimoji="1" lang="zh-TW" altLang="en-US" sz="3200" dirty="0" smtClean="0">
                <a:latin typeface="微軟正黑體" panose="020B0604030504040204" pitchFamily="34" charset="-120"/>
                <a:ea typeface="微軟正黑體" panose="020B0604030504040204" pitchFamily="34" charset="-120"/>
              </a:rPr>
              <a:t>投書內容分三部分</a:t>
            </a:r>
            <a:endParaRPr kumimoji="1" lang="en-US" altLang="zh-TW" sz="3200" dirty="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安置面</a:t>
            </a:r>
            <a:r>
              <a:rPr kumimoji="1" lang="zh-TW" altLang="en-US" sz="3200" dirty="0" smtClean="0">
                <a:latin typeface="PMingLiU" panose="02020500000000000000" pitchFamily="18" charset="-120"/>
                <a:ea typeface="PMingLiU" panose="02020500000000000000" pitchFamily="18" charset="-120"/>
              </a:rPr>
              <a:t>：</a:t>
            </a:r>
            <a:r>
              <a:rPr kumimoji="1" lang="zh-TW" altLang="en-US" sz="3200" dirty="0" smtClean="0">
                <a:latin typeface="微軟正黑體" panose="020B0604030504040204" pitchFamily="34" charset="-120"/>
                <a:ea typeface="微軟正黑體" panose="020B0604030504040204" pitchFamily="34" charset="-120"/>
              </a:rPr>
              <a:t>蚊子館改建無依兒少庇護中心</a:t>
            </a: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資金</a:t>
            </a:r>
            <a:r>
              <a:rPr kumimoji="1" lang="zh-TW" altLang="en-US" sz="3200" dirty="0">
                <a:latin typeface="微軟正黑體" panose="020B0604030504040204" pitchFamily="34" charset="-120"/>
                <a:ea typeface="微軟正黑體" panose="020B0604030504040204" pitchFamily="34" charset="-120"/>
              </a:rPr>
              <a:t>面：期望</a:t>
            </a:r>
            <a:r>
              <a:rPr kumimoji="1" lang="zh-TW" altLang="en-US" sz="3200" dirty="0" smtClean="0">
                <a:latin typeface="微軟正黑體" panose="020B0604030504040204" pitchFamily="34" charset="-120"/>
                <a:ea typeface="微軟正黑體" panose="020B0604030504040204" pitchFamily="34" charset="-120"/>
              </a:rPr>
              <a:t>政府規劃移工寶寶之補助金額</a:t>
            </a:r>
          </a:p>
          <a:p>
            <a:pPr marL="457200" indent="-457200">
              <a:buFont typeface="Arial" panose="020B0604020202020204" pitchFamily="34" charset="0"/>
              <a:buChar char="•"/>
            </a:pPr>
            <a:r>
              <a:rPr kumimoji="1" lang="zh-TW" altLang="en-US" sz="3200" dirty="0" smtClean="0">
                <a:latin typeface="微軟正黑體" panose="020B0604030504040204" pitchFamily="34" charset="-120"/>
                <a:ea typeface="微軟正黑體" panose="020B0604030504040204" pitchFamily="34" charset="-120"/>
              </a:rPr>
              <a:t>制度</a:t>
            </a:r>
            <a:r>
              <a:rPr kumimoji="1" lang="zh-TW" altLang="en-US" sz="3200" dirty="0">
                <a:latin typeface="微軟正黑體" panose="020B0604030504040204" pitchFamily="34" charset="-120"/>
                <a:ea typeface="微軟正黑體" panose="020B0604030504040204" pitchFamily="34" charset="-120"/>
              </a:rPr>
              <a:t>面：呼籲</a:t>
            </a:r>
            <a:r>
              <a:rPr kumimoji="1" lang="zh-TW" altLang="en-US" sz="3200" dirty="0" smtClean="0">
                <a:latin typeface="微軟正黑體" panose="020B0604030504040204" pitchFamily="34" charset="-120"/>
                <a:ea typeface="微軟正黑體" panose="020B0604030504040204" pitchFamily="34" charset="-120"/>
              </a:rPr>
              <a:t>調整法規確保移工寶寶之身分與權益</a:t>
            </a:r>
          </a:p>
        </p:txBody>
      </p:sp>
      <p:sp>
        <p:nvSpPr>
          <p:cNvPr id="7" name="文字方塊 6"/>
          <p:cNvSpPr txBox="1"/>
          <p:nvPr/>
        </p:nvSpPr>
        <p:spPr>
          <a:xfrm>
            <a:off x="1326674" y="3744536"/>
            <a:ext cx="1007193" cy="584775"/>
          </a:xfrm>
          <a:prstGeom prst="rect">
            <a:avLst/>
          </a:prstGeom>
          <a:noFill/>
          <a:ln>
            <a:solidFill>
              <a:srgbClr val="00B050"/>
            </a:solid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優</a:t>
            </a:r>
            <a:r>
              <a:rPr lang="zh-TW" altLang="en-US" sz="3200" dirty="0">
                <a:solidFill>
                  <a:srgbClr val="00B050"/>
                </a:solidFill>
                <a:latin typeface="微軟正黑體" panose="020B0604030504040204" pitchFamily="34" charset="-120"/>
                <a:ea typeface="微軟正黑體" panose="020B0604030504040204" pitchFamily="34" charset="-120"/>
              </a:rPr>
              <a:t>點</a:t>
            </a:r>
          </a:p>
        </p:txBody>
      </p:sp>
      <p:sp>
        <p:nvSpPr>
          <p:cNvPr id="8" name="文字方塊 7"/>
          <p:cNvSpPr txBox="1"/>
          <p:nvPr/>
        </p:nvSpPr>
        <p:spPr>
          <a:xfrm>
            <a:off x="1326674" y="4437406"/>
            <a:ext cx="4404706" cy="1815882"/>
          </a:xfrm>
          <a:prstGeom prst="rect">
            <a:avLst/>
          </a:prstGeom>
          <a:noFill/>
        </p:spPr>
        <p:txBody>
          <a:bodyPr wrap="square" rtlCol="0">
            <a:spAutoFit/>
          </a:bodyPr>
          <a:lstStyle/>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有效利用閒置場地</a:t>
            </a:r>
          </a:p>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解決移工寶寶因身分不明確而無法享有基本權利的問題</a:t>
            </a:r>
          </a:p>
        </p:txBody>
      </p:sp>
      <p:sp>
        <p:nvSpPr>
          <p:cNvPr id="9" name="文字方塊 8"/>
          <p:cNvSpPr txBox="1"/>
          <p:nvPr/>
        </p:nvSpPr>
        <p:spPr>
          <a:xfrm>
            <a:off x="6096000" y="3744536"/>
            <a:ext cx="1007193" cy="584775"/>
          </a:xfrm>
          <a:prstGeom prst="rect">
            <a:avLst/>
          </a:prstGeom>
          <a:noFill/>
          <a:ln>
            <a:solidFill>
              <a:srgbClr val="00B050"/>
            </a:solidFill>
          </a:ln>
        </p:spPr>
        <p:txBody>
          <a:bodyPr wrap="square" rtlCol="0">
            <a:spAutoFit/>
          </a:bodyPr>
          <a:lstStyle/>
          <a:p>
            <a:r>
              <a:rPr lang="zh-TW" altLang="en-US" sz="3200" dirty="0">
                <a:solidFill>
                  <a:srgbClr val="00B050"/>
                </a:solidFill>
                <a:latin typeface="微軟正黑體" panose="020B0604030504040204" pitchFamily="34" charset="-120"/>
                <a:ea typeface="微軟正黑體" panose="020B0604030504040204" pitchFamily="34" charset="-120"/>
              </a:rPr>
              <a:t>缺</a:t>
            </a:r>
            <a:r>
              <a:rPr lang="zh-TW" altLang="en-US" sz="3200" dirty="0" smtClean="0">
                <a:solidFill>
                  <a:srgbClr val="00B050"/>
                </a:solidFill>
                <a:latin typeface="微軟正黑體" panose="020B0604030504040204" pitchFamily="34" charset="-120"/>
                <a:ea typeface="微軟正黑體" panose="020B0604030504040204" pitchFamily="34" charset="-120"/>
              </a:rPr>
              <a:t>點</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6096000" y="4437406"/>
            <a:ext cx="4585074" cy="2246769"/>
          </a:xfrm>
          <a:prstGeom prst="rect">
            <a:avLst/>
          </a:prstGeom>
          <a:noFill/>
        </p:spPr>
        <p:txBody>
          <a:bodyPr wrap="square" rtlCol="0">
            <a:spAutoFit/>
          </a:bodyPr>
          <a:lstStyle/>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蚊子館改建程序繁雜</a:t>
            </a:r>
          </a:p>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國民稅收運用至移工寶寶補助可能遭反對</a:t>
            </a:r>
          </a:p>
          <a:p>
            <a:pPr marL="457200" indent="-457200">
              <a:buFont typeface="Arial" panose="020B0604020202020204" pitchFamily="34" charset="0"/>
              <a:buChar char="•"/>
            </a:pPr>
            <a:r>
              <a:rPr lang="zh-TW" altLang="en-US" sz="2800" dirty="0" smtClean="0">
                <a:latin typeface="微軟正黑體" panose="020B0604030504040204" pitchFamily="34" charset="-120"/>
                <a:ea typeface="微軟正黑體" panose="020B0604030504040204" pitchFamily="34" charset="-120"/>
              </a:rPr>
              <a:t>法規調整可能變相助長移工寶寶數量增加</a:t>
            </a:r>
          </a:p>
        </p:txBody>
      </p:sp>
      <p:cxnSp>
        <p:nvCxnSpPr>
          <p:cNvPr id="5" name="直線接點 4"/>
          <p:cNvCxnSpPr/>
          <p:nvPr/>
        </p:nvCxnSpPr>
        <p:spPr>
          <a:xfrm>
            <a:off x="5731380" y="3744536"/>
            <a:ext cx="0" cy="2833685"/>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群組 12"/>
          <p:cNvGrpSpPr/>
          <p:nvPr/>
        </p:nvGrpSpPr>
        <p:grpSpPr>
          <a:xfrm>
            <a:off x="11639006" y="6289522"/>
            <a:ext cx="442158" cy="442158"/>
            <a:chOff x="11639006" y="6289522"/>
            <a:chExt cx="442158" cy="442158"/>
          </a:xfrm>
        </p:grpSpPr>
        <p:sp>
          <p:nvSpPr>
            <p:cNvPr id="14" name="橢圓 13"/>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5" name="文字方塊 14"/>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27</a:t>
              </a:r>
              <a:endParaRPr lang="zh-TW" altLang="en-US" dirty="0">
                <a:solidFill>
                  <a:schemeClr val="bg1"/>
                </a:solidFill>
              </a:endParaRPr>
            </a:p>
          </p:txBody>
        </p:sp>
      </p:grpSp>
      <p:sp>
        <p:nvSpPr>
          <p:cNvPr id="16" name="文字方塊 15"/>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我方解決方案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sp>
        <p:nvSpPr>
          <p:cNvPr id="18" name="標題 1"/>
          <p:cNvSpPr>
            <a:spLocks noGrp="1"/>
          </p:cNvSpPr>
          <p:nvPr>
            <p:ph type="title"/>
          </p:nvPr>
        </p:nvSpPr>
        <p:spPr>
          <a:xfrm>
            <a:off x="1246094" y="-13855"/>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二、針對移工寶寶現況之行動</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pic>
        <p:nvPicPr>
          <p:cNvPr id="17" name="圖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2788680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594077"/>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1291298" y="4700927"/>
            <a:ext cx="10664141" cy="1107996"/>
          </a:xfrm>
          <a:prstGeom prst="rect">
            <a:avLst/>
          </a:prstGeom>
          <a:noFill/>
        </p:spPr>
        <p:txBody>
          <a:bodyPr wrap="square" rtlCol="0">
            <a:spAutoFit/>
          </a:bodyPr>
          <a:lstStyle/>
          <a:p>
            <a:r>
              <a:rPr lang="zh-TW" altLang="en-US" sz="6600" dirty="0" smtClean="0">
                <a:latin typeface="微軟正黑體" panose="020B0604030504040204" pitchFamily="34" charset="-120"/>
                <a:ea typeface="微軟正黑體" panose="020B0604030504040204" pitchFamily="34" charset="-120"/>
              </a:rPr>
              <a:t>第</a:t>
            </a:r>
            <a:r>
              <a:rPr lang="zh-TW" altLang="en-US" sz="6600" dirty="0">
                <a:latin typeface="微軟正黑體" panose="020B0604030504040204" pitchFamily="34" charset="-120"/>
                <a:ea typeface="微軟正黑體" panose="020B0604030504040204" pitchFamily="34" charset="-120"/>
              </a:rPr>
              <a:t>四</a:t>
            </a:r>
            <a:r>
              <a:rPr lang="zh-TW" altLang="en-US" sz="6600" dirty="0" smtClean="0">
                <a:latin typeface="微軟正黑體" panose="020B0604030504040204" pitchFamily="34" charset="-120"/>
                <a:ea typeface="微軟正黑體" panose="020B0604030504040204" pitchFamily="34" charset="-120"/>
              </a:rPr>
              <a:t>步驟</a:t>
            </a:r>
            <a:r>
              <a:rPr lang="en-US" altLang="zh-TW" sz="6600" dirty="0" smtClean="0">
                <a:latin typeface="微軟正黑體" panose="020B0604030504040204" pitchFamily="34" charset="-120"/>
                <a:ea typeface="微軟正黑體" panose="020B0604030504040204" pitchFamily="34" charset="-120"/>
              </a:rPr>
              <a:t>-</a:t>
            </a:r>
            <a:r>
              <a:rPr lang="zh-TW" altLang="en-US" sz="6600" dirty="0" smtClean="0">
                <a:latin typeface="微軟正黑體" panose="020B0604030504040204" pitchFamily="34" charset="-120"/>
                <a:ea typeface="微軟正黑體" panose="020B0604030504040204" pitchFamily="34" charset="-120"/>
              </a:rPr>
              <a:t>提出行動方案</a:t>
            </a:r>
          </a:p>
        </p:txBody>
      </p:sp>
      <p:sp>
        <p:nvSpPr>
          <p:cNvPr id="9" name="矩形 8"/>
          <p:cNvSpPr/>
          <p:nvPr/>
        </p:nvSpPr>
        <p:spPr>
          <a:xfrm>
            <a:off x="0" y="4594077"/>
            <a:ext cx="463479" cy="1214846"/>
          </a:xfrm>
          <a:prstGeom prst="rect">
            <a:avLst/>
          </a:prstGeom>
          <a:solidFill>
            <a:schemeClr val="accent6">
              <a:lumMod val="60000"/>
              <a:lumOff val="4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 name="圖片 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060949" y="261802"/>
            <a:ext cx="6280377" cy="4047221"/>
          </a:xfrm>
          <a:prstGeom prst="rect">
            <a:avLst/>
          </a:prstGeom>
          <a:ln>
            <a:noFill/>
          </a:ln>
          <a:effectLst>
            <a:softEdge rad="112500"/>
          </a:effectLst>
        </p:spPr>
      </p:pic>
      <p:grpSp>
        <p:nvGrpSpPr>
          <p:cNvPr id="10" name="群組 9"/>
          <p:cNvGrpSpPr/>
          <p:nvPr/>
        </p:nvGrpSpPr>
        <p:grpSpPr>
          <a:xfrm>
            <a:off x="11639006" y="6289522"/>
            <a:ext cx="442158" cy="442158"/>
            <a:chOff x="11639006" y="6289522"/>
            <a:chExt cx="442158" cy="442158"/>
          </a:xfrm>
        </p:grpSpPr>
        <p:sp>
          <p:nvSpPr>
            <p:cNvPr id="11" name="橢圓 10"/>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2" name="文字方塊 11"/>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28</a:t>
              </a:r>
              <a:endParaRPr lang="zh-TW" altLang="en-US" dirty="0">
                <a:solidFill>
                  <a:schemeClr val="bg1"/>
                </a:solidFill>
              </a:endParaRPr>
            </a:p>
          </p:txBody>
        </p:sp>
      </p:grpSp>
      <p:pic>
        <p:nvPicPr>
          <p:cNvPr id="13" name="圖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00509" y="0"/>
            <a:ext cx="1191491" cy="1191491"/>
          </a:xfrm>
          <a:prstGeom prst="rect">
            <a:avLst/>
          </a:prstGeom>
        </p:spPr>
      </p:pic>
    </p:spTree>
    <p:extLst>
      <p:ext uri="{BB962C8B-B14F-4D97-AF65-F5344CB8AC3E}">
        <p14:creationId xmlns:p14="http://schemas.microsoft.com/office/powerpoint/2010/main" val="1615131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移個寶公民行動團隊</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40924" y="1549903"/>
            <a:ext cx="2239485" cy="584775"/>
          </a:xfrm>
          <a:prstGeom prst="rect">
            <a:avLst/>
          </a:prstGeom>
          <a:noFill/>
          <a:ln>
            <a:noFill/>
          </a:ln>
        </p:spPr>
        <p:txBody>
          <a:bodyPr wrap="square" rtlCol="0">
            <a:spAutoFit/>
          </a:bodyPr>
          <a:lstStyle/>
          <a:p>
            <a:r>
              <a:rPr lang="zh-TW" altLang="en-US" sz="3200" dirty="0" smtClean="0">
                <a:solidFill>
                  <a:srgbClr val="00B050"/>
                </a:solidFill>
                <a:latin typeface="微軟正黑體" panose="020B0604030504040204" pitchFamily="34" charset="-120"/>
                <a:ea typeface="微軟正黑體" panose="020B0604030504040204" pitchFamily="34" charset="-120"/>
              </a:rPr>
              <a:t>提升關注度</a:t>
            </a:r>
            <a:endParaRPr lang="zh-TW" altLang="en-US" sz="3200" dirty="0">
              <a:solidFill>
                <a:srgbClr val="00B050"/>
              </a:solidFill>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8061271" y="1549903"/>
            <a:ext cx="3128282" cy="584775"/>
          </a:xfrm>
          <a:prstGeom prst="rect">
            <a:avLst/>
          </a:prstGeom>
          <a:noFill/>
          <a:ln>
            <a:noFill/>
          </a:ln>
        </p:spPr>
        <p:txBody>
          <a:bodyPr wrap="square" rtlCol="0">
            <a:spAutoFit/>
          </a:bodyPr>
          <a:lstStyle/>
          <a:p>
            <a:r>
              <a:rPr lang="zh-TW" altLang="en-US" sz="3200" dirty="0" smtClean="0">
                <a:solidFill>
                  <a:schemeClr val="accent5">
                    <a:lumMod val="75000"/>
                  </a:schemeClr>
                </a:solidFill>
                <a:latin typeface="微軟正黑體" panose="020B0604030504040204" pitchFamily="34" charset="-120"/>
                <a:ea typeface="微軟正黑體" panose="020B0604030504040204" pitchFamily="34" charset="-120"/>
              </a:rPr>
              <a:t>針對現況之行動</a:t>
            </a:r>
            <a:endParaRPr lang="zh-TW" altLang="en-US" sz="3200" dirty="0">
              <a:solidFill>
                <a:schemeClr val="accent5">
                  <a:lumMod val="75000"/>
                </a:schemeClr>
              </a:solidFill>
              <a:latin typeface="微軟正黑體" panose="020B0604030504040204" pitchFamily="34" charset="-120"/>
              <a:ea typeface="微軟正黑體" panose="020B0604030504040204" pitchFamily="34" charset="-120"/>
            </a:endParaRPr>
          </a:p>
        </p:txBody>
      </p:sp>
      <p:sp>
        <p:nvSpPr>
          <p:cNvPr id="14" name="直線圖說文字 2 13"/>
          <p:cNvSpPr/>
          <p:nvPr/>
        </p:nvSpPr>
        <p:spPr>
          <a:xfrm>
            <a:off x="1078480" y="4600896"/>
            <a:ext cx="2364377" cy="600892"/>
          </a:xfrm>
          <a:prstGeom prst="borderCallout2">
            <a:avLst>
              <a:gd name="adj1" fmla="val 25272"/>
              <a:gd name="adj2" fmla="val 103822"/>
              <a:gd name="adj3" fmla="val 25272"/>
              <a:gd name="adj4" fmla="val 115930"/>
              <a:gd name="adj5" fmla="val -54891"/>
              <a:gd name="adj6" fmla="val 123499"/>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00B050"/>
                </a:solidFill>
                <a:latin typeface="微軟正黑體" panose="020B0604030504040204" pitchFamily="34" charset="-120"/>
                <a:ea typeface="微軟正黑體" panose="020B0604030504040204" pitchFamily="34" charset="-120"/>
              </a:rPr>
              <a:t>校園擺攤宣傳</a:t>
            </a:r>
            <a:endParaRPr lang="zh-TW" altLang="en-US" sz="2400" b="1" dirty="0">
              <a:solidFill>
                <a:srgbClr val="00B050"/>
              </a:solidFill>
              <a:latin typeface="微軟正黑體" panose="020B0604030504040204" pitchFamily="34" charset="-120"/>
              <a:ea typeface="微軟正黑體" panose="020B0604030504040204" pitchFamily="34" charset="-120"/>
            </a:endParaRPr>
          </a:p>
        </p:txBody>
      </p:sp>
      <p:sp>
        <p:nvSpPr>
          <p:cNvPr id="18" name="直線圖說文字 2 17"/>
          <p:cNvSpPr/>
          <p:nvPr/>
        </p:nvSpPr>
        <p:spPr>
          <a:xfrm>
            <a:off x="1078479" y="3589886"/>
            <a:ext cx="2364377" cy="600892"/>
          </a:xfrm>
          <a:prstGeom prst="borderCallout2">
            <a:avLst>
              <a:gd name="adj1" fmla="val 44837"/>
              <a:gd name="adj2" fmla="val 103822"/>
              <a:gd name="adj3" fmla="val 44837"/>
              <a:gd name="adj4" fmla="val 115930"/>
              <a:gd name="adj5" fmla="val 45109"/>
              <a:gd name="adj6" fmla="val 125156"/>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00B050"/>
                </a:solidFill>
                <a:latin typeface="微軟正黑體" panose="020B0604030504040204" pitchFamily="34" charset="-120"/>
                <a:ea typeface="微軟正黑體" panose="020B0604030504040204" pitchFamily="34" charset="-120"/>
              </a:rPr>
              <a:t>校園工作坊</a:t>
            </a:r>
            <a:endParaRPr lang="zh-TW" altLang="en-US" sz="2400" b="1" dirty="0">
              <a:solidFill>
                <a:srgbClr val="00B050"/>
              </a:solidFill>
              <a:latin typeface="微軟正黑體" panose="020B0604030504040204" pitchFamily="34" charset="-120"/>
              <a:ea typeface="微軟正黑體" panose="020B0604030504040204" pitchFamily="34" charset="-120"/>
            </a:endParaRPr>
          </a:p>
        </p:txBody>
      </p:sp>
      <p:sp>
        <p:nvSpPr>
          <p:cNvPr id="19" name="直線圖說文字 2 18"/>
          <p:cNvSpPr/>
          <p:nvPr/>
        </p:nvSpPr>
        <p:spPr>
          <a:xfrm>
            <a:off x="1078480" y="2538868"/>
            <a:ext cx="2364377" cy="600892"/>
          </a:xfrm>
          <a:prstGeom prst="borderCallout2">
            <a:avLst>
              <a:gd name="adj1" fmla="val 25272"/>
              <a:gd name="adj2" fmla="val 103822"/>
              <a:gd name="adj3" fmla="val 25272"/>
              <a:gd name="adj4" fmla="val 115930"/>
              <a:gd name="adj5" fmla="val 110326"/>
              <a:gd name="adj6" fmla="val 125156"/>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00B050"/>
                </a:solidFill>
                <a:latin typeface="微軟正黑體" panose="020B0604030504040204" pitchFamily="34" charset="-120"/>
                <a:ea typeface="微軟正黑體" panose="020B0604030504040204" pitchFamily="34" charset="-120"/>
              </a:rPr>
              <a:t>建立粉絲專頁</a:t>
            </a:r>
            <a:endParaRPr lang="zh-TW" altLang="en-US" sz="2400" b="1" dirty="0">
              <a:solidFill>
                <a:srgbClr val="00B050"/>
              </a:solidFill>
              <a:latin typeface="微軟正黑體" panose="020B0604030504040204" pitchFamily="34" charset="-120"/>
              <a:ea typeface="微軟正黑體" panose="020B0604030504040204" pitchFamily="34" charset="-120"/>
            </a:endParaRPr>
          </a:p>
        </p:txBody>
      </p:sp>
      <p:sp>
        <p:nvSpPr>
          <p:cNvPr id="22" name="直線圖說文字 2 21"/>
          <p:cNvSpPr/>
          <p:nvPr/>
        </p:nvSpPr>
        <p:spPr>
          <a:xfrm>
            <a:off x="8197342" y="4600896"/>
            <a:ext cx="2608315" cy="845163"/>
          </a:xfrm>
          <a:prstGeom prst="borderCallout2">
            <a:avLst>
              <a:gd name="adj1" fmla="val 32113"/>
              <a:gd name="adj2" fmla="val -5034"/>
              <a:gd name="adj3" fmla="val 32113"/>
              <a:gd name="adj4" fmla="val -14993"/>
              <a:gd name="adj5" fmla="val -43573"/>
              <a:gd name="adj6" fmla="val -2567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accent1">
                    <a:lumMod val="50000"/>
                  </a:schemeClr>
                </a:solidFill>
                <a:latin typeface="微軟正黑體" panose="020B0604030504040204" pitchFamily="34" charset="-120"/>
                <a:ea typeface="微軟正黑體" panose="020B0604030504040204" pitchFamily="34" charset="-120"/>
              </a:rPr>
              <a:t>向政府部門陳情</a:t>
            </a:r>
            <a:endParaRPr lang="en-US" altLang="zh-TW" sz="2400" b="1" dirty="0" smtClean="0">
              <a:solidFill>
                <a:schemeClr val="accent1">
                  <a:lumMod val="50000"/>
                </a:schemeClr>
              </a:solidFill>
              <a:latin typeface="微軟正黑體" panose="020B0604030504040204" pitchFamily="34" charset="-120"/>
              <a:ea typeface="微軟正黑體" panose="020B0604030504040204" pitchFamily="34" charset="-120"/>
            </a:endParaRPr>
          </a:p>
          <a:p>
            <a:pPr algn="ctr"/>
            <a:r>
              <a:rPr lang="zh-TW" altLang="en-US" sz="2400" b="1" dirty="0" smtClean="0">
                <a:solidFill>
                  <a:schemeClr val="accent1">
                    <a:lumMod val="50000"/>
                  </a:schemeClr>
                </a:solidFill>
                <a:latin typeface="微軟正黑體" panose="020B0604030504040204" pitchFamily="34" charset="-120"/>
                <a:ea typeface="微軟正黑體" panose="020B0604030504040204" pitchFamily="34" charset="-120"/>
              </a:rPr>
              <a:t>立法委員</a:t>
            </a:r>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遊說</a:t>
            </a:r>
          </a:p>
        </p:txBody>
      </p:sp>
      <p:sp>
        <p:nvSpPr>
          <p:cNvPr id="23" name="直線圖說文字 2 22"/>
          <p:cNvSpPr/>
          <p:nvPr/>
        </p:nvSpPr>
        <p:spPr>
          <a:xfrm>
            <a:off x="8197342" y="3527611"/>
            <a:ext cx="2856140" cy="829235"/>
          </a:xfrm>
          <a:prstGeom prst="borderCallout2">
            <a:avLst>
              <a:gd name="adj1" fmla="val 47778"/>
              <a:gd name="adj2" fmla="val -5034"/>
              <a:gd name="adj3" fmla="val 47778"/>
              <a:gd name="adj4" fmla="val -15562"/>
              <a:gd name="adj5" fmla="val 48179"/>
              <a:gd name="adj6" fmla="val -268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accent1">
                    <a:lumMod val="50000"/>
                  </a:schemeClr>
                </a:solidFill>
                <a:latin typeface="微軟正黑體" panose="020B0604030504040204" pitchFamily="34" charset="-120"/>
                <a:ea typeface="微軟正黑體" panose="020B0604030504040204" pitchFamily="34" charset="-120"/>
              </a:rPr>
              <a:t>尋求</a:t>
            </a:r>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社會團體與相關人士支持</a:t>
            </a:r>
          </a:p>
        </p:txBody>
      </p:sp>
      <p:sp>
        <p:nvSpPr>
          <p:cNvPr id="24" name="直線圖說文字 2 23"/>
          <p:cNvSpPr/>
          <p:nvPr/>
        </p:nvSpPr>
        <p:spPr>
          <a:xfrm>
            <a:off x="8197343" y="2540023"/>
            <a:ext cx="2856139" cy="600892"/>
          </a:xfrm>
          <a:prstGeom prst="borderCallout2">
            <a:avLst>
              <a:gd name="adj1" fmla="val 20924"/>
              <a:gd name="adj2" fmla="val -4465"/>
              <a:gd name="adj3" fmla="val 20924"/>
              <a:gd name="adj4" fmla="val -14993"/>
              <a:gd name="adj5" fmla="val 90698"/>
              <a:gd name="adj6" fmla="val -2965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chemeClr val="accent1">
                    <a:lumMod val="50000"/>
                  </a:schemeClr>
                </a:solidFill>
                <a:latin typeface="微軟正黑體" panose="020B0604030504040204" pitchFamily="34" charset="-120"/>
                <a:ea typeface="微軟正黑體" panose="020B0604030504040204" pitchFamily="34" charset="-120"/>
              </a:rPr>
              <a:t>關愛之家志工服務</a:t>
            </a:r>
            <a:endParaRPr lang="zh-TW" altLang="en-US" sz="2400" b="1" dirty="0">
              <a:solidFill>
                <a:schemeClr val="accent1">
                  <a:lumMod val="50000"/>
                </a:schemeClr>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1568822" y="5817982"/>
            <a:ext cx="10009095" cy="584775"/>
          </a:xfrm>
          <a:prstGeom prst="rect">
            <a:avLst/>
          </a:prstGeom>
          <a:noFill/>
        </p:spPr>
        <p:txBody>
          <a:bodyPr wrap="square" rtlCol="0">
            <a:spAutoFit/>
          </a:bodyPr>
          <a:lstStyle/>
          <a:p>
            <a:r>
              <a:rPr lang="zh-TW" altLang="en-US" sz="3200" dirty="0" smtClean="0">
                <a:latin typeface="微軟正黑體" panose="020B0604030504040204" pitchFamily="34" charset="-120"/>
                <a:ea typeface="微軟正黑體" panose="020B0604030504040204" pitchFamily="34" charset="-120"/>
              </a:rPr>
              <a:t>不論孩子來自</a:t>
            </a:r>
            <a:r>
              <a:rPr lang="zh-TW" altLang="en-US" sz="3200" b="1" dirty="0" smtClean="0">
                <a:solidFill>
                  <a:srgbClr val="FF0000"/>
                </a:solidFill>
                <a:latin typeface="微軟正黑體" panose="020B0604030504040204" pitchFamily="34" charset="-120"/>
                <a:ea typeface="微軟正黑體" panose="020B0604030504040204" pitchFamily="34" charset="-120"/>
              </a:rPr>
              <a:t>移</a:t>
            </a:r>
            <a:r>
              <a:rPr lang="zh-TW" altLang="en-US" sz="3200" dirty="0" smtClean="0">
                <a:latin typeface="微軟正黑體" panose="020B0604030504040204" pitchFamily="34" charset="-120"/>
                <a:ea typeface="微軟正黑體" panose="020B0604030504040204" pitchFamily="34" charset="-120"/>
              </a:rPr>
              <a:t>民或非移民，永遠是我們心中的一</a:t>
            </a:r>
            <a:r>
              <a:rPr lang="zh-TW" altLang="en-US" sz="3200" b="1" dirty="0" smtClean="0">
                <a:solidFill>
                  <a:srgbClr val="FF0000"/>
                </a:solidFill>
                <a:latin typeface="微軟正黑體" panose="020B0604030504040204" pitchFamily="34" charset="-120"/>
                <a:ea typeface="微軟正黑體" panose="020B0604030504040204" pitchFamily="34" charset="-120"/>
              </a:rPr>
              <a:t>個寶</a:t>
            </a:r>
            <a:r>
              <a:rPr lang="zh-TW" altLang="en-US" sz="3200" dirty="0" smtClean="0">
                <a:latin typeface="微軟正黑體" panose="020B0604030504040204" pitchFamily="34" charset="-120"/>
                <a:ea typeface="微軟正黑體" panose="020B0604030504040204" pitchFamily="34" charset="-120"/>
              </a:rPr>
              <a:t>。</a:t>
            </a:r>
            <a:endParaRPr lang="zh-TW" altLang="en-US" sz="3200" dirty="0">
              <a:latin typeface="微軟正黑體" panose="020B0604030504040204" pitchFamily="34" charset="-120"/>
              <a:ea typeface="微軟正黑體" panose="020B0604030504040204" pitchFamily="34" charset="-120"/>
            </a:endParaRPr>
          </a:p>
        </p:txBody>
      </p:sp>
      <p:grpSp>
        <p:nvGrpSpPr>
          <p:cNvPr id="26" name="群組 25"/>
          <p:cNvGrpSpPr/>
          <p:nvPr/>
        </p:nvGrpSpPr>
        <p:grpSpPr>
          <a:xfrm>
            <a:off x="11639006" y="6289522"/>
            <a:ext cx="442158" cy="442158"/>
            <a:chOff x="11639006" y="6289522"/>
            <a:chExt cx="442158" cy="442158"/>
          </a:xfrm>
        </p:grpSpPr>
        <p:sp>
          <p:nvSpPr>
            <p:cNvPr id="27" name="橢圓 26"/>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8" name="文字方塊 27"/>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29</a:t>
              </a:r>
              <a:endParaRPr lang="zh-TW" altLang="en-US" dirty="0">
                <a:solidFill>
                  <a:schemeClr val="bg1"/>
                </a:solidFill>
              </a:endParaRPr>
            </a:p>
          </p:txBody>
        </p:sp>
      </p:grpSp>
      <p:sp>
        <p:nvSpPr>
          <p:cNvPr id="29" name="文字方塊 28"/>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1" name="圖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7490" y="2164442"/>
            <a:ext cx="3267709" cy="3267709"/>
          </a:xfrm>
          <a:prstGeom prst="rect">
            <a:avLst/>
          </a:prstGeom>
        </p:spPr>
      </p:pic>
    </p:spTree>
    <p:extLst>
      <p:ext uri="{BB962C8B-B14F-4D97-AF65-F5344CB8AC3E}">
        <p14:creationId xmlns:p14="http://schemas.microsoft.com/office/powerpoint/2010/main" val="3715474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移個寶公民行動團隊</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66914" y="1595807"/>
            <a:ext cx="3783106" cy="1077218"/>
          </a:xfrm>
          <a:prstGeom prst="rect">
            <a:avLst/>
          </a:prstGeom>
          <a:noFill/>
          <a:ln>
            <a:noFill/>
          </a:ln>
        </p:spPr>
        <p:txBody>
          <a:bodyPr wrap="square" rtlCol="0">
            <a:spAutoFit/>
          </a:bodyPr>
          <a:lstStyle/>
          <a:p>
            <a:r>
              <a:rPr lang="zh-TW" altLang="en-US" sz="3200" b="1" dirty="0" smtClean="0">
                <a:latin typeface="微軟正黑體" panose="020B0604030504040204" pitchFamily="34" charset="-120"/>
                <a:ea typeface="微軟正黑體" panose="020B0604030504040204" pitchFamily="34" charset="-120"/>
              </a:rPr>
              <a:t>網路宣傳</a:t>
            </a:r>
            <a:r>
              <a:rPr lang="en-US" altLang="zh-TW" sz="3200" b="1" dirty="0" smtClean="0">
                <a:latin typeface="微軟正黑體" panose="020B0604030504040204" pitchFamily="34" charset="-120"/>
                <a:ea typeface="微軟正黑體" panose="020B0604030504040204" pitchFamily="34" charset="-120"/>
              </a:rPr>
              <a:t>-</a:t>
            </a:r>
          </a:p>
          <a:p>
            <a:r>
              <a:rPr lang="en-US" altLang="zh-TW" sz="3200" b="1" dirty="0" smtClean="0">
                <a:latin typeface="微軟正黑體" panose="020B0604030504040204" pitchFamily="34" charset="-120"/>
                <a:ea typeface="微軟正黑體" panose="020B0604030504040204" pitchFamily="34" charset="-120"/>
              </a:rPr>
              <a:t>Facebook</a:t>
            </a:r>
            <a:r>
              <a:rPr lang="zh-TW" altLang="en-US" sz="3200" b="1" dirty="0" smtClean="0">
                <a:latin typeface="微軟正黑體" panose="020B0604030504040204" pitchFamily="34" charset="-120"/>
                <a:ea typeface="微軟正黑體" panose="020B0604030504040204" pitchFamily="34" charset="-120"/>
              </a:rPr>
              <a:t>粉絲專頁</a:t>
            </a:r>
            <a:endParaRPr lang="zh-TW" altLang="en-US" sz="3200" b="1"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1166914" y="3000989"/>
            <a:ext cx="3652477" cy="2554545"/>
          </a:xfrm>
          <a:prstGeom prst="rect">
            <a:avLst/>
          </a:prstGeom>
          <a:noFill/>
          <a:ln>
            <a:noFill/>
          </a:ln>
        </p:spPr>
        <p:txBody>
          <a:bodyPr wrap="square" rtlCol="0">
            <a:spAutoFit/>
          </a:bodyPr>
          <a:lstStyle/>
          <a:p>
            <a:r>
              <a:rPr lang="zh-TW" altLang="en-US" sz="3200" dirty="0">
                <a:latin typeface="微軟正黑體" panose="020B0604030504040204" pitchFamily="34" charset="-120"/>
                <a:ea typeface="微軟正黑體" panose="020B0604030504040204" pitchFamily="34" charset="-120"/>
              </a:rPr>
              <a:t>透過社群媒體的人際網路</a:t>
            </a:r>
            <a:r>
              <a:rPr lang="zh-TW" altLang="en-US" sz="3200" dirty="0" smtClean="0">
                <a:latin typeface="微軟正黑體" panose="020B0604030504040204" pitchFamily="34" charset="-120"/>
                <a:ea typeface="微軟正黑體" panose="020B0604030504040204" pitchFamily="34" charset="-120"/>
              </a:rPr>
              <a:t>，作為議題提倡的主要媒介，吸引更多人一同</a:t>
            </a:r>
            <a:r>
              <a:rPr lang="zh-TW" altLang="en-US" sz="3200" dirty="0">
                <a:latin typeface="微軟正黑體" panose="020B0604030504040204" pitchFamily="34" charset="-120"/>
                <a:ea typeface="微軟正黑體" panose="020B0604030504040204" pitchFamily="34" charset="-120"/>
              </a:rPr>
              <a:t>為移工寶寶議題努力。</a:t>
            </a:r>
          </a:p>
        </p:txBody>
      </p:sp>
      <p:pic>
        <p:nvPicPr>
          <p:cNvPr id="8" name="圖片 7"/>
          <p:cNvPicPr>
            <a:picLocks noChangeAspect="1"/>
          </p:cNvPicPr>
          <p:nvPr/>
        </p:nvPicPr>
        <p:blipFill>
          <a:blip r:embed="rId2"/>
          <a:stretch>
            <a:fillRect/>
          </a:stretch>
        </p:blipFill>
        <p:spPr>
          <a:xfrm>
            <a:off x="5384147" y="1252456"/>
            <a:ext cx="1991733" cy="2858722"/>
          </a:xfrm>
          <a:prstGeom prst="rect">
            <a:avLst/>
          </a:prstGeom>
          <a:ln>
            <a:noFill/>
          </a:ln>
          <a:effectLst>
            <a:softEdge rad="112500"/>
          </a:effectLst>
        </p:spPr>
      </p:pic>
      <p:pic>
        <p:nvPicPr>
          <p:cNvPr id="10" name="圖片 9"/>
          <p:cNvPicPr>
            <a:picLocks noChangeAspect="1"/>
          </p:cNvPicPr>
          <p:nvPr/>
        </p:nvPicPr>
        <p:blipFill>
          <a:blip r:embed="rId3"/>
          <a:stretch>
            <a:fillRect/>
          </a:stretch>
        </p:blipFill>
        <p:spPr>
          <a:xfrm>
            <a:off x="7540889" y="1347611"/>
            <a:ext cx="2933700" cy="2542622"/>
          </a:xfrm>
          <a:prstGeom prst="rect">
            <a:avLst/>
          </a:prstGeom>
          <a:ln>
            <a:noFill/>
          </a:ln>
          <a:effectLst>
            <a:softEdge rad="112500"/>
          </a:effectLst>
        </p:spPr>
      </p:pic>
      <p:sp>
        <p:nvSpPr>
          <p:cNvPr id="13" name="矩形 12"/>
          <p:cNvSpPr/>
          <p:nvPr/>
        </p:nvSpPr>
        <p:spPr>
          <a:xfrm>
            <a:off x="8488715" y="1593670"/>
            <a:ext cx="372724" cy="193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7540889" y="1819508"/>
            <a:ext cx="1580606" cy="6043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7" name="群組 26"/>
          <p:cNvGrpSpPr/>
          <p:nvPr/>
        </p:nvGrpSpPr>
        <p:grpSpPr>
          <a:xfrm>
            <a:off x="5157898" y="3943405"/>
            <a:ext cx="5960763" cy="2579151"/>
            <a:chOff x="3338512" y="2080961"/>
            <a:chExt cx="5514975" cy="2386264"/>
          </a:xfrm>
        </p:grpSpPr>
        <p:pic>
          <p:nvPicPr>
            <p:cNvPr id="21" name="圖片 20"/>
            <p:cNvPicPr>
              <a:picLocks noChangeAspect="1"/>
            </p:cNvPicPr>
            <p:nvPr/>
          </p:nvPicPr>
          <p:blipFill>
            <a:blip r:embed="rId4"/>
            <a:stretch>
              <a:fillRect/>
            </a:stretch>
          </p:blipFill>
          <p:spPr>
            <a:xfrm>
              <a:off x="3338512" y="2390775"/>
              <a:ext cx="5514975" cy="2076450"/>
            </a:xfrm>
            <a:prstGeom prst="rect">
              <a:avLst/>
            </a:prstGeom>
          </p:spPr>
        </p:pic>
        <p:pic>
          <p:nvPicPr>
            <p:cNvPr id="26" name="圖片 25"/>
            <p:cNvPicPr>
              <a:picLocks noChangeAspect="1"/>
            </p:cNvPicPr>
            <p:nvPr/>
          </p:nvPicPr>
          <p:blipFill>
            <a:blip r:embed="rId5"/>
            <a:stretch>
              <a:fillRect/>
            </a:stretch>
          </p:blipFill>
          <p:spPr>
            <a:xfrm>
              <a:off x="3338512" y="2080961"/>
              <a:ext cx="5486400" cy="323850"/>
            </a:xfrm>
            <a:prstGeom prst="rect">
              <a:avLst/>
            </a:prstGeom>
          </p:spPr>
        </p:pic>
      </p:grpSp>
      <p:sp>
        <p:nvSpPr>
          <p:cNvPr id="25" name="矩形 24"/>
          <p:cNvSpPr/>
          <p:nvPr/>
        </p:nvSpPr>
        <p:spPr>
          <a:xfrm>
            <a:off x="9650781" y="5932768"/>
            <a:ext cx="1580606" cy="6043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9" name="直線接點 28"/>
          <p:cNvCxnSpPr/>
          <p:nvPr/>
        </p:nvCxnSpPr>
        <p:spPr>
          <a:xfrm>
            <a:off x="1218364" y="2733618"/>
            <a:ext cx="3666342" cy="0"/>
          </a:xfrm>
          <a:prstGeom prst="line">
            <a:avLst/>
          </a:prstGeom>
          <a:ln w="38100"/>
        </p:spPr>
        <p:style>
          <a:lnRef idx="1">
            <a:schemeClr val="accent6"/>
          </a:lnRef>
          <a:fillRef idx="0">
            <a:schemeClr val="accent6"/>
          </a:fillRef>
          <a:effectRef idx="0">
            <a:schemeClr val="accent6"/>
          </a:effectRef>
          <a:fontRef idx="minor">
            <a:schemeClr val="tx1"/>
          </a:fontRef>
        </p:style>
      </p:cxnSp>
      <p:grpSp>
        <p:nvGrpSpPr>
          <p:cNvPr id="18" name="群組 17"/>
          <p:cNvGrpSpPr/>
          <p:nvPr/>
        </p:nvGrpSpPr>
        <p:grpSpPr>
          <a:xfrm>
            <a:off x="11639006" y="6289522"/>
            <a:ext cx="442158" cy="442158"/>
            <a:chOff x="11639006" y="6289522"/>
            <a:chExt cx="442158" cy="442158"/>
          </a:xfrm>
        </p:grpSpPr>
        <p:sp>
          <p:nvSpPr>
            <p:cNvPr id="19" name="橢圓 18"/>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2" name="文字方塊 21"/>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30</a:t>
              </a:r>
              <a:endParaRPr lang="zh-TW" altLang="en-US" dirty="0">
                <a:solidFill>
                  <a:schemeClr val="bg1"/>
                </a:solidFill>
              </a:endParaRPr>
            </a:p>
          </p:txBody>
        </p:sp>
      </p:grpSp>
      <p:sp>
        <p:nvSpPr>
          <p:cNvPr id="23" name="文字方塊 22"/>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4" name="圖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13046919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移個寶公民行動團隊</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15464" y="1163958"/>
            <a:ext cx="4122741" cy="1077218"/>
          </a:xfrm>
          <a:prstGeom prst="rect">
            <a:avLst/>
          </a:prstGeom>
          <a:noFill/>
          <a:ln>
            <a:noFill/>
          </a:ln>
        </p:spPr>
        <p:txBody>
          <a:bodyPr wrap="square" rtlCol="0">
            <a:spAutoFit/>
          </a:bodyPr>
          <a:lstStyle/>
          <a:p>
            <a:endParaRPr lang="en-US" altLang="zh-TW" sz="3200" b="1" dirty="0" smtClean="0">
              <a:latin typeface="微軟正黑體" panose="020B0604030504040204" pitchFamily="34" charset="-120"/>
              <a:ea typeface="微軟正黑體" panose="020B0604030504040204" pitchFamily="34" charset="-120"/>
            </a:endParaRPr>
          </a:p>
          <a:p>
            <a:r>
              <a:rPr lang="zh-TW" altLang="en-US" sz="3200" b="1" dirty="0" smtClean="0">
                <a:latin typeface="微軟正黑體" panose="020B0604030504040204" pitchFamily="34" charset="-120"/>
                <a:ea typeface="微軟正黑體" panose="020B0604030504040204" pitchFamily="34" charset="-120"/>
              </a:rPr>
              <a:t>實體宣傳</a:t>
            </a:r>
            <a:r>
              <a:rPr lang="en-US" altLang="zh-TW" sz="3200" b="1" dirty="0" smtClean="0">
                <a:latin typeface="微軟正黑體" panose="020B0604030504040204" pitchFamily="34" charset="-120"/>
                <a:ea typeface="微軟正黑體" panose="020B0604030504040204" pitchFamily="34" charset="-120"/>
              </a:rPr>
              <a:t>-</a:t>
            </a:r>
            <a:r>
              <a:rPr lang="zh-TW" altLang="en-US" sz="3200" b="1" dirty="0" smtClean="0">
                <a:latin typeface="微軟正黑體" panose="020B0604030504040204" pitchFamily="34" charset="-120"/>
                <a:ea typeface="微軟正黑體" panose="020B0604030504040204" pitchFamily="34" charset="-120"/>
              </a:rPr>
              <a:t>移動工作坊</a:t>
            </a:r>
            <a:endParaRPr lang="zh-TW" altLang="en-US" sz="3200" b="1"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4800747" y="5567595"/>
            <a:ext cx="2848610" cy="584775"/>
          </a:xfrm>
          <a:prstGeom prst="rect">
            <a:avLst/>
          </a:prstGeom>
          <a:noFill/>
          <a:ln>
            <a:noFill/>
          </a:ln>
        </p:spPr>
        <p:txBody>
          <a:bodyPr wrap="square" rtlCol="0">
            <a:spAutoFit/>
          </a:bodyPr>
          <a:lstStyle/>
          <a:p>
            <a:r>
              <a:rPr lang="en-US" altLang="zh-TW" sz="3200" b="1" dirty="0" smtClean="0">
                <a:solidFill>
                  <a:srgbClr val="0070C0"/>
                </a:solidFill>
                <a:latin typeface="微軟正黑體" panose="020B0604030504040204" pitchFamily="34" charset="-120"/>
                <a:ea typeface="微軟正黑體" panose="020B0604030504040204" pitchFamily="34" charset="-120"/>
              </a:rPr>
              <a:t>NGO</a:t>
            </a:r>
            <a:r>
              <a:rPr lang="zh-TW" altLang="en-US" sz="3200" b="1" dirty="0" smtClean="0">
                <a:solidFill>
                  <a:srgbClr val="0070C0"/>
                </a:solidFill>
                <a:latin typeface="微軟正黑體" panose="020B0604030504040204" pitchFamily="34" charset="-120"/>
                <a:ea typeface="微軟正黑體" panose="020B0604030504040204" pitchFamily="34" charset="-120"/>
              </a:rPr>
              <a:t>校園講座</a:t>
            </a:r>
            <a:endParaRPr lang="en-US" altLang="zh-TW" sz="3200" b="1" dirty="0" smtClean="0">
              <a:solidFill>
                <a:srgbClr val="0070C0"/>
              </a:solidFill>
              <a:latin typeface="微軟正黑體" panose="020B0604030504040204" pitchFamily="34" charset="-120"/>
              <a:ea typeface="微軟正黑體" panose="020B0604030504040204" pitchFamily="34" charset="-120"/>
            </a:endParaRPr>
          </a:p>
        </p:txBody>
      </p:sp>
      <p:cxnSp>
        <p:nvCxnSpPr>
          <p:cNvPr id="31" name="直線接點 30"/>
          <p:cNvCxnSpPr/>
          <p:nvPr/>
        </p:nvCxnSpPr>
        <p:spPr>
          <a:xfrm>
            <a:off x="1115464" y="2309971"/>
            <a:ext cx="4122741" cy="0"/>
          </a:xfrm>
          <a:prstGeom prst="line">
            <a:avLst/>
          </a:prstGeom>
          <a:ln w="38100"/>
        </p:spPr>
        <p:style>
          <a:lnRef idx="1">
            <a:schemeClr val="accent6"/>
          </a:lnRef>
          <a:fillRef idx="0">
            <a:schemeClr val="accent6"/>
          </a:fillRef>
          <a:effectRef idx="0">
            <a:schemeClr val="accent6"/>
          </a:effectRef>
          <a:fontRef idx="minor">
            <a:schemeClr val="tx1"/>
          </a:fontRef>
        </p:style>
      </p:cxnSp>
      <p:pic>
        <p:nvPicPr>
          <p:cNvPr id="33" name="image165.jpg"/>
          <p:cNvPicPr/>
          <p:nvPr/>
        </p:nvPicPr>
        <p:blipFill rotWithShape="1">
          <a:blip r:embed="rId2" cstate="print">
            <a:extLst>
              <a:ext uri="{28A0092B-C50C-407E-A947-70E740481C1C}">
                <a14:useLocalDpi xmlns:a14="http://schemas.microsoft.com/office/drawing/2010/main" val="0"/>
              </a:ext>
            </a:extLst>
          </a:blip>
          <a:srcRect/>
          <a:stretch/>
        </p:blipFill>
        <p:spPr bwMode="auto">
          <a:xfrm>
            <a:off x="461265" y="2836067"/>
            <a:ext cx="3587750" cy="1936750"/>
          </a:xfrm>
          <a:prstGeom prst="rect">
            <a:avLst/>
          </a:prstGeom>
          <a:ln>
            <a:noFill/>
          </a:ln>
          <a:effectLst>
            <a:softEdge rad="112500"/>
          </a:effectLst>
          <a:extLst>
            <a:ext uri="{53640926-AAD7-44D8-BBD7-CCE9431645EC}">
              <a14:shadowObscured xmlns:a14="http://schemas.microsoft.com/office/drawing/2010/main"/>
            </a:ext>
          </a:extLst>
        </p:spPr>
      </p:pic>
      <p:pic>
        <p:nvPicPr>
          <p:cNvPr id="34" name="image142.jpg"/>
          <p:cNvPicPr/>
          <p:nvPr/>
        </p:nvPicPr>
        <p:blipFill>
          <a:blip r:embed="rId3"/>
          <a:srcRect/>
          <a:stretch>
            <a:fillRect/>
          </a:stretch>
        </p:blipFill>
        <p:spPr>
          <a:xfrm>
            <a:off x="4358152" y="2836067"/>
            <a:ext cx="3733800" cy="2578100"/>
          </a:xfrm>
          <a:prstGeom prst="rect">
            <a:avLst/>
          </a:prstGeom>
          <a:ln>
            <a:noFill/>
          </a:ln>
          <a:effectLst>
            <a:softEdge rad="112500"/>
          </a:effectLst>
        </p:spPr>
      </p:pic>
      <p:pic>
        <p:nvPicPr>
          <p:cNvPr id="35" name="圖片 34" descr="C:\Users\user\Desktop\未命名.png"/>
          <p:cNvPicPr/>
          <p:nvPr/>
        </p:nvPicPr>
        <p:blipFill>
          <a:blip r:embed="rId4">
            <a:extLst>
              <a:ext uri="{28A0092B-C50C-407E-A947-70E740481C1C}">
                <a14:useLocalDpi xmlns:a14="http://schemas.microsoft.com/office/drawing/2010/main" val="0"/>
              </a:ext>
            </a:extLst>
          </a:blip>
          <a:srcRect/>
          <a:stretch>
            <a:fillRect/>
          </a:stretch>
        </p:blipFill>
        <p:spPr bwMode="auto">
          <a:xfrm>
            <a:off x="8401090" y="1443103"/>
            <a:ext cx="3329305" cy="4457700"/>
          </a:xfrm>
          <a:prstGeom prst="rect">
            <a:avLst/>
          </a:prstGeom>
          <a:ln>
            <a:noFill/>
          </a:ln>
          <a:effectLst>
            <a:softEdge rad="112500"/>
          </a:effectLst>
        </p:spPr>
      </p:pic>
      <p:sp>
        <p:nvSpPr>
          <p:cNvPr id="36" name="文字方塊 35"/>
          <p:cNvSpPr txBox="1"/>
          <p:nvPr/>
        </p:nvSpPr>
        <p:spPr>
          <a:xfrm>
            <a:off x="461265" y="4849572"/>
            <a:ext cx="3707343" cy="584775"/>
          </a:xfrm>
          <a:prstGeom prst="rect">
            <a:avLst/>
          </a:prstGeom>
          <a:noFill/>
          <a:ln>
            <a:noFill/>
          </a:ln>
        </p:spPr>
        <p:txBody>
          <a:bodyPr wrap="square" rtlCol="0">
            <a:spAutoFit/>
          </a:bodyPr>
          <a:lstStyle/>
          <a:p>
            <a:r>
              <a:rPr lang="zh-TW" altLang="en-US" sz="3200" b="1" dirty="0" smtClean="0">
                <a:solidFill>
                  <a:srgbClr val="0070C0"/>
                </a:solidFill>
                <a:latin typeface="微軟正黑體" panose="020B0604030504040204" pitchFamily="34" charset="-120"/>
                <a:ea typeface="微軟正黑體" panose="020B0604030504040204" pitchFamily="34" charset="-120"/>
              </a:rPr>
              <a:t>移工人生桌遊體驗</a:t>
            </a:r>
            <a:endParaRPr lang="en-US" altLang="zh-TW" sz="3200" b="1" dirty="0" smtClean="0">
              <a:solidFill>
                <a:srgbClr val="0070C0"/>
              </a:solidFill>
              <a:latin typeface="微軟正黑體" panose="020B0604030504040204" pitchFamily="34" charset="-120"/>
              <a:ea typeface="微軟正黑體" panose="020B0604030504040204" pitchFamily="34" charset="-120"/>
            </a:endParaRPr>
          </a:p>
        </p:txBody>
      </p:sp>
      <p:sp>
        <p:nvSpPr>
          <p:cNvPr id="37" name="文字方塊 36"/>
          <p:cNvSpPr txBox="1"/>
          <p:nvPr/>
        </p:nvSpPr>
        <p:spPr>
          <a:xfrm>
            <a:off x="8726799" y="5942565"/>
            <a:ext cx="2677885" cy="584775"/>
          </a:xfrm>
          <a:prstGeom prst="rect">
            <a:avLst/>
          </a:prstGeom>
          <a:noFill/>
          <a:ln>
            <a:noFill/>
          </a:ln>
        </p:spPr>
        <p:txBody>
          <a:bodyPr wrap="square" rtlCol="0">
            <a:spAutoFit/>
          </a:bodyPr>
          <a:lstStyle/>
          <a:p>
            <a:r>
              <a:rPr lang="zh-TW" altLang="en-US" sz="3200" b="1" dirty="0" smtClean="0">
                <a:solidFill>
                  <a:srgbClr val="0070C0"/>
                </a:solidFill>
                <a:latin typeface="微軟正黑體" panose="020B0604030504040204" pitchFamily="34" charset="-120"/>
                <a:ea typeface="微軟正黑體" panose="020B0604030504040204" pitchFamily="34" charset="-120"/>
              </a:rPr>
              <a:t>校園擺攤宣傳</a:t>
            </a:r>
            <a:endParaRPr lang="zh-TW" altLang="en-US" sz="3200" b="1" dirty="0">
              <a:solidFill>
                <a:srgbClr val="0070C0"/>
              </a:solidFill>
              <a:latin typeface="微軟正黑體" panose="020B0604030504040204" pitchFamily="34" charset="-120"/>
              <a:ea typeface="微軟正黑體" panose="020B0604030504040204" pitchFamily="34" charset="-120"/>
            </a:endParaRPr>
          </a:p>
        </p:txBody>
      </p:sp>
      <p:grpSp>
        <p:nvGrpSpPr>
          <p:cNvPr id="41" name="群組 40"/>
          <p:cNvGrpSpPr/>
          <p:nvPr/>
        </p:nvGrpSpPr>
        <p:grpSpPr>
          <a:xfrm>
            <a:off x="11639006" y="6289522"/>
            <a:ext cx="442158" cy="442158"/>
            <a:chOff x="11639006" y="6289522"/>
            <a:chExt cx="442158" cy="442158"/>
          </a:xfrm>
        </p:grpSpPr>
        <p:sp>
          <p:nvSpPr>
            <p:cNvPr id="42" name="橢圓 4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43" name="文字方塊 42"/>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31</a:t>
              </a:r>
              <a:endParaRPr lang="zh-TW" altLang="en-US" dirty="0">
                <a:solidFill>
                  <a:schemeClr val="bg1"/>
                </a:solidFill>
              </a:endParaRPr>
            </a:p>
          </p:txBody>
        </p:sp>
      </p:grpSp>
      <p:sp>
        <p:nvSpPr>
          <p:cNvPr id="44" name="文字方塊 43"/>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8" name="圖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41688619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移個寶公民行動團隊</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15464" y="1163958"/>
            <a:ext cx="4710570" cy="1077218"/>
          </a:xfrm>
          <a:prstGeom prst="rect">
            <a:avLst/>
          </a:prstGeom>
          <a:noFill/>
          <a:ln>
            <a:noFill/>
          </a:ln>
        </p:spPr>
        <p:txBody>
          <a:bodyPr wrap="square" rtlCol="0">
            <a:spAutoFit/>
          </a:bodyPr>
          <a:lstStyle/>
          <a:p>
            <a:endParaRPr lang="en-US" altLang="zh-TW" sz="3200" b="1" dirty="0" smtClean="0">
              <a:latin typeface="微軟正黑體" panose="020B0604030504040204" pitchFamily="34" charset="-120"/>
              <a:ea typeface="微軟正黑體" panose="020B0604030504040204" pitchFamily="34" charset="-120"/>
            </a:endParaRPr>
          </a:p>
          <a:p>
            <a:r>
              <a:rPr lang="zh-TW" altLang="en-US" sz="3200" b="1" dirty="0" smtClean="0">
                <a:latin typeface="微軟正黑體" panose="020B0604030504040204" pitchFamily="34" charset="-120"/>
                <a:ea typeface="微軟正黑體" panose="020B0604030504040204" pitchFamily="34" charset="-120"/>
              </a:rPr>
              <a:t>關愛之家</a:t>
            </a:r>
            <a:r>
              <a:rPr lang="en-US" altLang="zh-TW" sz="3200" b="1" dirty="0" smtClean="0">
                <a:latin typeface="微軟正黑體" panose="020B0604030504040204" pitchFamily="34" charset="-120"/>
                <a:ea typeface="微軟正黑體" panose="020B0604030504040204" pitchFamily="34" charset="-120"/>
              </a:rPr>
              <a:t>-</a:t>
            </a:r>
            <a:r>
              <a:rPr lang="zh-TW" altLang="en-US" sz="3200" b="1" dirty="0" smtClean="0">
                <a:latin typeface="微軟正黑體" panose="020B0604030504040204" pitchFamily="34" charset="-120"/>
                <a:ea typeface="微軟正黑體" panose="020B0604030504040204" pitchFamily="34" charset="-120"/>
              </a:rPr>
              <a:t>母國文化體驗</a:t>
            </a:r>
            <a:endParaRPr lang="zh-TW" altLang="en-US" sz="3200" b="1" dirty="0">
              <a:latin typeface="微軟正黑體" panose="020B0604030504040204" pitchFamily="34" charset="-120"/>
              <a:ea typeface="微軟正黑體" panose="020B0604030504040204" pitchFamily="34" charset="-120"/>
            </a:endParaRPr>
          </a:p>
        </p:txBody>
      </p:sp>
      <p:cxnSp>
        <p:nvCxnSpPr>
          <p:cNvPr id="31" name="直線接點 30"/>
          <p:cNvCxnSpPr/>
          <p:nvPr/>
        </p:nvCxnSpPr>
        <p:spPr>
          <a:xfrm>
            <a:off x="1115464" y="2241176"/>
            <a:ext cx="4449313"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36" name="文字方塊 35"/>
          <p:cNvSpPr txBox="1"/>
          <p:nvPr/>
        </p:nvSpPr>
        <p:spPr>
          <a:xfrm>
            <a:off x="1705326" y="5942565"/>
            <a:ext cx="4120708" cy="584775"/>
          </a:xfrm>
          <a:prstGeom prst="rect">
            <a:avLst/>
          </a:prstGeom>
          <a:noFill/>
          <a:ln>
            <a:noFill/>
          </a:ln>
        </p:spPr>
        <p:txBody>
          <a:bodyPr wrap="square" rtlCol="0">
            <a:spAutoFit/>
          </a:bodyPr>
          <a:lstStyle/>
          <a:p>
            <a:r>
              <a:rPr lang="zh-TW" altLang="en-US" sz="3200" b="1" dirty="0" smtClean="0">
                <a:solidFill>
                  <a:srgbClr val="0070C0"/>
                </a:solidFill>
                <a:latin typeface="微軟正黑體" panose="020B0604030504040204" pitchFamily="34" charset="-120"/>
                <a:ea typeface="微軟正黑體" panose="020B0604030504040204" pitchFamily="34" charset="-120"/>
              </a:rPr>
              <a:t>印尼蠟染</a:t>
            </a:r>
            <a:r>
              <a:rPr lang="en-US" altLang="zh-TW" sz="3200" b="1" dirty="0" smtClean="0">
                <a:solidFill>
                  <a:srgbClr val="0070C0"/>
                </a:solidFill>
                <a:latin typeface="微軟正黑體" panose="020B0604030504040204" pitchFamily="34" charset="-120"/>
                <a:ea typeface="微軟正黑體" panose="020B0604030504040204" pitchFamily="34" charset="-120"/>
              </a:rPr>
              <a:t>-</a:t>
            </a:r>
            <a:r>
              <a:rPr lang="zh-TW" altLang="en-US" sz="3200" b="1" dirty="0" smtClean="0">
                <a:solidFill>
                  <a:srgbClr val="0070C0"/>
                </a:solidFill>
                <a:latin typeface="微軟正黑體" panose="020B0604030504040204" pitchFamily="34" charset="-120"/>
                <a:ea typeface="微軟正黑體" panose="020B0604030504040204" pitchFamily="34" charset="-120"/>
              </a:rPr>
              <a:t>手掌畫體驗</a:t>
            </a:r>
            <a:endParaRPr lang="en-US" altLang="zh-TW" sz="3200" b="1" dirty="0" smtClean="0">
              <a:solidFill>
                <a:srgbClr val="0070C0"/>
              </a:solidFill>
              <a:latin typeface="微軟正黑體" panose="020B0604030504040204" pitchFamily="34" charset="-120"/>
              <a:ea typeface="微軟正黑體" panose="020B0604030504040204" pitchFamily="34" charset="-120"/>
            </a:endParaRPr>
          </a:p>
        </p:txBody>
      </p:sp>
      <p:sp>
        <p:nvSpPr>
          <p:cNvPr id="37" name="文字方塊 36"/>
          <p:cNvSpPr txBox="1"/>
          <p:nvPr/>
        </p:nvSpPr>
        <p:spPr>
          <a:xfrm>
            <a:off x="7889967" y="5197982"/>
            <a:ext cx="3200400" cy="584775"/>
          </a:xfrm>
          <a:prstGeom prst="rect">
            <a:avLst/>
          </a:prstGeom>
          <a:noFill/>
          <a:ln>
            <a:noFill/>
          </a:ln>
        </p:spPr>
        <p:txBody>
          <a:bodyPr wrap="square" rtlCol="0">
            <a:spAutoFit/>
          </a:bodyPr>
          <a:lstStyle/>
          <a:p>
            <a:r>
              <a:rPr lang="zh-TW" altLang="en-US" sz="3200" b="1" dirty="0" smtClean="0">
                <a:solidFill>
                  <a:srgbClr val="0070C0"/>
                </a:solidFill>
                <a:latin typeface="微軟正黑體" panose="020B0604030504040204" pitchFamily="34" charset="-120"/>
                <a:ea typeface="微軟正黑體" panose="020B0604030504040204" pitchFamily="34" charset="-120"/>
              </a:rPr>
              <a:t>印尼兒歌帶動跳</a:t>
            </a:r>
            <a:endParaRPr lang="zh-TW" altLang="en-US" sz="3200" b="1" dirty="0">
              <a:solidFill>
                <a:srgbClr val="0070C0"/>
              </a:solidFill>
              <a:latin typeface="微軟正黑體" panose="020B0604030504040204" pitchFamily="34" charset="-120"/>
              <a:ea typeface="微軟正黑體" panose="020B0604030504040204" pitchFamily="34" charset="-120"/>
            </a:endParaRPr>
          </a:p>
        </p:txBody>
      </p:sp>
      <p:pic>
        <p:nvPicPr>
          <p:cNvPr id="14" name="image123.png"/>
          <p:cNvPicPr/>
          <p:nvPr/>
        </p:nvPicPr>
        <p:blipFill>
          <a:blip r:embed="rId2" cstate="hqprint">
            <a:extLst>
              <a:ext uri="{28A0092B-C50C-407E-A947-70E740481C1C}">
                <a14:useLocalDpi xmlns:a14="http://schemas.microsoft.com/office/drawing/2010/main"/>
              </a:ext>
            </a:extLst>
          </a:blip>
          <a:srcRect/>
          <a:stretch>
            <a:fillRect/>
          </a:stretch>
        </p:blipFill>
        <p:spPr>
          <a:xfrm>
            <a:off x="7375609" y="2407477"/>
            <a:ext cx="4029075" cy="2679700"/>
          </a:xfrm>
          <a:prstGeom prst="rect">
            <a:avLst/>
          </a:prstGeom>
          <a:ln>
            <a:noFill/>
          </a:ln>
          <a:effectLst>
            <a:softEdge rad="112500"/>
          </a:effectLst>
        </p:spPr>
      </p:pic>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6649" y="3074283"/>
            <a:ext cx="4316482" cy="2868281"/>
          </a:xfrm>
          <a:prstGeom prst="rect">
            <a:avLst/>
          </a:prstGeom>
          <a:ln>
            <a:noFill/>
          </a:ln>
          <a:effectLst>
            <a:softEdge rad="112500"/>
          </a:effectLst>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075" y="2378804"/>
            <a:ext cx="3818583" cy="2537430"/>
          </a:xfrm>
          <a:prstGeom prst="rect">
            <a:avLst/>
          </a:prstGeom>
          <a:ln>
            <a:noFill/>
          </a:ln>
          <a:effectLst>
            <a:softEdge rad="112500"/>
          </a:effectLst>
        </p:spPr>
      </p:pic>
      <p:grpSp>
        <p:nvGrpSpPr>
          <p:cNvPr id="18" name="群組 17"/>
          <p:cNvGrpSpPr/>
          <p:nvPr/>
        </p:nvGrpSpPr>
        <p:grpSpPr>
          <a:xfrm>
            <a:off x="11639006" y="6289522"/>
            <a:ext cx="442158" cy="442158"/>
            <a:chOff x="11639006" y="6289522"/>
            <a:chExt cx="442158" cy="442158"/>
          </a:xfrm>
        </p:grpSpPr>
        <p:sp>
          <p:nvSpPr>
            <p:cNvPr id="19" name="橢圓 18"/>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1" name="文字方塊 20"/>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a:t>
              </a:r>
              <a:r>
                <a:rPr lang="en-US" altLang="zh-TW" dirty="0">
                  <a:solidFill>
                    <a:schemeClr val="bg1"/>
                  </a:solidFill>
                </a:rPr>
                <a:t>2</a:t>
              </a:r>
              <a:endParaRPr lang="zh-TW" altLang="en-US" dirty="0">
                <a:solidFill>
                  <a:schemeClr val="bg1"/>
                </a:solidFill>
              </a:endParaRPr>
            </a:p>
          </p:txBody>
        </p:sp>
      </p:grpSp>
      <p:sp>
        <p:nvSpPr>
          <p:cNvPr id="22" name="文字方塊 21"/>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6" name="圖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27927977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移個寶公民行動團隊</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15464" y="1163958"/>
            <a:ext cx="4710570" cy="1077218"/>
          </a:xfrm>
          <a:prstGeom prst="rect">
            <a:avLst/>
          </a:prstGeom>
          <a:noFill/>
          <a:ln>
            <a:noFill/>
          </a:ln>
        </p:spPr>
        <p:txBody>
          <a:bodyPr wrap="square" rtlCol="0">
            <a:spAutoFit/>
          </a:bodyPr>
          <a:lstStyle/>
          <a:p>
            <a:endParaRPr lang="en-US" altLang="zh-TW" sz="3200" b="1" dirty="0" smtClean="0">
              <a:latin typeface="微軟正黑體" panose="020B0604030504040204" pitchFamily="34" charset="-120"/>
              <a:ea typeface="微軟正黑體" panose="020B0604030504040204" pitchFamily="34" charset="-120"/>
            </a:endParaRPr>
          </a:p>
          <a:p>
            <a:r>
              <a:rPr lang="zh-TW" altLang="en-US" sz="3200" b="1" dirty="0">
                <a:latin typeface="微軟正黑體" panose="020B0604030504040204" pitchFamily="34" charset="-120"/>
                <a:ea typeface="微軟正黑體" panose="020B0604030504040204" pitchFamily="34" charset="-120"/>
              </a:rPr>
              <a:t>社會團體與相關人士支持</a:t>
            </a:r>
          </a:p>
        </p:txBody>
      </p:sp>
      <p:cxnSp>
        <p:nvCxnSpPr>
          <p:cNvPr id="31" name="直線接點 30"/>
          <p:cNvCxnSpPr/>
          <p:nvPr/>
        </p:nvCxnSpPr>
        <p:spPr>
          <a:xfrm>
            <a:off x="1115464" y="2241176"/>
            <a:ext cx="4449313" cy="0"/>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36" name="文字方塊 35"/>
          <p:cNvSpPr txBox="1"/>
          <p:nvPr/>
        </p:nvSpPr>
        <p:spPr>
          <a:xfrm>
            <a:off x="838200" y="2378804"/>
            <a:ext cx="5494341" cy="3600986"/>
          </a:xfrm>
          <a:prstGeom prst="rect">
            <a:avLst/>
          </a:prstGeom>
          <a:noFill/>
          <a:ln>
            <a:noFill/>
          </a:ln>
        </p:spPr>
        <p:txBody>
          <a:bodyPr wrap="square" rtlCol="0">
            <a:spAutoFit/>
          </a:bodyPr>
          <a:lstStyle/>
          <a:p>
            <a:pPr marL="457200" indent="-4572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網路</a:t>
            </a:r>
            <a:r>
              <a:rPr lang="zh-TW" altLang="en-US" sz="2800" b="1" dirty="0">
                <a:latin typeface="微軟正黑體" panose="020B0604030504040204" pitchFamily="34" charset="-120"/>
                <a:ea typeface="微軟正黑體" panose="020B0604030504040204" pitchFamily="34" charset="-120"/>
              </a:rPr>
              <a:t>媒體平台</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smtClean="0">
              <a:latin typeface="微軟正黑體" panose="020B0604030504040204" pitchFamily="34" charset="-120"/>
              <a:ea typeface="微軟正黑體" panose="020B0604030504040204" pitchFamily="34" charset="-120"/>
            </a:endParaRPr>
          </a:p>
          <a:p>
            <a:pPr lvl="1"/>
            <a:r>
              <a:rPr lang="zh-TW" altLang="en-US" sz="2800" dirty="0" smtClean="0">
                <a:latin typeface="微軟正黑體" panose="020B0604030504040204" pitchFamily="34" charset="-120"/>
                <a:ea typeface="微軟正黑體" panose="020B0604030504040204" pitchFamily="34" charset="-120"/>
              </a:rPr>
              <a:t>挺</a:t>
            </a:r>
            <a:r>
              <a:rPr lang="zh-TW" altLang="en-US" sz="2800" dirty="0">
                <a:latin typeface="微軟正黑體" panose="020B0604030504040204" pitchFamily="34" charset="-120"/>
                <a:ea typeface="微軟正黑體" panose="020B0604030504040204" pitchFamily="34" charset="-120"/>
              </a:rPr>
              <a:t>移工粉專、移人媒體新聞公司</a:t>
            </a:r>
          </a:p>
          <a:p>
            <a:pPr marL="457200" indent="-4572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民間團體</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smtClean="0">
              <a:latin typeface="微軟正黑體" panose="020B0604030504040204" pitchFamily="34" charset="-120"/>
              <a:ea typeface="微軟正黑體" panose="020B0604030504040204" pitchFamily="34" charset="-120"/>
            </a:endParaRPr>
          </a:p>
          <a:p>
            <a:pPr lvl="1"/>
            <a:r>
              <a:rPr lang="zh-TW" altLang="en-US" sz="2800" dirty="0" smtClean="0">
                <a:latin typeface="微軟正黑體" panose="020B0604030504040204" pitchFamily="34" charset="-120"/>
                <a:ea typeface="微軟正黑體" panose="020B0604030504040204" pitchFamily="34" charset="-120"/>
              </a:rPr>
              <a:t>桃園</a:t>
            </a:r>
            <a:r>
              <a:rPr lang="zh-TW" altLang="en-US" sz="2800" dirty="0">
                <a:latin typeface="微軟正黑體" panose="020B0604030504040204" pitchFamily="34" charset="-120"/>
                <a:ea typeface="微軟正黑體" panose="020B0604030504040204" pitchFamily="34" charset="-120"/>
              </a:rPr>
              <a:t>群眾服務協會、關愛之家</a:t>
            </a:r>
            <a:r>
              <a:rPr lang="zh-TW" altLang="en-US" sz="2800" dirty="0" smtClean="0">
                <a:latin typeface="微軟正黑體" panose="020B0604030504040204" pitchFamily="34" charset="-120"/>
                <a:ea typeface="微軟正黑體" panose="020B0604030504040204" pitchFamily="34" charset="-120"/>
              </a:rPr>
              <a:t>、</a:t>
            </a:r>
            <a:r>
              <a:rPr lang="en-US" altLang="zh-TW" sz="2800" dirty="0" smtClean="0">
                <a:latin typeface="微軟正黑體" panose="020B0604030504040204" pitchFamily="34" charset="-120"/>
                <a:ea typeface="微軟正黑體" panose="020B0604030504040204" pitchFamily="34" charset="-120"/>
              </a:rPr>
              <a:t>1095</a:t>
            </a:r>
            <a:r>
              <a:rPr lang="zh-TW" altLang="en-US" sz="2800" dirty="0">
                <a:latin typeface="微軟正黑體" panose="020B0604030504040204" pitchFamily="34" charset="-120"/>
                <a:ea typeface="微軟正黑體" panose="020B0604030504040204" pitchFamily="34" charset="-120"/>
              </a:rPr>
              <a:t>文史工作室、</a:t>
            </a:r>
            <a:r>
              <a:rPr lang="en-US" altLang="zh-TW" sz="2800" dirty="0">
                <a:latin typeface="微軟正黑體" panose="020B0604030504040204" pitchFamily="34" charset="-120"/>
                <a:ea typeface="微軟正黑體" panose="020B0604030504040204" pitchFamily="34" charset="-120"/>
              </a:rPr>
              <a:t>Pathfinders Hong Kong</a:t>
            </a:r>
          </a:p>
          <a:p>
            <a:pPr marL="457200" indent="-4572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雜誌</a:t>
            </a:r>
            <a:r>
              <a:rPr lang="zh-TW" altLang="en-US" sz="2800" b="1" dirty="0">
                <a:latin typeface="微軟正黑體" panose="020B0604030504040204" pitchFamily="34" charset="-120"/>
                <a:ea typeface="微軟正黑體" panose="020B0604030504040204" pitchFamily="34" charset="-120"/>
              </a:rPr>
              <a:t>期刊</a:t>
            </a:r>
            <a:r>
              <a:rPr lang="zh-TW" altLang="en-US" sz="2800" dirty="0" smtClean="0">
                <a:latin typeface="微軟正黑體" panose="020B0604030504040204" pitchFamily="34" charset="-120"/>
                <a:ea typeface="微軟正黑體" panose="020B0604030504040204" pitchFamily="34" charset="-120"/>
              </a:rPr>
              <a:t>：校刊</a:t>
            </a:r>
            <a:r>
              <a:rPr lang="zh-TW" altLang="en-US" sz="2800" dirty="0">
                <a:latin typeface="微軟正黑體" panose="020B0604030504040204" pitchFamily="34" charset="-120"/>
                <a:ea typeface="微軟正黑體" panose="020B0604030504040204" pitchFamily="34" charset="-120"/>
              </a:rPr>
              <a:t>、</a:t>
            </a: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獨立天下</a:t>
            </a:r>
            <a:r>
              <a:rPr lang="en-US" altLang="zh-TW" sz="3200" b="1" dirty="0">
                <a:latin typeface="微軟正黑體" panose="020B0604030504040204" pitchFamily="34" charset="-120"/>
                <a:ea typeface="微軟正黑體" panose="020B0604030504040204" pitchFamily="34" charset="-120"/>
              </a:rPr>
              <a:t>》</a:t>
            </a:r>
          </a:p>
        </p:txBody>
      </p:sp>
      <p:sp>
        <p:nvSpPr>
          <p:cNvPr id="37" name="文字方塊 36"/>
          <p:cNvSpPr txBox="1"/>
          <p:nvPr/>
        </p:nvSpPr>
        <p:spPr>
          <a:xfrm>
            <a:off x="7288691" y="5482526"/>
            <a:ext cx="3935505" cy="461665"/>
          </a:xfrm>
          <a:prstGeom prst="rect">
            <a:avLst/>
          </a:prstGeom>
          <a:noFill/>
          <a:ln>
            <a:noFill/>
          </a:ln>
        </p:spPr>
        <p:txBody>
          <a:bodyPr wrap="square" rtlCol="0">
            <a:spAutoFit/>
          </a:bodyPr>
          <a:lstStyle/>
          <a:p>
            <a:r>
              <a:rPr lang="zh-TW" altLang="en-US" sz="2400" b="1" dirty="0" smtClean="0">
                <a:solidFill>
                  <a:srgbClr val="0070C0"/>
                </a:solidFill>
                <a:latin typeface="微軟正黑體" panose="020B0604030504040204" pitchFamily="34" charset="-120"/>
                <a:ea typeface="微軟正黑體" panose="020B0604030504040204" pitchFamily="34" charset="-120"/>
              </a:rPr>
              <a:t>→投書</a:t>
            </a:r>
            <a:r>
              <a:rPr lang="en-US" altLang="zh-TW" sz="2400" b="1" dirty="0" smtClean="0">
                <a:solidFill>
                  <a:srgbClr val="0070C0"/>
                </a:solidFill>
                <a:latin typeface="微軟正黑體" panose="020B0604030504040204" pitchFamily="34" charset="-120"/>
                <a:ea typeface="微軟正黑體" panose="020B0604030504040204" pitchFamily="34" charset="-120"/>
              </a:rPr>
              <a:t>《</a:t>
            </a:r>
            <a:r>
              <a:rPr lang="zh-TW" altLang="en-US" sz="2400" b="1" dirty="0" smtClean="0">
                <a:solidFill>
                  <a:srgbClr val="0070C0"/>
                </a:solidFill>
                <a:latin typeface="微軟正黑體" panose="020B0604030504040204" pitchFamily="34" charset="-120"/>
                <a:ea typeface="微軟正黑體" panose="020B0604030504040204" pitchFamily="34" charset="-120"/>
              </a:rPr>
              <a:t>獨立天下</a:t>
            </a:r>
            <a:r>
              <a:rPr lang="en-US" altLang="zh-TW" sz="2400" b="1" dirty="0" smtClean="0">
                <a:solidFill>
                  <a:srgbClr val="0070C0"/>
                </a:solidFill>
                <a:latin typeface="微軟正黑體" panose="020B0604030504040204" pitchFamily="34" charset="-120"/>
                <a:ea typeface="微軟正黑體" panose="020B0604030504040204" pitchFamily="34" charset="-120"/>
              </a:rPr>
              <a:t>》</a:t>
            </a:r>
            <a:r>
              <a:rPr lang="zh-TW" altLang="en-US" sz="2400" b="1" dirty="0" smtClean="0">
                <a:solidFill>
                  <a:srgbClr val="0070C0"/>
                </a:solidFill>
                <a:latin typeface="微軟正黑體" panose="020B0604030504040204" pitchFamily="34" charset="-120"/>
                <a:ea typeface="微軟正黑體" panose="020B0604030504040204" pitchFamily="34" charset="-120"/>
              </a:rPr>
              <a:t>之文章</a:t>
            </a:r>
            <a:endParaRPr lang="zh-TW" altLang="en-US" sz="2400" b="1" dirty="0">
              <a:solidFill>
                <a:srgbClr val="0070C0"/>
              </a:solidFill>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a:blip r:embed="rId2"/>
          <a:stretch>
            <a:fillRect/>
          </a:stretch>
        </p:blipFill>
        <p:spPr>
          <a:xfrm>
            <a:off x="6423981" y="2378804"/>
            <a:ext cx="5429795" cy="3160310"/>
          </a:xfrm>
          <a:prstGeom prst="rect">
            <a:avLst/>
          </a:prstGeom>
          <a:ln>
            <a:noFill/>
          </a:ln>
          <a:effectLst>
            <a:softEdge rad="112500"/>
          </a:effectLst>
        </p:spPr>
      </p:pic>
      <p:grpSp>
        <p:nvGrpSpPr>
          <p:cNvPr id="15" name="群組 14"/>
          <p:cNvGrpSpPr/>
          <p:nvPr/>
        </p:nvGrpSpPr>
        <p:grpSpPr>
          <a:xfrm>
            <a:off x="11639006" y="6289522"/>
            <a:ext cx="442158" cy="442158"/>
            <a:chOff x="11639006" y="6289522"/>
            <a:chExt cx="442158" cy="442158"/>
          </a:xfrm>
        </p:grpSpPr>
        <p:sp>
          <p:nvSpPr>
            <p:cNvPr id="16" name="橢圓 15"/>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7" name="文字方塊 16"/>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33</a:t>
              </a:r>
              <a:endParaRPr lang="zh-TW" altLang="en-US" dirty="0">
                <a:solidFill>
                  <a:schemeClr val="bg1"/>
                </a:solidFill>
              </a:endParaRPr>
            </a:p>
          </p:txBody>
        </p:sp>
      </p:grpSp>
      <p:sp>
        <p:nvSpPr>
          <p:cNvPr id="18" name="文字方塊 17"/>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
        <p:nvSpPr>
          <p:cNvPr id="5" name="矩形 4"/>
          <p:cNvSpPr/>
          <p:nvPr/>
        </p:nvSpPr>
        <p:spPr>
          <a:xfrm>
            <a:off x="6658216" y="3020290"/>
            <a:ext cx="352184" cy="12469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126642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移個寶公民行動團隊</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15464" y="1163958"/>
            <a:ext cx="4710570" cy="1077218"/>
          </a:xfrm>
          <a:prstGeom prst="rect">
            <a:avLst/>
          </a:prstGeom>
          <a:noFill/>
          <a:ln>
            <a:noFill/>
          </a:ln>
        </p:spPr>
        <p:txBody>
          <a:bodyPr wrap="square" rtlCol="0">
            <a:spAutoFit/>
          </a:bodyPr>
          <a:lstStyle/>
          <a:p>
            <a:endParaRPr lang="en-US" altLang="zh-TW" sz="3200" b="1" dirty="0" smtClean="0">
              <a:latin typeface="微軟正黑體" panose="020B0604030504040204" pitchFamily="34" charset="-120"/>
              <a:ea typeface="微軟正黑體" panose="020B0604030504040204" pitchFamily="34" charset="-120"/>
            </a:endParaRPr>
          </a:p>
          <a:p>
            <a:r>
              <a:rPr lang="zh-TW" altLang="en-US" sz="3200" b="1" dirty="0" smtClean="0">
                <a:latin typeface="微軟正黑體" panose="020B0604030504040204" pitchFamily="34" charset="-120"/>
                <a:ea typeface="微軟正黑體" panose="020B0604030504040204" pitchFamily="34" charset="-120"/>
              </a:rPr>
              <a:t>政府部門陳情</a:t>
            </a:r>
            <a:r>
              <a:rPr lang="en-US" altLang="zh-TW" sz="3200" b="1" dirty="0" smtClean="0">
                <a:latin typeface="微軟正黑體" panose="020B0604030504040204" pitchFamily="34" charset="-120"/>
                <a:ea typeface="微軟正黑體" panose="020B0604030504040204" pitchFamily="34" charset="-120"/>
              </a:rPr>
              <a:t>&amp;</a:t>
            </a:r>
            <a:r>
              <a:rPr lang="zh-TW" altLang="en-US" sz="3200" b="1" dirty="0" smtClean="0">
                <a:latin typeface="微軟正黑體" panose="020B0604030504040204" pitchFamily="34" charset="-120"/>
                <a:ea typeface="微軟正黑體" panose="020B0604030504040204" pitchFamily="34" charset="-120"/>
              </a:rPr>
              <a:t>立委遊說</a:t>
            </a:r>
            <a:endParaRPr lang="zh-TW" altLang="en-US" sz="3200" b="1" dirty="0">
              <a:latin typeface="微軟正黑體" panose="020B0604030504040204" pitchFamily="34" charset="-120"/>
              <a:ea typeface="微軟正黑體" panose="020B0604030504040204" pitchFamily="34" charset="-120"/>
            </a:endParaRPr>
          </a:p>
        </p:txBody>
      </p:sp>
      <p:cxnSp>
        <p:nvCxnSpPr>
          <p:cNvPr id="31" name="直線接點 30"/>
          <p:cNvCxnSpPr/>
          <p:nvPr/>
        </p:nvCxnSpPr>
        <p:spPr>
          <a:xfrm>
            <a:off x="1115464" y="2241176"/>
            <a:ext cx="4449313" cy="0"/>
          </a:xfrm>
          <a:prstGeom prst="line">
            <a:avLst/>
          </a:prstGeom>
          <a:ln w="38100"/>
        </p:spPr>
        <p:style>
          <a:lnRef idx="1">
            <a:schemeClr val="accent6"/>
          </a:lnRef>
          <a:fillRef idx="0">
            <a:schemeClr val="accent6"/>
          </a:fillRef>
          <a:effectRef idx="0">
            <a:schemeClr val="accent6"/>
          </a:effectRef>
          <a:fontRef idx="minor">
            <a:schemeClr val="tx1"/>
          </a:fontRef>
        </p:style>
      </p:cxnSp>
      <p:pic>
        <p:nvPicPr>
          <p:cNvPr id="10" name="image127.png"/>
          <p:cNvPicPr/>
          <p:nvPr/>
        </p:nvPicPr>
        <p:blipFill>
          <a:blip r:embed="rId2">
            <a:extLst>
              <a:ext uri="{28A0092B-C50C-407E-A947-70E740481C1C}">
                <a14:useLocalDpi xmlns:a14="http://schemas.microsoft.com/office/drawing/2010/main" val="0"/>
              </a:ext>
            </a:extLst>
          </a:blip>
          <a:srcRect/>
          <a:stretch>
            <a:fillRect/>
          </a:stretch>
        </p:blipFill>
        <p:spPr>
          <a:xfrm>
            <a:off x="6328725" y="2241176"/>
            <a:ext cx="5264150" cy="3532505"/>
          </a:xfrm>
          <a:prstGeom prst="rect">
            <a:avLst/>
          </a:prstGeom>
          <a:ln/>
        </p:spPr>
      </p:pic>
      <p:sp>
        <p:nvSpPr>
          <p:cNvPr id="11" name="文字方塊 10"/>
          <p:cNvSpPr txBox="1"/>
          <p:nvPr/>
        </p:nvSpPr>
        <p:spPr>
          <a:xfrm>
            <a:off x="1115464" y="2489521"/>
            <a:ext cx="5123458" cy="2677656"/>
          </a:xfrm>
          <a:prstGeom prst="rect">
            <a:avLst/>
          </a:prstGeom>
          <a:noFill/>
          <a:ln>
            <a:noFill/>
          </a:ln>
        </p:spPr>
        <p:txBody>
          <a:bodyPr wrap="square" rtlCol="0">
            <a:spAutoFit/>
          </a:bodyPr>
          <a:lstStyle/>
          <a:p>
            <a:pPr marL="457200" indent="-4572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政府部門</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smtClean="0">
              <a:latin typeface="微軟正黑體" panose="020B0604030504040204" pitchFamily="34" charset="-120"/>
              <a:ea typeface="微軟正黑體" panose="020B0604030504040204" pitchFamily="34" charset="-120"/>
            </a:endParaRPr>
          </a:p>
          <a:p>
            <a:pPr lvl="1"/>
            <a:r>
              <a:rPr lang="zh-TW" altLang="en-US" sz="2800" dirty="0" smtClean="0">
                <a:latin typeface="微軟正黑體" panose="020B0604030504040204" pitchFamily="34" charset="-120"/>
                <a:ea typeface="微軟正黑體" panose="020B0604030504040204" pitchFamily="34" charset="-120"/>
              </a:rPr>
              <a:t>台北市政府社會局</a:t>
            </a:r>
            <a:r>
              <a:rPr lang="zh-TW" altLang="en-US" sz="2800" dirty="0">
                <a:latin typeface="微軟正黑體" panose="020B0604030504040204" pitchFamily="34" charset="-120"/>
                <a:ea typeface="微軟正黑體" panose="020B0604030504040204" pitchFamily="34" charset="-120"/>
              </a:rPr>
              <a:t>、內政部移民署</a:t>
            </a:r>
            <a:r>
              <a:rPr lang="zh-TW" altLang="en-US" sz="2800" dirty="0" smtClean="0">
                <a:latin typeface="微軟正黑體" panose="020B0604030504040204" pitchFamily="34" charset="-120"/>
                <a:ea typeface="微軟正黑體" panose="020B0604030504040204" pitchFamily="34" charset="-120"/>
              </a:rPr>
              <a:t>、台北市</a:t>
            </a:r>
            <a:r>
              <a:rPr lang="zh-TW" altLang="en-US" sz="2800" dirty="0">
                <a:latin typeface="微軟正黑體" panose="020B0604030504040204" pitchFamily="34" charset="-120"/>
                <a:ea typeface="微軟正黑體" panose="020B0604030504040204" pitchFamily="34" charset="-120"/>
              </a:rPr>
              <a:t>勞動力重建運用處</a:t>
            </a:r>
            <a:endParaRPr lang="en-US" altLang="zh-TW" sz="2800" dirty="0" smtClean="0">
              <a:latin typeface="微軟正黑體" panose="020B0604030504040204" pitchFamily="34" charset="-120"/>
              <a:ea typeface="微軟正黑體" panose="020B0604030504040204" pitchFamily="34" charset="-120"/>
            </a:endParaRPr>
          </a:p>
          <a:p>
            <a:pPr marL="457200" indent="-457200">
              <a:buFont typeface="Arial" panose="020B0604020202020204" pitchFamily="34" charset="0"/>
              <a:buChar char="•"/>
            </a:pPr>
            <a:r>
              <a:rPr lang="zh-TW" altLang="en-US" sz="2800" b="1" dirty="0" smtClean="0">
                <a:latin typeface="微軟正黑體" panose="020B0604030504040204" pitchFamily="34" charset="-120"/>
                <a:ea typeface="微軟正黑體" panose="020B0604030504040204" pitchFamily="34" charset="-120"/>
              </a:rPr>
              <a:t>立委</a:t>
            </a:r>
            <a:r>
              <a:rPr lang="zh-TW" altLang="en-US" sz="2800" dirty="0" smtClean="0">
                <a:latin typeface="微軟正黑體" panose="020B0604030504040204" pitchFamily="34" charset="-120"/>
                <a:ea typeface="微軟正黑體" panose="020B0604030504040204" pitchFamily="34" charset="-120"/>
              </a:rPr>
              <a:t>：</a:t>
            </a:r>
            <a:endParaRPr lang="en-US" altLang="zh-TW" sz="2800" dirty="0" smtClean="0">
              <a:latin typeface="微軟正黑體" panose="020B0604030504040204" pitchFamily="34" charset="-120"/>
              <a:ea typeface="微軟正黑體" panose="020B0604030504040204" pitchFamily="34" charset="-120"/>
            </a:endParaRPr>
          </a:p>
          <a:p>
            <a:pPr lvl="1"/>
            <a:r>
              <a:rPr lang="zh-TW" altLang="en-US" sz="2800" dirty="0" smtClean="0">
                <a:latin typeface="微軟正黑體" panose="020B0604030504040204" pitchFamily="34" charset="-120"/>
                <a:ea typeface="微軟正黑體" panose="020B0604030504040204" pitchFamily="34" charset="-120"/>
              </a:rPr>
              <a:t>林麗蟬立委、尤美女</a:t>
            </a:r>
            <a:r>
              <a:rPr lang="zh-TW" altLang="en-US" sz="2800" dirty="0">
                <a:latin typeface="微軟正黑體" panose="020B0604030504040204" pitchFamily="34" charset="-120"/>
                <a:ea typeface="微軟正黑體" panose="020B0604030504040204" pitchFamily="34" charset="-120"/>
              </a:rPr>
              <a:t>立委</a:t>
            </a:r>
            <a:endParaRPr lang="en-US" altLang="zh-TW" sz="3200" dirty="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6853674" y="5900537"/>
            <a:ext cx="4500126" cy="461665"/>
          </a:xfrm>
          <a:prstGeom prst="rect">
            <a:avLst/>
          </a:prstGeom>
          <a:noFill/>
          <a:ln>
            <a:noFill/>
          </a:ln>
        </p:spPr>
        <p:txBody>
          <a:bodyPr wrap="square" rtlCol="0">
            <a:spAutoFit/>
          </a:bodyPr>
          <a:lstStyle/>
          <a:p>
            <a:r>
              <a:rPr lang="zh-TW" altLang="en-US" sz="2400" b="1" dirty="0" smtClean="0">
                <a:solidFill>
                  <a:srgbClr val="0070C0"/>
                </a:solidFill>
                <a:latin typeface="微軟正黑體" panose="020B0604030504040204" pitchFamily="34" charset="-120"/>
                <a:ea typeface="微軟正黑體" panose="020B0604030504040204" pitchFamily="34" charset="-120"/>
              </a:rPr>
              <a:t>→本團隊設計之移工懷孕手冊</a:t>
            </a:r>
            <a:endParaRPr lang="zh-TW" altLang="en-US" sz="2400" b="1" dirty="0">
              <a:solidFill>
                <a:srgbClr val="0070C0"/>
              </a:solidFill>
              <a:latin typeface="微軟正黑體" panose="020B0604030504040204" pitchFamily="34" charset="-120"/>
              <a:ea typeface="微軟正黑體" panose="020B0604030504040204" pitchFamily="34" charset="-120"/>
            </a:endParaRPr>
          </a:p>
        </p:txBody>
      </p:sp>
      <p:grpSp>
        <p:nvGrpSpPr>
          <p:cNvPr id="14" name="群組 13"/>
          <p:cNvGrpSpPr/>
          <p:nvPr/>
        </p:nvGrpSpPr>
        <p:grpSpPr>
          <a:xfrm>
            <a:off x="11639006" y="6289522"/>
            <a:ext cx="442158" cy="442158"/>
            <a:chOff x="11639006" y="6289522"/>
            <a:chExt cx="442158" cy="442158"/>
          </a:xfrm>
        </p:grpSpPr>
        <p:sp>
          <p:nvSpPr>
            <p:cNvPr id="15" name="橢圓 14"/>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6" name="文字方塊 15"/>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34</a:t>
              </a:r>
              <a:endParaRPr lang="zh-TW" altLang="en-US" dirty="0">
                <a:solidFill>
                  <a:schemeClr val="bg1"/>
                </a:solidFill>
              </a:endParaRPr>
            </a:p>
          </p:txBody>
        </p:sp>
      </p:grpSp>
      <p:sp>
        <p:nvSpPr>
          <p:cNvPr id="17" name="文字方塊 16"/>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8" name="圖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40337200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意識累積</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3" name="文字方塊 2"/>
          <p:cNvSpPr txBox="1"/>
          <p:nvPr/>
        </p:nvSpPr>
        <p:spPr>
          <a:xfrm>
            <a:off x="8874034" y="2624582"/>
            <a:ext cx="3317966" cy="923330"/>
          </a:xfrm>
          <a:prstGeom prst="rect">
            <a:avLst/>
          </a:prstGeom>
          <a:noFill/>
        </p:spPr>
        <p:txBody>
          <a:bodyPr wrap="square" rtlCol="0">
            <a:spAutoFit/>
          </a:bodyPr>
          <a:lstStyle/>
          <a:p>
            <a:r>
              <a:rPr lang="en-US" altLang="zh-TW" sz="5400" b="1" dirty="0" smtClean="0">
                <a:solidFill>
                  <a:srgbClr val="FF0000"/>
                </a:solidFill>
                <a:latin typeface="微軟正黑體" panose="020B0604030504040204" pitchFamily="34" charset="-120"/>
                <a:ea typeface="微軟正黑體" panose="020B0604030504040204" pitchFamily="34" charset="-120"/>
              </a:rPr>
              <a:t>1+1&gt;2</a:t>
            </a:r>
            <a:r>
              <a:rPr lang="zh-TW" altLang="en-US" sz="4400" dirty="0" smtClean="0">
                <a:latin typeface="微軟正黑體" panose="020B0604030504040204" pitchFamily="34" charset="-120"/>
                <a:ea typeface="微軟正黑體" panose="020B0604030504040204" pitchFamily="34" charset="-120"/>
              </a:rPr>
              <a:t> </a:t>
            </a:r>
            <a:endParaRPr lang="zh-TW" altLang="en-US" sz="4400" dirty="0">
              <a:latin typeface="微軟正黑體" panose="020B0604030504040204" pitchFamily="34" charset="-120"/>
              <a:ea typeface="微軟正黑體" panose="020B0604030504040204" pitchFamily="34" charset="-120"/>
            </a:endParaRPr>
          </a:p>
        </p:txBody>
      </p:sp>
      <p:grpSp>
        <p:nvGrpSpPr>
          <p:cNvPr id="126" name="群組 125"/>
          <p:cNvGrpSpPr/>
          <p:nvPr/>
        </p:nvGrpSpPr>
        <p:grpSpPr>
          <a:xfrm>
            <a:off x="1183712" y="2819061"/>
            <a:ext cx="944562" cy="2645106"/>
            <a:chOff x="1183712" y="2819061"/>
            <a:chExt cx="944562" cy="2645106"/>
          </a:xfrm>
        </p:grpSpPr>
        <p:grpSp>
          <p:nvGrpSpPr>
            <p:cNvPr id="8" name="Group 4"/>
            <p:cNvGrpSpPr>
              <a:grpSpLocks noChangeAspect="1"/>
            </p:cNvGrpSpPr>
            <p:nvPr/>
          </p:nvGrpSpPr>
          <p:grpSpPr bwMode="auto">
            <a:xfrm>
              <a:off x="1183712" y="2819061"/>
              <a:ext cx="944562" cy="1077913"/>
              <a:chOff x="1967" y="1813"/>
              <a:chExt cx="595" cy="679"/>
            </a:xfrm>
          </p:grpSpPr>
          <p:sp>
            <p:nvSpPr>
              <p:cNvPr id="14" name="Freeform 6"/>
              <p:cNvSpPr>
                <a:spLocks/>
              </p:cNvSpPr>
              <p:nvPr/>
            </p:nvSpPr>
            <p:spPr bwMode="auto">
              <a:xfrm>
                <a:off x="1967" y="1954"/>
                <a:ext cx="298" cy="530"/>
              </a:xfrm>
              <a:custGeom>
                <a:avLst/>
                <a:gdLst>
                  <a:gd name="T0" fmla="*/ 1255 w 1491"/>
                  <a:gd name="T1" fmla="*/ 0 h 2652"/>
                  <a:gd name="T2" fmla="*/ 1333 w 1491"/>
                  <a:gd name="T3" fmla="*/ 2 h 2652"/>
                  <a:gd name="T4" fmla="*/ 1398 w 1491"/>
                  <a:gd name="T5" fmla="*/ 4 h 2652"/>
                  <a:gd name="T6" fmla="*/ 1448 w 1491"/>
                  <a:gd name="T7" fmla="*/ 6 h 2652"/>
                  <a:gd name="T8" fmla="*/ 1480 w 1491"/>
                  <a:gd name="T9" fmla="*/ 9 h 2652"/>
                  <a:gd name="T10" fmla="*/ 1491 w 1491"/>
                  <a:gd name="T11" fmla="*/ 10 h 2652"/>
                  <a:gd name="T12" fmla="*/ 1489 w 1491"/>
                  <a:gd name="T13" fmla="*/ 2639 h 2652"/>
                  <a:gd name="T14" fmla="*/ 1469 w 1491"/>
                  <a:gd name="T15" fmla="*/ 2640 h 2652"/>
                  <a:gd name="T16" fmla="*/ 1433 w 1491"/>
                  <a:gd name="T17" fmla="*/ 2643 h 2652"/>
                  <a:gd name="T18" fmla="*/ 1381 w 1491"/>
                  <a:gd name="T19" fmla="*/ 2647 h 2652"/>
                  <a:gd name="T20" fmla="*/ 1315 w 1491"/>
                  <a:gd name="T21" fmla="*/ 2650 h 2652"/>
                  <a:gd name="T22" fmla="*/ 1237 w 1491"/>
                  <a:gd name="T23" fmla="*/ 2652 h 2652"/>
                  <a:gd name="T24" fmla="*/ 1151 w 1491"/>
                  <a:gd name="T25" fmla="*/ 2652 h 2652"/>
                  <a:gd name="T26" fmla="*/ 1057 w 1491"/>
                  <a:gd name="T27" fmla="*/ 2651 h 2652"/>
                  <a:gd name="T28" fmla="*/ 956 w 1491"/>
                  <a:gd name="T29" fmla="*/ 2646 h 2652"/>
                  <a:gd name="T30" fmla="*/ 852 w 1491"/>
                  <a:gd name="T31" fmla="*/ 2637 h 2652"/>
                  <a:gd name="T32" fmla="*/ 745 w 1491"/>
                  <a:gd name="T33" fmla="*/ 2625 h 2652"/>
                  <a:gd name="T34" fmla="*/ 639 w 1491"/>
                  <a:gd name="T35" fmla="*/ 2607 h 2652"/>
                  <a:gd name="T36" fmla="*/ 536 w 1491"/>
                  <a:gd name="T37" fmla="*/ 2584 h 2652"/>
                  <a:gd name="T38" fmla="*/ 435 w 1491"/>
                  <a:gd name="T39" fmla="*/ 2555 h 2652"/>
                  <a:gd name="T40" fmla="*/ 340 w 1491"/>
                  <a:gd name="T41" fmla="*/ 2519 h 2652"/>
                  <a:gd name="T42" fmla="*/ 253 w 1491"/>
                  <a:gd name="T43" fmla="*/ 2474 h 2652"/>
                  <a:gd name="T44" fmla="*/ 176 w 1491"/>
                  <a:gd name="T45" fmla="*/ 2422 h 2652"/>
                  <a:gd name="T46" fmla="*/ 111 w 1491"/>
                  <a:gd name="T47" fmla="*/ 2361 h 2652"/>
                  <a:gd name="T48" fmla="*/ 59 w 1491"/>
                  <a:gd name="T49" fmla="*/ 2290 h 2652"/>
                  <a:gd name="T50" fmla="*/ 22 w 1491"/>
                  <a:gd name="T51" fmla="*/ 2209 h 2652"/>
                  <a:gd name="T52" fmla="*/ 3 w 1491"/>
                  <a:gd name="T53" fmla="*/ 2116 h 2652"/>
                  <a:gd name="T54" fmla="*/ 2 w 1491"/>
                  <a:gd name="T55" fmla="*/ 2066 h 2652"/>
                  <a:gd name="T56" fmla="*/ 16 w 1491"/>
                  <a:gd name="T57" fmla="*/ 2067 h 2652"/>
                  <a:gd name="T58" fmla="*/ 38 w 1491"/>
                  <a:gd name="T59" fmla="*/ 2069 h 2652"/>
                  <a:gd name="T60" fmla="*/ 71 w 1491"/>
                  <a:gd name="T61" fmla="*/ 2069 h 2652"/>
                  <a:gd name="T62" fmla="*/ 108 w 1491"/>
                  <a:gd name="T63" fmla="*/ 2066 h 2652"/>
                  <a:gd name="T64" fmla="*/ 148 w 1491"/>
                  <a:gd name="T65" fmla="*/ 2060 h 2652"/>
                  <a:gd name="T66" fmla="*/ 190 w 1491"/>
                  <a:gd name="T67" fmla="*/ 2049 h 2652"/>
                  <a:gd name="T68" fmla="*/ 230 w 1491"/>
                  <a:gd name="T69" fmla="*/ 2032 h 2652"/>
                  <a:gd name="T70" fmla="*/ 267 w 1491"/>
                  <a:gd name="T71" fmla="*/ 2008 h 2652"/>
                  <a:gd name="T72" fmla="*/ 298 w 1491"/>
                  <a:gd name="T73" fmla="*/ 1977 h 2652"/>
                  <a:gd name="T74" fmla="*/ 319 w 1491"/>
                  <a:gd name="T75" fmla="*/ 1936 h 2652"/>
                  <a:gd name="T76" fmla="*/ 329 w 1491"/>
                  <a:gd name="T77" fmla="*/ 1883 h 2652"/>
                  <a:gd name="T78" fmla="*/ 326 w 1491"/>
                  <a:gd name="T79" fmla="*/ 1819 h 2652"/>
                  <a:gd name="T80" fmla="*/ 303 w 1491"/>
                  <a:gd name="T81" fmla="*/ 1709 h 2652"/>
                  <a:gd name="T82" fmla="*/ 279 w 1491"/>
                  <a:gd name="T83" fmla="*/ 1551 h 2652"/>
                  <a:gd name="T84" fmla="*/ 266 w 1491"/>
                  <a:gd name="T85" fmla="*/ 1381 h 2652"/>
                  <a:gd name="T86" fmla="*/ 261 w 1491"/>
                  <a:gd name="T87" fmla="*/ 1202 h 2652"/>
                  <a:gd name="T88" fmla="*/ 263 w 1491"/>
                  <a:gd name="T89" fmla="*/ 1021 h 2652"/>
                  <a:gd name="T90" fmla="*/ 270 w 1491"/>
                  <a:gd name="T91" fmla="*/ 841 h 2652"/>
                  <a:gd name="T92" fmla="*/ 281 w 1491"/>
                  <a:gd name="T93" fmla="*/ 669 h 2652"/>
                  <a:gd name="T94" fmla="*/ 296 w 1491"/>
                  <a:gd name="T95" fmla="*/ 507 h 2652"/>
                  <a:gd name="T96" fmla="*/ 311 w 1491"/>
                  <a:gd name="T97" fmla="*/ 362 h 2652"/>
                  <a:gd name="T98" fmla="*/ 326 w 1491"/>
                  <a:gd name="T99" fmla="*/ 264 h 2652"/>
                  <a:gd name="T100" fmla="*/ 355 w 1491"/>
                  <a:gd name="T101" fmla="*/ 207 h 2652"/>
                  <a:gd name="T102" fmla="*/ 402 w 1491"/>
                  <a:gd name="T103" fmla="*/ 159 h 2652"/>
                  <a:gd name="T104" fmla="*/ 465 w 1491"/>
                  <a:gd name="T105" fmla="*/ 119 h 2652"/>
                  <a:gd name="T106" fmla="*/ 542 w 1491"/>
                  <a:gd name="T107" fmla="*/ 85 h 2652"/>
                  <a:gd name="T108" fmla="*/ 628 w 1491"/>
                  <a:gd name="T109" fmla="*/ 60 h 2652"/>
                  <a:gd name="T110" fmla="*/ 722 w 1491"/>
                  <a:gd name="T111" fmla="*/ 39 h 2652"/>
                  <a:gd name="T112" fmla="*/ 821 w 1491"/>
                  <a:gd name="T113" fmla="*/ 23 h 2652"/>
                  <a:gd name="T114" fmla="*/ 922 w 1491"/>
                  <a:gd name="T115" fmla="*/ 13 h 2652"/>
                  <a:gd name="T116" fmla="*/ 1023 w 1491"/>
                  <a:gd name="T117" fmla="*/ 5 h 2652"/>
                  <a:gd name="T118" fmla="*/ 1120 w 1491"/>
                  <a:gd name="T119" fmla="*/ 1 h 2652"/>
                  <a:gd name="T120" fmla="*/ 1212 w 1491"/>
                  <a:gd name="T121" fmla="*/ 0 h 2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91" h="2652">
                    <a:moveTo>
                      <a:pt x="1212" y="0"/>
                    </a:moveTo>
                    <a:lnTo>
                      <a:pt x="1255" y="0"/>
                    </a:lnTo>
                    <a:lnTo>
                      <a:pt x="1296" y="1"/>
                    </a:lnTo>
                    <a:lnTo>
                      <a:pt x="1333" y="2"/>
                    </a:lnTo>
                    <a:lnTo>
                      <a:pt x="1367" y="3"/>
                    </a:lnTo>
                    <a:lnTo>
                      <a:pt x="1398" y="4"/>
                    </a:lnTo>
                    <a:lnTo>
                      <a:pt x="1425" y="5"/>
                    </a:lnTo>
                    <a:lnTo>
                      <a:pt x="1448" y="6"/>
                    </a:lnTo>
                    <a:lnTo>
                      <a:pt x="1466" y="8"/>
                    </a:lnTo>
                    <a:lnTo>
                      <a:pt x="1480" y="9"/>
                    </a:lnTo>
                    <a:lnTo>
                      <a:pt x="1489" y="10"/>
                    </a:lnTo>
                    <a:lnTo>
                      <a:pt x="1491" y="10"/>
                    </a:lnTo>
                    <a:lnTo>
                      <a:pt x="1491" y="2638"/>
                    </a:lnTo>
                    <a:lnTo>
                      <a:pt x="1489" y="2639"/>
                    </a:lnTo>
                    <a:lnTo>
                      <a:pt x="1481" y="2639"/>
                    </a:lnTo>
                    <a:lnTo>
                      <a:pt x="1469" y="2640"/>
                    </a:lnTo>
                    <a:lnTo>
                      <a:pt x="1453" y="2641"/>
                    </a:lnTo>
                    <a:lnTo>
                      <a:pt x="1433" y="2643"/>
                    </a:lnTo>
                    <a:lnTo>
                      <a:pt x="1409" y="2644"/>
                    </a:lnTo>
                    <a:lnTo>
                      <a:pt x="1381" y="2647"/>
                    </a:lnTo>
                    <a:lnTo>
                      <a:pt x="1350" y="2649"/>
                    </a:lnTo>
                    <a:lnTo>
                      <a:pt x="1315" y="2650"/>
                    </a:lnTo>
                    <a:lnTo>
                      <a:pt x="1278" y="2651"/>
                    </a:lnTo>
                    <a:lnTo>
                      <a:pt x="1237" y="2652"/>
                    </a:lnTo>
                    <a:lnTo>
                      <a:pt x="1196" y="2652"/>
                    </a:lnTo>
                    <a:lnTo>
                      <a:pt x="1151" y="2652"/>
                    </a:lnTo>
                    <a:lnTo>
                      <a:pt x="1105" y="2652"/>
                    </a:lnTo>
                    <a:lnTo>
                      <a:pt x="1057" y="2651"/>
                    </a:lnTo>
                    <a:lnTo>
                      <a:pt x="1007" y="2649"/>
                    </a:lnTo>
                    <a:lnTo>
                      <a:pt x="956" y="2646"/>
                    </a:lnTo>
                    <a:lnTo>
                      <a:pt x="904" y="2642"/>
                    </a:lnTo>
                    <a:lnTo>
                      <a:pt x="852" y="2637"/>
                    </a:lnTo>
                    <a:lnTo>
                      <a:pt x="799" y="2632"/>
                    </a:lnTo>
                    <a:lnTo>
                      <a:pt x="745" y="2625"/>
                    </a:lnTo>
                    <a:lnTo>
                      <a:pt x="692" y="2616"/>
                    </a:lnTo>
                    <a:lnTo>
                      <a:pt x="639" y="2607"/>
                    </a:lnTo>
                    <a:lnTo>
                      <a:pt x="588" y="2597"/>
                    </a:lnTo>
                    <a:lnTo>
                      <a:pt x="536" y="2584"/>
                    </a:lnTo>
                    <a:lnTo>
                      <a:pt x="485" y="2571"/>
                    </a:lnTo>
                    <a:lnTo>
                      <a:pt x="435" y="2555"/>
                    </a:lnTo>
                    <a:lnTo>
                      <a:pt x="387" y="2537"/>
                    </a:lnTo>
                    <a:lnTo>
                      <a:pt x="340" y="2519"/>
                    </a:lnTo>
                    <a:lnTo>
                      <a:pt x="296" y="2498"/>
                    </a:lnTo>
                    <a:lnTo>
                      <a:pt x="253" y="2474"/>
                    </a:lnTo>
                    <a:lnTo>
                      <a:pt x="214" y="2449"/>
                    </a:lnTo>
                    <a:lnTo>
                      <a:pt x="176" y="2422"/>
                    </a:lnTo>
                    <a:lnTo>
                      <a:pt x="142" y="2393"/>
                    </a:lnTo>
                    <a:lnTo>
                      <a:pt x="111" y="2361"/>
                    </a:lnTo>
                    <a:lnTo>
                      <a:pt x="83" y="2326"/>
                    </a:lnTo>
                    <a:lnTo>
                      <a:pt x="59" y="2290"/>
                    </a:lnTo>
                    <a:lnTo>
                      <a:pt x="38" y="2251"/>
                    </a:lnTo>
                    <a:lnTo>
                      <a:pt x="22" y="2209"/>
                    </a:lnTo>
                    <a:lnTo>
                      <a:pt x="10" y="2163"/>
                    </a:lnTo>
                    <a:lnTo>
                      <a:pt x="3" y="2116"/>
                    </a:lnTo>
                    <a:lnTo>
                      <a:pt x="0" y="2066"/>
                    </a:lnTo>
                    <a:lnTo>
                      <a:pt x="2" y="2066"/>
                    </a:lnTo>
                    <a:lnTo>
                      <a:pt x="7" y="2067"/>
                    </a:lnTo>
                    <a:lnTo>
                      <a:pt x="16" y="2067"/>
                    </a:lnTo>
                    <a:lnTo>
                      <a:pt x="26" y="2068"/>
                    </a:lnTo>
                    <a:lnTo>
                      <a:pt x="38" y="2069"/>
                    </a:lnTo>
                    <a:lnTo>
                      <a:pt x="54" y="2069"/>
                    </a:lnTo>
                    <a:lnTo>
                      <a:pt x="71" y="2069"/>
                    </a:lnTo>
                    <a:lnTo>
                      <a:pt x="88" y="2068"/>
                    </a:lnTo>
                    <a:lnTo>
                      <a:pt x="108" y="2066"/>
                    </a:lnTo>
                    <a:lnTo>
                      <a:pt x="128" y="2063"/>
                    </a:lnTo>
                    <a:lnTo>
                      <a:pt x="148" y="2060"/>
                    </a:lnTo>
                    <a:lnTo>
                      <a:pt x="169" y="2055"/>
                    </a:lnTo>
                    <a:lnTo>
                      <a:pt x="190" y="2049"/>
                    </a:lnTo>
                    <a:lnTo>
                      <a:pt x="211" y="2042"/>
                    </a:lnTo>
                    <a:lnTo>
                      <a:pt x="230" y="2032"/>
                    </a:lnTo>
                    <a:lnTo>
                      <a:pt x="250" y="2022"/>
                    </a:lnTo>
                    <a:lnTo>
                      <a:pt x="267" y="2008"/>
                    </a:lnTo>
                    <a:lnTo>
                      <a:pt x="283" y="1994"/>
                    </a:lnTo>
                    <a:lnTo>
                      <a:pt x="298" y="1977"/>
                    </a:lnTo>
                    <a:lnTo>
                      <a:pt x="309" y="1957"/>
                    </a:lnTo>
                    <a:lnTo>
                      <a:pt x="319" y="1936"/>
                    </a:lnTo>
                    <a:lnTo>
                      <a:pt x="326" y="1911"/>
                    </a:lnTo>
                    <a:lnTo>
                      <a:pt x="329" y="1883"/>
                    </a:lnTo>
                    <a:lnTo>
                      <a:pt x="330" y="1852"/>
                    </a:lnTo>
                    <a:lnTo>
                      <a:pt x="326" y="1819"/>
                    </a:lnTo>
                    <a:lnTo>
                      <a:pt x="319" y="1782"/>
                    </a:lnTo>
                    <a:lnTo>
                      <a:pt x="303" y="1709"/>
                    </a:lnTo>
                    <a:lnTo>
                      <a:pt x="290" y="1632"/>
                    </a:lnTo>
                    <a:lnTo>
                      <a:pt x="279" y="1551"/>
                    </a:lnTo>
                    <a:lnTo>
                      <a:pt x="272" y="1467"/>
                    </a:lnTo>
                    <a:lnTo>
                      <a:pt x="266" y="1381"/>
                    </a:lnTo>
                    <a:lnTo>
                      <a:pt x="263" y="1291"/>
                    </a:lnTo>
                    <a:lnTo>
                      <a:pt x="261" y="1202"/>
                    </a:lnTo>
                    <a:lnTo>
                      <a:pt x="261" y="1111"/>
                    </a:lnTo>
                    <a:lnTo>
                      <a:pt x="263" y="1021"/>
                    </a:lnTo>
                    <a:lnTo>
                      <a:pt x="266" y="931"/>
                    </a:lnTo>
                    <a:lnTo>
                      <a:pt x="270" y="841"/>
                    </a:lnTo>
                    <a:lnTo>
                      <a:pt x="275" y="754"/>
                    </a:lnTo>
                    <a:lnTo>
                      <a:pt x="281" y="669"/>
                    </a:lnTo>
                    <a:lnTo>
                      <a:pt x="289" y="586"/>
                    </a:lnTo>
                    <a:lnTo>
                      <a:pt x="296" y="507"/>
                    </a:lnTo>
                    <a:lnTo>
                      <a:pt x="303" y="433"/>
                    </a:lnTo>
                    <a:lnTo>
                      <a:pt x="311" y="362"/>
                    </a:lnTo>
                    <a:lnTo>
                      <a:pt x="319" y="296"/>
                    </a:lnTo>
                    <a:lnTo>
                      <a:pt x="326" y="264"/>
                    </a:lnTo>
                    <a:lnTo>
                      <a:pt x="337" y="235"/>
                    </a:lnTo>
                    <a:lnTo>
                      <a:pt x="355" y="207"/>
                    </a:lnTo>
                    <a:lnTo>
                      <a:pt x="377" y="182"/>
                    </a:lnTo>
                    <a:lnTo>
                      <a:pt x="402" y="159"/>
                    </a:lnTo>
                    <a:lnTo>
                      <a:pt x="432" y="139"/>
                    </a:lnTo>
                    <a:lnTo>
                      <a:pt x="465" y="119"/>
                    </a:lnTo>
                    <a:lnTo>
                      <a:pt x="502" y="101"/>
                    </a:lnTo>
                    <a:lnTo>
                      <a:pt x="542" y="85"/>
                    </a:lnTo>
                    <a:lnTo>
                      <a:pt x="583" y="72"/>
                    </a:lnTo>
                    <a:lnTo>
                      <a:pt x="628" y="60"/>
                    </a:lnTo>
                    <a:lnTo>
                      <a:pt x="674" y="48"/>
                    </a:lnTo>
                    <a:lnTo>
                      <a:pt x="722" y="39"/>
                    </a:lnTo>
                    <a:lnTo>
                      <a:pt x="771" y="30"/>
                    </a:lnTo>
                    <a:lnTo>
                      <a:pt x="821" y="23"/>
                    </a:lnTo>
                    <a:lnTo>
                      <a:pt x="871" y="17"/>
                    </a:lnTo>
                    <a:lnTo>
                      <a:pt x="922" y="13"/>
                    </a:lnTo>
                    <a:lnTo>
                      <a:pt x="973" y="9"/>
                    </a:lnTo>
                    <a:lnTo>
                      <a:pt x="1023" y="5"/>
                    </a:lnTo>
                    <a:lnTo>
                      <a:pt x="1072" y="3"/>
                    </a:lnTo>
                    <a:lnTo>
                      <a:pt x="1120" y="1"/>
                    </a:lnTo>
                    <a:lnTo>
                      <a:pt x="1167" y="1"/>
                    </a:lnTo>
                    <a:lnTo>
                      <a:pt x="1212" y="0"/>
                    </a:lnTo>
                    <a:close/>
                  </a:path>
                </a:pathLst>
              </a:custGeom>
              <a:solidFill>
                <a:srgbClr val="330C00"/>
              </a:solidFill>
              <a:ln w="0">
                <a:solidFill>
                  <a:srgbClr val="330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5" name="Freeform 7"/>
              <p:cNvSpPr>
                <a:spLocks/>
              </p:cNvSpPr>
              <p:nvPr/>
            </p:nvSpPr>
            <p:spPr bwMode="auto">
              <a:xfrm>
                <a:off x="2264" y="1954"/>
                <a:ext cx="298" cy="530"/>
              </a:xfrm>
              <a:custGeom>
                <a:avLst/>
                <a:gdLst>
                  <a:gd name="T0" fmla="*/ 323 w 1490"/>
                  <a:gd name="T1" fmla="*/ 1 h 2652"/>
                  <a:gd name="T2" fmla="*/ 418 w 1490"/>
                  <a:gd name="T3" fmla="*/ 3 h 2652"/>
                  <a:gd name="T4" fmla="*/ 518 w 1490"/>
                  <a:gd name="T5" fmla="*/ 9 h 2652"/>
                  <a:gd name="T6" fmla="*/ 619 w 1490"/>
                  <a:gd name="T7" fmla="*/ 17 h 2652"/>
                  <a:gd name="T8" fmla="*/ 719 w 1490"/>
                  <a:gd name="T9" fmla="*/ 30 h 2652"/>
                  <a:gd name="T10" fmla="*/ 817 w 1490"/>
                  <a:gd name="T11" fmla="*/ 48 h 2652"/>
                  <a:gd name="T12" fmla="*/ 907 w 1490"/>
                  <a:gd name="T13" fmla="*/ 72 h 2652"/>
                  <a:gd name="T14" fmla="*/ 989 w 1490"/>
                  <a:gd name="T15" fmla="*/ 101 h 2652"/>
                  <a:gd name="T16" fmla="*/ 1058 w 1490"/>
                  <a:gd name="T17" fmla="*/ 139 h 2652"/>
                  <a:gd name="T18" fmla="*/ 1115 w 1490"/>
                  <a:gd name="T19" fmla="*/ 182 h 2652"/>
                  <a:gd name="T20" fmla="*/ 1153 w 1490"/>
                  <a:gd name="T21" fmla="*/ 235 h 2652"/>
                  <a:gd name="T22" fmla="*/ 1172 w 1490"/>
                  <a:gd name="T23" fmla="*/ 296 h 2652"/>
                  <a:gd name="T24" fmla="*/ 1187 w 1490"/>
                  <a:gd name="T25" fmla="*/ 433 h 2652"/>
                  <a:gd name="T26" fmla="*/ 1202 w 1490"/>
                  <a:gd name="T27" fmla="*/ 586 h 2652"/>
                  <a:gd name="T28" fmla="*/ 1215 w 1490"/>
                  <a:gd name="T29" fmla="*/ 754 h 2652"/>
                  <a:gd name="T30" fmla="*/ 1225 w 1490"/>
                  <a:gd name="T31" fmla="*/ 931 h 2652"/>
                  <a:gd name="T32" fmla="*/ 1230 w 1490"/>
                  <a:gd name="T33" fmla="*/ 1111 h 2652"/>
                  <a:gd name="T34" fmla="*/ 1228 w 1490"/>
                  <a:gd name="T35" fmla="*/ 1291 h 2652"/>
                  <a:gd name="T36" fmla="*/ 1218 w 1490"/>
                  <a:gd name="T37" fmla="*/ 1467 h 2652"/>
                  <a:gd name="T38" fmla="*/ 1201 w 1490"/>
                  <a:gd name="T39" fmla="*/ 1632 h 2652"/>
                  <a:gd name="T40" fmla="*/ 1172 w 1490"/>
                  <a:gd name="T41" fmla="*/ 1782 h 2652"/>
                  <a:gd name="T42" fmla="*/ 1160 w 1490"/>
                  <a:gd name="T43" fmla="*/ 1852 h 2652"/>
                  <a:gd name="T44" fmla="*/ 1164 w 1490"/>
                  <a:gd name="T45" fmla="*/ 1911 h 2652"/>
                  <a:gd name="T46" fmla="*/ 1181 w 1490"/>
                  <a:gd name="T47" fmla="*/ 1957 h 2652"/>
                  <a:gd name="T48" fmla="*/ 1207 w 1490"/>
                  <a:gd name="T49" fmla="*/ 1994 h 2652"/>
                  <a:gd name="T50" fmla="*/ 1241 w 1490"/>
                  <a:gd name="T51" fmla="*/ 2022 h 2652"/>
                  <a:gd name="T52" fmla="*/ 1280 w 1490"/>
                  <a:gd name="T53" fmla="*/ 2042 h 2652"/>
                  <a:gd name="T54" fmla="*/ 1321 w 1490"/>
                  <a:gd name="T55" fmla="*/ 2055 h 2652"/>
                  <a:gd name="T56" fmla="*/ 1363 w 1490"/>
                  <a:gd name="T57" fmla="*/ 2063 h 2652"/>
                  <a:gd name="T58" fmla="*/ 1402 w 1490"/>
                  <a:gd name="T59" fmla="*/ 2068 h 2652"/>
                  <a:gd name="T60" fmla="*/ 1436 w 1490"/>
                  <a:gd name="T61" fmla="*/ 2069 h 2652"/>
                  <a:gd name="T62" fmla="*/ 1464 w 1490"/>
                  <a:gd name="T63" fmla="*/ 2068 h 2652"/>
                  <a:gd name="T64" fmla="*/ 1483 w 1490"/>
                  <a:gd name="T65" fmla="*/ 2067 h 2652"/>
                  <a:gd name="T66" fmla="*/ 1490 w 1490"/>
                  <a:gd name="T67" fmla="*/ 2066 h 2652"/>
                  <a:gd name="T68" fmla="*/ 1480 w 1490"/>
                  <a:gd name="T69" fmla="*/ 2163 h 2652"/>
                  <a:gd name="T70" fmla="*/ 1452 w 1490"/>
                  <a:gd name="T71" fmla="*/ 2251 h 2652"/>
                  <a:gd name="T72" fmla="*/ 1407 w 1490"/>
                  <a:gd name="T73" fmla="*/ 2326 h 2652"/>
                  <a:gd name="T74" fmla="*/ 1348 w 1490"/>
                  <a:gd name="T75" fmla="*/ 2393 h 2652"/>
                  <a:gd name="T76" fmla="*/ 1276 w 1490"/>
                  <a:gd name="T77" fmla="*/ 2449 h 2652"/>
                  <a:gd name="T78" fmla="*/ 1194 w 1490"/>
                  <a:gd name="T79" fmla="*/ 2498 h 2652"/>
                  <a:gd name="T80" fmla="*/ 1103 w 1490"/>
                  <a:gd name="T81" fmla="*/ 2537 h 2652"/>
                  <a:gd name="T82" fmla="*/ 1006 w 1490"/>
                  <a:gd name="T83" fmla="*/ 2571 h 2652"/>
                  <a:gd name="T84" fmla="*/ 903 w 1490"/>
                  <a:gd name="T85" fmla="*/ 2597 h 2652"/>
                  <a:gd name="T86" fmla="*/ 798 w 1490"/>
                  <a:gd name="T87" fmla="*/ 2616 h 2652"/>
                  <a:gd name="T88" fmla="*/ 691 w 1490"/>
                  <a:gd name="T89" fmla="*/ 2632 h 2652"/>
                  <a:gd name="T90" fmla="*/ 586 w 1490"/>
                  <a:gd name="T91" fmla="*/ 2642 h 2652"/>
                  <a:gd name="T92" fmla="*/ 483 w 1490"/>
                  <a:gd name="T93" fmla="*/ 2649 h 2652"/>
                  <a:gd name="T94" fmla="*/ 386 w 1490"/>
                  <a:gd name="T95" fmla="*/ 2652 h 2652"/>
                  <a:gd name="T96" fmla="*/ 294 w 1490"/>
                  <a:gd name="T97" fmla="*/ 2652 h 2652"/>
                  <a:gd name="T98" fmla="*/ 212 w 1490"/>
                  <a:gd name="T99" fmla="*/ 2651 h 2652"/>
                  <a:gd name="T100" fmla="*/ 141 w 1490"/>
                  <a:gd name="T101" fmla="*/ 2649 h 2652"/>
                  <a:gd name="T102" fmla="*/ 82 w 1490"/>
                  <a:gd name="T103" fmla="*/ 2644 h 2652"/>
                  <a:gd name="T104" fmla="*/ 37 w 1490"/>
                  <a:gd name="T105" fmla="*/ 2641 h 2652"/>
                  <a:gd name="T106" fmla="*/ 9 w 1490"/>
                  <a:gd name="T107" fmla="*/ 2639 h 2652"/>
                  <a:gd name="T108" fmla="*/ 0 w 1490"/>
                  <a:gd name="T109" fmla="*/ 2638 h 2652"/>
                  <a:gd name="T110" fmla="*/ 2 w 1490"/>
                  <a:gd name="T111" fmla="*/ 10 h 2652"/>
                  <a:gd name="T112" fmla="*/ 24 w 1490"/>
                  <a:gd name="T113" fmla="*/ 8 h 2652"/>
                  <a:gd name="T114" fmla="*/ 65 w 1490"/>
                  <a:gd name="T115" fmla="*/ 5 h 2652"/>
                  <a:gd name="T116" fmla="*/ 123 w 1490"/>
                  <a:gd name="T117" fmla="*/ 3 h 2652"/>
                  <a:gd name="T118" fmla="*/ 195 w 1490"/>
                  <a:gd name="T119" fmla="*/ 1 h 2652"/>
                  <a:gd name="T120" fmla="*/ 278 w 1490"/>
                  <a:gd name="T121" fmla="*/ 0 h 2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90" h="2652">
                    <a:moveTo>
                      <a:pt x="278" y="0"/>
                    </a:moveTo>
                    <a:lnTo>
                      <a:pt x="323" y="1"/>
                    </a:lnTo>
                    <a:lnTo>
                      <a:pt x="370" y="1"/>
                    </a:lnTo>
                    <a:lnTo>
                      <a:pt x="418" y="3"/>
                    </a:lnTo>
                    <a:lnTo>
                      <a:pt x="468" y="5"/>
                    </a:lnTo>
                    <a:lnTo>
                      <a:pt x="518" y="9"/>
                    </a:lnTo>
                    <a:lnTo>
                      <a:pt x="568" y="13"/>
                    </a:lnTo>
                    <a:lnTo>
                      <a:pt x="619" y="17"/>
                    </a:lnTo>
                    <a:lnTo>
                      <a:pt x="669" y="23"/>
                    </a:lnTo>
                    <a:lnTo>
                      <a:pt x="719" y="30"/>
                    </a:lnTo>
                    <a:lnTo>
                      <a:pt x="769" y="39"/>
                    </a:lnTo>
                    <a:lnTo>
                      <a:pt x="817" y="48"/>
                    </a:lnTo>
                    <a:lnTo>
                      <a:pt x="862" y="60"/>
                    </a:lnTo>
                    <a:lnTo>
                      <a:pt x="907" y="72"/>
                    </a:lnTo>
                    <a:lnTo>
                      <a:pt x="948" y="85"/>
                    </a:lnTo>
                    <a:lnTo>
                      <a:pt x="989" y="101"/>
                    </a:lnTo>
                    <a:lnTo>
                      <a:pt x="1025" y="119"/>
                    </a:lnTo>
                    <a:lnTo>
                      <a:pt x="1058" y="139"/>
                    </a:lnTo>
                    <a:lnTo>
                      <a:pt x="1089" y="159"/>
                    </a:lnTo>
                    <a:lnTo>
                      <a:pt x="1115" y="182"/>
                    </a:lnTo>
                    <a:lnTo>
                      <a:pt x="1135" y="207"/>
                    </a:lnTo>
                    <a:lnTo>
                      <a:pt x="1153" y="235"/>
                    </a:lnTo>
                    <a:lnTo>
                      <a:pt x="1164" y="264"/>
                    </a:lnTo>
                    <a:lnTo>
                      <a:pt x="1172" y="296"/>
                    </a:lnTo>
                    <a:lnTo>
                      <a:pt x="1179" y="362"/>
                    </a:lnTo>
                    <a:lnTo>
                      <a:pt x="1187" y="433"/>
                    </a:lnTo>
                    <a:lnTo>
                      <a:pt x="1194" y="507"/>
                    </a:lnTo>
                    <a:lnTo>
                      <a:pt x="1202" y="586"/>
                    </a:lnTo>
                    <a:lnTo>
                      <a:pt x="1209" y="669"/>
                    </a:lnTo>
                    <a:lnTo>
                      <a:pt x="1215" y="754"/>
                    </a:lnTo>
                    <a:lnTo>
                      <a:pt x="1220" y="841"/>
                    </a:lnTo>
                    <a:lnTo>
                      <a:pt x="1225" y="931"/>
                    </a:lnTo>
                    <a:lnTo>
                      <a:pt x="1228" y="1021"/>
                    </a:lnTo>
                    <a:lnTo>
                      <a:pt x="1230" y="1111"/>
                    </a:lnTo>
                    <a:lnTo>
                      <a:pt x="1230" y="1202"/>
                    </a:lnTo>
                    <a:lnTo>
                      <a:pt x="1228" y="1291"/>
                    </a:lnTo>
                    <a:lnTo>
                      <a:pt x="1225" y="1381"/>
                    </a:lnTo>
                    <a:lnTo>
                      <a:pt x="1218" y="1467"/>
                    </a:lnTo>
                    <a:lnTo>
                      <a:pt x="1211" y="1551"/>
                    </a:lnTo>
                    <a:lnTo>
                      <a:pt x="1201" y="1632"/>
                    </a:lnTo>
                    <a:lnTo>
                      <a:pt x="1187" y="1709"/>
                    </a:lnTo>
                    <a:lnTo>
                      <a:pt x="1172" y="1782"/>
                    </a:lnTo>
                    <a:lnTo>
                      <a:pt x="1164" y="1819"/>
                    </a:lnTo>
                    <a:lnTo>
                      <a:pt x="1160" y="1852"/>
                    </a:lnTo>
                    <a:lnTo>
                      <a:pt x="1161" y="1883"/>
                    </a:lnTo>
                    <a:lnTo>
                      <a:pt x="1164" y="1911"/>
                    </a:lnTo>
                    <a:lnTo>
                      <a:pt x="1172" y="1936"/>
                    </a:lnTo>
                    <a:lnTo>
                      <a:pt x="1181" y="1957"/>
                    </a:lnTo>
                    <a:lnTo>
                      <a:pt x="1193" y="1977"/>
                    </a:lnTo>
                    <a:lnTo>
                      <a:pt x="1207" y="1994"/>
                    </a:lnTo>
                    <a:lnTo>
                      <a:pt x="1224" y="2008"/>
                    </a:lnTo>
                    <a:lnTo>
                      <a:pt x="1241" y="2022"/>
                    </a:lnTo>
                    <a:lnTo>
                      <a:pt x="1260" y="2032"/>
                    </a:lnTo>
                    <a:lnTo>
                      <a:pt x="1280" y="2042"/>
                    </a:lnTo>
                    <a:lnTo>
                      <a:pt x="1300" y="2049"/>
                    </a:lnTo>
                    <a:lnTo>
                      <a:pt x="1321" y="2055"/>
                    </a:lnTo>
                    <a:lnTo>
                      <a:pt x="1342" y="2060"/>
                    </a:lnTo>
                    <a:lnTo>
                      <a:pt x="1363" y="2063"/>
                    </a:lnTo>
                    <a:lnTo>
                      <a:pt x="1382" y="2066"/>
                    </a:lnTo>
                    <a:lnTo>
                      <a:pt x="1402" y="2068"/>
                    </a:lnTo>
                    <a:lnTo>
                      <a:pt x="1420" y="2069"/>
                    </a:lnTo>
                    <a:lnTo>
                      <a:pt x="1436" y="2069"/>
                    </a:lnTo>
                    <a:lnTo>
                      <a:pt x="1452" y="2069"/>
                    </a:lnTo>
                    <a:lnTo>
                      <a:pt x="1464" y="2068"/>
                    </a:lnTo>
                    <a:lnTo>
                      <a:pt x="1476" y="2067"/>
                    </a:lnTo>
                    <a:lnTo>
                      <a:pt x="1483" y="2067"/>
                    </a:lnTo>
                    <a:lnTo>
                      <a:pt x="1488" y="2066"/>
                    </a:lnTo>
                    <a:lnTo>
                      <a:pt x="1490" y="2066"/>
                    </a:lnTo>
                    <a:lnTo>
                      <a:pt x="1487" y="2116"/>
                    </a:lnTo>
                    <a:lnTo>
                      <a:pt x="1480" y="2163"/>
                    </a:lnTo>
                    <a:lnTo>
                      <a:pt x="1469" y="2209"/>
                    </a:lnTo>
                    <a:lnTo>
                      <a:pt x="1452" y="2251"/>
                    </a:lnTo>
                    <a:lnTo>
                      <a:pt x="1431" y="2290"/>
                    </a:lnTo>
                    <a:lnTo>
                      <a:pt x="1407" y="2326"/>
                    </a:lnTo>
                    <a:lnTo>
                      <a:pt x="1379" y="2361"/>
                    </a:lnTo>
                    <a:lnTo>
                      <a:pt x="1348" y="2393"/>
                    </a:lnTo>
                    <a:lnTo>
                      <a:pt x="1314" y="2422"/>
                    </a:lnTo>
                    <a:lnTo>
                      <a:pt x="1276" y="2449"/>
                    </a:lnTo>
                    <a:lnTo>
                      <a:pt x="1237" y="2474"/>
                    </a:lnTo>
                    <a:lnTo>
                      <a:pt x="1194" y="2498"/>
                    </a:lnTo>
                    <a:lnTo>
                      <a:pt x="1150" y="2519"/>
                    </a:lnTo>
                    <a:lnTo>
                      <a:pt x="1103" y="2537"/>
                    </a:lnTo>
                    <a:lnTo>
                      <a:pt x="1055" y="2555"/>
                    </a:lnTo>
                    <a:lnTo>
                      <a:pt x="1006" y="2571"/>
                    </a:lnTo>
                    <a:lnTo>
                      <a:pt x="955" y="2584"/>
                    </a:lnTo>
                    <a:lnTo>
                      <a:pt x="903" y="2597"/>
                    </a:lnTo>
                    <a:lnTo>
                      <a:pt x="851" y="2607"/>
                    </a:lnTo>
                    <a:lnTo>
                      <a:pt x="798" y="2616"/>
                    </a:lnTo>
                    <a:lnTo>
                      <a:pt x="745" y="2625"/>
                    </a:lnTo>
                    <a:lnTo>
                      <a:pt x="691" y="2632"/>
                    </a:lnTo>
                    <a:lnTo>
                      <a:pt x="638" y="2637"/>
                    </a:lnTo>
                    <a:lnTo>
                      <a:pt x="586" y="2642"/>
                    </a:lnTo>
                    <a:lnTo>
                      <a:pt x="534" y="2646"/>
                    </a:lnTo>
                    <a:lnTo>
                      <a:pt x="483" y="2649"/>
                    </a:lnTo>
                    <a:lnTo>
                      <a:pt x="433" y="2651"/>
                    </a:lnTo>
                    <a:lnTo>
                      <a:pt x="386" y="2652"/>
                    </a:lnTo>
                    <a:lnTo>
                      <a:pt x="339" y="2652"/>
                    </a:lnTo>
                    <a:lnTo>
                      <a:pt x="294" y="2652"/>
                    </a:lnTo>
                    <a:lnTo>
                      <a:pt x="253" y="2652"/>
                    </a:lnTo>
                    <a:lnTo>
                      <a:pt x="212" y="2651"/>
                    </a:lnTo>
                    <a:lnTo>
                      <a:pt x="175" y="2650"/>
                    </a:lnTo>
                    <a:lnTo>
                      <a:pt x="141" y="2649"/>
                    </a:lnTo>
                    <a:lnTo>
                      <a:pt x="110" y="2647"/>
                    </a:lnTo>
                    <a:lnTo>
                      <a:pt x="82" y="2644"/>
                    </a:lnTo>
                    <a:lnTo>
                      <a:pt x="58" y="2643"/>
                    </a:lnTo>
                    <a:lnTo>
                      <a:pt x="37" y="2641"/>
                    </a:lnTo>
                    <a:lnTo>
                      <a:pt x="21" y="2640"/>
                    </a:lnTo>
                    <a:lnTo>
                      <a:pt x="9" y="2639"/>
                    </a:lnTo>
                    <a:lnTo>
                      <a:pt x="2" y="2639"/>
                    </a:lnTo>
                    <a:lnTo>
                      <a:pt x="0" y="2638"/>
                    </a:lnTo>
                    <a:lnTo>
                      <a:pt x="0" y="10"/>
                    </a:lnTo>
                    <a:lnTo>
                      <a:pt x="2" y="10"/>
                    </a:lnTo>
                    <a:lnTo>
                      <a:pt x="10" y="9"/>
                    </a:lnTo>
                    <a:lnTo>
                      <a:pt x="24" y="8"/>
                    </a:lnTo>
                    <a:lnTo>
                      <a:pt x="42" y="6"/>
                    </a:lnTo>
                    <a:lnTo>
                      <a:pt x="65" y="5"/>
                    </a:lnTo>
                    <a:lnTo>
                      <a:pt x="92" y="4"/>
                    </a:lnTo>
                    <a:lnTo>
                      <a:pt x="123" y="3"/>
                    </a:lnTo>
                    <a:lnTo>
                      <a:pt x="157" y="2"/>
                    </a:lnTo>
                    <a:lnTo>
                      <a:pt x="195" y="1"/>
                    </a:lnTo>
                    <a:lnTo>
                      <a:pt x="235" y="0"/>
                    </a:lnTo>
                    <a:lnTo>
                      <a:pt x="278" y="0"/>
                    </a:lnTo>
                    <a:close/>
                  </a:path>
                </a:pathLst>
              </a:custGeom>
              <a:solidFill>
                <a:srgbClr val="330C00"/>
              </a:solidFill>
              <a:ln w="0">
                <a:solidFill>
                  <a:srgbClr val="330C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6" name="Freeform 8"/>
              <p:cNvSpPr>
                <a:spLocks/>
              </p:cNvSpPr>
              <p:nvPr/>
            </p:nvSpPr>
            <p:spPr bwMode="auto">
              <a:xfrm>
                <a:off x="2270" y="2327"/>
                <a:ext cx="122" cy="76"/>
              </a:xfrm>
              <a:custGeom>
                <a:avLst/>
                <a:gdLst>
                  <a:gd name="T0" fmla="*/ 10 w 607"/>
                  <a:gd name="T1" fmla="*/ 0 h 383"/>
                  <a:gd name="T2" fmla="*/ 21 w 607"/>
                  <a:gd name="T3" fmla="*/ 1 h 383"/>
                  <a:gd name="T4" fmla="*/ 36 w 607"/>
                  <a:gd name="T5" fmla="*/ 1 h 383"/>
                  <a:gd name="T6" fmla="*/ 55 w 607"/>
                  <a:gd name="T7" fmla="*/ 1 h 383"/>
                  <a:gd name="T8" fmla="*/ 76 w 607"/>
                  <a:gd name="T9" fmla="*/ 2 h 383"/>
                  <a:gd name="T10" fmla="*/ 101 w 607"/>
                  <a:gd name="T11" fmla="*/ 4 h 383"/>
                  <a:gd name="T12" fmla="*/ 128 w 607"/>
                  <a:gd name="T13" fmla="*/ 6 h 383"/>
                  <a:gd name="T14" fmla="*/ 157 w 607"/>
                  <a:gd name="T15" fmla="*/ 9 h 383"/>
                  <a:gd name="T16" fmla="*/ 189 w 607"/>
                  <a:gd name="T17" fmla="*/ 13 h 383"/>
                  <a:gd name="T18" fmla="*/ 221 w 607"/>
                  <a:gd name="T19" fmla="*/ 19 h 383"/>
                  <a:gd name="T20" fmla="*/ 253 w 607"/>
                  <a:gd name="T21" fmla="*/ 25 h 383"/>
                  <a:gd name="T22" fmla="*/ 287 w 607"/>
                  <a:gd name="T23" fmla="*/ 33 h 383"/>
                  <a:gd name="T24" fmla="*/ 320 w 607"/>
                  <a:gd name="T25" fmla="*/ 43 h 383"/>
                  <a:gd name="T26" fmla="*/ 354 w 607"/>
                  <a:gd name="T27" fmla="*/ 53 h 383"/>
                  <a:gd name="T28" fmla="*/ 387 w 607"/>
                  <a:gd name="T29" fmla="*/ 65 h 383"/>
                  <a:gd name="T30" fmla="*/ 419 w 607"/>
                  <a:gd name="T31" fmla="*/ 80 h 383"/>
                  <a:gd name="T32" fmla="*/ 450 w 607"/>
                  <a:gd name="T33" fmla="*/ 96 h 383"/>
                  <a:gd name="T34" fmla="*/ 479 w 607"/>
                  <a:gd name="T35" fmla="*/ 114 h 383"/>
                  <a:gd name="T36" fmla="*/ 506 w 607"/>
                  <a:gd name="T37" fmla="*/ 135 h 383"/>
                  <a:gd name="T38" fmla="*/ 531 w 607"/>
                  <a:gd name="T39" fmla="*/ 158 h 383"/>
                  <a:gd name="T40" fmla="*/ 553 w 607"/>
                  <a:gd name="T41" fmla="*/ 183 h 383"/>
                  <a:gd name="T42" fmla="*/ 572 w 607"/>
                  <a:gd name="T43" fmla="*/ 211 h 383"/>
                  <a:gd name="T44" fmla="*/ 586 w 607"/>
                  <a:gd name="T45" fmla="*/ 241 h 383"/>
                  <a:gd name="T46" fmla="*/ 598 w 607"/>
                  <a:gd name="T47" fmla="*/ 274 h 383"/>
                  <a:gd name="T48" fmla="*/ 605 w 607"/>
                  <a:gd name="T49" fmla="*/ 311 h 383"/>
                  <a:gd name="T50" fmla="*/ 607 w 607"/>
                  <a:gd name="T51" fmla="*/ 350 h 383"/>
                  <a:gd name="T52" fmla="*/ 0 w 607"/>
                  <a:gd name="T53" fmla="*/ 383 h 383"/>
                  <a:gd name="T54" fmla="*/ 0 w 607"/>
                  <a:gd name="T55" fmla="*/ 1 h 383"/>
                  <a:gd name="T56" fmla="*/ 3 w 607"/>
                  <a:gd name="T57" fmla="*/ 1 h 383"/>
                  <a:gd name="T58" fmla="*/ 10 w 607"/>
                  <a:gd name="T59"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7" h="383">
                    <a:moveTo>
                      <a:pt x="10" y="0"/>
                    </a:moveTo>
                    <a:lnTo>
                      <a:pt x="21" y="1"/>
                    </a:lnTo>
                    <a:lnTo>
                      <a:pt x="36" y="1"/>
                    </a:lnTo>
                    <a:lnTo>
                      <a:pt x="55" y="1"/>
                    </a:lnTo>
                    <a:lnTo>
                      <a:pt x="76" y="2"/>
                    </a:lnTo>
                    <a:lnTo>
                      <a:pt x="101" y="4"/>
                    </a:lnTo>
                    <a:lnTo>
                      <a:pt x="128" y="6"/>
                    </a:lnTo>
                    <a:lnTo>
                      <a:pt x="157" y="9"/>
                    </a:lnTo>
                    <a:lnTo>
                      <a:pt x="189" y="13"/>
                    </a:lnTo>
                    <a:lnTo>
                      <a:pt x="221" y="19"/>
                    </a:lnTo>
                    <a:lnTo>
                      <a:pt x="253" y="25"/>
                    </a:lnTo>
                    <a:lnTo>
                      <a:pt x="287" y="33"/>
                    </a:lnTo>
                    <a:lnTo>
                      <a:pt x="320" y="43"/>
                    </a:lnTo>
                    <a:lnTo>
                      <a:pt x="354" y="53"/>
                    </a:lnTo>
                    <a:lnTo>
                      <a:pt x="387" y="65"/>
                    </a:lnTo>
                    <a:lnTo>
                      <a:pt x="419" y="80"/>
                    </a:lnTo>
                    <a:lnTo>
                      <a:pt x="450" y="96"/>
                    </a:lnTo>
                    <a:lnTo>
                      <a:pt x="479" y="114"/>
                    </a:lnTo>
                    <a:lnTo>
                      <a:pt x="506" y="135"/>
                    </a:lnTo>
                    <a:lnTo>
                      <a:pt x="531" y="158"/>
                    </a:lnTo>
                    <a:lnTo>
                      <a:pt x="553" y="183"/>
                    </a:lnTo>
                    <a:lnTo>
                      <a:pt x="572" y="211"/>
                    </a:lnTo>
                    <a:lnTo>
                      <a:pt x="586" y="241"/>
                    </a:lnTo>
                    <a:lnTo>
                      <a:pt x="598" y="274"/>
                    </a:lnTo>
                    <a:lnTo>
                      <a:pt x="605" y="311"/>
                    </a:lnTo>
                    <a:lnTo>
                      <a:pt x="607" y="350"/>
                    </a:lnTo>
                    <a:lnTo>
                      <a:pt x="0" y="383"/>
                    </a:lnTo>
                    <a:lnTo>
                      <a:pt x="0" y="1"/>
                    </a:lnTo>
                    <a:lnTo>
                      <a:pt x="3" y="1"/>
                    </a:lnTo>
                    <a:lnTo>
                      <a:pt x="10" y="0"/>
                    </a:lnTo>
                    <a:close/>
                  </a:path>
                </a:pathLst>
              </a:custGeom>
              <a:solidFill>
                <a:srgbClr val="00B497"/>
              </a:solidFill>
              <a:ln w="0">
                <a:solidFill>
                  <a:srgbClr val="00B49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7" name="Freeform 9"/>
              <p:cNvSpPr>
                <a:spLocks/>
              </p:cNvSpPr>
              <p:nvPr/>
            </p:nvSpPr>
            <p:spPr bwMode="auto">
              <a:xfrm>
                <a:off x="2138" y="2327"/>
                <a:ext cx="122" cy="76"/>
              </a:xfrm>
              <a:custGeom>
                <a:avLst/>
                <a:gdLst>
                  <a:gd name="T0" fmla="*/ 598 w 608"/>
                  <a:gd name="T1" fmla="*/ 0 h 383"/>
                  <a:gd name="T2" fmla="*/ 606 w 608"/>
                  <a:gd name="T3" fmla="*/ 1 h 383"/>
                  <a:gd name="T4" fmla="*/ 608 w 608"/>
                  <a:gd name="T5" fmla="*/ 1 h 383"/>
                  <a:gd name="T6" fmla="*/ 608 w 608"/>
                  <a:gd name="T7" fmla="*/ 383 h 383"/>
                  <a:gd name="T8" fmla="*/ 0 w 608"/>
                  <a:gd name="T9" fmla="*/ 350 h 383"/>
                  <a:gd name="T10" fmla="*/ 4 w 608"/>
                  <a:gd name="T11" fmla="*/ 311 h 383"/>
                  <a:gd name="T12" fmla="*/ 10 w 608"/>
                  <a:gd name="T13" fmla="*/ 274 h 383"/>
                  <a:gd name="T14" fmla="*/ 21 w 608"/>
                  <a:gd name="T15" fmla="*/ 241 h 383"/>
                  <a:gd name="T16" fmla="*/ 37 w 608"/>
                  <a:gd name="T17" fmla="*/ 211 h 383"/>
                  <a:gd name="T18" fmla="*/ 55 w 608"/>
                  <a:gd name="T19" fmla="*/ 183 h 383"/>
                  <a:gd name="T20" fmla="*/ 77 w 608"/>
                  <a:gd name="T21" fmla="*/ 158 h 383"/>
                  <a:gd name="T22" fmla="*/ 102 w 608"/>
                  <a:gd name="T23" fmla="*/ 135 h 383"/>
                  <a:gd name="T24" fmla="*/ 129 w 608"/>
                  <a:gd name="T25" fmla="*/ 114 h 383"/>
                  <a:gd name="T26" fmla="*/ 158 w 608"/>
                  <a:gd name="T27" fmla="*/ 96 h 383"/>
                  <a:gd name="T28" fmla="*/ 189 w 608"/>
                  <a:gd name="T29" fmla="*/ 80 h 383"/>
                  <a:gd name="T30" fmla="*/ 221 w 608"/>
                  <a:gd name="T31" fmla="*/ 65 h 383"/>
                  <a:gd name="T32" fmla="*/ 254 w 608"/>
                  <a:gd name="T33" fmla="*/ 53 h 383"/>
                  <a:gd name="T34" fmla="*/ 288 w 608"/>
                  <a:gd name="T35" fmla="*/ 43 h 383"/>
                  <a:gd name="T36" fmla="*/ 321 w 608"/>
                  <a:gd name="T37" fmla="*/ 33 h 383"/>
                  <a:gd name="T38" fmla="*/ 354 w 608"/>
                  <a:gd name="T39" fmla="*/ 25 h 383"/>
                  <a:gd name="T40" fmla="*/ 388 w 608"/>
                  <a:gd name="T41" fmla="*/ 19 h 383"/>
                  <a:gd name="T42" fmla="*/ 420 w 608"/>
                  <a:gd name="T43" fmla="*/ 13 h 383"/>
                  <a:gd name="T44" fmla="*/ 451 w 608"/>
                  <a:gd name="T45" fmla="*/ 9 h 383"/>
                  <a:gd name="T46" fmla="*/ 480 w 608"/>
                  <a:gd name="T47" fmla="*/ 6 h 383"/>
                  <a:gd name="T48" fmla="*/ 507 w 608"/>
                  <a:gd name="T49" fmla="*/ 4 h 383"/>
                  <a:gd name="T50" fmla="*/ 531 w 608"/>
                  <a:gd name="T51" fmla="*/ 2 h 383"/>
                  <a:gd name="T52" fmla="*/ 554 w 608"/>
                  <a:gd name="T53" fmla="*/ 1 h 383"/>
                  <a:gd name="T54" fmla="*/ 572 w 608"/>
                  <a:gd name="T55" fmla="*/ 1 h 383"/>
                  <a:gd name="T56" fmla="*/ 587 w 608"/>
                  <a:gd name="T57" fmla="*/ 1 h 383"/>
                  <a:gd name="T58" fmla="*/ 598 w 608"/>
                  <a:gd name="T59"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8" h="383">
                    <a:moveTo>
                      <a:pt x="598" y="0"/>
                    </a:moveTo>
                    <a:lnTo>
                      <a:pt x="606" y="1"/>
                    </a:lnTo>
                    <a:lnTo>
                      <a:pt x="608" y="1"/>
                    </a:lnTo>
                    <a:lnTo>
                      <a:pt x="608" y="383"/>
                    </a:lnTo>
                    <a:lnTo>
                      <a:pt x="0" y="350"/>
                    </a:lnTo>
                    <a:lnTo>
                      <a:pt x="4" y="311"/>
                    </a:lnTo>
                    <a:lnTo>
                      <a:pt x="10" y="274"/>
                    </a:lnTo>
                    <a:lnTo>
                      <a:pt x="21" y="241"/>
                    </a:lnTo>
                    <a:lnTo>
                      <a:pt x="37" y="211"/>
                    </a:lnTo>
                    <a:lnTo>
                      <a:pt x="55" y="183"/>
                    </a:lnTo>
                    <a:lnTo>
                      <a:pt x="77" y="158"/>
                    </a:lnTo>
                    <a:lnTo>
                      <a:pt x="102" y="135"/>
                    </a:lnTo>
                    <a:lnTo>
                      <a:pt x="129" y="114"/>
                    </a:lnTo>
                    <a:lnTo>
                      <a:pt x="158" y="96"/>
                    </a:lnTo>
                    <a:lnTo>
                      <a:pt x="189" y="80"/>
                    </a:lnTo>
                    <a:lnTo>
                      <a:pt x="221" y="65"/>
                    </a:lnTo>
                    <a:lnTo>
                      <a:pt x="254" y="53"/>
                    </a:lnTo>
                    <a:lnTo>
                      <a:pt x="288" y="43"/>
                    </a:lnTo>
                    <a:lnTo>
                      <a:pt x="321" y="33"/>
                    </a:lnTo>
                    <a:lnTo>
                      <a:pt x="354" y="25"/>
                    </a:lnTo>
                    <a:lnTo>
                      <a:pt x="388" y="19"/>
                    </a:lnTo>
                    <a:lnTo>
                      <a:pt x="420" y="13"/>
                    </a:lnTo>
                    <a:lnTo>
                      <a:pt x="451" y="9"/>
                    </a:lnTo>
                    <a:lnTo>
                      <a:pt x="480" y="6"/>
                    </a:lnTo>
                    <a:lnTo>
                      <a:pt x="507" y="4"/>
                    </a:lnTo>
                    <a:lnTo>
                      <a:pt x="531" y="2"/>
                    </a:lnTo>
                    <a:lnTo>
                      <a:pt x="554" y="1"/>
                    </a:lnTo>
                    <a:lnTo>
                      <a:pt x="572" y="1"/>
                    </a:lnTo>
                    <a:lnTo>
                      <a:pt x="587" y="1"/>
                    </a:lnTo>
                    <a:lnTo>
                      <a:pt x="598" y="0"/>
                    </a:lnTo>
                    <a:close/>
                  </a:path>
                </a:pathLst>
              </a:custGeom>
              <a:solidFill>
                <a:srgbClr val="00B497"/>
              </a:solidFill>
              <a:ln w="0">
                <a:solidFill>
                  <a:srgbClr val="00B49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8" name="Rectangle 10"/>
              <p:cNvSpPr>
                <a:spLocks noChangeArrowheads="1"/>
              </p:cNvSpPr>
              <p:nvPr/>
            </p:nvSpPr>
            <p:spPr bwMode="auto">
              <a:xfrm>
                <a:off x="2217" y="2327"/>
                <a:ext cx="96" cy="108"/>
              </a:xfrm>
              <a:prstGeom prst="rect">
                <a:avLst/>
              </a:prstGeom>
              <a:solidFill>
                <a:srgbClr val="FDCC9B"/>
              </a:solidFill>
              <a:ln w="0">
                <a:solidFill>
                  <a:srgbClr val="FDCC9B"/>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9" name="Freeform 11"/>
              <p:cNvSpPr>
                <a:spLocks/>
              </p:cNvSpPr>
              <p:nvPr/>
            </p:nvSpPr>
            <p:spPr bwMode="auto">
              <a:xfrm>
                <a:off x="2217" y="2327"/>
                <a:ext cx="96" cy="33"/>
              </a:xfrm>
              <a:custGeom>
                <a:avLst/>
                <a:gdLst>
                  <a:gd name="T0" fmla="*/ 0 w 483"/>
                  <a:gd name="T1" fmla="*/ 0 h 167"/>
                  <a:gd name="T2" fmla="*/ 483 w 483"/>
                  <a:gd name="T3" fmla="*/ 0 h 167"/>
                  <a:gd name="T4" fmla="*/ 483 w 483"/>
                  <a:gd name="T5" fmla="*/ 163 h 167"/>
                  <a:gd name="T6" fmla="*/ 431 w 483"/>
                  <a:gd name="T7" fmla="*/ 166 h 167"/>
                  <a:gd name="T8" fmla="*/ 381 w 483"/>
                  <a:gd name="T9" fmla="*/ 167 h 167"/>
                  <a:gd name="T10" fmla="*/ 334 w 483"/>
                  <a:gd name="T11" fmla="*/ 164 h 167"/>
                  <a:gd name="T12" fmla="*/ 290 w 483"/>
                  <a:gd name="T13" fmla="*/ 160 h 167"/>
                  <a:gd name="T14" fmla="*/ 247 w 483"/>
                  <a:gd name="T15" fmla="*/ 153 h 167"/>
                  <a:gd name="T16" fmla="*/ 206 w 483"/>
                  <a:gd name="T17" fmla="*/ 144 h 167"/>
                  <a:gd name="T18" fmla="*/ 170 w 483"/>
                  <a:gd name="T19" fmla="*/ 135 h 167"/>
                  <a:gd name="T20" fmla="*/ 136 w 483"/>
                  <a:gd name="T21" fmla="*/ 125 h 167"/>
                  <a:gd name="T22" fmla="*/ 106 w 483"/>
                  <a:gd name="T23" fmla="*/ 113 h 167"/>
                  <a:gd name="T24" fmla="*/ 79 w 483"/>
                  <a:gd name="T25" fmla="*/ 103 h 167"/>
                  <a:gd name="T26" fmla="*/ 56 w 483"/>
                  <a:gd name="T27" fmla="*/ 92 h 167"/>
                  <a:gd name="T28" fmla="*/ 36 w 483"/>
                  <a:gd name="T29" fmla="*/ 83 h 167"/>
                  <a:gd name="T30" fmla="*/ 21 w 483"/>
                  <a:gd name="T31" fmla="*/ 75 h 167"/>
                  <a:gd name="T32" fmla="*/ 9 w 483"/>
                  <a:gd name="T33" fmla="*/ 69 h 167"/>
                  <a:gd name="T34" fmla="*/ 2 w 483"/>
                  <a:gd name="T35" fmla="*/ 64 h 167"/>
                  <a:gd name="T36" fmla="*/ 0 w 483"/>
                  <a:gd name="T37" fmla="*/ 63 h 167"/>
                  <a:gd name="T38" fmla="*/ 0 w 483"/>
                  <a:gd name="T3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3" h="167">
                    <a:moveTo>
                      <a:pt x="0" y="0"/>
                    </a:moveTo>
                    <a:lnTo>
                      <a:pt x="483" y="0"/>
                    </a:lnTo>
                    <a:lnTo>
                      <a:pt x="483" y="163"/>
                    </a:lnTo>
                    <a:lnTo>
                      <a:pt x="431" y="166"/>
                    </a:lnTo>
                    <a:lnTo>
                      <a:pt x="381" y="167"/>
                    </a:lnTo>
                    <a:lnTo>
                      <a:pt x="334" y="164"/>
                    </a:lnTo>
                    <a:lnTo>
                      <a:pt x="290" y="160"/>
                    </a:lnTo>
                    <a:lnTo>
                      <a:pt x="247" y="153"/>
                    </a:lnTo>
                    <a:lnTo>
                      <a:pt x="206" y="144"/>
                    </a:lnTo>
                    <a:lnTo>
                      <a:pt x="170" y="135"/>
                    </a:lnTo>
                    <a:lnTo>
                      <a:pt x="136" y="125"/>
                    </a:lnTo>
                    <a:lnTo>
                      <a:pt x="106" y="113"/>
                    </a:lnTo>
                    <a:lnTo>
                      <a:pt x="79" y="103"/>
                    </a:lnTo>
                    <a:lnTo>
                      <a:pt x="56" y="92"/>
                    </a:lnTo>
                    <a:lnTo>
                      <a:pt x="36" y="83"/>
                    </a:lnTo>
                    <a:lnTo>
                      <a:pt x="21" y="75"/>
                    </a:lnTo>
                    <a:lnTo>
                      <a:pt x="9" y="69"/>
                    </a:lnTo>
                    <a:lnTo>
                      <a:pt x="2" y="64"/>
                    </a:lnTo>
                    <a:lnTo>
                      <a:pt x="0" y="63"/>
                    </a:lnTo>
                    <a:lnTo>
                      <a:pt x="0"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1" name="Freeform 12"/>
              <p:cNvSpPr>
                <a:spLocks/>
              </p:cNvSpPr>
              <p:nvPr/>
            </p:nvSpPr>
            <p:spPr bwMode="auto">
              <a:xfrm>
                <a:off x="2031" y="2105"/>
                <a:ext cx="94" cy="108"/>
              </a:xfrm>
              <a:custGeom>
                <a:avLst/>
                <a:gdLst>
                  <a:gd name="T0" fmla="*/ 235 w 471"/>
                  <a:gd name="T1" fmla="*/ 0 h 537"/>
                  <a:gd name="T2" fmla="*/ 270 w 471"/>
                  <a:gd name="T3" fmla="*/ 3 h 537"/>
                  <a:gd name="T4" fmla="*/ 303 w 471"/>
                  <a:gd name="T5" fmla="*/ 11 h 537"/>
                  <a:gd name="T6" fmla="*/ 335 w 471"/>
                  <a:gd name="T7" fmla="*/ 25 h 537"/>
                  <a:gd name="T8" fmla="*/ 363 w 471"/>
                  <a:gd name="T9" fmla="*/ 44 h 537"/>
                  <a:gd name="T10" fmla="*/ 390 w 471"/>
                  <a:gd name="T11" fmla="*/ 65 h 537"/>
                  <a:gd name="T12" fmla="*/ 413 w 471"/>
                  <a:gd name="T13" fmla="*/ 92 h 537"/>
                  <a:gd name="T14" fmla="*/ 433 w 471"/>
                  <a:gd name="T15" fmla="*/ 123 h 537"/>
                  <a:gd name="T16" fmla="*/ 449 w 471"/>
                  <a:gd name="T17" fmla="*/ 156 h 537"/>
                  <a:gd name="T18" fmla="*/ 461 w 471"/>
                  <a:gd name="T19" fmla="*/ 191 h 537"/>
                  <a:gd name="T20" fmla="*/ 468 w 471"/>
                  <a:gd name="T21" fmla="*/ 229 h 537"/>
                  <a:gd name="T22" fmla="*/ 471 w 471"/>
                  <a:gd name="T23" fmla="*/ 269 h 537"/>
                  <a:gd name="T24" fmla="*/ 468 w 471"/>
                  <a:gd name="T25" fmla="*/ 309 h 537"/>
                  <a:gd name="T26" fmla="*/ 461 w 471"/>
                  <a:gd name="T27" fmla="*/ 346 h 537"/>
                  <a:gd name="T28" fmla="*/ 449 w 471"/>
                  <a:gd name="T29" fmla="*/ 382 h 537"/>
                  <a:gd name="T30" fmla="*/ 433 w 471"/>
                  <a:gd name="T31" fmla="*/ 415 h 537"/>
                  <a:gd name="T32" fmla="*/ 413 w 471"/>
                  <a:gd name="T33" fmla="*/ 445 h 537"/>
                  <a:gd name="T34" fmla="*/ 390 w 471"/>
                  <a:gd name="T35" fmla="*/ 472 h 537"/>
                  <a:gd name="T36" fmla="*/ 363 w 471"/>
                  <a:gd name="T37" fmla="*/ 495 h 537"/>
                  <a:gd name="T38" fmla="*/ 335 w 471"/>
                  <a:gd name="T39" fmla="*/ 512 h 537"/>
                  <a:gd name="T40" fmla="*/ 303 w 471"/>
                  <a:gd name="T41" fmla="*/ 526 h 537"/>
                  <a:gd name="T42" fmla="*/ 270 w 471"/>
                  <a:gd name="T43" fmla="*/ 534 h 537"/>
                  <a:gd name="T44" fmla="*/ 235 w 471"/>
                  <a:gd name="T45" fmla="*/ 537 h 537"/>
                  <a:gd name="T46" fmla="*/ 200 w 471"/>
                  <a:gd name="T47" fmla="*/ 534 h 537"/>
                  <a:gd name="T48" fmla="*/ 167 w 471"/>
                  <a:gd name="T49" fmla="*/ 526 h 537"/>
                  <a:gd name="T50" fmla="*/ 136 w 471"/>
                  <a:gd name="T51" fmla="*/ 512 h 537"/>
                  <a:gd name="T52" fmla="*/ 107 w 471"/>
                  <a:gd name="T53" fmla="*/ 495 h 537"/>
                  <a:gd name="T54" fmla="*/ 81 w 471"/>
                  <a:gd name="T55" fmla="*/ 472 h 537"/>
                  <a:gd name="T56" fmla="*/ 58 w 471"/>
                  <a:gd name="T57" fmla="*/ 445 h 537"/>
                  <a:gd name="T58" fmla="*/ 38 w 471"/>
                  <a:gd name="T59" fmla="*/ 415 h 537"/>
                  <a:gd name="T60" fmla="*/ 21 w 471"/>
                  <a:gd name="T61" fmla="*/ 382 h 537"/>
                  <a:gd name="T62" fmla="*/ 10 w 471"/>
                  <a:gd name="T63" fmla="*/ 346 h 537"/>
                  <a:gd name="T64" fmla="*/ 3 w 471"/>
                  <a:gd name="T65" fmla="*/ 309 h 537"/>
                  <a:gd name="T66" fmla="*/ 0 w 471"/>
                  <a:gd name="T67" fmla="*/ 269 h 537"/>
                  <a:gd name="T68" fmla="*/ 3 w 471"/>
                  <a:gd name="T69" fmla="*/ 229 h 537"/>
                  <a:gd name="T70" fmla="*/ 10 w 471"/>
                  <a:gd name="T71" fmla="*/ 191 h 537"/>
                  <a:gd name="T72" fmla="*/ 21 w 471"/>
                  <a:gd name="T73" fmla="*/ 156 h 537"/>
                  <a:gd name="T74" fmla="*/ 38 w 471"/>
                  <a:gd name="T75" fmla="*/ 123 h 537"/>
                  <a:gd name="T76" fmla="*/ 58 w 471"/>
                  <a:gd name="T77" fmla="*/ 92 h 537"/>
                  <a:gd name="T78" fmla="*/ 81 w 471"/>
                  <a:gd name="T79" fmla="*/ 65 h 537"/>
                  <a:gd name="T80" fmla="*/ 107 w 471"/>
                  <a:gd name="T81" fmla="*/ 44 h 537"/>
                  <a:gd name="T82" fmla="*/ 136 w 471"/>
                  <a:gd name="T83" fmla="*/ 25 h 537"/>
                  <a:gd name="T84" fmla="*/ 167 w 471"/>
                  <a:gd name="T85" fmla="*/ 11 h 537"/>
                  <a:gd name="T86" fmla="*/ 200 w 471"/>
                  <a:gd name="T87" fmla="*/ 3 h 537"/>
                  <a:gd name="T88" fmla="*/ 235 w 471"/>
                  <a:gd name="T89"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1" h="537">
                    <a:moveTo>
                      <a:pt x="235" y="0"/>
                    </a:moveTo>
                    <a:lnTo>
                      <a:pt x="270" y="3"/>
                    </a:lnTo>
                    <a:lnTo>
                      <a:pt x="303" y="11"/>
                    </a:lnTo>
                    <a:lnTo>
                      <a:pt x="335" y="25"/>
                    </a:lnTo>
                    <a:lnTo>
                      <a:pt x="363" y="44"/>
                    </a:lnTo>
                    <a:lnTo>
                      <a:pt x="390" y="65"/>
                    </a:lnTo>
                    <a:lnTo>
                      <a:pt x="413" y="92"/>
                    </a:lnTo>
                    <a:lnTo>
                      <a:pt x="433" y="123"/>
                    </a:lnTo>
                    <a:lnTo>
                      <a:pt x="449" y="156"/>
                    </a:lnTo>
                    <a:lnTo>
                      <a:pt x="461" y="191"/>
                    </a:lnTo>
                    <a:lnTo>
                      <a:pt x="468" y="229"/>
                    </a:lnTo>
                    <a:lnTo>
                      <a:pt x="471" y="269"/>
                    </a:lnTo>
                    <a:lnTo>
                      <a:pt x="468" y="309"/>
                    </a:lnTo>
                    <a:lnTo>
                      <a:pt x="461" y="346"/>
                    </a:lnTo>
                    <a:lnTo>
                      <a:pt x="449" y="382"/>
                    </a:lnTo>
                    <a:lnTo>
                      <a:pt x="433" y="415"/>
                    </a:lnTo>
                    <a:lnTo>
                      <a:pt x="413" y="445"/>
                    </a:lnTo>
                    <a:lnTo>
                      <a:pt x="390" y="472"/>
                    </a:lnTo>
                    <a:lnTo>
                      <a:pt x="363" y="495"/>
                    </a:lnTo>
                    <a:lnTo>
                      <a:pt x="335" y="512"/>
                    </a:lnTo>
                    <a:lnTo>
                      <a:pt x="303" y="526"/>
                    </a:lnTo>
                    <a:lnTo>
                      <a:pt x="270" y="534"/>
                    </a:lnTo>
                    <a:lnTo>
                      <a:pt x="235" y="537"/>
                    </a:lnTo>
                    <a:lnTo>
                      <a:pt x="200" y="534"/>
                    </a:lnTo>
                    <a:lnTo>
                      <a:pt x="167" y="526"/>
                    </a:lnTo>
                    <a:lnTo>
                      <a:pt x="136" y="512"/>
                    </a:lnTo>
                    <a:lnTo>
                      <a:pt x="107" y="495"/>
                    </a:lnTo>
                    <a:lnTo>
                      <a:pt x="81" y="472"/>
                    </a:lnTo>
                    <a:lnTo>
                      <a:pt x="58" y="445"/>
                    </a:lnTo>
                    <a:lnTo>
                      <a:pt x="38" y="415"/>
                    </a:lnTo>
                    <a:lnTo>
                      <a:pt x="21" y="382"/>
                    </a:lnTo>
                    <a:lnTo>
                      <a:pt x="10" y="346"/>
                    </a:lnTo>
                    <a:lnTo>
                      <a:pt x="3" y="309"/>
                    </a:lnTo>
                    <a:lnTo>
                      <a:pt x="0" y="269"/>
                    </a:lnTo>
                    <a:lnTo>
                      <a:pt x="3" y="229"/>
                    </a:lnTo>
                    <a:lnTo>
                      <a:pt x="10" y="191"/>
                    </a:lnTo>
                    <a:lnTo>
                      <a:pt x="21" y="156"/>
                    </a:lnTo>
                    <a:lnTo>
                      <a:pt x="38" y="123"/>
                    </a:lnTo>
                    <a:lnTo>
                      <a:pt x="58" y="92"/>
                    </a:lnTo>
                    <a:lnTo>
                      <a:pt x="81" y="65"/>
                    </a:lnTo>
                    <a:lnTo>
                      <a:pt x="107" y="44"/>
                    </a:lnTo>
                    <a:lnTo>
                      <a:pt x="136" y="25"/>
                    </a:lnTo>
                    <a:lnTo>
                      <a:pt x="167" y="11"/>
                    </a:lnTo>
                    <a:lnTo>
                      <a:pt x="200" y="3"/>
                    </a:lnTo>
                    <a:lnTo>
                      <a:pt x="235"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2" name="Freeform 13"/>
              <p:cNvSpPr>
                <a:spLocks/>
              </p:cNvSpPr>
              <p:nvPr/>
            </p:nvSpPr>
            <p:spPr bwMode="auto">
              <a:xfrm>
                <a:off x="2405" y="2105"/>
                <a:ext cx="94" cy="108"/>
              </a:xfrm>
              <a:custGeom>
                <a:avLst/>
                <a:gdLst>
                  <a:gd name="T0" fmla="*/ 236 w 471"/>
                  <a:gd name="T1" fmla="*/ 0 h 537"/>
                  <a:gd name="T2" fmla="*/ 270 w 471"/>
                  <a:gd name="T3" fmla="*/ 3 h 537"/>
                  <a:gd name="T4" fmla="*/ 304 w 471"/>
                  <a:gd name="T5" fmla="*/ 11 h 537"/>
                  <a:gd name="T6" fmla="*/ 335 w 471"/>
                  <a:gd name="T7" fmla="*/ 25 h 537"/>
                  <a:gd name="T8" fmla="*/ 364 w 471"/>
                  <a:gd name="T9" fmla="*/ 44 h 537"/>
                  <a:gd name="T10" fmla="*/ 391 w 471"/>
                  <a:gd name="T11" fmla="*/ 65 h 537"/>
                  <a:gd name="T12" fmla="*/ 414 w 471"/>
                  <a:gd name="T13" fmla="*/ 92 h 537"/>
                  <a:gd name="T14" fmla="*/ 433 w 471"/>
                  <a:gd name="T15" fmla="*/ 123 h 537"/>
                  <a:gd name="T16" fmla="*/ 449 w 471"/>
                  <a:gd name="T17" fmla="*/ 156 h 537"/>
                  <a:gd name="T18" fmla="*/ 461 w 471"/>
                  <a:gd name="T19" fmla="*/ 191 h 537"/>
                  <a:gd name="T20" fmla="*/ 469 w 471"/>
                  <a:gd name="T21" fmla="*/ 229 h 537"/>
                  <a:gd name="T22" fmla="*/ 471 w 471"/>
                  <a:gd name="T23" fmla="*/ 269 h 537"/>
                  <a:gd name="T24" fmla="*/ 469 w 471"/>
                  <a:gd name="T25" fmla="*/ 309 h 537"/>
                  <a:gd name="T26" fmla="*/ 461 w 471"/>
                  <a:gd name="T27" fmla="*/ 346 h 537"/>
                  <a:gd name="T28" fmla="*/ 449 w 471"/>
                  <a:gd name="T29" fmla="*/ 382 h 537"/>
                  <a:gd name="T30" fmla="*/ 433 w 471"/>
                  <a:gd name="T31" fmla="*/ 415 h 537"/>
                  <a:gd name="T32" fmla="*/ 414 w 471"/>
                  <a:gd name="T33" fmla="*/ 445 h 537"/>
                  <a:gd name="T34" fmla="*/ 391 w 471"/>
                  <a:gd name="T35" fmla="*/ 472 h 537"/>
                  <a:gd name="T36" fmla="*/ 364 w 471"/>
                  <a:gd name="T37" fmla="*/ 495 h 537"/>
                  <a:gd name="T38" fmla="*/ 335 w 471"/>
                  <a:gd name="T39" fmla="*/ 512 h 537"/>
                  <a:gd name="T40" fmla="*/ 304 w 471"/>
                  <a:gd name="T41" fmla="*/ 526 h 537"/>
                  <a:gd name="T42" fmla="*/ 270 w 471"/>
                  <a:gd name="T43" fmla="*/ 534 h 537"/>
                  <a:gd name="T44" fmla="*/ 236 w 471"/>
                  <a:gd name="T45" fmla="*/ 537 h 537"/>
                  <a:gd name="T46" fmla="*/ 201 w 471"/>
                  <a:gd name="T47" fmla="*/ 534 h 537"/>
                  <a:gd name="T48" fmla="*/ 168 w 471"/>
                  <a:gd name="T49" fmla="*/ 526 h 537"/>
                  <a:gd name="T50" fmla="*/ 136 w 471"/>
                  <a:gd name="T51" fmla="*/ 512 h 537"/>
                  <a:gd name="T52" fmla="*/ 107 w 471"/>
                  <a:gd name="T53" fmla="*/ 495 h 537"/>
                  <a:gd name="T54" fmla="*/ 81 w 471"/>
                  <a:gd name="T55" fmla="*/ 472 h 537"/>
                  <a:gd name="T56" fmla="*/ 59 w 471"/>
                  <a:gd name="T57" fmla="*/ 445 h 537"/>
                  <a:gd name="T58" fmla="*/ 39 w 471"/>
                  <a:gd name="T59" fmla="*/ 415 h 537"/>
                  <a:gd name="T60" fmla="*/ 22 w 471"/>
                  <a:gd name="T61" fmla="*/ 382 h 537"/>
                  <a:gd name="T62" fmla="*/ 11 w 471"/>
                  <a:gd name="T63" fmla="*/ 346 h 537"/>
                  <a:gd name="T64" fmla="*/ 3 w 471"/>
                  <a:gd name="T65" fmla="*/ 309 h 537"/>
                  <a:gd name="T66" fmla="*/ 0 w 471"/>
                  <a:gd name="T67" fmla="*/ 269 h 537"/>
                  <a:gd name="T68" fmla="*/ 3 w 471"/>
                  <a:gd name="T69" fmla="*/ 229 h 537"/>
                  <a:gd name="T70" fmla="*/ 11 w 471"/>
                  <a:gd name="T71" fmla="*/ 191 h 537"/>
                  <a:gd name="T72" fmla="*/ 22 w 471"/>
                  <a:gd name="T73" fmla="*/ 156 h 537"/>
                  <a:gd name="T74" fmla="*/ 39 w 471"/>
                  <a:gd name="T75" fmla="*/ 123 h 537"/>
                  <a:gd name="T76" fmla="*/ 59 w 471"/>
                  <a:gd name="T77" fmla="*/ 92 h 537"/>
                  <a:gd name="T78" fmla="*/ 81 w 471"/>
                  <a:gd name="T79" fmla="*/ 65 h 537"/>
                  <a:gd name="T80" fmla="*/ 107 w 471"/>
                  <a:gd name="T81" fmla="*/ 44 h 537"/>
                  <a:gd name="T82" fmla="*/ 136 w 471"/>
                  <a:gd name="T83" fmla="*/ 25 h 537"/>
                  <a:gd name="T84" fmla="*/ 168 w 471"/>
                  <a:gd name="T85" fmla="*/ 11 h 537"/>
                  <a:gd name="T86" fmla="*/ 201 w 471"/>
                  <a:gd name="T87" fmla="*/ 3 h 537"/>
                  <a:gd name="T88" fmla="*/ 236 w 471"/>
                  <a:gd name="T89"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1" h="537">
                    <a:moveTo>
                      <a:pt x="236" y="0"/>
                    </a:moveTo>
                    <a:lnTo>
                      <a:pt x="270" y="3"/>
                    </a:lnTo>
                    <a:lnTo>
                      <a:pt x="304" y="11"/>
                    </a:lnTo>
                    <a:lnTo>
                      <a:pt x="335" y="25"/>
                    </a:lnTo>
                    <a:lnTo>
                      <a:pt x="364" y="44"/>
                    </a:lnTo>
                    <a:lnTo>
                      <a:pt x="391" y="65"/>
                    </a:lnTo>
                    <a:lnTo>
                      <a:pt x="414" y="92"/>
                    </a:lnTo>
                    <a:lnTo>
                      <a:pt x="433" y="123"/>
                    </a:lnTo>
                    <a:lnTo>
                      <a:pt x="449" y="156"/>
                    </a:lnTo>
                    <a:lnTo>
                      <a:pt x="461" y="191"/>
                    </a:lnTo>
                    <a:lnTo>
                      <a:pt x="469" y="229"/>
                    </a:lnTo>
                    <a:lnTo>
                      <a:pt x="471" y="269"/>
                    </a:lnTo>
                    <a:lnTo>
                      <a:pt x="469" y="309"/>
                    </a:lnTo>
                    <a:lnTo>
                      <a:pt x="461" y="346"/>
                    </a:lnTo>
                    <a:lnTo>
                      <a:pt x="449" y="382"/>
                    </a:lnTo>
                    <a:lnTo>
                      <a:pt x="433" y="415"/>
                    </a:lnTo>
                    <a:lnTo>
                      <a:pt x="414" y="445"/>
                    </a:lnTo>
                    <a:lnTo>
                      <a:pt x="391" y="472"/>
                    </a:lnTo>
                    <a:lnTo>
                      <a:pt x="364" y="495"/>
                    </a:lnTo>
                    <a:lnTo>
                      <a:pt x="335" y="512"/>
                    </a:lnTo>
                    <a:lnTo>
                      <a:pt x="304" y="526"/>
                    </a:lnTo>
                    <a:lnTo>
                      <a:pt x="270" y="534"/>
                    </a:lnTo>
                    <a:lnTo>
                      <a:pt x="236" y="537"/>
                    </a:lnTo>
                    <a:lnTo>
                      <a:pt x="201" y="534"/>
                    </a:lnTo>
                    <a:lnTo>
                      <a:pt x="168" y="526"/>
                    </a:lnTo>
                    <a:lnTo>
                      <a:pt x="136" y="512"/>
                    </a:lnTo>
                    <a:lnTo>
                      <a:pt x="107" y="495"/>
                    </a:lnTo>
                    <a:lnTo>
                      <a:pt x="81" y="472"/>
                    </a:lnTo>
                    <a:lnTo>
                      <a:pt x="59" y="445"/>
                    </a:lnTo>
                    <a:lnTo>
                      <a:pt x="39" y="415"/>
                    </a:lnTo>
                    <a:lnTo>
                      <a:pt x="22" y="382"/>
                    </a:lnTo>
                    <a:lnTo>
                      <a:pt x="11" y="346"/>
                    </a:lnTo>
                    <a:lnTo>
                      <a:pt x="3" y="309"/>
                    </a:lnTo>
                    <a:lnTo>
                      <a:pt x="0" y="269"/>
                    </a:lnTo>
                    <a:lnTo>
                      <a:pt x="3" y="229"/>
                    </a:lnTo>
                    <a:lnTo>
                      <a:pt x="11" y="191"/>
                    </a:lnTo>
                    <a:lnTo>
                      <a:pt x="22" y="156"/>
                    </a:lnTo>
                    <a:lnTo>
                      <a:pt x="39" y="123"/>
                    </a:lnTo>
                    <a:lnTo>
                      <a:pt x="59" y="92"/>
                    </a:lnTo>
                    <a:lnTo>
                      <a:pt x="81" y="65"/>
                    </a:lnTo>
                    <a:lnTo>
                      <a:pt x="107" y="44"/>
                    </a:lnTo>
                    <a:lnTo>
                      <a:pt x="136" y="25"/>
                    </a:lnTo>
                    <a:lnTo>
                      <a:pt x="168" y="11"/>
                    </a:lnTo>
                    <a:lnTo>
                      <a:pt x="201" y="3"/>
                    </a:lnTo>
                    <a:lnTo>
                      <a:pt x="236"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3" name="Freeform 14"/>
              <p:cNvSpPr>
                <a:spLocks/>
              </p:cNvSpPr>
              <p:nvPr/>
            </p:nvSpPr>
            <p:spPr bwMode="auto">
              <a:xfrm>
                <a:off x="2078" y="1919"/>
                <a:ext cx="374" cy="425"/>
              </a:xfrm>
              <a:custGeom>
                <a:avLst/>
                <a:gdLst>
                  <a:gd name="T0" fmla="*/ 1023 w 1874"/>
                  <a:gd name="T1" fmla="*/ 1 h 2124"/>
                  <a:gd name="T2" fmla="*/ 1182 w 1874"/>
                  <a:gd name="T3" fmla="*/ 15 h 2124"/>
                  <a:gd name="T4" fmla="*/ 1323 w 1874"/>
                  <a:gd name="T5" fmla="*/ 42 h 2124"/>
                  <a:gd name="T6" fmla="*/ 1447 w 1874"/>
                  <a:gd name="T7" fmla="*/ 82 h 2124"/>
                  <a:gd name="T8" fmla="*/ 1555 w 1874"/>
                  <a:gd name="T9" fmla="*/ 133 h 2124"/>
                  <a:gd name="T10" fmla="*/ 1648 w 1874"/>
                  <a:gd name="T11" fmla="*/ 194 h 2124"/>
                  <a:gd name="T12" fmla="*/ 1723 w 1874"/>
                  <a:gd name="T13" fmla="*/ 265 h 2124"/>
                  <a:gd name="T14" fmla="*/ 1783 w 1874"/>
                  <a:gd name="T15" fmla="*/ 345 h 2124"/>
                  <a:gd name="T16" fmla="*/ 1827 w 1874"/>
                  <a:gd name="T17" fmla="*/ 434 h 2124"/>
                  <a:gd name="T18" fmla="*/ 1856 w 1874"/>
                  <a:gd name="T19" fmla="*/ 530 h 2124"/>
                  <a:gd name="T20" fmla="*/ 1871 w 1874"/>
                  <a:gd name="T21" fmla="*/ 632 h 2124"/>
                  <a:gd name="T22" fmla="*/ 1873 w 1874"/>
                  <a:gd name="T23" fmla="*/ 716 h 2124"/>
                  <a:gd name="T24" fmla="*/ 1873 w 1874"/>
                  <a:gd name="T25" fmla="*/ 784 h 2124"/>
                  <a:gd name="T26" fmla="*/ 1874 w 1874"/>
                  <a:gd name="T27" fmla="*/ 860 h 2124"/>
                  <a:gd name="T28" fmla="*/ 1873 w 1874"/>
                  <a:gd name="T29" fmla="*/ 943 h 2124"/>
                  <a:gd name="T30" fmla="*/ 1870 w 1874"/>
                  <a:gd name="T31" fmla="*/ 1032 h 2124"/>
                  <a:gd name="T32" fmla="*/ 1865 w 1874"/>
                  <a:gd name="T33" fmla="*/ 1123 h 2124"/>
                  <a:gd name="T34" fmla="*/ 1855 w 1874"/>
                  <a:gd name="T35" fmla="*/ 1218 h 2124"/>
                  <a:gd name="T36" fmla="*/ 1841 w 1874"/>
                  <a:gd name="T37" fmla="*/ 1315 h 2124"/>
                  <a:gd name="T38" fmla="*/ 1822 w 1874"/>
                  <a:gd name="T39" fmla="*/ 1411 h 2124"/>
                  <a:gd name="T40" fmla="*/ 1796 w 1874"/>
                  <a:gd name="T41" fmla="*/ 1507 h 2124"/>
                  <a:gd name="T42" fmla="*/ 1764 w 1874"/>
                  <a:gd name="T43" fmla="*/ 1599 h 2124"/>
                  <a:gd name="T44" fmla="*/ 1724 w 1874"/>
                  <a:gd name="T45" fmla="*/ 1689 h 2124"/>
                  <a:gd name="T46" fmla="*/ 1674 w 1874"/>
                  <a:gd name="T47" fmla="*/ 1774 h 2124"/>
                  <a:gd name="T48" fmla="*/ 1616 w 1874"/>
                  <a:gd name="T49" fmla="*/ 1852 h 2124"/>
                  <a:gd name="T50" fmla="*/ 1546 w 1874"/>
                  <a:gd name="T51" fmla="*/ 1923 h 2124"/>
                  <a:gd name="T52" fmla="*/ 1465 w 1874"/>
                  <a:gd name="T53" fmla="*/ 1985 h 2124"/>
                  <a:gd name="T54" fmla="*/ 1372 w 1874"/>
                  <a:gd name="T55" fmla="*/ 2038 h 2124"/>
                  <a:gd name="T56" fmla="*/ 1266 w 1874"/>
                  <a:gd name="T57" fmla="*/ 2078 h 2124"/>
                  <a:gd name="T58" fmla="*/ 1145 w 1874"/>
                  <a:gd name="T59" fmla="*/ 2108 h 2124"/>
                  <a:gd name="T60" fmla="*/ 1010 w 1874"/>
                  <a:gd name="T61" fmla="*/ 2122 h 2124"/>
                  <a:gd name="T62" fmla="*/ 864 w 1874"/>
                  <a:gd name="T63" fmla="*/ 2122 h 2124"/>
                  <a:gd name="T64" fmla="*/ 729 w 1874"/>
                  <a:gd name="T65" fmla="*/ 2108 h 2124"/>
                  <a:gd name="T66" fmla="*/ 609 w 1874"/>
                  <a:gd name="T67" fmla="*/ 2078 h 2124"/>
                  <a:gd name="T68" fmla="*/ 503 w 1874"/>
                  <a:gd name="T69" fmla="*/ 2038 h 2124"/>
                  <a:gd name="T70" fmla="*/ 409 w 1874"/>
                  <a:gd name="T71" fmla="*/ 1985 h 2124"/>
                  <a:gd name="T72" fmla="*/ 328 w 1874"/>
                  <a:gd name="T73" fmla="*/ 1923 h 2124"/>
                  <a:gd name="T74" fmla="*/ 259 w 1874"/>
                  <a:gd name="T75" fmla="*/ 1852 h 2124"/>
                  <a:gd name="T76" fmla="*/ 200 w 1874"/>
                  <a:gd name="T77" fmla="*/ 1774 h 2124"/>
                  <a:gd name="T78" fmla="*/ 151 w 1874"/>
                  <a:gd name="T79" fmla="*/ 1689 h 2124"/>
                  <a:gd name="T80" fmla="*/ 110 w 1874"/>
                  <a:gd name="T81" fmla="*/ 1599 h 2124"/>
                  <a:gd name="T82" fmla="*/ 77 w 1874"/>
                  <a:gd name="T83" fmla="*/ 1507 h 2124"/>
                  <a:gd name="T84" fmla="*/ 52 w 1874"/>
                  <a:gd name="T85" fmla="*/ 1411 h 2124"/>
                  <a:gd name="T86" fmla="*/ 33 w 1874"/>
                  <a:gd name="T87" fmla="*/ 1315 h 2124"/>
                  <a:gd name="T88" fmla="*/ 19 w 1874"/>
                  <a:gd name="T89" fmla="*/ 1218 h 2124"/>
                  <a:gd name="T90" fmla="*/ 10 w 1874"/>
                  <a:gd name="T91" fmla="*/ 1123 h 2124"/>
                  <a:gd name="T92" fmla="*/ 3 w 1874"/>
                  <a:gd name="T93" fmla="*/ 1032 h 2124"/>
                  <a:gd name="T94" fmla="*/ 1 w 1874"/>
                  <a:gd name="T95" fmla="*/ 943 h 2124"/>
                  <a:gd name="T96" fmla="*/ 0 w 1874"/>
                  <a:gd name="T97" fmla="*/ 860 h 2124"/>
                  <a:gd name="T98" fmla="*/ 0 w 1874"/>
                  <a:gd name="T99" fmla="*/ 784 h 2124"/>
                  <a:gd name="T100" fmla="*/ 1 w 1874"/>
                  <a:gd name="T101" fmla="*/ 716 h 2124"/>
                  <a:gd name="T102" fmla="*/ 3 w 1874"/>
                  <a:gd name="T103" fmla="*/ 632 h 2124"/>
                  <a:gd name="T104" fmla="*/ 18 w 1874"/>
                  <a:gd name="T105" fmla="*/ 530 h 2124"/>
                  <a:gd name="T106" fmla="*/ 47 w 1874"/>
                  <a:gd name="T107" fmla="*/ 434 h 2124"/>
                  <a:gd name="T108" fmla="*/ 92 w 1874"/>
                  <a:gd name="T109" fmla="*/ 345 h 2124"/>
                  <a:gd name="T110" fmla="*/ 151 w 1874"/>
                  <a:gd name="T111" fmla="*/ 265 h 2124"/>
                  <a:gd name="T112" fmla="*/ 227 w 1874"/>
                  <a:gd name="T113" fmla="*/ 194 h 2124"/>
                  <a:gd name="T114" fmla="*/ 318 w 1874"/>
                  <a:gd name="T115" fmla="*/ 133 h 2124"/>
                  <a:gd name="T116" fmla="*/ 426 w 1874"/>
                  <a:gd name="T117" fmla="*/ 82 h 2124"/>
                  <a:gd name="T118" fmla="*/ 551 w 1874"/>
                  <a:gd name="T119" fmla="*/ 42 h 2124"/>
                  <a:gd name="T120" fmla="*/ 693 w 1874"/>
                  <a:gd name="T121" fmla="*/ 15 h 2124"/>
                  <a:gd name="T122" fmla="*/ 852 w 1874"/>
                  <a:gd name="T123" fmla="*/ 1 h 2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74" h="2124">
                    <a:moveTo>
                      <a:pt x="937" y="0"/>
                    </a:moveTo>
                    <a:lnTo>
                      <a:pt x="1023" y="1"/>
                    </a:lnTo>
                    <a:lnTo>
                      <a:pt x="1105" y="6"/>
                    </a:lnTo>
                    <a:lnTo>
                      <a:pt x="1182" y="15"/>
                    </a:lnTo>
                    <a:lnTo>
                      <a:pt x="1254" y="27"/>
                    </a:lnTo>
                    <a:lnTo>
                      <a:pt x="1323" y="42"/>
                    </a:lnTo>
                    <a:lnTo>
                      <a:pt x="1387" y="60"/>
                    </a:lnTo>
                    <a:lnTo>
                      <a:pt x="1447" y="82"/>
                    </a:lnTo>
                    <a:lnTo>
                      <a:pt x="1504" y="106"/>
                    </a:lnTo>
                    <a:lnTo>
                      <a:pt x="1555" y="133"/>
                    </a:lnTo>
                    <a:lnTo>
                      <a:pt x="1603" y="162"/>
                    </a:lnTo>
                    <a:lnTo>
                      <a:pt x="1648" y="194"/>
                    </a:lnTo>
                    <a:lnTo>
                      <a:pt x="1687" y="228"/>
                    </a:lnTo>
                    <a:lnTo>
                      <a:pt x="1723" y="265"/>
                    </a:lnTo>
                    <a:lnTo>
                      <a:pt x="1755" y="304"/>
                    </a:lnTo>
                    <a:lnTo>
                      <a:pt x="1783" y="345"/>
                    </a:lnTo>
                    <a:lnTo>
                      <a:pt x="1807" y="388"/>
                    </a:lnTo>
                    <a:lnTo>
                      <a:pt x="1827" y="434"/>
                    </a:lnTo>
                    <a:lnTo>
                      <a:pt x="1844" y="481"/>
                    </a:lnTo>
                    <a:lnTo>
                      <a:pt x="1856" y="530"/>
                    </a:lnTo>
                    <a:lnTo>
                      <a:pt x="1866" y="580"/>
                    </a:lnTo>
                    <a:lnTo>
                      <a:pt x="1871" y="632"/>
                    </a:lnTo>
                    <a:lnTo>
                      <a:pt x="1873" y="685"/>
                    </a:lnTo>
                    <a:lnTo>
                      <a:pt x="1873" y="716"/>
                    </a:lnTo>
                    <a:lnTo>
                      <a:pt x="1873" y="749"/>
                    </a:lnTo>
                    <a:lnTo>
                      <a:pt x="1873" y="784"/>
                    </a:lnTo>
                    <a:lnTo>
                      <a:pt x="1874" y="822"/>
                    </a:lnTo>
                    <a:lnTo>
                      <a:pt x="1874" y="860"/>
                    </a:lnTo>
                    <a:lnTo>
                      <a:pt x="1874" y="901"/>
                    </a:lnTo>
                    <a:lnTo>
                      <a:pt x="1873" y="943"/>
                    </a:lnTo>
                    <a:lnTo>
                      <a:pt x="1872" y="987"/>
                    </a:lnTo>
                    <a:lnTo>
                      <a:pt x="1870" y="1032"/>
                    </a:lnTo>
                    <a:lnTo>
                      <a:pt x="1868" y="1078"/>
                    </a:lnTo>
                    <a:lnTo>
                      <a:pt x="1865" y="1123"/>
                    </a:lnTo>
                    <a:lnTo>
                      <a:pt x="1861" y="1171"/>
                    </a:lnTo>
                    <a:lnTo>
                      <a:pt x="1855" y="1218"/>
                    </a:lnTo>
                    <a:lnTo>
                      <a:pt x="1849" y="1267"/>
                    </a:lnTo>
                    <a:lnTo>
                      <a:pt x="1841" y="1315"/>
                    </a:lnTo>
                    <a:lnTo>
                      <a:pt x="1833" y="1363"/>
                    </a:lnTo>
                    <a:lnTo>
                      <a:pt x="1822" y="1411"/>
                    </a:lnTo>
                    <a:lnTo>
                      <a:pt x="1810" y="1459"/>
                    </a:lnTo>
                    <a:lnTo>
                      <a:pt x="1796" y="1507"/>
                    </a:lnTo>
                    <a:lnTo>
                      <a:pt x="1782" y="1554"/>
                    </a:lnTo>
                    <a:lnTo>
                      <a:pt x="1764" y="1599"/>
                    </a:lnTo>
                    <a:lnTo>
                      <a:pt x="1744" y="1645"/>
                    </a:lnTo>
                    <a:lnTo>
                      <a:pt x="1724" y="1689"/>
                    </a:lnTo>
                    <a:lnTo>
                      <a:pt x="1700" y="1732"/>
                    </a:lnTo>
                    <a:lnTo>
                      <a:pt x="1674" y="1774"/>
                    </a:lnTo>
                    <a:lnTo>
                      <a:pt x="1646" y="1813"/>
                    </a:lnTo>
                    <a:lnTo>
                      <a:pt x="1616" y="1852"/>
                    </a:lnTo>
                    <a:lnTo>
                      <a:pt x="1581" y="1888"/>
                    </a:lnTo>
                    <a:lnTo>
                      <a:pt x="1546" y="1923"/>
                    </a:lnTo>
                    <a:lnTo>
                      <a:pt x="1507" y="1955"/>
                    </a:lnTo>
                    <a:lnTo>
                      <a:pt x="1465" y="1985"/>
                    </a:lnTo>
                    <a:lnTo>
                      <a:pt x="1419" y="2013"/>
                    </a:lnTo>
                    <a:lnTo>
                      <a:pt x="1372" y="2038"/>
                    </a:lnTo>
                    <a:lnTo>
                      <a:pt x="1320" y="2060"/>
                    </a:lnTo>
                    <a:lnTo>
                      <a:pt x="1266" y="2078"/>
                    </a:lnTo>
                    <a:lnTo>
                      <a:pt x="1207" y="2095"/>
                    </a:lnTo>
                    <a:lnTo>
                      <a:pt x="1145" y="2108"/>
                    </a:lnTo>
                    <a:lnTo>
                      <a:pt x="1080" y="2117"/>
                    </a:lnTo>
                    <a:lnTo>
                      <a:pt x="1010" y="2122"/>
                    </a:lnTo>
                    <a:lnTo>
                      <a:pt x="937" y="2124"/>
                    </a:lnTo>
                    <a:lnTo>
                      <a:pt x="864" y="2122"/>
                    </a:lnTo>
                    <a:lnTo>
                      <a:pt x="794" y="2117"/>
                    </a:lnTo>
                    <a:lnTo>
                      <a:pt x="729" y="2108"/>
                    </a:lnTo>
                    <a:lnTo>
                      <a:pt x="667" y="2095"/>
                    </a:lnTo>
                    <a:lnTo>
                      <a:pt x="609" y="2078"/>
                    </a:lnTo>
                    <a:lnTo>
                      <a:pt x="554" y="2060"/>
                    </a:lnTo>
                    <a:lnTo>
                      <a:pt x="503" y="2038"/>
                    </a:lnTo>
                    <a:lnTo>
                      <a:pt x="454" y="2013"/>
                    </a:lnTo>
                    <a:lnTo>
                      <a:pt x="409" y="1985"/>
                    </a:lnTo>
                    <a:lnTo>
                      <a:pt x="368" y="1955"/>
                    </a:lnTo>
                    <a:lnTo>
                      <a:pt x="328" y="1923"/>
                    </a:lnTo>
                    <a:lnTo>
                      <a:pt x="292" y="1888"/>
                    </a:lnTo>
                    <a:lnTo>
                      <a:pt x="259" y="1852"/>
                    </a:lnTo>
                    <a:lnTo>
                      <a:pt x="229" y="1813"/>
                    </a:lnTo>
                    <a:lnTo>
                      <a:pt x="200" y="1774"/>
                    </a:lnTo>
                    <a:lnTo>
                      <a:pt x="174" y="1732"/>
                    </a:lnTo>
                    <a:lnTo>
                      <a:pt x="151" y="1689"/>
                    </a:lnTo>
                    <a:lnTo>
                      <a:pt x="129" y="1645"/>
                    </a:lnTo>
                    <a:lnTo>
                      <a:pt x="110" y="1599"/>
                    </a:lnTo>
                    <a:lnTo>
                      <a:pt x="93" y="1554"/>
                    </a:lnTo>
                    <a:lnTo>
                      <a:pt x="77" y="1507"/>
                    </a:lnTo>
                    <a:lnTo>
                      <a:pt x="64" y="1459"/>
                    </a:lnTo>
                    <a:lnTo>
                      <a:pt x="52" y="1411"/>
                    </a:lnTo>
                    <a:lnTo>
                      <a:pt x="42" y="1363"/>
                    </a:lnTo>
                    <a:lnTo>
                      <a:pt x="33" y="1315"/>
                    </a:lnTo>
                    <a:lnTo>
                      <a:pt x="25" y="1267"/>
                    </a:lnTo>
                    <a:lnTo>
                      <a:pt x="19" y="1218"/>
                    </a:lnTo>
                    <a:lnTo>
                      <a:pt x="14" y="1171"/>
                    </a:lnTo>
                    <a:lnTo>
                      <a:pt x="10" y="1123"/>
                    </a:lnTo>
                    <a:lnTo>
                      <a:pt x="7" y="1078"/>
                    </a:lnTo>
                    <a:lnTo>
                      <a:pt x="3" y="1032"/>
                    </a:lnTo>
                    <a:lnTo>
                      <a:pt x="2" y="987"/>
                    </a:lnTo>
                    <a:lnTo>
                      <a:pt x="1" y="943"/>
                    </a:lnTo>
                    <a:lnTo>
                      <a:pt x="0" y="901"/>
                    </a:lnTo>
                    <a:lnTo>
                      <a:pt x="0" y="860"/>
                    </a:lnTo>
                    <a:lnTo>
                      <a:pt x="0" y="822"/>
                    </a:lnTo>
                    <a:lnTo>
                      <a:pt x="0" y="784"/>
                    </a:lnTo>
                    <a:lnTo>
                      <a:pt x="1" y="749"/>
                    </a:lnTo>
                    <a:lnTo>
                      <a:pt x="1" y="716"/>
                    </a:lnTo>
                    <a:lnTo>
                      <a:pt x="1" y="685"/>
                    </a:lnTo>
                    <a:lnTo>
                      <a:pt x="3" y="632"/>
                    </a:lnTo>
                    <a:lnTo>
                      <a:pt x="9" y="580"/>
                    </a:lnTo>
                    <a:lnTo>
                      <a:pt x="18" y="530"/>
                    </a:lnTo>
                    <a:lnTo>
                      <a:pt x="30" y="481"/>
                    </a:lnTo>
                    <a:lnTo>
                      <a:pt x="47" y="434"/>
                    </a:lnTo>
                    <a:lnTo>
                      <a:pt x="67" y="388"/>
                    </a:lnTo>
                    <a:lnTo>
                      <a:pt x="92" y="345"/>
                    </a:lnTo>
                    <a:lnTo>
                      <a:pt x="120" y="304"/>
                    </a:lnTo>
                    <a:lnTo>
                      <a:pt x="151" y="265"/>
                    </a:lnTo>
                    <a:lnTo>
                      <a:pt x="187" y="228"/>
                    </a:lnTo>
                    <a:lnTo>
                      <a:pt x="227" y="194"/>
                    </a:lnTo>
                    <a:lnTo>
                      <a:pt x="270" y="162"/>
                    </a:lnTo>
                    <a:lnTo>
                      <a:pt x="318" y="133"/>
                    </a:lnTo>
                    <a:lnTo>
                      <a:pt x="370" y="106"/>
                    </a:lnTo>
                    <a:lnTo>
                      <a:pt x="426" y="82"/>
                    </a:lnTo>
                    <a:lnTo>
                      <a:pt x="486" y="60"/>
                    </a:lnTo>
                    <a:lnTo>
                      <a:pt x="551" y="42"/>
                    </a:lnTo>
                    <a:lnTo>
                      <a:pt x="619" y="27"/>
                    </a:lnTo>
                    <a:lnTo>
                      <a:pt x="693" y="15"/>
                    </a:lnTo>
                    <a:lnTo>
                      <a:pt x="770" y="6"/>
                    </a:lnTo>
                    <a:lnTo>
                      <a:pt x="852" y="1"/>
                    </a:lnTo>
                    <a:lnTo>
                      <a:pt x="937" y="0"/>
                    </a:lnTo>
                    <a:close/>
                  </a:path>
                </a:pathLst>
              </a:custGeom>
              <a:solidFill>
                <a:srgbClr val="FDCC9B"/>
              </a:solidFill>
              <a:ln w="0">
                <a:solidFill>
                  <a:srgbClr val="FDCC9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4" name="Freeform 15"/>
              <p:cNvSpPr>
                <a:spLocks/>
              </p:cNvSpPr>
              <p:nvPr/>
            </p:nvSpPr>
            <p:spPr bwMode="auto">
              <a:xfrm>
                <a:off x="2154" y="2124"/>
                <a:ext cx="40" cy="44"/>
              </a:xfrm>
              <a:custGeom>
                <a:avLst/>
                <a:gdLst>
                  <a:gd name="T0" fmla="*/ 101 w 203"/>
                  <a:gd name="T1" fmla="*/ 0 h 223"/>
                  <a:gd name="T2" fmla="*/ 125 w 203"/>
                  <a:gd name="T3" fmla="*/ 4 h 223"/>
                  <a:gd name="T4" fmla="*/ 146 w 203"/>
                  <a:gd name="T5" fmla="*/ 12 h 223"/>
                  <a:gd name="T6" fmla="*/ 164 w 203"/>
                  <a:gd name="T7" fmla="*/ 24 h 223"/>
                  <a:gd name="T8" fmla="*/ 180 w 203"/>
                  <a:gd name="T9" fmla="*/ 42 h 223"/>
                  <a:gd name="T10" fmla="*/ 192 w 203"/>
                  <a:gd name="T11" fmla="*/ 63 h 223"/>
                  <a:gd name="T12" fmla="*/ 200 w 203"/>
                  <a:gd name="T13" fmla="*/ 86 h 223"/>
                  <a:gd name="T14" fmla="*/ 203 w 203"/>
                  <a:gd name="T15" fmla="*/ 112 h 223"/>
                  <a:gd name="T16" fmla="*/ 200 w 203"/>
                  <a:gd name="T17" fmla="*/ 137 h 223"/>
                  <a:gd name="T18" fmla="*/ 192 w 203"/>
                  <a:gd name="T19" fmla="*/ 161 h 223"/>
                  <a:gd name="T20" fmla="*/ 180 w 203"/>
                  <a:gd name="T21" fmla="*/ 181 h 223"/>
                  <a:gd name="T22" fmla="*/ 164 w 203"/>
                  <a:gd name="T23" fmla="*/ 198 h 223"/>
                  <a:gd name="T24" fmla="*/ 146 w 203"/>
                  <a:gd name="T25" fmla="*/ 211 h 223"/>
                  <a:gd name="T26" fmla="*/ 125 w 203"/>
                  <a:gd name="T27" fmla="*/ 220 h 223"/>
                  <a:gd name="T28" fmla="*/ 101 w 203"/>
                  <a:gd name="T29" fmla="*/ 223 h 223"/>
                  <a:gd name="T30" fmla="*/ 78 w 203"/>
                  <a:gd name="T31" fmla="*/ 220 h 223"/>
                  <a:gd name="T32" fmla="*/ 56 w 203"/>
                  <a:gd name="T33" fmla="*/ 211 h 223"/>
                  <a:gd name="T34" fmla="*/ 38 w 203"/>
                  <a:gd name="T35" fmla="*/ 198 h 223"/>
                  <a:gd name="T36" fmla="*/ 22 w 203"/>
                  <a:gd name="T37" fmla="*/ 181 h 223"/>
                  <a:gd name="T38" fmla="*/ 11 w 203"/>
                  <a:gd name="T39" fmla="*/ 161 h 223"/>
                  <a:gd name="T40" fmla="*/ 2 w 203"/>
                  <a:gd name="T41" fmla="*/ 137 h 223"/>
                  <a:gd name="T42" fmla="*/ 0 w 203"/>
                  <a:gd name="T43" fmla="*/ 112 h 223"/>
                  <a:gd name="T44" fmla="*/ 2 w 203"/>
                  <a:gd name="T45" fmla="*/ 86 h 223"/>
                  <a:gd name="T46" fmla="*/ 11 w 203"/>
                  <a:gd name="T47" fmla="*/ 63 h 223"/>
                  <a:gd name="T48" fmla="*/ 22 w 203"/>
                  <a:gd name="T49" fmla="*/ 42 h 223"/>
                  <a:gd name="T50" fmla="*/ 38 w 203"/>
                  <a:gd name="T51" fmla="*/ 24 h 223"/>
                  <a:gd name="T52" fmla="*/ 56 w 203"/>
                  <a:gd name="T53" fmla="*/ 12 h 223"/>
                  <a:gd name="T54" fmla="*/ 78 w 203"/>
                  <a:gd name="T55" fmla="*/ 4 h 223"/>
                  <a:gd name="T56" fmla="*/ 101 w 203"/>
                  <a:gd name="T5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3" h="223">
                    <a:moveTo>
                      <a:pt x="101" y="0"/>
                    </a:moveTo>
                    <a:lnTo>
                      <a:pt x="125" y="4"/>
                    </a:lnTo>
                    <a:lnTo>
                      <a:pt x="146" y="12"/>
                    </a:lnTo>
                    <a:lnTo>
                      <a:pt x="164" y="24"/>
                    </a:lnTo>
                    <a:lnTo>
                      <a:pt x="180" y="42"/>
                    </a:lnTo>
                    <a:lnTo>
                      <a:pt x="192" y="63"/>
                    </a:lnTo>
                    <a:lnTo>
                      <a:pt x="200" y="86"/>
                    </a:lnTo>
                    <a:lnTo>
                      <a:pt x="203" y="112"/>
                    </a:lnTo>
                    <a:lnTo>
                      <a:pt x="200" y="137"/>
                    </a:lnTo>
                    <a:lnTo>
                      <a:pt x="192" y="161"/>
                    </a:lnTo>
                    <a:lnTo>
                      <a:pt x="180" y="181"/>
                    </a:lnTo>
                    <a:lnTo>
                      <a:pt x="164" y="198"/>
                    </a:lnTo>
                    <a:lnTo>
                      <a:pt x="146" y="211"/>
                    </a:lnTo>
                    <a:lnTo>
                      <a:pt x="125" y="220"/>
                    </a:lnTo>
                    <a:lnTo>
                      <a:pt x="101" y="223"/>
                    </a:lnTo>
                    <a:lnTo>
                      <a:pt x="78" y="220"/>
                    </a:lnTo>
                    <a:lnTo>
                      <a:pt x="56" y="211"/>
                    </a:lnTo>
                    <a:lnTo>
                      <a:pt x="38" y="198"/>
                    </a:lnTo>
                    <a:lnTo>
                      <a:pt x="22" y="181"/>
                    </a:lnTo>
                    <a:lnTo>
                      <a:pt x="11" y="161"/>
                    </a:lnTo>
                    <a:lnTo>
                      <a:pt x="2" y="137"/>
                    </a:lnTo>
                    <a:lnTo>
                      <a:pt x="0" y="112"/>
                    </a:lnTo>
                    <a:lnTo>
                      <a:pt x="2" y="86"/>
                    </a:lnTo>
                    <a:lnTo>
                      <a:pt x="11" y="63"/>
                    </a:lnTo>
                    <a:lnTo>
                      <a:pt x="22" y="42"/>
                    </a:lnTo>
                    <a:lnTo>
                      <a:pt x="38" y="24"/>
                    </a:lnTo>
                    <a:lnTo>
                      <a:pt x="56" y="12"/>
                    </a:lnTo>
                    <a:lnTo>
                      <a:pt x="78" y="4"/>
                    </a:lnTo>
                    <a:lnTo>
                      <a:pt x="101" y="0"/>
                    </a:lnTo>
                    <a:close/>
                  </a:path>
                </a:pathLst>
              </a:custGeom>
              <a:solidFill>
                <a:srgbClr val="3B2519"/>
              </a:solidFill>
              <a:ln w="0">
                <a:solidFill>
                  <a:srgbClr val="3B251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5" name="Freeform 16"/>
              <p:cNvSpPr>
                <a:spLocks/>
              </p:cNvSpPr>
              <p:nvPr/>
            </p:nvSpPr>
            <p:spPr bwMode="auto">
              <a:xfrm>
                <a:off x="2159" y="2130"/>
                <a:ext cx="12" cy="12"/>
              </a:xfrm>
              <a:custGeom>
                <a:avLst/>
                <a:gdLst>
                  <a:gd name="T0" fmla="*/ 30 w 60"/>
                  <a:gd name="T1" fmla="*/ 0 h 61"/>
                  <a:gd name="T2" fmla="*/ 42 w 60"/>
                  <a:gd name="T3" fmla="*/ 3 h 61"/>
                  <a:gd name="T4" fmla="*/ 51 w 60"/>
                  <a:gd name="T5" fmla="*/ 9 h 61"/>
                  <a:gd name="T6" fmla="*/ 58 w 60"/>
                  <a:gd name="T7" fmla="*/ 18 h 61"/>
                  <a:gd name="T8" fmla="*/ 60 w 60"/>
                  <a:gd name="T9" fmla="*/ 30 h 61"/>
                  <a:gd name="T10" fmla="*/ 58 w 60"/>
                  <a:gd name="T11" fmla="*/ 42 h 61"/>
                  <a:gd name="T12" fmla="*/ 51 w 60"/>
                  <a:gd name="T13" fmla="*/ 52 h 61"/>
                  <a:gd name="T14" fmla="*/ 42 w 60"/>
                  <a:gd name="T15" fmla="*/ 58 h 61"/>
                  <a:gd name="T16" fmla="*/ 30 w 60"/>
                  <a:gd name="T17" fmla="*/ 61 h 61"/>
                  <a:gd name="T18" fmla="*/ 18 w 60"/>
                  <a:gd name="T19" fmla="*/ 58 h 61"/>
                  <a:gd name="T20" fmla="*/ 9 w 60"/>
                  <a:gd name="T21" fmla="*/ 52 h 61"/>
                  <a:gd name="T22" fmla="*/ 2 w 60"/>
                  <a:gd name="T23" fmla="*/ 42 h 61"/>
                  <a:gd name="T24" fmla="*/ 0 w 60"/>
                  <a:gd name="T25" fmla="*/ 30 h 61"/>
                  <a:gd name="T26" fmla="*/ 2 w 60"/>
                  <a:gd name="T27" fmla="*/ 18 h 61"/>
                  <a:gd name="T28" fmla="*/ 9 w 60"/>
                  <a:gd name="T29" fmla="*/ 9 h 61"/>
                  <a:gd name="T30" fmla="*/ 18 w 60"/>
                  <a:gd name="T31" fmla="*/ 3 h 61"/>
                  <a:gd name="T32" fmla="*/ 30 w 6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1">
                    <a:moveTo>
                      <a:pt x="30" y="0"/>
                    </a:moveTo>
                    <a:lnTo>
                      <a:pt x="42" y="3"/>
                    </a:lnTo>
                    <a:lnTo>
                      <a:pt x="51" y="9"/>
                    </a:lnTo>
                    <a:lnTo>
                      <a:pt x="58" y="18"/>
                    </a:lnTo>
                    <a:lnTo>
                      <a:pt x="60" y="30"/>
                    </a:lnTo>
                    <a:lnTo>
                      <a:pt x="58" y="42"/>
                    </a:lnTo>
                    <a:lnTo>
                      <a:pt x="51" y="52"/>
                    </a:lnTo>
                    <a:lnTo>
                      <a:pt x="42" y="58"/>
                    </a:lnTo>
                    <a:lnTo>
                      <a:pt x="30" y="61"/>
                    </a:lnTo>
                    <a:lnTo>
                      <a:pt x="18" y="58"/>
                    </a:lnTo>
                    <a:lnTo>
                      <a:pt x="9" y="52"/>
                    </a:lnTo>
                    <a:lnTo>
                      <a:pt x="2" y="42"/>
                    </a:lnTo>
                    <a:lnTo>
                      <a:pt x="0" y="30"/>
                    </a:lnTo>
                    <a:lnTo>
                      <a:pt x="2" y="18"/>
                    </a:lnTo>
                    <a:lnTo>
                      <a:pt x="9" y="9"/>
                    </a:lnTo>
                    <a:lnTo>
                      <a:pt x="18" y="3"/>
                    </a:lnTo>
                    <a:lnTo>
                      <a:pt x="3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6" name="Freeform 17"/>
              <p:cNvSpPr>
                <a:spLocks/>
              </p:cNvSpPr>
              <p:nvPr/>
            </p:nvSpPr>
            <p:spPr bwMode="auto">
              <a:xfrm>
                <a:off x="2140" y="2078"/>
                <a:ext cx="66" cy="22"/>
              </a:xfrm>
              <a:custGeom>
                <a:avLst/>
                <a:gdLst>
                  <a:gd name="T0" fmla="*/ 173 w 331"/>
                  <a:gd name="T1" fmla="*/ 0 h 111"/>
                  <a:gd name="T2" fmla="*/ 205 w 331"/>
                  <a:gd name="T3" fmla="*/ 2 h 111"/>
                  <a:gd name="T4" fmla="*/ 234 w 331"/>
                  <a:gd name="T5" fmla="*/ 5 h 111"/>
                  <a:gd name="T6" fmla="*/ 258 w 331"/>
                  <a:gd name="T7" fmla="*/ 11 h 111"/>
                  <a:gd name="T8" fmla="*/ 278 w 331"/>
                  <a:gd name="T9" fmla="*/ 19 h 111"/>
                  <a:gd name="T10" fmla="*/ 295 w 331"/>
                  <a:gd name="T11" fmla="*/ 28 h 111"/>
                  <a:gd name="T12" fmla="*/ 308 w 331"/>
                  <a:gd name="T13" fmla="*/ 38 h 111"/>
                  <a:gd name="T14" fmla="*/ 317 w 331"/>
                  <a:gd name="T15" fmla="*/ 49 h 111"/>
                  <a:gd name="T16" fmla="*/ 325 w 331"/>
                  <a:gd name="T17" fmla="*/ 60 h 111"/>
                  <a:gd name="T18" fmla="*/ 329 w 331"/>
                  <a:gd name="T19" fmla="*/ 70 h 111"/>
                  <a:gd name="T20" fmla="*/ 331 w 331"/>
                  <a:gd name="T21" fmla="*/ 81 h 111"/>
                  <a:gd name="T22" fmla="*/ 331 w 331"/>
                  <a:gd name="T23" fmla="*/ 90 h 111"/>
                  <a:gd name="T24" fmla="*/ 329 w 331"/>
                  <a:gd name="T25" fmla="*/ 98 h 111"/>
                  <a:gd name="T26" fmla="*/ 326 w 331"/>
                  <a:gd name="T27" fmla="*/ 105 h 111"/>
                  <a:gd name="T28" fmla="*/ 322 w 331"/>
                  <a:gd name="T29" fmla="*/ 109 h 111"/>
                  <a:gd name="T30" fmla="*/ 316 w 331"/>
                  <a:gd name="T31" fmla="*/ 111 h 111"/>
                  <a:gd name="T32" fmla="*/ 310 w 331"/>
                  <a:gd name="T33" fmla="*/ 110 h 111"/>
                  <a:gd name="T34" fmla="*/ 274 w 331"/>
                  <a:gd name="T35" fmla="*/ 96 h 111"/>
                  <a:gd name="T36" fmla="*/ 241 w 331"/>
                  <a:gd name="T37" fmla="*/ 88 h 111"/>
                  <a:gd name="T38" fmla="*/ 209 w 331"/>
                  <a:gd name="T39" fmla="*/ 83 h 111"/>
                  <a:gd name="T40" fmla="*/ 181 w 331"/>
                  <a:gd name="T41" fmla="*/ 81 h 111"/>
                  <a:gd name="T42" fmla="*/ 156 w 331"/>
                  <a:gd name="T43" fmla="*/ 81 h 111"/>
                  <a:gd name="T44" fmla="*/ 133 w 331"/>
                  <a:gd name="T45" fmla="*/ 83 h 111"/>
                  <a:gd name="T46" fmla="*/ 112 w 331"/>
                  <a:gd name="T47" fmla="*/ 86 h 111"/>
                  <a:gd name="T48" fmla="*/ 92 w 331"/>
                  <a:gd name="T49" fmla="*/ 90 h 111"/>
                  <a:gd name="T50" fmla="*/ 74 w 331"/>
                  <a:gd name="T51" fmla="*/ 95 h 111"/>
                  <a:gd name="T52" fmla="*/ 59 w 331"/>
                  <a:gd name="T53" fmla="*/ 100 h 111"/>
                  <a:gd name="T54" fmla="*/ 44 w 331"/>
                  <a:gd name="T55" fmla="*/ 103 h 111"/>
                  <a:gd name="T56" fmla="*/ 32 w 331"/>
                  <a:gd name="T57" fmla="*/ 105 h 111"/>
                  <a:gd name="T58" fmla="*/ 19 w 331"/>
                  <a:gd name="T59" fmla="*/ 105 h 111"/>
                  <a:gd name="T60" fmla="*/ 9 w 331"/>
                  <a:gd name="T61" fmla="*/ 102 h 111"/>
                  <a:gd name="T62" fmla="*/ 4 w 331"/>
                  <a:gd name="T63" fmla="*/ 97 h 111"/>
                  <a:gd name="T64" fmla="*/ 1 w 331"/>
                  <a:gd name="T65" fmla="*/ 91 h 111"/>
                  <a:gd name="T66" fmla="*/ 0 w 331"/>
                  <a:gd name="T67" fmla="*/ 84 h 111"/>
                  <a:gd name="T68" fmla="*/ 1 w 331"/>
                  <a:gd name="T69" fmla="*/ 74 h 111"/>
                  <a:gd name="T70" fmla="*/ 6 w 331"/>
                  <a:gd name="T71" fmla="*/ 63 h 111"/>
                  <a:gd name="T72" fmla="*/ 13 w 331"/>
                  <a:gd name="T73" fmla="*/ 53 h 111"/>
                  <a:gd name="T74" fmla="*/ 25 w 331"/>
                  <a:gd name="T75" fmla="*/ 41 h 111"/>
                  <a:gd name="T76" fmla="*/ 39 w 331"/>
                  <a:gd name="T77" fmla="*/ 31 h 111"/>
                  <a:gd name="T78" fmla="*/ 58 w 331"/>
                  <a:gd name="T79" fmla="*/ 21 h 111"/>
                  <a:gd name="T80" fmla="*/ 80 w 331"/>
                  <a:gd name="T81" fmla="*/ 12 h 111"/>
                  <a:gd name="T82" fmla="*/ 107 w 331"/>
                  <a:gd name="T83" fmla="*/ 6 h 111"/>
                  <a:gd name="T84" fmla="*/ 137 w 331"/>
                  <a:gd name="T85" fmla="*/ 2 h 111"/>
                  <a:gd name="T86" fmla="*/ 173 w 331"/>
                  <a:gd name="T8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1" h="111">
                    <a:moveTo>
                      <a:pt x="173" y="0"/>
                    </a:moveTo>
                    <a:lnTo>
                      <a:pt x="205" y="2"/>
                    </a:lnTo>
                    <a:lnTo>
                      <a:pt x="234" y="5"/>
                    </a:lnTo>
                    <a:lnTo>
                      <a:pt x="258" y="11"/>
                    </a:lnTo>
                    <a:lnTo>
                      <a:pt x="278" y="19"/>
                    </a:lnTo>
                    <a:lnTo>
                      <a:pt x="295" y="28"/>
                    </a:lnTo>
                    <a:lnTo>
                      <a:pt x="308" y="38"/>
                    </a:lnTo>
                    <a:lnTo>
                      <a:pt x="317" y="49"/>
                    </a:lnTo>
                    <a:lnTo>
                      <a:pt x="325" y="60"/>
                    </a:lnTo>
                    <a:lnTo>
                      <a:pt x="329" y="70"/>
                    </a:lnTo>
                    <a:lnTo>
                      <a:pt x="331" y="81"/>
                    </a:lnTo>
                    <a:lnTo>
                      <a:pt x="331" y="90"/>
                    </a:lnTo>
                    <a:lnTo>
                      <a:pt x="329" y="98"/>
                    </a:lnTo>
                    <a:lnTo>
                      <a:pt x="326" y="105"/>
                    </a:lnTo>
                    <a:lnTo>
                      <a:pt x="322" y="109"/>
                    </a:lnTo>
                    <a:lnTo>
                      <a:pt x="316" y="111"/>
                    </a:lnTo>
                    <a:lnTo>
                      <a:pt x="310" y="110"/>
                    </a:lnTo>
                    <a:lnTo>
                      <a:pt x="274" y="96"/>
                    </a:lnTo>
                    <a:lnTo>
                      <a:pt x="241" y="88"/>
                    </a:lnTo>
                    <a:lnTo>
                      <a:pt x="209" y="83"/>
                    </a:lnTo>
                    <a:lnTo>
                      <a:pt x="181" y="81"/>
                    </a:lnTo>
                    <a:lnTo>
                      <a:pt x="156" y="81"/>
                    </a:lnTo>
                    <a:lnTo>
                      <a:pt x="133" y="83"/>
                    </a:lnTo>
                    <a:lnTo>
                      <a:pt x="112" y="86"/>
                    </a:lnTo>
                    <a:lnTo>
                      <a:pt x="92" y="90"/>
                    </a:lnTo>
                    <a:lnTo>
                      <a:pt x="74" y="95"/>
                    </a:lnTo>
                    <a:lnTo>
                      <a:pt x="59" y="100"/>
                    </a:lnTo>
                    <a:lnTo>
                      <a:pt x="44" y="103"/>
                    </a:lnTo>
                    <a:lnTo>
                      <a:pt x="32" y="105"/>
                    </a:lnTo>
                    <a:lnTo>
                      <a:pt x="19" y="105"/>
                    </a:lnTo>
                    <a:lnTo>
                      <a:pt x="9" y="102"/>
                    </a:lnTo>
                    <a:lnTo>
                      <a:pt x="4" y="97"/>
                    </a:lnTo>
                    <a:lnTo>
                      <a:pt x="1" y="91"/>
                    </a:lnTo>
                    <a:lnTo>
                      <a:pt x="0" y="84"/>
                    </a:lnTo>
                    <a:lnTo>
                      <a:pt x="1" y="74"/>
                    </a:lnTo>
                    <a:lnTo>
                      <a:pt x="6" y="63"/>
                    </a:lnTo>
                    <a:lnTo>
                      <a:pt x="13" y="53"/>
                    </a:lnTo>
                    <a:lnTo>
                      <a:pt x="25" y="41"/>
                    </a:lnTo>
                    <a:lnTo>
                      <a:pt x="39" y="31"/>
                    </a:lnTo>
                    <a:lnTo>
                      <a:pt x="58" y="21"/>
                    </a:lnTo>
                    <a:lnTo>
                      <a:pt x="80" y="12"/>
                    </a:lnTo>
                    <a:lnTo>
                      <a:pt x="107" y="6"/>
                    </a:lnTo>
                    <a:lnTo>
                      <a:pt x="137" y="2"/>
                    </a:lnTo>
                    <a:lnTo>
                      <a:pt x="173" y="0"/>
                    </a:lnTo>
                    <a:close/>
                  </a:path>
                </a:pathLst>
              </a:custGeom>
              <a:solidFill>
                <a:srgbClr val="684B37"/>
              </a:solidFill>
              <a:ln w="0">
                <a:solidFill>
                  <a:srgbClr val="684B3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7" name="Freeform 18"/>
              <p:cNvSpPr>
                <a:spLocks/>
              </p:cNvSpPr>
              <p:nvPr/>
            </p:nvSpPr>
            <p:spPr bwMode="auto">
              <a:xfrm>
                <a:off x="2338" y="2124"/>
                <a:ext cx="41" cy="44"/>
              </a:xfrm>
              <a:custGeom>
                <a:avLst/>
                <a:gdLst>
                  <a:gd name="T0" fmla="*/ 102 w 203"/>
                  <a:gd name="T1" fmla="*/ 0 h 223"/>
                  <a:gd name="T2" fmla="*/ 125 w 203"/>
                  <a:gd name="T3" fmla="*/ 4 h 223"/>
                  <a:gd name="T4" fmla="*/ 146 w 203"/>
                  <a:gd name="T5" fmla="*/ 12 h 223"/>
                  <a:gd name="T6" fmla="*/ 165 w 203"/>
                  <a:gd name="T7" fmla="*/ 24 h 223"/>
                  <a:gd name="T8" fmla="*/ 181 w 203"/>
                  <a:gd name="T9" fmla="*/ 42 h 223"/>
                  <a:gd name="T10" fmla="*/ 192 w 203"/>
                  <a:gd name="T11" fmla="*/ 63 h 223"/>
                  <a:gd name="T12" fmla="*/ 201 w 203"/>
                  <a:gd name="T13" fmla="*/ 86 h 223"/>
                  <a:gd name="T14" fmla="*/ 203 w 203"/>
                  <a:gd name="T15" fmla="*/ 112 h 223"/>
                  <a:gd name="T16" fmla="*/ 201 w 203"/>
                  <a:gd name="T17" fmla="*/ 137 h 223"/>
                  <a:gd name="T18" fmla="*/ 192 w 203"/>
                  <a:gd name="T19" fmla="*/ 161 h 223"/>
                  <a:gd name="T20" fmla="*/ 181 w 203"/>
                  <a:gd name="T21" fmla="*/ 181 h 223"/>
                  <a:gd name="T22" fmla="*/ 165 w 203"/>
                  <a:gd name="T23" fmla="*/ 198 h 223"/>
                  <a:gd name="T24" fmla="*/ 146 w 203"/>
                  <a:gd name="T25" fmla="*/ 211 h 223"/>
                  <a:gd name="T26" fmla="*/ 125 w 203"/>
                  <a:gd name="T27" fmla="*/ 220 h 223"/>
                  <a:gd name="T28" fmla="*/ 102 w 203"/>
                  <a:gd name="T29" fmla="*/ 223 h 223"/>
                  <a:gd name="T30" fmla="*/ 78 w 203"/>
                  <a:gd name="T31" fmla="*/ 220 h 223"/>
                  <a:gd name="T32" fmla="*/ 57 w 203"/>
                  <a:gd name="T33" fmla="*/ 211 h 223"/>
                  <a:gd name="T34" fmla="*/ 38 w 203"/>
                  <a:gd name="T35" fmla="*/ 198 h 223"/>
                  <a:gd name="T36" fmla="*/ 22 w 203"/>
                  <a:gd name="T37" fmla="*/ 181 h 223"/>
                  <a:gd name="T38" fmla="*/ 11 w 203"/>
                  <a:gd name="T39" fmla="*/ 161 h 223"/>
                  <a:gd name="T40" fmla="*/ 2 w 203"/>
                  <a:gd name="T41" fmla="*/ 137 h 223"/>
                  <a:gd name="T42" fmla="*/ 0 w 203"/>
                  <a:gd name="T43" fmla="*/ 112 h 223"/>
                  <a:gd name="T44" fmla="*/ 2 w 203"/>
                  <a:gd name="T45" fmla="*/ 86 h 223"/>
                  <a:gd name="T46" fmla="*/ 11 w 203"/>
                  <a:gd name="T47" fmla="*/ 63 h 223"/>
                  <a:gd name="T48" fmla="*/ 22 w 203"/>
                  <a:gd name="T49" fmla="*/ 42 h 223"/>
                  <a:gd name="T50" fmla="*/ 38 w 203"/>
                  <a:gd name="T51" fmla="*/ 24 h 223"/>
                  <a:gd name="T52" fmla="*/ 57 w 203"/>
                  <a:gd name="T53" fmla="*/ 12 h 223"/>
                  <a:gd name="T54" fmla="*/ 78 w 203"/>
                  <a:gd name="T55" fmla="*/ 4 h 223"/>
                  <a:gd name="T56" fmla="*/ 102 w 203"/>
                  <a:gd name="T5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3" h="223">
                    <a:moveTo>
                      <a:pt x="102" y="0"/>
                    </a:moveTo>
                    <a:lnTo>
                      <a:pt x="125" y="4"/>
                    </a:lnTo>
                    <a:lnTo>
                      <a:pt x="146" y="12"/>
                    </a:lnTo>
                    <a:lnTo>
                      <a:pt x="165" y="24"/>
                    </a:lnTo>
                    <a:lnTo>
                      <a:pt x="181" y="42"/>
                    </a:lnTo>
                    <a:lnTo>
                      <a:pt x="192" y="63"/>
                    </a:lnTo>
                    <a:lnTo>
                      <a:pt x="201" y="86"/>
                    </a:lnTo>
                    <a:lnTo>
                      <a:pt x="203" y="112"/>
                    </a:lnTo>
                    <a:lnTo>
                      <a:pt x="201" y="137"/>
                    </a:lnTo>
                    <a:lnTo>
                      <a:pt x="192" y="161"/>
                    </a:lnTo>
                    <a:lnTo>
                      <a:pt x="181" y="181"/>
                    </a:lnTo>
                    <a:lnTo>
                      <a:pt x="165" y="198"/>
                    </a:lnTo>
                    <a:lnTo>
                      <a:pt x="146" y="211"/>
                    </a:lnTo>
                    <a:lnTo>
                      <a:pt x="125" y="220"/>
                    </a:lnTo>
                    <a:lnTo>
                      <a:pt x="102" y="223"/>
                    </a:lnTo>
                    <a:lnTo>
                      <a:pt x="78" y="220"/>
                    </a:lnTo>
                    <a:lnTo>
                      <a:pt x="57" y="211"/>
                    </a:lnTo>
                    <a:lnTo>
                      <a:pt x="38" y="198"/>
                    </a:lnTo>
                    <a:lnTo>
                      <a:pt x="22" y="181"/>
                    </a:lnTo>
                    <a:lnTo>
                      <a:pt x="11" y="161"/>
                    </a:lnTo>
                    <a:lnTo>
                      <a:pt x="2" y="137"/>
                    </a:lnTo>
                    <a:lnTo>
                      <a:pt x="0" y="112"/>
                    </a:lnTo>
                    <a:lnTo>
                      <a:pt x="2" y="86"/>
                    </a:lnTo>
                    <a:lnTo>
                      <a:pt x="11" y="63"/>
                    </a:lnTo>
                    <a:lnTo>
                      <a:pt x="22" y="42"/>
                    </a:lnTo>
                    <a:lnTo>
                      <a:pt x="38" y="24"/>
                    </a:lnTo>
                    <a:lnTo>
                      <a:pt x="57" y="12"/>
                    </a:lnTo>
                    <a:lnTo>
                      <a:pt x="78" y="4"/>
                    </a:lnTo>
                    <a:lnTo>
                      <a:pt x="102" y="0"/>
                    </a:lnTo>
                    <a:close/>
                  </a:path>
                </a:pathLst>
              </a:custGeom>
              <a:solidFill>
                <a:srgbClr val="3B2519"/>
              </a:solidFill>
              <a:ln w="0">
                <a:solidFill>
                  <a:srgbClr val="3B251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8" name="Freeform 19"/>
              <p:cNvSpPr>
                <a:spLocks/>
              </p:cNvSpPr>
              <p:nvPr/>
            </p:nvSpPr>
            <p:spPr bwMode="auto">
              <a:xfrm>
                <a:off x="2344" y="2130"/>
                <a:ext cx="12" cy="12"/>
              </a:xfrm>
              <a:custGeom>
                <a:avLst/>
                <a:gdLst>
                  <a:gd name="T0" fmla="*/ 30 w 60"/>
                  <a:gd name="T1" fmla="*/ 0 h 61"/>
                  <a:gd name="T2" fmla="*/ 42 w 60"/>
                  <a:gd name="T3" fmla="*/ 3 h 61"/>
                  <a:gd name="T4" fmla="*/ 52 w 60"/>
                  <a:gd name="T5" fmla="*/ 9 h 61"/>
                  <a:gd name="T6" fmla="*/ 58 w 60"/>
                  <a:gd name="T7" fmla="*/ 18 h 61"/>
                  <a:gd name="T8" fmla="*/ 60 w 60"/>
                  <a:gd name="T9" fmla="*/ 30 h 61"/>
                  <a:gd name="T10" fmla="*/ 58 w 60"/>
                  <a:gd name="T11" fmla="*/ 42 h 61"/>
                  <a:gd name="T12" fmla="*/ 52 w 60"/>
                  <a:gd name="T13" fmla="*/ 52 h 61"/>
                  <a:gd name="T14" fmla="*/ 42 w 60"/>
                  <a:gd name="T15" fmla="*/ 58 h 61"/>
                  <a:gd name="T16" fmla="*/ 30 w 60"/>
                  <a:gd name="T17" fmla="*/ 61 h 61"/>
                  <a:gd name="T18" fmla="*/ 19 w 60"/>
                  <a:gd name="T19" fmla="*/ 58 h 61"/>
                  <a:gd name="T20" fmla="*/ 9 w 60"/>
                  <a:gd name="T21" fmla="*/ 52 h 61"/>
                  <a:gd name="T22" fmla="*/ 2 w 60"/>
                  <a:gd name="T23" fmla="*/ 42 h 61"/>
                  <a:gd name="T24" fmla="*/ 0 w 60"/>
                  <a:gd name="T25" fmla="*/ 30 h 61"/>
                  <a:gd name="T26" fmla="*/ 2 w 60"/>
                  <a:gd name="T27" fmla="*/ 18 h 61"/>
                  <a:gd name="T28" fmla="*/ 9 w 60"/>
                  <a:gd name="T29" fmla="*/ 9 h 61"/>
                  <a:gd name="T30" fmla="*/ 19 w 60"/>
                  <a:gd name="T31" fmla="*/ 3 h 61"/>
                  <a:gd name="T32" fmla="*/ 30 w 60"/>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1">
                    <a:moveTo>
                      <a:pt x="30" y="0"/>
                    </a:moveTo>
                    <a:lnTo>
                      <a:pt x="42" y="3"/>
                    </a:lnTo>
                    <a:lnTo>
                      <a:pt x="52" y="9"/>
                    </a:lnTo>
                    <a:lnTo>
                      <a:pt x="58" y="18"/>
                    </a:lnTo>
                    <a:lnTo>
                      <a:pt x="60" y="30"/>
                    </a:lnTo>
                    <a:lnTo>
                      <a:pt x="58" y="42"/>
                    </a:lnTo>
                    <a:lnTo>
                      <a:pt x="52" y="52"/>
                    </a:lnTo>
                    <a:lnTo>
                      <a:pt x="42" y="58"/>
                    </a:lnTo>
                    <a:lnTo>
                      <a:pt x="30" y="61"/>
                    </a:lnTo>
                    <a:lnTo>
                      <a:pt x="19" y="58"/>
                    </a:lnTo>
                    <a:lnTo>
                      <a:pt x="9" y="52"/>
                    </a:lnTo>
                    <a:lnTo>
                      <a:pt x="2" y="42"/>
                    </a:lnTo>
                    <a:lnTo>
                      <a:pt x="0" y="30"/>
                    </a:lnTo>
                    <a:lnTo>
                      <a:pt x="2" y="18"/>
                    </a:lnTo>
                    <a:lnTo>
                      <a:pt x="9" y="9"/>
                    </a:lnTo>
                    <a:lnTo>
                      <a:pt x="19" y="3"/>
                    </a:lnTo>
                    <a:lnTo>
                      <a:pt x="3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29" name="Freeform 20"/>
              <p:cNvSpPr>
                <a:spLocks/>
              </p:cNvSpPr>
              <p:nvPr/>
            </p:nvSpPr>
            <p:spPr bwMode="auto">
              <a:xfrm>
                <a:off x="2324" y="2078"/>
                <a:ext cx="67" cy="22"/>
              </a:xfrm>
              <a:custGeom>
                <a:avLst/>
                <a:gdLst>
                  <a:gd name="T0" fmla="*/ 157 w 331"/>
                  <a:gd name="T1" fmla="*/ 0 h 111"/>
                  <a:gd name="T2" fmla="*/ 193 w 331"/>
                  <a:gd name="T3" fmla="*/ 2 h 111"/>
                  <a:gd name="T4" fmla="*/ 224 w 331"/>
                  <a:gd name="T5" fmla="*/ 6 h 111"/>
                  <a:gd name="T6" fmla="*/ 250 w 331"/>
                  <a:gd name="T7" fmla="*/ 12 h 111"/>
                  <a:gd name="T8" fmla="*/ 273 w 331"/>
                  <a:gd name="T9" fmla="*/ 21 h 111"/>
                  <a:gd name="T10" fmla="*/ 290 w 331"/>
                  <a:gd name="T11" fmla="*/ 31 h 111"/>
                  <a:gd name="T12" fmla="*/ 306 w 331"/>
                  <a:gd name="T13" fmla="*/ 41 h 111"/>
                  <a:gd name="T14" fmla="*/ 316 w 331"/>
                  <a:gd name="T15" fmla="*/ 53 h 111"/>
                  <a:gd name="T16" fmla="*/ 325 w 331"/>
                  <a:gd name="T17" fmla="*/ 63 h 111"/>
                  <a:gd name="T18" fmla="*/ 329 w 331"/>
                  <a:gd name="T19" fmla="*/ 74 h 111"/>
                  <a:gd name="T20" fmla="*/ 331 w 331"/>
                  <a:gd name="T21" fmla="*/ 84 h 111"/>
                  <a:gd name="T22" fmla="*/ 330 w 331"/>
                  <a:gd name="T23" fmla="*/ 91 h 111"/>
                  <a:gd name="T24" fmla="*/ 327 w 331"/>
                  <a:gd name="T25" fmla="*/ 97 h 111"/>
                  <a:gd name="T26" fmla="*/ 321 w 331"/>
                  <a:gd name="T27" fmla="*/ 102 h 111"/>
                  <a:gd name="T28" fmla="*/ 310 w 331"/>
                  <a:gd name="T29" fmla="*/ 105 h 111"/>
                  <a:gd name="T30" fmla="*/ 299 w 331"/>
                  <a:gd name="T31" fmla="*/ 105 h 111"/>
                  <a:gd name="T32" fmla="*/ 285 w 331"/>
                  <a:gd name="T33" fmla="*/ 103 h 111"/>
                  <a:gd name="T34" fmla="*/ 272 w 331"/>
                  <a:gd name="T35" fmla="*/ 100 h 111"/>
                  <a:gd name="T36" fmla="*/ 255 w 331"/>
                  <a:gd name="T37" fmla="*/ 95 h 111"/>
                  <a:gd name="T38" fmla="*/ 238 w 331"/>
                  <a:gd name="T39" fmla="*/ 90 h 111"/>
                  <a:gd name="T40" fmla="*/ 219 w 331"/>
                  <a:gd name="T41" fmla="*/ 86 h 111"/>
                  <a:gd name="T42" fmla="*/ 197 w 331"/>
                  <a:gd name="T43" fmla="*/ 83 h 111"/>
                  <a:gd name="T44" fmla="*/ 174 w 331"/>
                  <a:gd name="T45" fmla="*/ 81 h 111"/>
                  <a:gd name="T46" fmla="*/ 148 w 331"/>
                  <a:gd name="T47" fmla="*/ 81 h 111"/>
                  <a:gd name="T48" fmla="*/ 120 w 331"/>
                  <a:gd name="T49" fmla="*/ 83 h 111"/>
                  <a:gd name="T50" fmla="*/ 90 w 331"/>
                  <a:gd name="T51" fmla="*/ 88 h 111"/>
                  <a:gd name="T52" fmla="*/ 57 w 331"/>
                  <a:gd name="T53" fmla="*/ 96 h 111"/>
                  <a:gd name="T54" fmla="*/ 20 w 331"/>
                  <a:gd name="T55" fmla="*/ 110 h 111"/>
                  <a:gd name="T56" fmla="*/ 14 w 331"/>
                  <a:gd name="T57" fmla="*/ 111 h 111"/>
                  <a:gd name="T58" fmla="*/ 9 w 331"/>
                  <a:gd name="T59" fmla="*/ 109 h 111"/>
                  <a:gd name="T60" fmla="*/ 5 w 331"/>
                  <a:gd name="T61" fmla="*/ 105 h 111"/>
                  <a:gd name="T62" fmla="*/ 2 w 331"/>
                  <a:gd name="T63" fmla="*/ 98 h 111"/>
                  <a:gd name="T64" fmla="*/ 0 w 331"/>
                  <a:gd name="T65" fmla="*/ 90 h 111"/>
                  <a:gd name="T66" fmla="*/ 0 w 331"/>
                  <a:gd name="T67" fmla="*/ 81 h 111"/>
                  <a:gd name="T68" fmla="*/ 2 w 331"/>
                  <a:gd name="T69" fmla="*/ 70 h 111"/>
                  <a:gd name="T70" fmla="*/ 6 w 331"/>
                  <a:gd name="T71" fmla="*/ 60 h 111"/>
                  <a:gd name="T72" fmla="*/ 13 w 331"/>
                  <a:gd name="T73" fmla="*/ 49 h 111"/>
                  <a:gd name="T74" fmla="*/ 22 w 331"/>
                  <a:gd name="T75" fmla="*/ 38 h 111"/>
                  <a:gd name="T76" fmla="*/ 36 w 331"/>
                  <a:gd name="T77" fmla="*/ 28 h 111"/>
                  <a:gd name="T78" fmla="*/ 52 w 331"/>
                  <a:gd name="T79" fmla="*/ 19 h 111"/>
                  <a:gd name="T80" fmla="*/ 72 w 331"/>
                  <a:gd name="T81" fmla="*/ 11 h 111"/>
                  <a:gd name="T82" fmla="*/ 96 w 331"/>
                  <a:gd name="T83" fmla="*/ 5 h 111"/>
                  <a:gd name="T84" fmla="*/ 124 w 331"/>
                  <a:gd name="T85" fmla="*/ 2 h 111"/>
                  <a:gd name="T86" fmla="*/ 157 w 331"/>
                  <a:gd name="T8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1" h="111">
                    <a:moveTo>
                      <a:pt x="157" y="0"/>
                    </a:moveTo>
                    <a:lnTo>
                      <a:pt x="193" y="2"/>
                    </a:lnTo>
                    <a:lnTo>
                      <a:pt x="224" y="6"/>
                    </a:lnTo>
                    <a:lnTo>
                      <a:pt x="250" y="12"/>
                    </a:lnTo>
                    <a:lnTo>
                      <a:pt x="273" y="21"/>
                    </a:lnTo>
                    <a:lnTo>
                      <a:pt x="290" y="31"/>
                    </a:lnTo>
                    <a:lnTo>
                      <a:pt x="306" y="41"/>
                    </a:lnTo>
                    <a:lnTo>
                      <a:pt x="316" y="53"/>
                    </a:lnTo>
                    <a:lnTo>
                      <a:pt x="325" y="63"/>
                    </a:lnTo>
                    <a:lnTo>
                      <a:pt x="329" y="74"/>
                    </a:lnTo>
                    <a:lnTo>
                      <a:pt x="331" y="84"/>
                    </a:lnTo>
                    <a:lnTo>
                      <a:pt x="330" y="91"/>
                    </a:lnTo>
                    <a:lnTo>
                      <a:pt x="327" y="97"/>
                    </a:lnTo>
                    <a:lnTo>
                      <a:pt x="321" y="102"/>
                    </a:lnTo>
                    <a:lnTo>
                      <a:pt x="310" y="105"/>
                    </a:lnTo>
                    <a:lnTo>
                      <a:pt x="299" y="105"/>
                    </a:lnTo>
                    <a:lnTo>
                      <a:pt x="285" y="103"/>
                    </a:lnTo>
                    <a:lnTo>
                      <a:pt x="272" y="100"/>
                    </a:lnTo>
                    <a:lnTo>
                      <a:pt x="255" y="95"/>
                    </a:lnTo>
                    <a:lnTo>
                      <a:pt x="238" y="90"/>
                    </a:lnTo>
                    <a:lnTo>
                      <a:pt x="219" y="86"/>
                    </a:lnTo>
                    <a:lnTo>
                      <a:pt x="197" y="83"/>
                    </a:lnTo>
                    <a:lnTo>
                      <a:pt x="174" y="81"/>
                    </a:lnTo>
                    <a:lnTo>
                      <a:pt x="148" y="81"/>
                    </a:lnTo>
                    <a:lnTo>
                      <a:pt x="120" y="83"/>
                    </a:lnTo>
                    <a:lnTo>
                      <a:pt x="90" y="88"/>
                    </a:lnTo>
                    <a:lnTo>
                      <a:pt x="57" y="96"/>
                    </a:lnTo>
                    <a:lnTo>
                      <a:pt x="20" y="110"/>
                    </a:lnTo>
                    <a:lnTo>
                      <a:pt x="14" y="111"/>
                    </a:lnTo>
                    <a:lnTo>
                      <a:pt x="9" y="109"/>
                    </a:lnTo>
                    <a:lnTo>
                      <a:pt x="5" y="105"/>
                    </a:lnTo>
                    <a:lnTo>
                      <a:pt x="2" y="98"/>
                    </a:lnTo>
                    <a:lnTo>
                      <a:pt x="0" y="90"/>
                    </a:lnTo>
                    <a:lnTo>
                      <a:pt x="0" y="81"/>
                    </a:lnTo>
                    <a:lnTo>
                      <a:pt x="2" y="70"/>
                    </a:lnTo>
                    <a:lnTo>
                      <a:pt x="6" y="60"/>
                    </a:lnTo>
                    <a:lnTo>
                      <a:pt x="13" y="49"/>
                    </a:lnTo>
                    <a:lnTo>
                      <a:pt x="22" y="38"/>
                    </a:lnTo>
                    <a:lnTo>
                      <a:pt x="36" y="28"/>
                    </a:lnTo>
                    <a:lnTo>
                      <a:pt x="52" y="19"/>
                    </a:lnTo>
                    <a:lnTo>
                      <a:pt x="72" y="11"/>
                    </a:lnTo>
                    <a:lnTo>
                      <a:pt x="96" y="5"/>
                    </a:lnTo>
                    <a:lnTo>
                      <a:pt x="124" y="2"/>
                    </a:lnTo>
                    <a:lnTo>
                      <a:pt x="157" y="0"/>
                    </a:lnTo>
                    <a:close/>
                  </a:path>
                </a:pathLst>
              </a:custGeom>
              <a:solidFill>
                <a:srgbClr val="684B37"/>
              </a:solidFill>
              <a:ln w="0">
                <a:solidFill>
                  <a:srgbClr val="684B3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0" name="Freeform 21"/>
              <p:cNvSpPr>
                <a:spLocks/>
              </p:cNvSpPr>
              <p:nvPr/>
            </p:nvSpPr>
            <p:spPr bwMode="auto">
              <a:xfrm>
                <a:off x="2233" y="2215"/>
                <a:ext cx="64" cy="22"/>
              </a:xfrm>
              <a:custGeom>
                <a:avLst/>
                <a:gdLst>
                  <a:gd name="T0" fmla="*/ 5 w 321"/>
                  <a:gd name="T1" fmla="*/ 0 h 114"/>
                  <a:gd name="T2" fmla="*/ 10 w 321"/>
                  <a:gd name="T3" fmla="*/ 1 h 114"/>
                  <a:gd name="T4" fmla="*/ 19 w 321"/>
                  <a:gd name="T5" fmla="*/ 4 h 114"/>
                  <a:gd name="T6" fmla="*/ 30 w 321"/>
                  <a:gd name="T7" fmla="*/ 9 h 114"/>
                  <a:gd name="T8" fmla="*/ 42 w 321"/>
                  <a:gd name="T9" fmla="*/ 15 h 114"/>
                  <a:gd name="T10" fmla="*/ 57 w 321"/>
                  <a:gd name="T11" fmla="*/ 23 h 114"/>
                  <a:gd name="T12" fmla="*/ 74 w 321"/>
                  <a:gd name="T13" fmla="*/ 30 h 114"/>
                  <a:gd name="T14" fmla="*/ 93 w 321"/>
                  <a:gd name="T15" fmla="*/ 37 h 114"/>
                  <a:gd name="T16" fmla="*/ 113 w 321"/>
                  <a:gd name="T17" fmla="*/ 42 h 114"/>
                  <a:gd name="T18" fmla="*/ 136 w 321"/>
                  <a:gd name="T19" fmla="*/ 46 h 114"/>
                  <a:gd name="T20" fmla="*/ 160 w 321"/>
                  <a:gd name="T21" fmla="*/ 49 h 114"/>
                  <a:gd name="T22" fmla="*/ 185 w 321"/>
                  <a:gd name="T23" fmla="*/ 46 h 114"/>
                  <a:gd name="T24" fmla="*/ 206 w 321"/>
                  <a:gd name="T25" fmla="*/ 42 h 114"/>
                  <a:gd name="T26" fmla="*/ 227 w 321"/>
                  <a:gd name="T27" fmla="*/ 37 h 114"/>
                  <a:gd name="T28" fmla="*/ 246 w 321"/>
                  <a:gd name="T29" fmla="*/ 30 h 114"/>
                  <a:gd name="T30" fmla="*/ 262 w 321"/>
                  <a:gd name="T31" fmla="*/ 23 h 114"/>
                  <a:gd name="T32" fmla="*/ 278 w 321"/>
                  <a:gd name="T33" fmla="*/ 15 h 114"/>
                  <a:gd name="T34" fmla="*/ 291 w 321"/>
                  <a:gd name="T35" fmla="*/ 9 h 114"/>
                  <a:gd name="T36" fmla="*/ 301 w 321"/>
                  <a:gd name="T37" fmla="*/ 4 h 114"/>
                  <a:gd name="T38" fmla="*/ 309 w 321"/>
                  <a:gd name="T39" fmla="*/ 1 h 114"/>
                  <a:gd name="T40" fmla="*/ 315 w 321"/>
                  <a:gd name="T41" fmla="*/ 0 h 114"/>
                  <a:gd name="T42" fmla="*/ 320 w 321"/>
                  <a:gd name="T43" fmla="*/ 3 h 114"/>
                  <a:gd name="T44" fmla="*/ 321 w 321"/>
                  <a:gd name="T45" fmla="*/ 9 h 114"/>
                  <a:gd name="T46" fmla="*/ 320 w 321"/>
                  <a:gd name="T47" fmla="*/ 19 h 114"/>
                  <a:gd name="T48" fmla="*/ 318 w 321"/>
                  <a:gd name="T49" fmla="*/ 30 h 114"/>
                  <a:gd name="T50" fmla="*/ 313 w 321"/>
                  <a:gd name="T51" fmla="*/ 41 h 114"/>
                  <a:gd name="T52" fmla="*/ 308 w 321"/>
                  <a:gd name="T53" fmla="*/ 53 h 114"/>
                  <a:gd name="T54" fmla="*/ 300 w 321"/>
                  <a:gd name="T55" fmla="*/ 64 h 114"/>
                  <a:gd name="T56" fmla="*/ 289 w 321"/>
                  <a:gd name="T57" fmla="*/ 76 h 114"/>
                  <a:gd name="T58" fmla="*/ 276 w 321"/>
                  <a:gd name="T59" fmla="*/ 86 h 114"/>
                  <a:gd name="T60" fmla="*/ 260 w 321"/>
                  <a:gd name="T61" fmla="*/ 95 h 114"/>
                  <a:gd name="T62" fmla="*/ 241 w 321"/>
                  <a:gd name="T63" fmla="*/ 104 h 114"/>
                  <a:gd name="T64" fmla="*/ 218 w 321"/>
                  <a:gd name="T65" fmla="*/ 109 h 114"/>
                  <a:gd name="T66" fmla="*/ 191 w 321"/>
                  <a:gd name="T67" fmla="*/ 113 h 114"/>
                  <a:gd name="T68" fmla="*/ 160 w 321"/>
                  <a:gd name="T69" fmla="*/ 114 h 114"/>
                  <a:gd name="T70" fmla="*/ 130 w 321"/>
                  <a:gd name="T71" fmla="*/ 113 h 114"/>
                  <a:gd name="T72" fmla="*/ 103 w 321"/>
                  <a:gd name="T73" fmla="*/ 109 h 114"/>
                  <a:gd name="T74" fmla="*/ 80 w 321"/>
                  <a:gd name="T75" fmla="*/ 104 h 114"/>
                  <a:gd name="T76" fmla="*/ 60 w 321"/>
                  <a:gd name="T77" fmla="*/ 95 h 114"/>
                  <a:gd name="T78" fmla="*/ 43 w 321"/>
                  <a:gd name="T79" fmla="*/ 86 h 114"/>
                  <a:gd name="T80" fmla="*/ 31 w 321"/>
                  <a:gd name="T81" fmla="*/ 76 h 114"/>
                  <a:gd name="T82" fmla="*/ 21 w 321"/>
                  <a:gd name="T83" fmla="*/ 64 h 114"/>
                  <a:gd name="T84" fmla="*/ 12 w 321"/>
                  <a:gd name="T85" fmla="*/ 53 h 114"/>
                  <a:gd name="T86" fmla="*/ 6 w 321"/>
                  <a:gd name="T87" fmla="*/ 41 h 114"/>
                  <a:gd name="T88" fmla="*/ 2 w 321"/>
                  <a:gd name="T89" fmla="*/ 30 h 114"/>
                  <a:gd name="T90" fmla="*/ 0 w 321"/>
                  <a:gd name="T91" fmla="*/ 19 h 114"/>
                  <a:gd name="T92" fmla="*/ 0 w 321"/>
                  <a:gd name="T93" fmla="*/ 9 h 114"/>
                  <a:gd name="T94" fmla="*/ 1 w 321"/>
                  <a:gd name="T95" fmla="*/ 3 h 114"/>
                  <a:gd name="T96" fmla="*/ 5 w 321"/>
                  <a:gd name="T9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1" h="114">
                    <a:moveTo>
                      <a:pt x="5" y="0"/>
                    </a:moveTo>
                    <a:lnTo>
                      <a:pt x="10" y="1"/>
                    </a:lnTo>
                    <a:lnTo>
                      <a:pt x="19" y="4"/>
                    </a:lnTo>
                    <a:lnTo>
                      <a:pt x="30" y="9"/>
                    </a:lnTo>
                    <a:lnTo>
                      <a:pt x="42" y="15"/>
                    </a:lnTo>
                    <a:lnTo>
                      <a:pt x="57" y="23"/>
                    </a:lnTo>
                    <a:lnTo>
                      <a:pt x="74" y="30"/>
                    </a:lnTo>
                    <a:lnTo>
                      <a:pt x="93" y="37"/>
                    </a:lnTo>
                    <a:lnTo>
                      <a:pt x="113" y="42"/>
                    </a:lnTo>
                    <a:lnTo>
                      <a:pt x="136" y="46"/>
                    </a:lnTo>
                    <a:lnTo>
                      <a:pt x="160" y="49"/>
                    </a:lnTo>
                    <a:lnTo>
                      <a:pt x="185" y="46"/>
                    </a:lnTo>
                    <a:lnTo>
                      <a:pt x="206" y="42"/>
                    </a:lnTo>
                    <a:lnTo>
                      <a:pt x="227" y="37"/>
                    </a:lnTo>
                    <a:lnTo>
                      <a:pt x="246" y="30"/>
                    </a:lnTo>
                    <a:lnTo>
                      <a:pt x="262" y="23"/>
                    </a:lnTo>
                    <a:lnTo>
                      <a:pt x="278" y="15"/>
                    </a:lnTo>
                    <a:lnTo>
                      <a:pt x="291" y="9"/>
                    </a:lnTo>
                    <a:lnTo>
                      <a:pt x="301" y="4"/>
                    </a:lnTo>
                    <a:lnTo>
                      <a:pt x="309" y="1"/>
                    </a:lnTo>
                    <a:lnTo>
                      <a:pt x="315" y="0"/>
                    </a:lnTo>
                    <a:lnTo>
                      <a:pt x="320" y="3"/>
                    </a:lnTo>
                    <a:lnTo>
                      <a:pt x="321" y="9"/>
                    </a:lnTo>
                    <a:lnTo>
                      <a:pt x="320" y="19"/>
                    </a:lnTo>
                    <a:lnTo>
                      <a:pt x="318" y="30"/>
                    </a:lnTo>
                    <a:lnTo>
                      <a:pt x="313" y="41"/>
                    </a:lnTo>
                    <a:lnTo>
                      <a:pt x="308" y="53"/>
                    </a:lnTo>
                    <a:lnTo>
                      <a:pt x="300" y="64"/>
                    </a:lnTo>
                    <a:lnTo>
                      <a:pt x="289" y="76"/>
                    </a:lnTo>
                    <a:lnTo>
                      <a:pt x="276" y="86"/>
                    </a:lnTo>
                    <a:lnTo>
                      <a:pt x="260" y="95"/>
                    </a:lnTo>
                    <a:lnTo>
                      <a:pt x="241" y="104"/>
                    </a:lnTo>
                    <a:lnTo>
                      <a:pt x="218" y="109"/>
                    </a:lnTo>
                    <a:lnTo>
                      <a:pt x="191" y="113"/>
                    </a:lnTo>
                    <a:lnTo>
                      <a:pt x="160" y="114"/>
                    </a:lnTo>
                    <a:lnTo>
                      <a:pt x="130" y="113"/>
                    </a:lnTo>
                    <a:lnTo>
                      <a:pt x="103" y="109"/>
                    </a:lnTo>
                    <a:lnTo>
                      <a:pt x="80" y="104"/>
                    </a:lnTo>
                    <a:lnTo>
                      <a:pt x="60" y="95"/>
                    </a:lnTo>
                    <a:lnTo>
                      <a:pt x="43" y="86"/>
                    </a:lnTo>
                    <a:lnTo>
                      <a:pt x="31" y="76"/>
                    </a:lnTo>
                    <a:lnTo>
                      <a:pt x="21" y="64"/>
                    </a:lnTo>
                    <a:lnTo>
                      <a:pt x="12" y="53"/>
                    </a:lnTo>
                    <a:lnTo>
                      <a:pt x="6" y="41"/>
                    </a:lnTo>
                    <a:lnTo>
                      <a:pt x="2" y="30"/>
                    </a:lnTo>
                    <a:lnTo>
                      <a:pt x="0" y="19"/>
                    </a:lnTo>
                    <a:lnTo>
                      <a:pt x="0" y="9"/>
                    </a:lnTo>
                    <a:lnTo>
                      <a:pt x="1" y="3"/>
                    </a:lnTo>
                    <a:lnTo>
                      <a:pt x="5"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2" name="Freeform 22"/>
              <p:cNvSpPr>
                <a:spLocks/>
              </p:cNvSpPr>
              <p:nvPr/>
            </p:nvSpPr>
            <p:spPr bwMode="auto">
              <a:xfrm>
                <a:off x="2254" y="2287"/>
                <a:ext cx="22" cy="8"/>
              </a:xfrm>
              <a:custGeom>
                <a:avLst/>
                <a:gdLst>
                  <a:gd name="T0" fmla="*/ 1 w 111"/>
                  <a:gd name="T1" fmla="*/ 0 h 40"/>
                  <a:gd name="T2" fmla="*/ 5 w 111"/>
                  <a:gd name="T3" fmla="*/ 0 h 40"/>
                  <a:gd name="T4" fmla="*/ 10 w 111"/>
                  <a:gd name="T5" fmla="*/ 4 h 40"/>
                  <a:gd name="T6" fmla="*/ 18 w 111"/>
                  <a:gd name="T7" fmla="*/ 8 h 40"/>
                  <a:gd name="T8" fmla="*/ 29 w 111"/>
                  <a:gd name="T9" fmla="*/ 12 h 40"/>
                  <a:gd name="T10" fmla="*/ 41 w 111"/>
                  <a:gd name="T11" fmla="*/ 16 h 40"/>
                  <a:gd name="T12" fmla="*/ 55 w 111"/>
                  <a:gd name="T13" fmla="*/ 17 h 40"/>
                  <a:gd name="T14" fmla="*/ 69 w 111"/>
                  <a:gd name="T15" fmla="*/ 16 h 40"/>
                  <a:gd name="T16" fmla="*/ 82 w 111"/>
                  <a:gd name="T17" fmla="*/ 12 h 40"/>
                  <a:gd name="T18" fmla="*/ 91 w 111"/>
                  <a:gd name="T19" fmla="*/ 8 h 40"/>
                  <a:gd name="T20" fmla="*/ 99 w 111"/>
                  <a:gd name="T21" fmla="*/ 4 h 40"/>
                  <a:gd name="T22" fmla="*/ 106 w 111"/>
                  <a:gd name="T23" fmla="*/ 0 h 40"/>
                  <a:gd name="T24" fmla="*/ 110 w 111"/>
                  <a:gd name="T25" fmla="*/ 0 h 40"/>
                  <a:gd name="T26" fmla="*/ 111 w 111"/>
                  <a:gd name="T27" fmla="*/ 4 h 40"/>
                  <a:gd name="T28" fmla="*/ 110 w 111"/>
                  <a:gd name="T29" fmla="*/ 10 h 40"/>
                  <a:gd name="T30" fmla="*/ 108 w 111"/>
                  <a:gd name="T31" fmla="*/ 16 h 40"/>
                  <a:gd name="T32" fmla="*/ 104 w 111"/>
                  <a:gd name="T33" fmla="*/ 23 h 40"/>
                  <a:gd name="T34" fmla="*/ 96 w 111"/>
                  <a:gd name="T35" fmla="*/ 30 h 40"/>
                  <a:gd name="T36" fmla="*/ 86 w 111"/>
                  <a:gd name="T37" fmla="*/ 35 h 40"/>
                  <a:gd name="T38" fmla="*/ 72 w 111"/>
                  <a:gd name="T39" fmla="*/ 39 h 40"/>
                  <a:gd name="T40" fmla="*/ 55 w 111"/>
                  <a:gd name="T41" fmla="*/ 40 h 40"/>
                  <a:gd name="T42" fmla="*/ 38 w 111"/>
                  <a:gd name="T43" fmla="*/ 39 h 40"/>
                  <a:gd name="T44" fmla="*/ 25 w 111"/>
                  <a:gd name="T45" fmla="*/ 35 h 40"/>
                  <a:gd name="T46" fmla="*/ 14 w 111"/>
                  <a:gd name="T47" fmla="*/ 30 h 40"/>
                  <a:gd name="T48" fmla="*/ 7 w 111"/>
                  <a:gd name="T49" fmla="*/ 23 h 40"/>
                  <a:gd name="T50" fmla="*/ 3 w 111"/>
                  <a:gd name="T51" fmla="*/ 16 h 40"/>
                  <a:gd name="T52" fmla="*/ 1 w 111"/>
                  <a:gd name="T53" fmla="*/ 10 h 40"/>
                  <a:gd name="T54" fmla="*/ 0 w 111"/>
                  <a:gd name="T55" fmla="*/ 4 h 40"/>
                  <a:gd name="T56" fmla="*/ 1 w 111"/>
                  <a:gd name="T5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40">
                    <a:moveTo>
                      <a:pt x="1" y="0"/>
                    </a:moveTo>
                    <a:lnTo>
                      <a:pt x="5" y="0"/>
                    </a:lnTo>
                    <a:lnTo>
                      <a:pt x="10" y="4"/>
                    </a:lnTo>
                    <a:lnTo>
                      <a:pt x="18" y="8"/>
                    </a:lnTo>
                    <a:lnTo>
                      <a:pt x="29" y="12"/>
                    </a:lnTo>
                    <a:lnTo>
                      <a:pt x="41" y="16"/>
                    </a:lnTo>
                    <a:lnTo>
                      <a:pt x="55" y="17"/>
                    </a:lnTo>
                    <a:lnTo>
                      <a:pt x="69" y="16"/>
                    </a:lnTo>
                    <a:lnTo>
                      <a:pt x="82" y="12"/>
                    </a:lnTo>
                    <a:lnTo>
                      <a:pt x="91" y="8"/>
                    </a:lnTo>
                    <a:lnTo>
                      <a:pt x="99" y="4"/>
                    </a:lnTo>
                    <a:lnTo>
                      <a:pt x="106" y="0"/>
                    </a:lnTo>
                    <a:lnTo>
                      <a:pt x="110" y="0"/>
                    </a:lnTo>
                    <a:lnTo>
                      <a:pt x="111" y="4"/>
                    </a:lnTo>
                    <a:lnTo>
                      <a:pt x="110" y="10"/>
                    </a:lnTo>
                    <a:lnTo>
                      <a:pt x="108" y="16"/>
                    </a:lnTo>
                    <a:lnTo>
                      <a:pt x="104" y="23"/>
                    </a:lnTo>
                    <a:lnTo>
                      <a:pt x="96" y="30"/>
                    </a:lnTo>
                    <a:lnTo>
                      <a:pt x="86" y="35"/>
                    </a:lnTo>
                    <a:lnTo>
                      <a:pt x="72" y="39"/>
                    </a:lnTo>
                    <a:lnTo>
                      <a:pt x="55" y="40"/>
                    </a:lnTo>
                    <a:lnTo>
                      <a:pt x="38" y="39"/>
                    </a:lnTo>
                    <a:lnTo>
                      <a:pt x="25" y="35"/>
                    </a:lnTo>
                    <a:lnTo>
                      <a:pt x="14" y="30"/>
                    </a:lnTo>
                    <a:lnTo>
                      <a:pt x="7" y="23"/>
                    </a:lnTo>
                    <a:lnTo>
                      <a:pt x="3" y="16"/>
                    </a:lnTo>
                    <a:lnTo>
                      <a:pt x="1" y="10"/>
                    </a:lnTo>
                    <a:lnTo>
                      <a:pt x="0" y="4"/>
                    </a:lnTo>
                    <a:lnTo>
                      <a:pt x="1"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3" name="Freeform 23"/>
              <p:cNvSpPr>
                <a:spLocks/>
              </p:cNvSpPr>
              <p:nvPr/>
            </p:nvSpPr>
            <p:spPr bwMode="auto">
              <a:xfrm>
                <a:off x="2214" y="2262"/>
                <a:ext cx="102" cy="17"/>
              </a:xfrm>
              <a:custGeom>
                <a:avLst/>
                <a:gdLst>
                  <a:gd name="T0" fmla="*/ 2 w 509"/>
                  <a:gd name="T1" fmla="*/ 0 h 84"/>
                  <a:gd name="T2" fmla="*/ 9 w 509"/>
                  <a:gd name="T3" fmla="*/ 1 h 84"/>
                  <a:gd name="T4" fmla="*/ 18 w 509"/>
                  <a:gd name="T5" fmla="*/ 3 h 84"/>
                  <a:gd name="T6" fmla="*/ 32 w 509"/>
                  <a:gd name="T7" fmla="*/ 8 h 84"/>
                  <a:gd name="T8" fmla="*/ 48 w 509"/>
                  <a:gd name="T9" fmla="*/ 14 h 84"/>
                  <a:gd name="T10" fmla="*/ 69 w 509"/>
                  <a:gd name="T11" fmla="*/ 20 h 84"/>
                  <a:gd name="T12" fmla="*/ 92 w 509"/>
                  <a:gd name="T13" fmla="*/ 28 h 84"/>
                  <a:gd name="T14" fmla="*/ 119 w 509"/>
                  <a:gd name="T15" fmla="*/ 35 h 84"/>
                  <a:gd name="T16" fmla="*/ 149 w 509"/>
                  <a:gd name="T17" fmla="*/ 41 h 84"/>
                  <a:gd name="T18" fmla="*/ 181 w 509"/>
                  <a:gd name="T19" fmla="*/ 46 h 84"/>
                  <a:gd name="T20" fmla="*/ 216 w 509"/>
                  <a:gd name="T21" fmla="*/ 50 h 84"/>
                  <a:gd name="T22" fmla="*/ 255 w 509"/>
                  <a:gd name="T23" fmla="*/ 51 h 84"/>
                  <a:gd name="T24" fmla="*/ 293 w 509"/>
                  <a:gd name="T25" fmla="*/ 50 h 84"/>
                  <a:gd name="T26" fmla="*/ 329 w 509"/>
                  <a:gd name="T27" fmla="*/ 46 h 84"/>
                  <a:gd name="T28" fmla="*/ 362 w 509"/>
                  <a:gd name="T29" fmla="*/ 41 h 84"/>
                  <a:gd name="T30" fmla="*/ 392 w 509"/>
                  <a:gd name="T31" fmla="*/ 35 h 84"/>
                  <a:gd name="T32" fmla="*/ 418 w 509"/>
                  <a:gd name="T33" fmla="*/ 28 h 84"/>
                  <a:gd name="T34" fmla="*/ 442 w 509"/>
                  <a:gd name="T35" fmla="*/ 20 h 84"/>
                  <a:gd name="T36" fmla="*/ 462 w 509"/>
                  <a:gd name="T37" fmla="*/ 14 h 84"/>
                  <a:gd name="T38" fmla="*/ 479 w 509"/>
                  <a:gd name="T39" fmla="*/ 8 h 84"/>
                  <a:gd name="T40" fmla="*/ 492 w 509"/>
                  <a:gd name="T41" fmla="*/ 3 h 84"/>
                  <a:gd name="T42" fmla="*/ 502 w 509"/>
                  <a:gd name="T43" fmla="*/ 1 h 84"/>
                  <a:gd name="T44" fmla="*/ 507 w 509"/>
                  <a:gd name="T45" fmla="*/ 0 h 84"/>
                  <a:gd name="T46" fmla="*/ 509 w 509"/>
                  <a:gd name="T47" fmla="*/ 3 h 84"/>
                  <a:gd name="T48" fmla="*/ 508 w 509"/>
                  <a:gd name="T49" fmla="*/ 7 h 84"/>
                  <a:gd name="T50" fmla="*/ 506 w 509"/>
                  <a:gd name="T51" fmla="*/ 13 h 84"/>
                  <a:gd name="T52" fmla="*/ 501 w 509"/>
                  <a:gd name="T53" fmla="*/ 20 h 84"/>
                  <a:gd name="T54" fmla="*/ 492 w 509"/>
                  <a:gd name="T55" fmla="*/ 28 h 84"/>
                  <a:gd name="T56" fmla="*/ 482 w 509"/>
                  <a:gd name="T57" fmla="*/ 36 h 84"/>
                  <a:gd name="T58" fmla="*/ 469 w 509"/>
                  <a:gd name="T59" fmla="*/ 45 h 84"/>
                  <a:gd name="T60" fmla="*/ 451 w 509"/>
                  <a:gd name="T61" fmla="*/ 54 h 84"/>
                  <a:gd name="T62" fmla="*/ 430 w 509"/>
                  <a:gd name="T63" fmla="*/ 61 h 84"/>
                  <a:gd name="T64" fmla="*/ 404 w 509"/>
                  <a:gd name="T65" fmla="*/ 68 h 84"/>
                  <a:gd name="T66" fmla="*/ 375 w 509"/>
                  <a:gd name="T67" fmla="*/ 75 h 84"/>
                  <a:gd name="T68" fmla="*/ 340 w 509"/>
                  <a:gd name="T69" fmla="*/ 80 h 84"/>
                  <a:gd name="T70" fmla="*/ 300 w 509"/>
                  <a:gd name="T71" fmla="*/ 83 h 84"/>
                  <a:gd name="T72" fmla="*/ 255 w 509"/>
                  <a:gd name="T73" fmla="*/ 84 h 84"/>
                  <a:gd name="T74" fmla="*/ 210 w 509"/>
                  <a:gd name="T75" fmla="*/ 83 h 84"/>
                  <a:gd name="T76" fmla="*/ 170 w 509"/>
                  <a:gd name="T77" fmla="*/ 80 h 84"/>
                  <a:gd name="T78" fmla="*/ 135 w 509"/>
                  <a:gd name="T79" fmla="*/ 75 h 84"/>
                  <a:gd name="T80" fmla="*/ 105 w 509"/>
                  <a:gd name="T81" fmla="*/ 68 h 84"/>
                  <a:gd name="T82" fmla="*/ 80 w 509"/>
                  <a:gd name="T83" fmla="*/ 61 h 84"/>
                  <a:gd name="T84" fmla="*/ 59 w 509"/>
                  <a:gd name="T85" fmla="*/ 54 h 84"/>
                  <a:gd name="T86" fmla="*/ 42 w 509"/>
                  <a:gd name="T87" fmla="*/ 45 h 84"/>
                  <a:gd name="T88" fmla="*/ 27 w 509"/>
                  <a:gd name="T89" fmla="*/ 36 h 84"/>
                  <a:gd name="T90" fmla="*/ 17 w 509"/>
                  <a:gd name="T91" fmla="*/ 28 h 84"/>
                  <a:gd name="T92" fmla="*/ 10 w 509"/>
                  <a:gd name="T93" fmla="*/ 20 h 84"/>
                  <a:gd name="T94" fmla="*/ 5 w 509"/>
                  <a:gd name="T95" fmla="*/ 13 h 84"/>
                  <a:gd name="T96" fmla="*/ 1 w 509"/>
                  <a:gd name="T97" fmla="*/ 7 h 84"/>
                  <a:gd name="T98" fmla="*/ 0 w 509"/>
                  <a:gd name="T99" fmla="*/ 3 h 84"/>
                  <a:gd name="T100" fmla="*/ 2 w 509"/>
                  <a:gd name="T10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9" h="84">
                    <a:moveTo>
                      <a:pt x="2" y="0"/>
                    </a:moveTo>
                    <a:lnTo>
                      <a:pt x="9" y="1"/>
                    </a:lnTo>
                    <a:lnTo>
                      <a:pt x="18" y="3"/>
                    </a:lnTo>
                    <a:lnTo>
                      <a:pt x="32" y="8"/>
                    </a:lnTo>
                    <a:lnTo>
                      <a:pt x="48" y="14"/>
                    </a:lnTo>
                    <a:lnTo>
                      <a:pt x="69" y="20"/>
                    </a:lnTo>
                    <a:lnTo>
                      <a:pt x="92" y="28"/>
                    </a:lnTo>
                    <a:lnTo>
                      <a:pt x="119" y="35"/>
                    </a:lnTo>
                    <a:lnTo>
                      <a:pt x="149" y="41"/>
                    </a:lnTo>
                    <a:lnTo>
                      <a:pt x="181" y="46"/>
                    </a:lnTo>
                    <a:lnTo>
                      <a:pt x="216" y="50"/>
                    </a:lnTo>
                    <a:lnTo>
                      <a:pt x="255" y="51"/>
                    </a:lnTo>
                    <a:lnTo>
                      <a:pt x="293" y="50"/>
                    </a:lnTo>
                    <a:lnTo>
                      <a:pt x="329" y="46"/>
                    </a:lnTo>
                    <a:lnTo>
                      <a:pt x="362" y="41"/>
                    </a:lnTo>
                    <a:lnTo>
                      <a:pt x="392" y="35"/>
                    </a:lnTo>
                    <a:lnTo>
                      <a:pt x="418" y="28"/>
                    </a:lnTo>
                    <a:lnTo>
                      <a:pt x="442" y="20"/>
                    </a:lnTo>
                    <a:lnTo>
                      <a:pt x="462" y="14"/>
                    </a:lnTo>
                    <a:lnTo>
                      <a:pt x="479" y="8"/>
                    </a:lnTo>
                    <a:lnTo>
                      <a:pt x="492" y="3"/>
                    </a:lnTo>
                    <a:lnTo>
                      <a:pt x="502" y="1"/>
                    </a:lnTo>
                    <a:lnTo>
                      <a:pt x="507" y="0"/>
                    </a:lnTo>
                    <a:lnTo>
                      <a:pt x="509" y="3"/>
                    </a:lnTo>
                    <a:lnTo>
                      <a:pt x="508" y="7"/>
                    </a:lnTo>
                    <a:lnTo>
                      <a:pt x="506" y="13"/>
                    </a:lnTo>
                    <a:lnTo>
                      <a:pt x="501" y="20"/>
                    </a:lnTo>
                    <a:lnTo>
                      <a:pt x="492" y="28"/>
                    </a:lnTo>
                    <a:lnTo>
                      <a:pt x="482" y="36"/>
                    </a:lnTo>
                    <a:lnTo>
                      <a:pt x="469" y="45"/>
                    </a:lnTo>
                    <a:lnTo>
                      <a:pt x="451" y="54"/>
                    </a:lnTo>
                    <a:lnTo>
                      <a:pt x="430" y="61"/>
                    </a:lnTo>
                    <a:lnTo>
                      <a:pt x="404" y="68"/>
                    </a:lnTo>
                    <a:lnTo>
                      <a:pt x="375" y="75"/>
                    </a:lnTo>
                    <a:lnTo>
                      <a:pt x="340" y="80"/>
                    </a:lnTo>
                    <a:lnTo>
                      <a:pt x="300" y="83"/>
                    </a:lnTo>
                    <a:lnTo>
                      <a:pt x="255" y="84"/>
                    </a:lnTo>
                    <a:lnTo>
                      <a:pt x="210" y="83"/>
                    </a:lnTo>
                    <a:lnTo>
                      <a:pt x="170" y="80"/>
                    </a:lnTo>
                    <a:lnTo>
                      <a:pt x="135" y="75"/>
                    </a:lnTo>
                    <a:lnTo>
                      <a:pt x="105" y="68"/>
                    </a:lnTo>
                    <a:lnTo>
                      <a:pt x="80" y="61"/>
                    </a:lnTo>
                    <a:lnTo>
                      <a:pt x="59" y="54"/>
                    </a:lnTo>
                    <a:lnTo>
                      <a:pt x="42" y="45"/>
                    </a:lnTo>
                    <a:lnTo>
                      <a:pt x="27" y="36"/>
                    </a:lnTo>
                    <a:lnTo>
                      <a:pt x="17" y="28"/>
                    </a:lnTo>
                    <a:lnTo>
                      <a:pt x="10" y="20"/>
                    </a:lnTo>
                    <a:lnTo>
                      <a:pt x="5" y="13"/>
                    </a:lnTo>
                    <a:lnTo>
                      <a:pt x="1" y="7"/>
                    </a:lnTo>
                    <a:lnTo>
                      <a:pt x="0" y="3"/>
                    </a:lnTo>
                    <a:lnTo>
                      <a:pt x="2" y="0"/>
                    </a:lnTo>
                    <a:close/>
                  </a:path>
                </a:pathLst>
              </a:custGeom>
              <a:solidFill>
                <a:srgbClr val="F7945E"/>
              </a:solidFill>
              <a:ln w="0">
                <a:solidFill>
                  <a:srgbClr val="F7945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4" name="Freeform 24"/>
              <p:cNvSpPr>
                <a:spLocks/>
              </p:cNvSpPr>
              <p:nvPr/>
            </p:nvSpPr>
            <p:spPr bwMode="auto">
              <a:xfrm>
                <a:off x="2120" y="2190"/>
                <a:ext cx="55" cy="55"/>
              </a:xfrm>
              <a:custGeom>
                <a:avLst/>
                <a:gdLst>
                  <a:gd name="T0" fmla="*/ 138 w 275"/>
                  <a:gd name="T1" fmla="*/ 0 h 275"/>
                  <a:gd name="T2" fmla="*/ 165 w 275"/>
                  <a:gd name="T3" fmla="*/ 2 h 275"/>
                  <a:gd name="T4" fmla="*/ 191 w 275"/>
                  <a:gd name="T5" fmla="*/ 10 h 275"/>
                  <a:gd name="T6" fmla="*/ 215 w 275"/>
                  <a:gd name="T7" fmla="*/ 23 h 275"/>
                  <a:gd name="T8" fmla="*/ 235 w 275"/>
                  <a:gd name="T9" fmla="*/ 40 h 275"/>
                  <a:gd name="T10" fmla="*/ 252 w 275"/>
                  <a:gd name="T11" fmla="*/ 60 h 275"/>
                  <a:gd name="T12" fmla="*/ 265 w 275"/>
                  <a:gd name="T13" fmla="*/ 84 h 275"/>
                  <a:gd name="T14" fmla="*/ 272 w 275"/>
                  <a:gd name="T15" fmla="*/ 110 h 275"/>
                  <a:gd name="T16" fmla="*/ 275 w 275"/>
                  <a:gd name="T17" fmla="*/ 137 h 275"/>
                  <a:gd name="T18" fmla="*/ 272 w 275"/>
                  <a:gd name="T19" fmla="*/ 165 h 275"/>
                  <a:gd name="T20" fmla="*/ 265 w 275"/>
                  <a:gd name="T21" fmla="*/ 191 h 275"/>
                  <a:gd name="T22" fmla="*/ 252 w 275"/>
                  <a:gd name="T23" fmla="*/ 214 h 275"/>
                  <a:gd name="T24" fmla="*/ 235 w 275"/>
                  <a:gd name="T25" fmla="*/ 235 h 275"/>
                  <a:gd name="T26" fmla="*/ 215 w 275"/>
                  <a:gd name="T27" fmla="*/ 251 h 275"/>
                  <a:gd name="T28" fmla="*/ 191 w 275"/>
                  <a:gd name="T29" fmla="*/ 264 h 275"/>
                  <a:gd name="T30" fmla="*/ 165 w 275"/>
                  <a:gd name="T31" fmla="*/ 272 h 275"/>
                  <a:gd name="T32" fmla="*/ 138 w 275"/>
                  <a:gd name="T33" fmla="*/ 275 h 275"/>
                  <a:gd name="T34" fmla="*/ 110 w 275"/>
                  <a:gd name="T35" fmla="*/ 272 h 275"/>
                  <a:gd name="T36" fmla="*/ 84 w 275"/>
                  <a:gd name="T37" fmla="*/ 264 h 275"/>
                  <a:gd name="T38" fmla="*/ 61 w 275"/>
                  <a:gd name="T39" fmla="*/ 251 h 275"/>
                  <a:gd name="T40" fmla="*/ 41 w 275"/>
                  <a:gd name="T41" fmla="*/ 235 h 275"/>
                  <a:gd name="T42" fmla="*/ 24 w 275"/>
                  <a:gd name="T43" fmla="*/ 214 h 275"/>
                  <a:gd name="T44" fmla="*/ 12 w 275"/>
                  <a:gd name="T45" fmla="*/ 191 h 275"/>
                  <a:gd name="T46" fmla="*/ 3 w 275"/>
                  <a:gd name="T47" fmla="*/ 165 h 275"/>
                  <a:gd name="T48" fmla="*/ 0 w 275"/>
                  <a:gd name="T49" fmla="*/ 137 h 275"/>
                  <a:gd name="T50" fmla="*/ 3 w 275"/>
                  <a:gd name="T51" fmla="*/ 110 h 275"/>
                  <a:gd name="T52" fmla="*/ 12 w 275"/>
                  <a:gd name="T53" fmla="*/ 84 h 275"/>
                  <a:gd name="T54" fmla="*/ 24 w 275"/>
                  <a:gd name="T55" fmla="*/ 60 h 275"/>
                  <a:gd name="T56" fmla="*/ 41 w 275"/>
                  <a:gd name="T57" fmla="*/ 40 h 275"/>
                  <a:gd name="T58" fmla="*/ 61 w 275"/>
                  <a:gd name="T59" fmla="*/ 23 h 275"/>
                  <a:gd name="T60" fmla="*/ 84 w 275"/>
                  <a:gd name="T61" fmla="*/ 10 h 275"/>
                  <a:gd name="T62" fmla="*/ 110 w 275"/>
                  <a:gd name="T63" fmla="*/ 2 h 275"/>
                  <a:gd name="T64" fmla="*/ 138 w 275"/>
                  <a:gd name="T65"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75">
                    <a:moveTo>
                      <a:pt x="138" y="0"/>
                    </a:moveTo>
                    <a:lnTo>
                      <a:pt x="165" y="2"/>
                    </a:lnTo>
                    <a:lnTo>
                      <a:pt x="191" y="10"/>
                    </a:lnTo>
                    <a:lnTo>
                      <a:pt x="215" y="23"/>
                    </a:lnTo>
                    <a:lnTo>
                      <a:pt x="235" y="40"/>
                    </a:lnTo>
                    <a:lnTo>
                      <a:pt x="252" y="60"/>
                    </a:lnTo>
                    <a:lnTo>
                      <a:pt x="265" y="84"/>
                    </a:lnTo>
                    <a:lnTo>
                      <a:pt x="272" y="110"/>
                    </a:lnTo>
                    <a:lnTo>
                      <a:pt x="275" y="137"/>
                    </a:lnTo>
                    <a:lnTo>
                      <a:pt x="272" y="165"/>
                    </a:lnTo>
                    <a:lnTo>
                      <a:pt x="265" y="191"/>
                    </a:lnTo>
                    <a:lnTo>
                      <a:pt x="252" y="214"/>
                    </a:lnTo>
                    <a:lnTo>
                      <a:pt x="235" y="235"/>
                    </a:lnTo>
                    <a:lnTo>
                      <a:pt x="215" y="251"/>
                    </a:lnTo>
                    <a:lnTo>
                      <a:pt x="191" y="264"/>
                    </a:lnTo>
                    <a:lnTo>
                      <a:pt x="165" y="272"/>
                    </a:lnTo>
                    <a:lnTo>
                      <a:pt x="138" y="275"/>
                    </a:lnTo>
                    <a:lnTo>
                      <a:pt x="110" y="272"/>
                    </a:lnTo>
                    <a:lnTo>
                      <a:pt x="84" y="264"/>
                    </a:lnTo>
                    <a:lnTo>
                      <a:pt x="61" y="251"/>
                    </a:lnTo>
                    <a:lnTo>
                      <a:pt x="41" y="235"/>
                    </a:lnTo>
                    <a:lnTo>
                      <a:pt x="24" y="214"/>
                    </a:lnTo>
                    <a:lnTo>
                      <a:pt x="12" y="191"/>
                    </a:lnTo>
                    <a:lnTo>
                      <a:pt x="3" y="165"/>
                    </a:lnTo>
                    <a:lnTo>
                      <a:pt x="0" y="137"/>
                    </a:lnTo>
                    <a:lnTo>
                      <a:pt x="3" y="110"/>
                    </a:lnTo>
                    <a:lnTo>
                      <a:pt x="12" y="84"/>
                    </a:lnTo>
                    <a:lnTo>
                      <a:pt x="24" y="60"/>
                    </a:lnTo>
                    <a:lnTo>
                      <a:pt x="41" y="40"/>
                    </a:lnTo>
                    <a:lnTo>
                      <a:pt x="61" y="23"/>
                    </a:lnTo>
                    <a:lnTo>
                      <a:pt x="84" y="10"/>
                    </a:lnTo>
                    <a:lnTo>
                      <a:pt x="110" y="2"/>
                    </a:lnTo>
                    <a:lnTo>
                      <a:pt x="138" y="0"/>
                    </a:lnTo>
                    <a:close/>
                  </a:path>
                </a:pathLst>
              </a:custGeom>
              <a:solidFill>
                <a:srgbClr val="F9AA8D"/>
              </a:solidFill>
              <a:ln w="0">
                <a:solidFill>
                  <a:srgbClr val="F9AA8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5" name="Freeform 25"/>
              <p:cNvSpPr>
                <a:spLocks/>
              </p:cNvSpPr>
              <p:nvPr/>
            </p:nvSpPr>
            <p:spPr bwMode="auto">
              <a:xfrm>
                <a:off x="2358" y="2190"/>
                <a:ext cx="55" cy="55"/>
              </a:xfrm>
              <a:custGeom>
                <a:avLst/>
                <a:gdLst>
                  <a:gd name="T0" fmla="*/ 137 w 275"/>
                  <a:gd name="T1" fmla="*/ 0 h 275"/>
                  <a:gd name="T2" fmla="*/ 165 w 275"/>
                  <a:gd name="T3" fmla="*/ 2 h 275"/>
                  <a:gd name="T4" fmla="*/ 191 w 275"/>
                  <a:gd name="T5" fmla="*/ 10 h 275"/>
                  <a:gd name="T6" fmla="*/ 214 w 275"/>
                  <a:gd name="T7" fmla="*/ 23 h 275"/>
                  <a:gd name="T8" fmla="*/ 234 w 275"/>
                  <a:gd name="T9" fmla="*/ 40 h 275"/>
                  <a:gd name="T10" fmla="*/ 251 w 275"/>
                  <a:gd name="T11" fmla="*/ 60 h 275"/>
                  <a:gd name="T12" fmla="*/ 264 w 275"/>
                  <a:gd name="T13" fmla="*/ 84 h 275"/>
                  <a:gd name="T14" fmla="*/ 272 w 275"/>
                  <a:gd name="T15" fmla="*/ 110 h 275"/>
                  <a:gd name="T16" fmla="*/ 275 w 275"/>
                  <a:gd name="T17" fmla="*/ 137 h 275"/>
                  <a:gd name="T18" fmla="*/ 272 w 275"/>
                  <a:gd name="T19" fmla="*/ 165 h 275"/>
                  <a:gd name="T20" fmla="*/ 264 w 275"/>
                  <a:gd name="T21" fmla="*/ 191 h 275"/>
                  <a:gd name="T22" fmla="*/ 251 w 275"/>
                  <a:gd name="T23" fmla="*/ 214 h 275"/>
                  <a:gd name="T24" fmla="*/ 234 w 275"/>
                  <a:gd name="T25" fmla="*/ 235 h 275"/>
                  <a:gd name="T26" fmla="*/ 214 w 275"/>
                  <a:gd name="T27" fmla="*/ 251 h 275"/>
                  <a:gd name="T28" fmla="*/ 191 w 275"/>
                  <a:gd name="T29" fmla="*/ 264 h 275"/>
                  <a:gd name="T30" fmla="*/ 165 w 275"/>
                  <a:gd name="T31" fmla="*/ 272 h 275"/>
                  <a:gd name="T32" fmla="*/ 137 w 275"/>
                  <a:gd name="T33" fmla="*/ 275 h 275"/>
                  <a:gd name="T34" fmla="*/ 110 w 275"/>
                  <a:gd name="T35" fmla="*/ 272 h 275"/>
                  <a:gd name="T36" fmla="*/ 84 w 275"/>
                  <a:gd name="T37" fmla="*/ 264 h 275"/>
                  <a:gd name="T38" fmla="*/ 60 w 275"/>
                  <a:gd name="T39" fmla="*/ 251 h 275"/>
                  <a:gd name="T40" fmla="*/ 40 w 275"/>
                  <a:gd name="T41" fmla="*/ 235 h 275"/>
                  <a:gd name="T42" fmla="*/ 23 w 275"/>
                  <a:gd name="T43" fmla="*/ 214 h 275"/>
                  <a:gd name="T44" fmla="*/ 10 w 275"/>
                  <a:gd name="T45" fmla="*/ 191 h 275"/>
                  <a:gd name="T46" fmla="*/ 3 w 275"/>
                  <a:gd name="T47" fmla="*/ 165 h 275"/>
                  <a:gd name="T48" fmla="*/ 0 w 275"/>
                  <a:gd name="T49" fmla="*/ 137 h 275"/>
                  <a:gd name="T50" fmla="*/ 3 w 275"/>
                  <a:gd name="T51" fmla="*/ 110 h 275"/>
                  <a:gd name="T52" fmla="*/ 10 w 275"/>
                  <a:gd name="T53" fmla="*/ 84 h 275"/>
                  <a:gd name="T54" fmla="*/ 23 w 275"/>
                  <a:gd name="T55" fmla="*/ 60 h 275"/>
                  <a:gd name="T56" fmla="*/ 40 w 275"/>
                  <a:gd name="T57" fmla="*/ 40 h 275"/>
                  <a:gd name="T58" fmla="*/ 60 w 275"/>
                  <a:gd name="T59" fmla="*/ 23 h 275"/>
                  <a:gd name="T60" fmla="*/ 84 w 275"/>
                  <a:gd name="T61" fmla="*/ 10 h 275"/>
                  <a:gd name="T62" fmla="*/ 110 w 275"/>
                  <a:gd name="T63" fmla="*/ 2 h 275"/>
                  <a:gd name="T64" fmla="*/ 137 w 275"/>
                  <a:gd name="T65"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75">
                    <a:moveTo>
                      <a:pt x="137" y="0"/>
                    </a:moveTo>
                    <a:lnTo>
                      <a:pt x="165" y="2"/>
                    </a:lnTo>
                    <a:lnTo>
                      <a:pt x="191" y="10"/>
                    </a:lnTo>
                    <a:lnTo>
                      <a:pt x="214" y="23"/>
                    </a:lnTo>
                    <a:lnTo>
                      <a:pt x="234" y="40"/>
                    </a:lnTo>
                    <a:lnTo>
                      <a:pt x="251" y="60"/>
                    </a:lnTo>
                    <a:lnTo>
                      <a:pt x="264" y="84"/>
                    </a:lnTo>
                    <a:lnTo>
                      <a:pt x="272" y="110"/>
                    </a:lnTo>
                    <a:lnTo>
                      <a:pt x="275" y="137"/>
                    </a:lnTo>
                    <a:lnTo>
                      <a:pt x="272" y="165"/>
                    </a:lnTo>
                    <a:lnTo>
                      <a:pt x="264" y="191"/>
                    </a:lnTo>
                    <a:lnTo>
                      <a:pt x="251" y="214"/>
                    </a:lnTo>
                    <a:lnTo>
                      <a:pt x="234" y="235"/>
                    </a:lnTo>
                    <a:lnTo>
                      <a:pt x="214" y="251"/>
                    </a:lnTo>
                    <a:lnTo>
                      <a:pt x="191" y="264"/>
                    </a:lnTo>
                    <a:lnTo>
                      <a:pt x="165" y="272"/>
                    </a:lnTo>
                    <a:lnTo>
                      <a:pt x="137" y="275"/>
                    </a:lnTo>
                    <a:lnTo>
                      <a:pt x="110" y="272"/>
                    </a:lnTo>
                    <a:lnTo>
                      <a:pt x="84" y="264"/>
                    </a:lnTo>
                    <a:lnTo>
                      <a:pt x="60" y="251"/>
                    </a:lnTo>
                    <a:lnTo>
                      <a:pt x="40" y="235"/>
                    </a:lnTo>
                    <a:lnTo>
                      <a:pt x="23" y="214"/>
                    </a:lnTo>
                    <a:lnTo>
                      <a:pt x="10" y="191"/>
                    </a:lnTo>
                    <a:lnTo>
                      <a:pt x="3" y="165"/>
                    </a:lnTo>
                    <a:lnTo>
                      <a:pt x="0" y="137"/>
                    </a:lnTo>
                    <a:lnTo>
                      <a:pt x="3" y="110"/>
                    </a:lnTo>
                    <a:lnTo>
                      <a:pt x="10" y="84"/>
                    </a:lnTo>
                    <a:lnTo>
                      <a:pt x="23" y="60"/>
                    </a:lnTo>
                    <a:lnTo>
                      <a:pt x="40" y="40"/>
                    </a:lnTo>
                    <a:lnTo>
                      <a:pt x="60" y="23"/>
                    </a:lnTo>
                    <a:lnTo>
                      <a:pt x="84" y="10"/>
                    </a:lnTo>
                    <a:lnTo>
                      <a:pt x="110" y="2"/>
                    </a:lnTo>
                    <a:lnTo>
                      <a:pt x="137" y="0"/>
                    </a:lnTo>
                    <a:close/>
                  </a:path>
                </a:pathLst>
              </a:custGeom>
              <a:solidFill>
                <a:srgbClr val="F9AA8D"/>
              </a:solidFill>
              <a:ln w="0">
                <a:solidFill>
                  <a:srgbClr val="F9AA8D"/>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6" name="Freeform 26"/>
              <p:cNvSpPr>
                <a:spLocks/>
              </p:cNvSpPr>
              <p:nvPr/>
            </p:nvSpPr>
            <p:spPr bwMode="auto">
              <a:xfrm>
                <a:off x="2054" y="2370"/>
                <a:ext cx="211" cy="122"/>
              </a:xfrm>
              <a:custGeom>
                <a:avLst/>
                <a:gdLst>
                  <a:gd name="T0" fmla="*/ 1056 w 1056"/>
                  <a:gd name="T1" fmla="*/ 0 h 608"/>
                  <a:gd name="T2" fmla="*/ 1056 w 1056"/>
                  <a:gd name="T3" fmla="*/ 608 h 608"/>
                  <a:gd name="T4" fmla="*/ 0 w 1056"/>
                  <a:gd name="T5" fmla="*/ 608 h 608"/>
                  <a:gd name="T6" fmla="*/ 3 w 1056"/>
                  <a:gd name="T7" fmla="*/ 574 h 608"/>
                  <a:gd name="T8" fmla="*/ 11 w 1056"/>
                  <a:gd name="T9" fmla="*/ 539 h 608"/>
                  <a:gd name="T10" fmla="*/ 27 w 1056"/>
                  <a:gd name="T11" fmla="*/ 502 h 608"/>
                  <a:gd name="T12" fmla="*/ 47 w 1056"/>
                  <a:gd name="T13" fmla="*/ 466 h 608"/>
                  <a:gd name="T14" fmla="*/ 73 w 1056"/>
                  <a:gd name="T15" fmla="*/ 428 h 608"/>
                  <a:gd name="T16" fmla="*/ 103 w 1056"/>
                  <a:gd name="T17" fmla="*/ 391 h 608"/>
                  <a:gd name="T18" fmla="*/ 138 w 1056"/>
                  <a:gd name="T19" fmla="*/ 354 h 608"/>
                  <a:gd name="T20" fmla="*/ 177 w 1056"/>
                  <a:gd name="T21" fmla="*/ 317 h 608"/>
                  <a:gd name="T22" fmla="*/ 221 w 1056"/>
                  <a:gd name="T23" fmla="*/ 281 h 608"/>
                  <a:gd name="T24" fmla="*/ 269 w 1056"/>
                  <a:gd name="T25" fmla="*/ 245 h 608"/>
                  <a:gd name="T26" fmla="*/ 320 w 1056"/>
                  <a:gd name="T27" fmla="*/ 212 h 608"/>
                  <a:gd name="T28" fmla="*/ 375 w 1056"/>
                  <a:gd name="T29" fmla="*/ 180 h 608"/>
                  <a:gd name="T30" fmla="*/ 433 w 1056"/>
                  <a:gd name="T31" fmla="*/ 149 h 608"/>
                  <a:gd name="T32" fmla="*/ 493 w 1056"/>
                  <a:gd name="T33" fmla="*/ 121 h 608"/>
                  <a:gd name="T34" fmla="*/ 557 w 1056"/>
                  <a:gd name="T35" fmla="*/ 95 h 608"/>
                  <a:gd name="T36" fmla="*/ 623 w 1056"/>
                  <a:gd name="T37" fmla="*/ 71 h 608"/>
                  <a:gd name="T38" fmla="*/ 691 w 1056"/>
                  <a:gd name="T39" fmla="*/ 50 h 608"/>
                  <a:gd name="T40" fmla="*/ 762 w 1056"/>
                  <a:gd name="T41" fmla="*/ 33 h 608"/>
                  <a:gd name="T42" fmla="*/ 834 w 1056"/>
                  <a:gd name="T43" fmla="*/ 19 h 608"/>
                  <a:gd name="T44" fmla="*/ 906 w 1056"/>
                  <a:gd name="T45" fmla="*/ 8 h 608"/>
                  <a:gd name="T46" fmla="*/ 981 w 1056"/>
                  <a:gd name="T47" fmla="*/ 2 h 608"/>
                  <a:gd name="T48" fmla="*/ 1056 w 1056"/>
                  <a:gd name="T49"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56" h="608">
                    <a:moveTo>
                      <a:pt x="1056" y="0"/>
                    </a:moveTo>
                    <a:lnTo>
                      <a:pt x="1056" y="608"/>
                    </a:lnTo>
                    <a:lnTo>
                      <a:pt x="0" y="608"/>
                    </a:lnTo>
                    <a:lnTo>
                      <a:pt x="3" y="574"/>
                    </a:lnTo>
                    <a:lnTo>
                      <a:pt x="11" y="539"/>
                    </a:lnTo>
                    <a:lnTo>
                      <a:pt x="27" y="502"/>
                    </a:lnTo>
                    <a:lnTo>
                      <a:pt x="47" y="466"/>
                    </a:lnTo>
                    <a:lnTo>
                      <a:pt x="73" y="428"/>
                    </a:lnTo>
                    <a:lnTo>
                      <a:pt x="103" y="391"/>
                    </a:lnTo>
                    <a:lnTo>
                      <a:pt x="138" y="354"/>
                    </a:lnTo>
                    <a:lnTo>
                      <a:pt x="177" y="317"/>
                    </a:lnTo>
                    <a:lnTo>
                      <a:pt x="221" y="281"/>
                    </a:lnTo>
                    <a:lnTo>
                      <a:pt x="269" y="245"/>
                    </a:lnTo>
                    <a:lnTo>
                      <a:pt x="320" y="212"/>
                    </a:lnTo>
                    <a:lnTo>
                      <a:pt x="375" y="180"/>
                    </a:lnTo>
                    <a:lnTo>
                      <a:pt x="433" y="149"/>
                    </a:lnTo>
                    <a:lnTo>
                      <a:pt x="493" y="121"/>
                    </a:lnTo>
                    <a:lnTo>
                      <a:pt x="557" y="95"/>
                    </a:lnTo>
                    <a:lnTo>
                      <a:pt x="623" y="71"/>
                    </a:lnTo>
                    <a:lnTo>
                      <a:pt x="691" y="50"/>
                    </a:lnTo>
                    <a:lnTo>
                      <a:pt x="762" y="33"/>
                    </a:lnTo>
                    <a:lnTo>
                      <a:pt x="834" y="19"/>
                    </a:lnTo>
                    <a:lnTo>
                      <a:pt x="906" y="8"/>
                    </a:lnTo>
                    <a:lnTo>
                      <a:pt x="981" y="2"/>
                    </a:lnTo>
                    <a:lnTo>
                      <a:pt x="1056" y="0"/>
                    </a:lnTo>
                    <a:close/>
                  </a:path>
                </a:pathLst>
              </a:custGeom>
              <a:solidFill>
                <a:srgbClr val="8FD6E7"/>
              </a:solidFill>
              <a:ln w="0">
                <a:solidFill>
                  <a:srgbClr val="8FD6E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7" name="Freeform 27"/>
              <p:cNvSpPr>
                <a:spLocks/>
              </p:cNvSpPr>
              <p:nvPr/>
            </p:nvSpPr>
            <p:spPr bwMode="auto">
              <a:xfrm>
                <a:off x="2265" y="2370"/>
                <a:ext cx="211" cy="122"/>
              </a:xfrm>
              <a:custGeom>
                <a:avLst/>
                <a:gdLst>
                  <a:gd name="T0" fmla="*/ 0 w 1057"/>
                  <a:gd name="T1" fmla="*/ 0 h 608"/>
                  <a:gd name="T2" fmla="*/ 75 w 1057"/>
                  <a:gd name="T3" fmla="*/ 2 h 608"/>
                  <a:gd name="T4" fmla="*/ 150 w 1057"/>
                  <a:gd name="T5" fmla="*/ 8 h 608"/>
                  <a:gd name="T6" fmla="*/ 223 w 1057"/>
                  <a:gd name="T7" fmla="*/ 19 h 608"/>
                  <a:gd name="T8" fmla="*/ 295 w 1057"/>
                  <a:gd name="T9" fmla="*/ 33 h 608"/>
                  <a:gd name="T10" fmla="*/ 365 w 1057"/>
                  <a:gd name="T11" fmla="*/ 50 h 608"/>
                  <a:gd name="T12" fmla="*/ 433 w 1057"/>
                  <a:gd name="T13" fmla="*/ 71 h 608"/>
                  <a:gd name="T14" fmla="*/ 499 w 1057"/>
                  <a:gd name="T15" fmla="*/ 95 h 608"/>
                  <a:gd name="T16" fmla="*/ 562 w 1057"/>
                  <a:gd name="T17" fmla="*/ 121 h 608"/>
                  <a:gd name="T18" fmla="*/ 624 w 1057"/>
                  <a:gd name="T19" fmla="*/ 149 h 608"/>
                  <a:gd name="T20" fmla="*/ 682 w 1057"/>
                  <a:gd name="T21" fmla="*/ 180 h 608"/>
                  <a:gd name="T22" fmla="*/ 737 w 1057"/>
                  <a:gd name="T23" fmla="*/ 212 h 608"/>
                  <a:gd name="T24" fmla="*/ 788 w 1057"/>
                  <a:gd name="T25" fmla="*/ 245 h 608"/>
                  <a:gd name="T26" fmla="*/ 835 w 1057"/>
                  <a:gd name="T27" fmla="*/ 281 h 608"/>
                  <a:gd name="T28" fmla="*/ 879 w 1057"/>
                  <a:gd name="T29" fmla="*/ 317 h 608"/>
                  <a:gd name="T30" fmla="*/ 918 w 1057"/>
                  <a:gd name="T31" fmla="*/ 354 h 608"/>
                  <a:gd name="T32" fmla="*/ 954 w 1057"/>
                  <a:gd name="T33" fmla="*/ 391 h 608"/>
                  <a:gd name="T34" fmla="*/ 984 w 1057"/>
                  <a:gd name="T35" fmla="*/ 428 h 608"/>
                  <a:gd name="T36" fmla="*/ 1010 w 1057"/>
                  <a:gd name="T37" fmla="*/ 466 h 608"/>
                  <a:gd name="T38" fmla="*/ 1030 w 1057"/>
                  <a:gd name="T39" fmla="*/ 502 h 608"/>
                  <a:gd name="T40" fmla="*/ 1044 w 1057"/>
                  <a:gd name="T41" fmla="*/ 539 h 608"/>
                  <a:gd name="T42" fmla="*/ 1053 w 1057"/>
                  <a:gd name="T43" fmla="*/ 574 h 608"/>
                  <a:gd name="T44" fmla="*/ 1057 w 1057"/>
                  <a:gd name="T45" fmla="*/ 608 h 608"/>
                  <a:gd name="T46" fmla="*/ 0 w 1057"/>
                  <a:gd name="T47" fmla="*/ 608 h 608"/>
                  <a:gd name="T48" fmla="*/ 0 w 1057"/>
                  <a:gd name="T49"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57" h="608">
                    <a:moveTo>
                      <a:pt x="0" y="0"/>
                    </a:moveTo>
                    <a:lnTo>
                      <a:pt x="75" y="2"/>
                    </a:lnTo>
                    <a:lnTo>
                      <a:pt x="150" y="8"/>
                    </a:lnTo>
                    <a:lnTo>
                      <a:pt x="223" y="19"/>
                    </a:lnTo>
                    <a:lnTo>
                      <a:pt x="295" y="33"/>
                    </a:lnTo>
                    <a:lnTo>
                      <a:pt x="365" y="50"/>
                    </a:lnTo>
                    <a:lnTo>
                      <a:pt x="433" y="71"/>
                    </a:lnTo>
                    <a:lnTo>
                      <a:pt x="499" y="95"/>
                    </a:lnTo>
                    <a:lnTo>
                      <a:pt x="562" y="121"/>
                    </a:lnTo>
                    <a:lnTo>
                      <a:pt x="624" y="149"/>
                    </a:lnTo>
                    <a:lnTo>
                      <a:pt x="682" y="180"/>
                    </a:lnTo>
                    <a:lnTo>
                      <a:pt x="737" y="212"/>
                    </a:lnTo>
                    <a:lnTo>
                      <a:pt x="788" y="245"/>
                    </a:lnTo>
                    <a:lnTo>
                      <a:pt x="835" y="281"/>
                    </a:lnTo>
                    <a:lnTo>
                      <a:pt x="879" y="317"/>
                    </a:lnTo>
                    <a:lnTo>
                      <a:pt x="918" y="354"/>
                    </a:lnTo>
                    <a:lnTo>
                      <a:pt x="954" y="391"/>
                    </a:lnTo>
                    <a:lnTo>
                      <a:pt x="984" y="428"/>
                    </a:lnTo>
                    <a:lnTo>
                      <a:pt x="1010" y="466"/>
                    </a:lnTo>
                    <a:lnTo>
                      <a:pt x="1030" y="502"/>
                    </a:lnTo>
                    <a:lnTo>
                      <a:pt x="1044" y="539"/>
                    </a:lnTo>
                    <a:lnTo>
                      <a:pt x="1053" y="574"/>
                    </a:lnTo>
                    <a:lnTo>
                      <a:pt x="1057" y="608"/>
                    </a:lnTo>
                    <a:lnTo>
                      <a:pt x="0" y="608"/>
                    </a:lnTo>
                    <a:lnTo>
                      <a:pt x="0" y="0"/>
                    </a:lnTo>
                    <a:close/>
                  </a:path>
                </a:pathLst>
              </a:custGeom>
              <a:solidFill>
                <a:srgbClr val="8FD6E7"/>
              </a:solidFill>
              <a:ln w="0">
                <a:solidFill>
                  <a:srgbClr val="8FD6E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8" name="Freeform 28"/>
              <p:cNvSpPr>
                <a:spLocks/>
              </p:cNvSpPr>
              <p:nvPr/>
            </p:nvSpPr>
            <p:spPr bwMode="auto">
              <a:xfrm>
                <a:off x="2177" y="2370"/>
                <a:ext cx="88" cy="116"/>
              </a:xfrm>
              <a:custGeom>
                <a:avLst/>
                <a:gdLst>
                  <a:gd name="T0" fmla="*/ 440 w 440"/>
                  <a:gd name="T1" fmla="*/ 0 h 581"/>
                  <a:gd name="T2" fmla="*/ 440 w 440"/>
                  <a:gd name="T3" fmla="*/ 581 h 581"/>
                  <a:gd name="T4" fmla="*/ 0 w 440"/>
                  <a:gd name="T5" fmla="*/ 75 h 581"/>
                  <a:gd name="T6" fmla="*/ 83 w 440"/>
                  <a:gd name="T7" fmla="*/ 49 h 581"/>
                  <a:gd name="T8" fmla="*/ 169 w 440"/>
                  <a:gd name="T9" fmla="*/ 28 h 581"/>
                  <a:gd name="T10" fmla="*/ 257 w 440"/>
                  <a:gd name="T11" fmla="*/ 13 h 581"/>
                  <a:gd name="T12" fmla="*/ 348 w 440"/>
                  <a:gd name="T13" fmla="*/ 3 h 581"/>
                  <a:gd name="T14" fmla="*/ 440 w 440"/>
                  <a:gd name="T15" fmla="*/ 0 h 5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581">
                    <a:moveTo>
                      <a:pt x="440" y="0"/>
                    </a:moveTo>
                    <a:lnTo>
                      <a:pt x="440" y="581"/>
                    </a:lnTo>
                    <a:lnTo>
                      <a:pt x="0" y="75"/>
                    </a:lnTo>
                    <a:lnTo>
                      <a:pt x="83" y="49"/>
                    </a:lnTo>
                    <a:lnTo>
                      <a:pt x="169" y="28"/>
                    </a:lnTo>
                    <a:lnTo>
                      <a:pt x="257" y="13"/>
                    </a:lnTo>
                    <a:lnTo>
                      <a:pt x="348" y="3"/>
                    </a:lnTo>
                    <a:lnTo>
                      <a:pt x="440" y="0"/>
                    </a:lnTo>
                    <a:close/>
                  </a:path>
                </a:pathLst>
              </a:custGeom>
              <a:solidFill>
                <a:srgbClr val="F6B1CF"/>
              </a:solidFill>
              <a:ln w="0">
                <a:solidFill>
                  <a:srgbClr val="F6B1C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9" name="Freeform 29"/>
              <p:cNvSpPr>
                <a:spLocks/>
              </p:cNvSpPr>
              <p:nvPr/>
            </p:nvSpPr>
            <p:spPr bwMode="auto">
              <a:xfrm>
                <a:off x="2265" y="2370"/>
                <a:ext cx="88" cy="116"/>
              </a:xfrm>
              <a:custGeom>
                <a:avLst/>
                <a:gdLst>
                  <a:gd name="T0" fmla="*/ 0 w 441"/>
                  <a:gd name="T1" fmla="*/ 0 h 581"/>
                  <a:gd name="T2" fmla="*/ 92 w 441"/>
                  <a:gd name="T3" fmla="*/ 3 h 581"/>
                  <a:gd name="T4" fmla="*/ 182 w 441"/>
                  <a:gd name="T5" fmla="*/ 13 h 581"/>
                  <a:gd name="T6" fmla="*/ 272 w 441"/>
                  <a:gd name="T7" fmla="*/ 28 h 581"/>
                  <a:gd name="T8" fmla="*/ 358 w 441"/>
                  <a:gd name="T9" fmla="*/ 49 h 581"/>
                  <a:gd name="T10" fmla="*/ 441 w 441"/>
                  <a:gd name="T11" fmla="*/ 75 h 581"/>
                  <a:gd name="T12" fmla="*/ 0 w 441"/>
                  <a:gd name="T13" fmla="*/ 581 h 581"/>
                  <a:gd name="T14" fmla="*/ 0 w 441"/>
                  <a:gd name="T15" fmla="*/ 0 h 5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581">
                    <a:moveTo>
                      <a:pt x="0" y="0"/>
                    </a:moveTo>
                    <a:lnTo>
                      <a:pt x="92" y="3"/>
                    </a:lnTo>
                    <a:lnTo>
                      <a:pt x="182" y="13"/>
                    </a:lnTo>
                    <a:lnTo>
                      <a:pt x="272" y="28"/>
                    </a:lnTo>
                    <a:lnTo>
                      <a:pt x="358" y="49"/>
                    </a:lnTo>
                    <a:lnTo>
                      <a:pt x="441" y="75"/>
                    </a:lnTo>
                    <a:lnTo>
                      <a:pt x="0" y="581"/>
                    </a:lnTo>
                    <a:lnTo>
                      <a:pt x="0" y="0"/>
                    </a:lnTo>
                    <a:close/>
                  </a:path>
                </a:pathLst>
              </a:custGeom>
              <a:solidFill>
                <a:srgbClr val="F6B1CF"/>
              </a:solidFill>
              <a:ln w="0">
                <a:solidFill>
                  <a:srgbClr val="F6B1C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0" name="Freeform 30"/>
              <p:cNvSpPr>
                <a:spLocks/>
              </p:cNvSpPr>
              <p:nvPr/>
            </p:nvSpPr>
            <p:spPr bwMode="auto">
              <a:xfrm>
                <a:off x="2200" y="2370"/>
                <a:ext cx="130" cy="64"/>
              </a:xfrm>
              <a:custGeom>
                <a:avLst/>
                <a:gdLst>
                  <a:gd name="T0" fmla="*/ 326 w 653"/>
                  <a:gd name="T1" fmla="*/ 0 h 317"/>
                  <a:gd name="T2" fmla="*/ 410 w 653"/>
                  <a:gd name="T3" fmla="*/ 2 h 317"/>
                  <a:gd name="T4" fmla="*/ 493 w 653"/>
                  <a:gd name="T5" fmla="*/ 11 h 317"/>
                  <a:gd name="T6" fmla="*/ 574 w 653"/>
                  <a:gd name="T7" fmla="*/ 24 h 317"/>
                  <a:gd name="T8" fmla="*/ 653 w 653"/>
                  <a:gd name="T9" fmla="*/ 41 h 317"/>
                  <a:gd name="T10" fmla="*/ 650 w 653"/>
                  <a:gd name="T11" fmla="*/ 58 h 317"/>
                  <a:gd name="T12" fmla="*/ 645 w 653"/>
                  <a:gd name="T13" fmla="*/ 76 h 317"/>
                  <a:gd name="T14" fmla="*/ 639 w 653"/>
                  <a:gd name="T15" fmla="*/ 96 h 317"/>
                  <a:gd name="T16" fmla="*/ 633 w 653"/>
                  <a:gd name="T17" fmla="*/ 117 h 317"/>
                  <a:gd name="T18" fmla="*/ 624 w 653"/>
                  <a:gd name="T19" fmla="*/ 138 h 317"/>
                  <a:gd name="T20" fmla="*/ 613 w 653"/>
                  <a:gd name="T21" fmla="*/ 160 h 317"/>
                  <a:gd name="T22" fmla="*/ 601 w 653"/>
                  <a:gd name="T23" fmla="*/ 181 h 317"/>
                  <a:gd name="T24" fmla="*/ 586 w 653"/>
                  <a:gd name="T25" fmla="*/ 203 h 317"/>
                  <a:gd name="T26" fmla="*/ 569 w 653"/>
                  <a:gd name="T27" fmla="*/ 223 h 317"/>
                  <a:gd name="T28" fmla="*/ 549 w 653"/>
                  <a:gd name="T29" fmla="*/ 242 h 317"/>
                  <a:gd name="T30" fmla="*/ 527 w 653"/>
                  <a:gd name="T31" fmla="*/ 260 h 317"/>
                  <a:gd name="T32" fmla="*/ 502 w 653"/>
                  <a:gd name="T33" fmla="*/ 276 h 317"/>
                  <a:gd name="T34" fmla="*/ 473 w 653"/>
                  <a:gd name="T35" fmla="*/ 290 h 317"/>
                  <a:gd name="T36" fmla="*/ 442 w 653"/>
                  <a:gd name="T37" fmla="*/ 302 h 317"/>
                  <a:gd name="T38" fmla="*/ 407 w 653"/>
                  <a:gd name="T39" fmla="*/ 310 h 317"/>
                  <a:gd name="T40" fmla="*/ 368 w 653"/>
                  <a:gd name="T41" fmla="*/ 315 h 317"/>
                  <a:gd name="T42" fmla="*/ 326 w 653"/>
                  <a:gd name="T43" fmla="*/ 317 h 317"/>
                  <a:gd name="T44" fmla="*/ 284 w 653"/>
                  <a:gd name="T45" fmla="*/ 315 h 317"/>
                  <a:gd name="T46" fmla="*/ 245 w 653"/>
                  <a:gd name="T47" fmla="*/ 310 h 317"/>
                  <a:gd name="T48" fmla="*/ 210 w 653"/>
                  <a:gd name="T49" fmla="*/ 302 h 317"/>
                  <a:gd name="T50" fmla="*/ 178 w 653"/>
                  <a:gd name="T51" fmla="*/ 290 h 317"/>
                  <a:gd name="T52" fmla="*/ 150 w 653"/>
                  <a:gd name="T53" fmla="*/ 276 h 317"/>
                  <a:gd name="T54" fmla="*/ 125 w 653"/>
                  <a:gd name="T55" fmla="*/ 260 h 317"/>
                  <a:gd name="T56" fmla="*/ 103 w 653"/>
                  <a:gd name="T57" fmla="*/ 242 h 317"/>
                  <a:gd name="T58" fmla="*/ 83 w 653"/>
                  <a:gd name="T59" fmla="*/ 223 h 317"/>
                  <a:gd name="T60" fmla="*/ 66 w 653"/>
                  <a:gd name="T61" fmla="*/ 203 h 317"/>
                  <a:gd name="T62" fmla="*/ 52 w 653"/>
                  <a:gd name="T63" fmla="*/ 181 h 317"/>
                  <a:gd name="T64" fmla="*/ 39 w 653"/>
                  <a:gd name="T65" fmla="*/ 160 h 317"/>
                  <a:gd name="T66" fmla="*/ 28 w 653"/>
                  <a:gd name="T67" fmla="*/ 138 h 317"/>
                  <a:gd name="T68" fmla="*/ 19 w 653"/>
                  <a:gd name="T69" fmla="*/ 117 h 317"/>
                  <a:gd name="T70" fmla="*/ 12 w 653"/>
                  <a:gd name="T71" fmla="*/ 96 h 317"/>
                  <a:gd name="T72" fmla="*/ 7 w 653"/>
                  <a:gd name="T73" fmla="*/ 76 h 317"/>
                  <a:gd name="T74" fmla="*/ 3 w 653"/>
                  <a:gd name="T75" fmla="*/ 58 h 317"/>
                  <a:gd name="T76" fmla="*/ 0 w 653"/>
                  <a:gd name="T77" fmla="*/ 41 h 317"/>
                  <a:gd name="T78" fmla="*/ 79 w 653"/>
                  <a:gd name="T79" fmla="*/ 24 h 317"/>
                  <a:gd name="T80" fmla="*/ 160 w 653"/>
                  <a:gd name="T81" fmla="*/ 11 h 317"/>
                  <a:gd name="T82" fmla="*/ 243 w 653"/>
                  <a:gd name="T83" fmla="*/ 2 h 317"/>
                  <a:gd name="T84" fmla="*/ 326 w 653"/>
                  <a:gd name="T8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53" h="317">
                    <a:moveTo>
                      <a:pt x="326" y="0"/>
                    </a:moveTo>
                    <a:lnTo>
                      <a:pt x="410" y="2"/>
                    </a:lnTo>
                    <a:lnTo>
                      <a:pt x="493" y="11"/>
                    </a:lnTo>
                    <a:lnTo>
                      <a:pt x="574" y="24"/>
                    </a:lnTo>
                    <a:lnTo>
                      <a:pt x="653" y="41"/>
                    </a:lnTo>
                    <a:lnTo>
                      <a:pt x="650" y="58"/>
                    </a:lnTo>
                    <a:lnTo>
                      <a:pt x="645" y="76"/>
                    </a:lnTo>
                    <a:lnTo>
                      <a:pt x="639" y="96"/>
                    </a:lnTo>
                    <a:lnTo>
                      <a:pt x="633" y="117"/>
                    </a:lnTo>
                    <a:lnTo>
                      <a:pt x="624" y="138"/>
                    </a:lnTo>
                    <a:lnTo>
                      <a:pt x="613" y="160"/>
                    </a:lnTo>
                    <a:lnTo>
                      <a:pt x="601" y="181"/>
                    </a:lnTo>
                    <a:lnTo>
                      <a:pt x="586" y="203"/>
                    </a:lnTo>
                    <a:lnTo>
                      <a:pt x="569" y="223"/>
                    </a:lnTo>
                    <a:lnTo>
                      <a:pt x="549" y="242"/>
                    </a:lnTo>
                    <a:lnTo>
                      <a:pt x="527" y="260"/>
                    </a:lnTo>
                    <a:lnTo>
                      <a:pt x="502" y="276"/>
                    </a:lnTo>
                    <a:lnTo>
                      <a:pt x="473" y="290"/>
                    </a:lnTo>
                    <a:lnTo>
                      <a:pt x="442" y="302"/>
                    </a:lnTo>
                    <a:lnTo>
                      <a:pt x="407" y="310"/>
                    </a:lnTo>
                    <a:lnTo>
                      <a:pt x="368" y="315"/>
                    </a:lnTo>
                    <a:lnTo>
                      <a:pt x="326" y="317"/>
                    </a:lnTo>
                    <a:lnTo>
                      <a:pt x="284" y="315"/>
                    </a:lnTo>
                    <a:lnTo>
                      <a:pt x="245" y="310"/>
                    </a:lnTo>
                    <a:lnTo>
                      <a:pt x="210" y="302"/>
                    </a:lnTo>
                    <a:lnTo>
                      <a:pt x="178" y="290"/>
                    </a:lnTo>
                    <a:lnTo>
                      <a:pt x="150" y="276"/>
                    </a:lnTo>
                    <a:lnTo>
                      <a:pt x="125" y="260"/>
                    </a:lnTo>
                    <a:lnTo>
                      <a:pt x="103" y="242"/>
                    </a:lnTo>
                    <a:lnTo>
                      <a:pt x="83" y="223"/>
                    </a:lnTo>
                    <a:lnTo>
                      <a:pt x="66" y="203"/>
                    </a:lnTo>
                    <a:lnTo>
                      <a:pt x="52" y="181"/>
                    </a:lnTo>
                    <a:lnTo>
                      <a:pt x="39" y="160"/>
                    </a:lnTo>
                    <a:lnTo>
                      <a:pt x="28" y="138"/>
                    </a:lnTo>
                    <a:lnTo>
                      <a:pt x="19" y="117"/>
                    </a:lnTo>
                    <a:lnTo>
                      <a:pt x="12" y="96"/>
                    </a:lnTo>
                    <a:lnTo>
                      <a:pt x="7" y="76"/>
                    </a:lnTo>
                    <a:lnTo>
                      <a:pt x="3" y="58"/>
                    </a:lnTo>
                    <a:lnTo>
                      <a:pt x="0" y="41"/>
                    </a:lnTo>
                    <a:lnTo>
                      <a:pt x="79" y="24"/>
                    </a:lnTo>
                    <a:lnTo>
                      <a:pt x="160" y="11"/>
                    </a:lnTo>
                    <a:lnTo>
                      <a:pt x="243" y="2"/>
                    </a:lnTo>
                    <a:lnTo>
                      <a:pt x="326" y="0"/>
                    </a:lnTo>
                    <a:close/>
                  </a:path>
                </a:pathLst>
              </a:custGeom>
              <a:solidFill>
                <a:srgbClr val="F283B4"/>
              </a:solidFill>
              <a:ln w="0">
                <a:solidFill>
                  <a:srgbClr val="F283B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1" name="Freeform 31"/>
              <p:cNvSpPr>
                <a:spLocks/>
              </p:cNvSpPr>
              <p:nvPr/>
            </p:nvSpPr>
            <p:spPr bwMode="auto">
              <a:xfrm>
                <a:off x="2217" y="2366"/>
                <a:ext cx="96" cy="52"/>
              </a:xfrm>
              <a:custGeom>
                <a:avLst/>
                <a:gdLst>
                  <a:gd name="T0" fmla="*/ 215 w 483"/>
                  <a:gd name="T1" fmla="*/ 0 h 258"/>
                  <a:gd name="T2" fmla="*/ 254 w 483"/>
                  <a:gd name="T3" fmla="*/ 0 h 258"/>
                  <a:gd name="T4" fmla="*/ 293 w 483"/>
                  <a:gd name="T5" fmla="*/ 4 h 258"/>
                  <a:gd name="T6" fmla="*/ 328 w 483"/>
                  <a:gd name="T7" fmla="*/ 7 h 258"/>
                  <a:gd name="T8" fmla="*/ 361 w 483"/>
                  <a:gd name="T9" fmla="*/ 12 h 258"/>
                  <a:gd name="T10" fmla="*/ 391 w 483"/>
                  <a:gd name="T11" fmla="*/ 17 h 258"/>
                  <a:gd name="T12" fmla="*/ 417 w 483"/>
                  <a:gd name="T13" fmla="*/ 22 h 258"/>
                  <a:gd name="T14" fmla="*/ 440 w 483"/>
                  <a:gd name="T15" fmla="*/ 28 h 258"/>
                  <a:gd name="T16" fmla="*/ 458 w 483"/>
                  <a:gd name="T17" fmla="*/ 33 h 258"/>
                  <a:gd name="T18" fmla="*/ 471 w 483"/>
                  <a:gd name="T19" fmla="*/ 37 h 258"/>
                  <a:gd name="T20" fmla="*/ 479 w 483"/>
                  <a:gd name="T21" fmla="*/ 40 h 258"/>
                  <a:gd name="T22" fmla="*/ 483 w 483"/>
                  <a:gd name="T23" fmla="*/ 41 h 258"/>
                  <a:gd name="T24" fmla="*/ 483 w 483"/>
                  <a:gd name="T25" fmla="*/ 43 h 258"/>
                  <a:gd name="T26" fmla="*/ 482 w 483"/>
                  <a:gd name="T27" fmla="*/ 47 h 258"/>
                  <a:gd name="T28" fmla="*/ 482 w 483"/>
                  <a:gd name="T29" fmla="*/ 56 h 258"/>
                  <a:gd name="T30" fmla="*/ 481 w 483"/>
                  <a:gd name="T31" fmla="*/ 66 h 258"/>
                  <a:gd name="T32" fmla="*/ 477 w 483"/>
                  <a:gd name="T33" fmla="*/ 78 h 258"/>
                  <a:gd name="T34" fmla="*/ 474 w 483"/>
                  <a:gd name="T35" fmla="*/ 92 h 258"/>
                  <a:gd name="T36" fmla="*/ 470 w 483"/>
                  <a:gd name="T37" fmla="*/ 107 h 258"/>
                  <a:gd name="T38" fmla="*/ 464 w 483"/>
                  <a:gd name="T39" fmla="*/ 124 h 258"/>
                  <a:gd name="T40" fmla="*/ 457 w 483"/>
                  <a:gd name="T41" fmla="*/ 141 h 258"/>
                  <a:gd name="T42" fmla="*/ 447 w 483"/>
                  <a:gd name="T43" fmla="*/ 158 h 258"/>
                  <a:gd name="T44" fmla="*/ 436 w 483"/>
                  <a:gd name="T45" fmla="*/ 175 h 258"/>
                  <a:gd name="T46" fmla="*/ 421 w 483"/>
                  <a:gd name="T47" fmla="*/ 192 h 258"/>
                  <a:gd name="T48" fmla="*/ 405 w 483"/>
                  <a:gd name="T49" fmla="*/ 207 h 258"/>
                  <a:gd name="T50" fmla="*/ 386 w 483"/>
                  <a:gd name="T51" fmla="*/ 221 h 258"/>
                  <a:gd name="T52" fmla="*/ 363 w 483"/>
                  <a:gd name="T53" fmla="*/ 233 h 258"/>
                  <a:gd name="T54" fmla="*/ 338 w 483"/>
                  <a:gd name="T55" fmla="*/ 244 h 258"/>
                  <a:gd name="T56" fmla="*/ 309 w 483"/>
                  <a:gd name="T57" fmla="*/ 252 h 258"/>
                  <a:gd name="T58" fmla="*/ 277 w 483"/>
                  <a:gd name="T59" fmla="*/ 257 h 258"/>
                  <a:gd name="T60" fmla="*/ 241 w 483"/>
                  <a:gd name="T61" fmla="*/ 258 h 258"/>
                  <a:gd name="T62" fmla="*/ 205 w 483"/>
                  <a:gd name="T63" fmla="*/ 257 h 258"/>
                  <a:gd name="T64" fmla="*/ 172 w 483"/>
                  <a:gd name="T65" fmla="*/ 252 h 258"/>
                  <a:gd name="T66" fmla="*/ 144 w 483"/>
                  <a:gd name="T67" fmla="*/ 244 h 258"/>
                  <a:gd name="T68" fmla="*/ 118 w 483"/>
                  <a:gd name="T69" fmla="*/ 233 h 258"/>
                  <a:gd name="T70" fmla="*/ 96 w 483"/>
                  <a:gd name="T71" fmla="*/ 221 h 258"/>
                  <a:gd name="T72" fmla="*/ 77 w 483"/>
                  <a:gd name="T73" fmla="*/ 207 h 258"/>
                  <a:gd name="T74" fmla="*/ 61 w 483"/>
                  <a:gd name="T75" fmla="*/ 192 h 258"/>
                  <a:gd name="T76" fmla="*/ 47 w 483"/>
                  <a:gd name="T77" fmla="*/ 175 h 258"/>
                  <a:gd name="T78" fmla="*/ 35 w 483"/>
                  <a:gd name="T79" fmla="*/ 158 h 258"/>
                  <a:gd name="T80" fmla="*/ 26 w 483"/>
                  <a:gd name="T81" fmla="*/ 141 h 258"/>
                  <a:gd name="T82" fmla="*/ 18 w 483"/>
                  <a:gd name="T83" fmla="*/ 124 h 258"/>
                  <a:gd name="T84" fmla="*/ 12 w 483"/>
                  <a:gd name="T85" fmla="*/ 107 h 258"/>
                  <a:gd name="T86" fmla="*/ 7 w 483"/>
                  <a:gd name="T87" fmla="*/ 92 h 258"/>
                  <a:gd name="T88" fmla="*/ 4 w 483"/>
                  <a:gd name="T89" fmla="*/ 78 h 258"/>
                  <a:gd name="T90" fmla="*/ 2 w 483"/>
                  <a:gd name="T91" fmla="*/ 66 h 258"/>
                  <a:gd name="T92" fmla="*/ 1 w 483"/>
                  <a:gd name="T93" fmla="*/ 56 h 258"/>
                  <a:gd name="T94" fmla="*/ 0 w 483"/>
                  <a:gd name="T95" fmla="*/ 47 h 258"/>
                  <a:gd name="T96" fmla="*/ 0 w 483"/>
                  <a:gd name="T97" fmla="*/ 43 h 258"/>
                  <a:gd name="T98" fmla="*/ 0 w 483"/>
                  <a:gd name="T99" fmla="*/ 41 h 258"/>
                  <a:gd name="T100" fmla="*/ 43 w 483"/>
                  <a:gd name="T101" fmla="*/ 26 h 258"/>
                  <a:gd name="T102" fmla="*/ 87 w 483"/>
                  <a:gd name="T103" fmla="*/ 15 h 258"/>
                  <a:gd name="T104" fmla="*/ 131 w 483"/>
                  <a:gd name="T105" fmla="*/ 7 h 258"/>
                  <a:gd name="T106" fmla="*/ 173 w 483"/>
                  <a:gd name="T107" fmla="*/ 2 h 258"/>
                  <a:gd name="T108" fmla="*/ 215 w 483"/>
                  <a:gd name="T10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3" h="258">
                    <a:moveTo>
                      <a:pt x="215" y="0"/>
                    </a:moveTo>
                    <a:lnTo>
                      <a:pt x="254" y="0"/>
                    </a:lnTo>
                    <a:lnTo>
                      <a:pt x="293" y="4"/>
                    </a:lnTo>
                    <a:lnTo>
                      <a:pt x="328" y="7"/>
                    </a:lnTo>
                    <a:lnTo>
                      <a:pt x="361" y="12"/>
                    </a:lnTo>
                    <a:lnTo>
                      <a:pt x="391" y="17"/>
                    </a:lnTo>
                    <a:lnTo>
                      <a:pt x="417" y="22"/>
                    </a:lnTo>
                    <a:lnTo>
                      <a:pt x="440" y="28"/>
                    </a:lnTo>
                    <a:lnTo>
                      <a:pt x="458" y="33"/>
                    </a:lnTo>
                    <a:lnTo>
                      <a:pt x="471" y="37"/>
                    </a:lnTo>
                    <a:lnTo>
                      <a:pt x="479" y="40"/>
                    </a:lnTo>
                    <a:lnTo>
                      <a:pt x="483" y="41"/>
                    </a:lnTo>
                    <a:lnTo>
                      <a:pt x="483" y="43"/>
                    </a:lnTo>
                    <a:lnTo>
                      <a:pt x="482" y="47"/>
                    </a:lnTo>
                    <a:lnTo>
                      <a:pt x="482" y="56"/>
                    </a:lnTo>
                    <a:lnTo>
                      <a:pt x="481" y="66"/>
                    </a:lnTo>
                    <a:lnTo>
                      <a:pt x="477" y="78"/>
                    </a:lnTo>
                    <a:lnTo>
                      <a:pt x="474" y="92"/>
                    </a:lnTo>
                    <a:lnTo>
                      <a:pt x="470" y="107"/>
                    </a:lnTo>
                    <a:lnTo>
                      <a:pt x="464" y="124"/>
                    </a:lnTo>
                    <a:lnTo>
                      <a:pt x="457" y="141"/>
                    </a:lnTo>
                    <a:lnTo>
                      <a:pt x="447" y="158"/>
                    </a:lnTo>
                    <a:lnTo>
                      <a:pt x="436" y="175"/>
                    </a:lnTo>
                    <a:lnTo>
                      <a:pt x="421" y="192"/>
                    </a:lnTo>
                    <a:lnTo>
                      <a:pt x="405" y="207"/>
                    </a:lnTo>
                    <a:lnTo>
                      <a:pt x="386" y="221"/>
                    </a:lnTo>
                    <a:lnTo>
                      <a:pt x="363" y="233"/>
                    </a:lnTo>
                    <a:lnTo>
                      <a:pt x="338" y="244"/>
                    </a:lnTo>
                    <a:lnTo>
                      <a:pt x="309" y="252"/>
                    </a:lnTo>
                    <a:lnTo>
                      <a:pt x="277" y="257"/>
                    </a:lnTo>
                    <a:lnTo>
                      <a:pt x="241" y="258"/>
                    </a:lnTo>
                    <a:lnTo>
                      <a:pt x="205" y="257"/>
                    </a:lnTo>
                    <a:lnTo>
                      <a:pt x="172" y="252"/>
                    </a:lnTo>
                    <a:lnTo>
                      <a:pt x="144" y="244"/>
                    </a:lnTo>
                    <a:lnTo>
                      <a:pt x="118" y="233"/>
                    </a:lnTo>
                    <a:lnTo>
                      <a:pt x="96" y="221"/>
                    </a:lnTo>
                    <a:lnTo>
                      <a:pt x="77" y="207"/>
                    </a:lnTo>
                    <a:lnTo>
                      <a:pt x="61" y="192"/>
                    </a:lnTo>
                    <a:lnTo>
                      <a:pt x="47" y="175"/>
                    </a:lnTo>
                    <a:lnTo>
                      <a:pt x="35" y="158"/>
                    </a:lnTo>
                    <a:lnTo>
                      <a:pt x="26" y="141"/>
                    </a:lnTo>
                    <a:lnTo>
                      <a:pt x="18" y="124"/>
                    </a:lnTo>
                    <a:lnTo>
                      <a:pt x="12" y="107"/>
                    </a:lnTo>
                    <a:lnTo>
                      <a:pt x="7" y="92"/>
                    </a:lnTo>
                    <a:lnTo>
                      <a:pt x="4" y="78"/>
                    </a:lnTo>
                    <a:lnTo>
                      <a:pt x="2" y="66"/>
                    </a:lnTo>
                    <a:lnTo>
                      <a:pt x="1" y="56"/>
                    </a:lnTo>
                    <a:lnTo>
                      <a:pt x="0" y="47"/>
                    </a:lnTo>
                    <a:lnTo>
                      <a:pt x="0" y="43"/>
                    </a:lnTo>
                    <a:lnTo>
                      <a:pt x="0" y="41"/>
                    </a:lnTo>
                    <a:lnTo>
                      <a:pt x="43" y="26"/>
                    </a:lnTo>
                    <a:lnTo>
                      <a:pt x="87" y="15"/>
                    </a:lnTo>
                    <a:lnTo>
                      <a:pt x="131" y="7"/>
                    </a:lnTo>
                    <a:lnTo>
                      <a:pt x="173" y="2"/>
                    </a:lnTo>
                    <a:lnTo>
                      <a:pt x="215" y="0"/>
                    </a:lnTo>
                    <a:close/>
                  </a:path>
                </a:pathLst>
              </a:custGeom>
              <a:solidFill>
                <a:srgbClr val="FDCC9B"/>
              </a:solidFill>
              <a:ln w="0">
                <a:solidFill>
                  <a:srgbClr val="FDCC9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2" name="Freeform 32"/>
              <p:cNvSpPr>
                <a:spLocks/>
              </p:cNvSpPr>
              <p:nvPr/>
            </p:nvSpPr>
            <p:spPr bwMode="auto">
              <a:xfrm>
                <a:off x="2135" y="2375"/>
                <a:ext cx="130" cy="117"/>
              </a:xfrm>
              <a:custGeom>
                <a:avLst/>
                <a:gdLst>
                  <a:gd name="T0" fmla="*/ 243 w 650"/>
                  <a:gd name="T1" fmla="*/ 1 h 583"/>
                  <a:gd name="T2" fmla="*/ 270 w 650"/>
                  <a:gd name="T3" fmla="*/ 7 h 583"/>
                  <a:gd name="T4" fmla="*/ 279 w 650"/>
                  <a:gd name="T5" fmla="*/ 20 h 583"/>
                  <a:gd name="T6" fmla="*/ 282 w 650"/>
                  <a:gd name="T7" fmla="*/ 53 h 583"/>
                  <a:gd name="T8" fmla="*/ 300 w 650"/>
                  <a:gd name="T9" fmla="*/ 98 h 583"/>
                  <a:gd name="T10" fmla="*/ 328 w 650"/>
                  <a:gd name="T11" fmla="*/ 151 h 583"/>
                  <a:gd name="T12" fmla="*/ 365 w 650"/>
                  <a:gd name="T13" fmla="*/ 208 h 583"/>
                  <a:gd name="T14" fmla="*/ 411 w 650"/>
                  <a:gd name="T15" fmla="*/ 266 h 583"/>
                  <a:gd name="T16" fmla="*/ 461 w 650"/>
                  <a:gd name="T17" fmla="*/ 320 h 583"/>
                  <a:gd name="T18" fmla="*/ 514 w 650"/>
                  <a:gd name="T19" fmla="*/ 366 h 583"/>
                  <a:gd name="T20" fmla="*/ 571 w 650"/>
                  <a:gd name="T21" fmla="*/ 407 h 583"/>
                  <a:gd name="T22" fmla="*/ 614 w 650"/>
                  <a:gd name="T23" fmla="*/ 452 h 583"/>
                  <a:gd name="T24" fmla="*/ 638 w 650"/>
                  <a:gd name="T25" fmla="*/ 496 h 583"/>
                  <a:gd name="T26" fmla="*/ 648 w 650"/>
                  <a:gd name="T27" fmla="*/ 535 h 583"/>
                  <a:gd name="T28" fmla="*/ 649 w 650"/>
                  <a:gd name="T29" fmla="*/ 565 h 583"/>
                  <a:gd name="T30" fmla="*/ 648 w 650"/>
                  <a:gd name="T31" fmla="*/ 581 h 583"/>
                  <a:gd name="T32" fmla="*/ 645 w 650"/>
                  <a:gd name="T33" fmla="*/ 582 h 583"/>
                  <a:gd name="T34" fmla="*/ 628 w 650"/>
                  <a:gd name="T35" fmla="*/ 570 h 583"/>
                  <a:gd name="T36" fmla="*/ 598 w 650"/>
                  <a:gd name="T37" fmla="*/ 549 h 583"/>
                  <a:gd name="T38" fmla="*/ 558 w 650"/>
                  <a:gd name="T39" fmla="*/ 522 h 583"/>
                  <a:gd name="T40" fmla="*/ 515 w 650"/>
                  <a:gd name="T41" fmla="*/ 492 h 583"/>
                  <a:gd name="T42" fmla="*/ 468 w 650"/>
                  <a:gd name="T43" fmla="*/ 462 h 583"/>
                  <a:gd name="T44" fmla="*/ 426 w 650"/>
                  <a:gd name="T45" fmla="*/ 435 h 583"/>
                  <a:gd name="T46" fmla="*/ 387 w 650"/>
                  <a:gd name="T47" fmla="*/ 414 h 583"/>
                  <a:gd name="T48" fmla="*/ 336 w 650"/>
                  <a:gd name="T49" fmla="*/ 391 h 583"/>
                  <a:gd name="T50" fmla="*/ 274 w 650"/>
                  <a:gd name="T51" fmla="*/ 363 h 583"/>
                  <a:gd name="T52" fmla="*/ 205 w 650"/>
                  <a:gd name="T53" fmla="*/ 332 h 583"/>
                  <a:gd name="T54" fmla="*/ 138 w 650"/>
                  <a:gd name="T55" fmla="*/ 295 h 583"/>
                  <a:gd name="T56" fmla="*/ 78 w 650"/>
                  <a:gd name="T57" fmla="*/ 255 h 583"/>
                  <a:gd name="T58" fmla="*/ 31 w 650"/>
                  <a:gd name="T59" fmla="*/ 212 h 583"/>
                  <a:gd name="T60" fmla="*/ 4 w 650"/>
                  <a:gd name="T61" fmla="*/ 165 h 583"/>
                  <a:gd name="T62" fmla="*/ 3 w 650"/>
                  <a:gd name="T63" fmla="*/ 119 h 583"/>
                  <a:gd name="T64" fmla="*/ 23 w 650"/>
                  <a:gd name="T65" fmla="*/ 79 h 583"/>
                  <a:gd name="T66" fmla="*/ 59 w 650"/>
                  <a:gd name="T67" fmla="*/ 49 h 583"/>
                  <a:gd name="T68" fmla="*/ 105 w 650"/>
                  <a:gd name="T69" fmla="*/ 25 h 583"/>
                  <a:gd name="T70" fmla="*/ 154 w 650"/>
                  <a:gd name="T71" fmla="*/ 9 h 583"/>
                  <a:gd name="T72" fmla="*/ 202 w 650"/>
                  <a:gd name="T73" fmla="*/ 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0" h="583">
                    <a:moveTo>
                      <a:pt x="223" y="0"/>
                    </a:moveTo>
                    <a:lnTo>
                      <a:pt x="243" y="1"/>
                    </a:lnTo>
                    <a:lnTo>
                      <a:pt x="258" y="3"/>
                    </a:lnTo>
                    <a:lnTo>
                      <a:pt x="270" y="7"/>
                    </a:lnTo>
                    <a:lnTo>
                      <a:pt x="277" y="13"/>
                    </a:lnTo>
                    <a:lnTo>
                      <a:pt x="279" y="20"/>
                    </a:lnTo>
                    <a:lnTo>
                      <a:pt x="279" y="34"/>
                    </a:lnTo>
                    <a:lnTo>
                      <a:pt x="282" y="53"/>
                    </a:lnTo>
                    <a:lnTo>
                      <a:pt x="290" y="74"/>
                    </a:lnTo>
                    <a:lnTo>
                      <a:pt x="300" y="98"/>
                    </a:lnTo>
                    <a:lnTo>
                      <a:pt x="312" y="124"/>
                    </a:lnTo>
                    <a:lnTo>
                      <a:pt x="328" y="151"/>
                    </a:lnTo>
                    <a:lnTo>
                      <a:pt x="346" y="179"/>
                    </a:lnTo>
                    <a:lnTo>
                      <a:pt x="365" y="208"/>
                    </a:lnTo>
                    <a:lnTo>
                      <a:pt x="387" y="237"/>
                    </a:lnTo>
                    <a:lnTo>
                      <a:pt x="411" y="266"/>
                    </a:lnTo>
                    <a:lnTo>
                      <a:pt x="435" y="293"/>
                    </a:lnTo>
                    <a:lnTo>
                      <a:pt x="461" y="320"/>
                    </a:lnTo>
                    <a:lnTo>
                      <a:pt x="487" y="344"/>
                    </a:lnTo>
                    <a:lnTo>
                      <a:pt x="514" y="366"/>
                    </a:lnTo>
                    <a:lnTo>
                      <a:pt x="541" y="385"/>
                    </a:lnTo>
                    <a:lnTo>
                      <a:pt x="571" y="407"/>
                    </a:lnTo>
                    <a:lnTo>
                      <a:pt x="596" y="429"/>
                    </a:lnTo>
                    <a:lnTo>
                      <a:pt x="614" y="452"/>
                    </a:lnTo>
                    <a:lnTo>
                      <a:pt x="628" y="475"/>
                    </a:lnTo>
                    <a:lnTo>
                      <a:pt x="638" y="496"/>
                    </a:lnTo>
                    <a:lnTo>
                      <a:pt x="645" y="517"/>
                    </a:lnTo>
                    <a:lnTo>
                      <a:pt x="648" y="535"/>
                    </a:lnTo>
                    <a:lnTo>
                      <a:pt x="650" y="551"/>
                    </a:lnTo>
                    <a:lnTo>
                      <a:pt x="649" y="565"/>
                    </a:lnTo>
                    <a:lnTo>
                      <a:pt x="649" y="575"/>
                    </a:lnTo>
                    <a:lnTo>
                      <a:pt x="648" y="581"/>
                    </a:lnTo>
                    <a:lnTo>
                      <a:pt x="647" y="583"/>
                    </a:lnTo>
                    <a:lnTo>
                      <a:pt x="645" y="582"/>
                    </a:lnTo>
                    <a:lnTo>
                      <a:pt x="638" y="577"/>
                    </a:lnTo>
                    <a:lnTo>
                      <a:pt x="628" y="570"/>
                    </a:lnTo>
                    <a:lnTo>
                      <a:pt x="614" y="560"/>
                    </a:lnTo>
                    <a:lnTo>
                      <a:pt x="598" y="549"/>
                    </a:lnTo>
                    <a:lnTo>
                      <a:pt x="579" y="535"/>
                    </a:lnTo>
                    <a:lnTo>
                      <a:pt x="558" y="522"/>
                    </a:lnTo>
                    <a:lnTo>
                      <a:pt x="537" y="506"/>
                    </a:lnTo>
                    <a:lnTo>
                      <a:pt x="515" y="492"/>
                    </a:lnTo>
                    <a:lnTo>
                      <a:pt x="491" y="476"/>
                    </a:lnTo>
                    <a:lnTo>
                      <a:pt x="468" y="462"/>
                    </a:lnTo>
                    <a:lnTo>
                      <a:pt x="446" y="448"/>
                    </a:lnTo>
                    <a:lnTo>
                      <a:pt x="426" y="435"/>
                    </a:lnTo>
                    <a:lnTo>
                      <a:pt x="406" y="423"/>
                    </a:lnTo>
                    <a:lnTo>
                      <a:pt x="387" y="414"/>
                    </a:lnTo>
                    <a:lnTo>
                      <a:pt x="363" y="403"/>
                    </a:lnTo>
                    <a:lnTo>
                      <a:pt x="336" y="391"/>
                    </a:lnTo>
                    <a:lnTo>
                      <a:pt x="306" y="377"/>
                    </a:lnTo>
                    <a:lnTo>
                      <a:pt x="274" y="363"/>
                    </a:lnTo>
                    <a:lnTo>
                      <a:pt x="240" y="347"/>
                    </a:lnTo>
                    <a:lnTo>
                      <a:pt x="205" y="332"/>
                    </a:lnTo>
                    <a:lnTo>
                      <a:pt x="171" y="314"/>
                    </a:lnTo>
                    <a:lnTo>
                      <a:pt x="138" y="295"/>
                    </a:lnTo>
                    <a:lnTo>
                      <a:pt x="107" y="276"/>
                    </a:lnTo>
                    <a:lnTo>
                      <a:pt x="78" y="255"/>
                    </a:lnTo>
                    <a:lnTo>
                      <a:pt x="53" y="234"/>
                    </a:lnTo>
                    <a:lnTo>
                      <a:pt x="31" y="212"/>
                    </a:lnTo>
                    <a:lnTo>
                      <a:pt x="14" y="189"/>
                    </a:lnTo>
                    <a:lnTo>
                      <a:pt x="4" y="165"/>
                    </a:lnTo>
                    <a:lnTo>
                      <a:pt x="0" y="140"/>
                    </a:lnTo>
                    <a:lnTo>
                      <a:pt x="3" y="119"/>
                    </a:lnTo>
                    <a:lnTo>
                      <a:pt x="10" y="98"/>
                    </a:lnTo>
                    <a:lnTo>
                      <a:pt x="23" y="79"/>
                    </a:lnTo>
                    <a:lnTo>
                      <a:pt x="39" y="64"/>
                    </a:lnTo>
                    <a:lnTo>
                      <a:pt x="59" y="49"/>
                    </a:lnTo>
                    <a:lnTo>
                      <a:pt x="81" y="36"/>
                    </a:lnTo>
                    <a:lnTo>
                      <a:pt x="105" y="25"/>
                    </a:lnTo>
                    <a:lnTo>
                      <a:pt x="129" y="17"/>
                    </a:lnTo>
                    <a:lnTo>
                      <a:pt x="154" y="9"/>
                    </a:lnTo>
                    <a:lnTo>
                      <a:pt x="178" y="5"/>
                    </a:lnTo>
                    <a:lnTo>
                      <a:pt x="202" y="2"/>
                    </a:lnTo>
                    <a:lnTo>
                      <a:pt x="223" y="0"/>
                    </a:lnTo>
                    <a:close/>
                  </a:path>
                </a:pathLst>
              </a:custGeom>
              <a:solidFill>
                <a:srgbClr val="3ABDAA"/>
              </a:solidFill>
              <a:ln w="0">
                <a:solidFill>
                  <a:srgbClr val="3ABDA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3" name="Freeform 33"/>
              <p:cNvSpPr>
                <a:spLocks/>
              </p:cNvSpPr>
              <p:nvPr/>
            </p:nvSpPr>
            <p:spPr bwMode="auto">
              <a:xfrm>
                <a:off x="2264" y="2375"/>
                <a:ext cx="130" cy="117"/>
              </a:xfrm>
              <a:custGeom>
                <a:avLst/>
                <a:gdLst>
                  <a:gd name="T0" fmla="*/ 447 w 648"/>
                  <a:gd name="T1" fmla="*/ 2 h 583"/>
                  <a:gd name="T2" fmla="*/ 495 w 648"/>
                  <a:gd name="T3" fmla="*/ 9 h 583"/>
                  <a:gd name="T4" fmla="*/ 545 w 648"/>
                  <a:gd name="T5" fmla="*/ 25 h 583"/>
                  <a:gd name="T6" fmla="*/ 590 w 648"/>
                  <a:gd name="T7" fmla="*/ 49 h 583"/>
                  <a:gd name="T8" fmla="*/ 626 w 648"/>
                  <a:gd name="T9" fmla="*/ 79 h 583"/>
                  <a:gd name="T10" fmla="*/ 645 w 648"/>
                  <a:gd name="T11" fmla="*/ 119 h 583"/>
                  <a:gd name="T12" fmla="*/ 644 w 648"/>
                  <a:gd name="T13" fmla="*/ 165 h 583"/>
                  <a:gd name="T14" fmla="*/ 617 w 648"/>
                  <a:gd name="T15" fmla="*/ 212 h 583"/>
                  <a:gd name="T16" fmla="*/ 571 w 648"/>
                  <a:gd name="T17" fmla="*/ 255 h 583"/>
                  <a:gd name="T18" fmla="*/ 510 w 648"/>
                  <a:gd name="T19" fmla="*/ 295 h 583"/>
                  <a:gd name="T20" fmla="*/ 443 w 648"/>
                  <a:gd name="T21" fmla="*/ 332 h 583"/>
                  <a:gd name="T22" fmla="*/ 375 w 648"/>
                  <a:gd name="T23" fmla="*/ 363 h 583"/>
                  <a:gd name="T24" fmla="*/ 312 w 648"/>
                  <a:gd name="T25" fmla="*/ 391 h 583"/>
                  <a:gd name="T26" fmla="*/ 262 w 648"/>
                  <a:gd name="T27" fmla="*/ 414 h 583"/>
                  <a:gd name="T28" fmla="*/ 224 w 648"/>
                  <a:gd name="T29" fmla="*/ 435 h 583"/>
                  <a:gd name="T30" fmla="*/ 180 w 648"/>
                  <a:gd name="T31" fmla="*/ 462 h 583"/>
                  <a:gd name="T32" fmla="*/ 135 w 648"/>
                  <a:gd name="T33" fmla="*/ 492 h 583"/>
                  <a:gd name="T34" fmla="*/ 90 w 648"/>
                  <a:gd name="T35" fmla="*/ 522 h 583"/>
                  <a:gd name="T36" fmla="*/ 50 w 648"/>
                  <a:gd name="T37" fmla="*/ 549 h 583"/>
                  <a:gd name="T38" fmla="*/ 21 w 648"/>
                  <a:gd name="T39" fmla="*/ 570 h 583"/>
                  <a:gd name="T40" fmla="*/ 4 w 648"/>
                  <a:gd name="T41" fmla="*/ 582 h 583"/>
                  <a:gd name="T42" fmla="*/ 2 w 648"/>
                  <a:gd name="T43" fmla="*/ 581 h 583"/>
                  <a:gd name="T44" fmla="*/ 0 w 648"/>
                  <a:gd name="T45" fmla="*/ 565 h 583"/>
                  <a:gd name="T46" fmla="*/ 1 w 648"/>
                  <a:gd name="T47" fmla="*/ 535 h 583"/>
                  <a:gd name="T48" fmla="*/ 10 w 648"/>
                  <a:gd name="T49" fmla="*/ 496 h 583"/>
                  <a:gd name="T50" fmla="*/ 35 w 648"/>
                  <a:gd name="T51" fmla="*/ 452 h 583"/>
                  <a:gd name="T52" fmla="*/ 77 w 648"/>
                  <a:gd name="T53" fmla="*/ 407 h 583"/>
                  <a:gd name="T54" fmla="*/ 135 w 648"/>
                  <a:gd name="T55" fmla="*/ 366 h 583"/>
                  <a:gd name="T56" fmla="*/ 189 w 648"/>
                  <a:gd name="T57" fmla="*/ 320 h 583"/>
                  <a:gd name="T58" fmla="*/ 238 w 648"/>
                  <a:gd name="T59" fmla="*/ 266 h 583"/>
                  <a:gd name="T60" fmla="*/ 283 w 648"/>
                  <a:gd name="T61" fmla="*/ 208 h 583"/>
                  <a:gd name="T62" fmla="*/ 320 w 648"/>
                  <a:gd name="T63" fmla="*/ 151 h 583"/>
                  <a:gd name="T64" fmla="*/ 349 w 648"/>
                  <a:gd name="T65" fmla="*/ 98 h 583"/>
                  <a:gd name="T66" fmla="*/ 366 w 648"/>
                  <a:gd name="T67" fmla="*/ 53 h 583"/>
                  <a:gd name="T68" fmla="*/ 370 w 648"/>
                  <a:gd name="T69" fmla="*/ 20 h 583"/>
                  <a:gd name="T70" fmla="*/ 378 w 648"/>
                  <a:gd name="T71" fmla="*/ 7 h 583"/>
                  <a:gd name="T72" fmla="*/ 407 w 648"/>
                  <a:gd name="T73" fmla="*/ 1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8" h="583">
                    <a:moveTo>
                      <a:pt x="425" y="0"/>
                    </a:moveTo>
                    <a:lnTo>
                      <a:pt x="447" y="2"/>
                    </a:lnTo>
                    <a:lnTo>
                      <a:pt x="470" y="5"/>
                    </a:lnTo>
                    <a:lnTo>
                      <a:pt x="495" y="9"/>
                    </a:lnTo>
                    <a:lnTo>
                      <a:pt x="520" y="17"/>
                    </a:lnTo>
                    <a:lnTo>
                      <a:pt x="545" y="25"/>
                    </a:lnTo>
                    <a:lnTo>
                      <a:pt x="568" y="36"/>
                    </a:lnTo>
                    <a:lnTo>
                      <a:pt x="590" y="49"/>
                    </a:lnTo>
                    <a:lnTo>
                      <a:pt x="609" y="64"/>
                    </a:lnTo>
                    <a:lnTo>
                      <a:pt x="626" y="79"/>
                    </a:lnTo>
                    <a:lnTo>
                      <a:pt x="638" y="98"/>
                    </a:lnTo>
                    <a:lnTo>
                      <a:pt x="645" y="119"/>
                    </a:lnTo>
                    <a:lnTo>
                      <a:pt x="648" y="140"/>
                    </a:lnTo>
                    <a:lnTo>
                      <a:pt x="644" y="165"/>
                    </a:lnTo>
                    <a:lnTo>
                      <a:pt x="634" y="189"/>
                    </a:lnTo>
                    <a:lnTo>
                      <a:pt x="617" y="212"/>
                    </a:lnTo>
                    <a:lnTo>
                      <a:pt x="596" y="234"/>
                    </a:lnTo>
                    <a:lnTo>
                      <a:pt x="571" y="255"/>
                    </a:lnTo>
                    <a:lnTo>
                      <a:pt x="541" y="276"/>
                    </a:lnTo>
                    <a:lnTo>
                      <a:pt x="510" y="295"/>
                    </a:lnTo>
                    <a:lnTo>
                      <a:pt x="477" y="314"/>
                    </a:lnTo>
                    <a:lnTo>
                      <a:pt x="443" y="332"/>
                    </a:lnTo>
                    <a:lnTo>
                      <a:pt x="409" y="347"/>
                    </a:lnTo>
                    <a:lnTo>
                      <a:pt x="375" y="363"/>
                    </a:lnTo>
                    <a:lnTo>
                      <a:pt x="343" y="377"/>
                    </a:lnTo>
                    <a:lnTo>
                      <a:pt x="312" y="391"/>
                    </a:lnTo>
                    <a:lnTo>
                      <a:pt x="285" y="403"/>
                    </a:lnTo>
                    <a:lnTo>
                      <a:pt x="262" y="414"/>
                    </a:lnTo>
                    <a:lnTo>
                      <a:pt x="244" y="423"/>
                    </a:lnTo>
                    <a:lnTo>
                      <a:pt x="224" y="435"/>
                    </a:lnTo>
                    <a:lnTo>
                      <a:pt x="202" y="448"/>
                    </a:lnTo>
                    <a:lnTo>
                      <a:pt x="180" y="462"/>
                    </a:lnTo>
                    <a:lnTo>
                      <a:pt x="157" y="476"/>
                    </a:lnTo>
                    <a:lnTo>
                      <a:pt x="135" y="492"/>
                    </a:lnTo>
                    <a:lnTo>
                      <a:pt x="112" y="506"/>
                    </a:lnTo>
                    <a:lnTo>
                      <a:pt x="90" y="522"/>
                    </a:lnTo>
                    <a:lnTo>
                      <a:pt x="69" y="535"/>
                    </a:lnTo>
                    <a:lnTo>
                      <a:pt x="50" y="549"/>
                    </a:lnTo>
                    <a:lnTo>
                      <a:pt x="35" y="560"/>
                    </a:lnTo>
                    <a:lnTo>
                      <a:pt x="21" y="570"/>
                    </a:lnTo>
                    <a:lnTo>
                      <a:pt x="10" y="577"/>
                    </a:lnTo>
                    <a:lnTo>
                      <a:pt x="4" y="582"/>
                    </a:lnTo>
                    <a:lnTo>
                      <a:pt x="2" y="583"/>
                    </a:lnTo>
                    <a:lnTo>
                      <a:pt x="2" y="581"/>
                    </a:lnTo>
                    <a:lnTo>
                      <a:pt x="1" y="575"/>
                    </a:lnTo>
                    <a:lnTo>
                      <a:pt x="0" y="565"/>
                    </a:lnTo>
                    <a:lnTo>
                      <a:pt x="0" y="551"/>
                    </a:lnTo>
                    <a:lnTo>
                      <a:pt x="1" y="535"/>
                    </a:lnTo>
                    <a:lnTo>
                      <a:pt x="5" y="517"/>
                    </a:lnTo>
                    <a:lnTo>
                      <a:pt x="10" y="496"/>
                    </a:lnTo>
                    <a:lnTo>
                      <a:pt x="20" y="475"/>
                    </a:lnTo>
                    <a:lnTo>
                      <a:pt x="35" y="452"/>
                    </a:lnTo>
                    <a:lnTo>
                      <a:pt x="54" y="429"/>
                    </a:lnTo>
                    <a:lnTo>
                      <a:pt x="77" y="407"/>
                    </a:lnTo>
                    <a:lnTo>
                      <a:pt x="108" y="385"/>
                    </a:lnTo>
                    <a:lnTo>
                      <a:pt x="135" y="366"/>
                    </a:lnTo>
                    <a:lnTo>
                      <a:pt x="162" y="344"/>
                    </a:lnTo>
                    <a:lnTo>
                      <a:pt x="189" y="320"/>
                    </a:lnTo>
                    <a:lnTo>
                      <a:pt x="213" y="293"/>
                    </a:lnTo>
                    <a:lnTo>
                      <a:pt x="238" y="266"/>
                    </a:lnTo>
                    <a:lnTo>
                      <a:pt x="261" y="237"/>
                    </a:lnTo>
                    <a:lnTo>
                      <a:pt x="283" y="208"/>
                    </a:lnTo>
                    <a:lnTo>
                      <a:pt x="303" y="179"/>
                    </a:lnTo>
                    <a:lnTo>
                      <a:pt x="320" y="151"/>
                    </a:lnTo>
                    <a:lnTo>
                      <a:pt x="336" y="124"/>
                    </a:lnTo>
                    <a:lnTo>
                      <a:pt x="349" y="98"/>
                    </a:lnTo>
                    <a:lnTo>
                      <a:pt x="359" y="74"/>
                    </a:lnTo>
                    <a:lnTo>
                      <a:pt x="366" y="53"/>
                    </a:lnTo>
                    <a:lnTo>
                      <a:pt x="370" y="34"/>
                    </a:lnTo>
                    <a:lnTo>
                      <a:pt x="370" y="20"/>
                    </a:lnTo>
                    <a:lnTo>
                      <a:pt x="371" y="13"/>
                    </a:lnTo>
                    <a:lnTo>
                      <a:pt x="378" y="7"/>
                    </a:lnTo>
                    <a:lnTo>
                      <a:pt x="390" y="3"/>
                    </a:lnTo>
                    <a:lnTo>
                      <a:pt x="407" y="1"/>
                    </a:lnTo>
                    <a:lnTo>
                      <a:pt x="425" y="0"/>
                    </a:lnTo>
                    <a:close/>
                  </a:path>
                </a:pathLst>
              </a:custGeom>
              <a:solidFill>
                <a:srgbClr val="3ABDAA"/>
              </a:solidFill>
              <a:ln w="0">
                <a:solidFill>
                  <a:srgbClr val="3ABDA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4" name="Freeform 34"/>
              <p:cNvSpPr>
                <a:spLocks/>
              </p:cNvSpPr>
              <p:nvPr/>
            </p:nvSpPr>
            <p:spPr bwMode="auto">
              <a:xfrm>
                <a:off x="2019" y="1813"/>
                <a:ext cx="492" cy="573"/>
              </a:xfrm>
              <a:custGeom>
                <a:avLst/>
                <a:gdLst>
                  <a:gd name="T0" fmla="*/ 1476 w 2460"/>
                  <a:gd name="T1" fmla="*/ 17 h 2866"/>
                  <a:gd name="T2" fmla="*/ 1751 w 2460"/>
                  <a:gd name="T3" fmla="*/ 93 h 2866"/>
                  <a:gd name="T4" fmla="*/ 1970 w 2460"/>
                  <a:gd name="T5" fmla="*/ 220 h 2866"/>
                  <a:gd name="T6" fmla="*/ 2139 w 2460"/>
                  <a:gd name="T7" fmla="*/ 387 h 2866"/>
                  <a:gd name="T8" fmla="*/ 2266 w 2460"/>
                  <a:gd name="T9" fmla="*/ 588 h 2866"/>
                  <a:gd name="T10" fmla="*/ 2355 w 2460"/>
                  <a:gd name="T11" fmla="*/ 811 h 2866"/>
                  <a:gd name="T12" fmla="*/ 2413 w 2460"/>
                  <a:gd name="T13" fmla="*/ 1049 h 2866"/>
                  <a:gd name="T14" fmla="*/ 2445 w 2460"/>
                  <a:gd name="T15" fmla="*/ 1293 h 2866"/>
                  <a:gd name="T16" fmla="*/ 2459 w 2460"/>
                  <a:gd name="T17" fmla="*/ 1533 h 2866"/>
                  <a:gd name="T18" fmla="*/ 2452 w 2460"/>
                  <a:gd name="T19" fmla="*/ 1831 h 2866"/>
                  <a:gd name="T20" fmla="*/ 2388 w 2460"/>
                  <a:gd name="T21" fmla="*/ 2154 h 2866"/>
                  <a:gd name="T22" fmla="*/ 2277 w 2460"/>
                  <a:gd name="T23" fmla="*/ 2419 h 2866"/>
                  <a:gd name="T24" fmla="*/ 2135 w 2460"/>
                  <a:gd name="T25" fmla="*/ 2626 h 2866"/>
                  <a:gd name="T26" fmla="*/ 1975 w 2460"/>
                  <a:gd name="T27" fmla="*/ 2776 h 2866"/>
                  <a:gd name="T28" fmla="*/ 1816 w 2460"/>
                  <a:gd name="T29" fmla="*/ 2866 h 2866"/>
                  <a:gd name="T30" fmla="*/ 1836 w 2460"/>
                  <a:gd name="T31" fmla="*/ 2828 h 2866"/>
                  <a:gd name="T32" fmla="*/ 1887 w 2460"/>
                  <a:gd name="T33" fmla="*/ 2722 h 2866"/>
                  <a:gd name="T34" fmla="*/ 1953 w 2460"/>
                  <a:gd name="T35" fmla="*/ 2556 h 2866"/>
                  <a:gd name="T36" fmla="*/ 2022 w 2460"/>
                  <a:gd name="T37" fmla="*/ 2345 h 2866"/>
                  <a:gd name="T38" fmla="*/ 2078 w 2460"/>
                  <a:gd name="T39" fmla="*/ 2098 h 2866"/>
                  <a:gd name="T40" fmla="*/ 2106 w 2460"/>
                  <a:gd name="T41" fmla="*/ 1826 h 2866"/>
                  <a:gd name="T42" fmla="*/ 2092 w 2460"/>
                  <a:gd name="T43" fmla="*/ 1541 h 2866"/>
                  <a:gd name="T44" fmla="*/ 2026 w 2460"/>
                  <a:gd name="T45" fmla="*/ 1268 h 2866"/>
                  <a:gd name="T46" fmla="*/ 1922 w 2460"/>
                  <a:gd name="T47" fmla="*/ 1083 h 2866"/>
                  <a:gd name="T48" fmla="*/ 1789 w 2460"/>
                  <a:gd name="T49" fmla="*/ 965 h 2866"/>
                  <a:gd name="T50" fmla="*/ 1643 w 2460"/>
                  <a:gd name="T51" fmla="*/ 901 h 2866"/>
                  <a:gd name="T52" fmla="*/ 1499 w 2460"/>
                  <a:gd name="T53" fmla="*/ 876 h 2866"/>
                  <a:gd name="T54" fmla="*/ 1372 w 2460"/>
                  <a:gd name="T55" fmla="*/ 876 h 2866"/>
                  <a:gd name="T56" fmla="*/ 1277 w 2460"/>
                  <a:gd name="T57" fmla="*/ 887 h 2866"/>
                  <a:gd name="T58" fmla="*/ 1232 w 2460"/>
                  <a:gd name="T59" fmla="*/ 898 h 2866"/>
                  <a:gd name="T60" fmla="*/ 1212 w 2460"/>
                  <a:gd name="T61" fmla="*/ 893 h 2866"/>
                  <a:gd name="T62" fmla="*/ 1140 w 2460"/>
                  <a:gd name="T63" fmla="*/ 881 h 2866"/>
                  <a:gd name="T64" fmla="*/ 1028 w 2460"/>
                  <a:gd name="T65" fmla="*/ 874 h 2866"/>
                  <a:gd name="T66" fmla="*/ 890 w 2460"/>
                  <a:gd name="T67" fmla="*/ 884 h 2866"/>
                  <a:gd name="T68" fmla="*/ 744 w 2460"/>
                  <a:gd name="T69" fmla="*/ 928 h 2866"/>
                  <a:gd name="T70" fmla="*/ 602 w 2460"/>
                  <a:gd name="T71" fmla="*/ 1017 h 2866"/>
                  <a:gd name="T72" fmla="*/ 482 w 2460"/>
                  <a:gd name="T73" fmla="*/ 1166 h 2866"/>
                  <a:gd name="T74" fmla="*/ 395 w 2460"/>
                  <a:gd name="T75" fmla="*/ 1396 h 2866"/>
                  <a:gd name="T76" fmla="*/ 356 w 2460"/>
                  <a:gd name="T77" fmla="*/ 1684 h 2866"/>
                  <a:gd name="T78" fmla="*/ 364 w 2460"/>
                  <a:gd name="T79" fmla="*/ 1964 h 2866"/>
                  <a:gd name="T80" fmla="*/ 408 w 2460"/>
                  <a:gd name="T81" fmla="*/ 2225 h 2866"/>
                  <a:gd name="T82" fmla="*/ 472 w 2460"/>
                  <a:gd name="T83" fmla="*/ 2456 h 2866"/>
                  <a:gd name="T84" fmla="*/ 541 w 2460"/>
                  <a:gd name="T85" fmla="*/ 2646 h 2866"/>
                  <a:gd name="T86" fmla="*/ 602 w 2460"/>
                  <a:gd name="T87" fmla="*/ 2783 h 2866"/>
                  <a:gd name="T88" fmla="*/ 639 w 2460"/>
                  <a:gd name="T89" fmla="*/ 2857 h 2866"/>
                  <a:gd name="T90" fmla="*/ 565 w 2460"/>
                  <a:gd name="T91" fmla="*/ 2828 h 2866"/>
                  <a:gd name="T92" fmla="*/ 404 w 2460"/>
                  <a:gd name="T93" fmla="*/ 2708 h 2866"/>
                  <a:gd name="T94" fmla="*/ 251 w 2460"/>
                  <a:gd name="T95" fmla="*/ 2530 h 2866"/>
                  <a:gd name="T96" fmla="*/ 122 w 2460"/>
                  <a:gd name="T97" fmla="*/ 2294 h 2866"/>
                  <a:gd name="T98" fmla="*/ 33 w 2460"/>
                  <a:gd name="T99" fmla="*/ 2000 h 2866"/>
                  <a:gd name="T100" fmla="*/ 0 w 2460"/>
                  <a:gd name="T101" fmla="*/ 1648 h 2866"/>
                  <a:gd name="T102" fmla="*/ 6 w 2460"/>
                  <a:gd name="T103" fmla="*/ 1414 h 2866"/>
                  <a:gd name="T104" fmla="*/ 29 w 2460"/>
                  <a:gd name="T105" fmla="*/ 1171 h 2866"/>
                  <a:gd name="T106" fmla="*/ 73 w 2460"/>
                  <a:gd name="T107" fmla="*/ 930 h 2866"/>
                  <a:gd name="T108" fmla="*/ 146 w 2460"/>
                  <a:gd name="T109" fmla="*/ 697 h 2866"/>
                  <a:gd name="T110" fmla="*/ 253 w 2460"/>
                  <a:gd name="T111" fmla="*/ 484 h 2866"/>
                  <a:gd name="T112" fmla="*/ 400 w 2460"/>
                  <a:gd name="T113" fmla="*/ 299 h 2866"/>
                  <a:gd name="T114" fmla="*/ 593 w 2460"/>
                  <a:gd name="T115" fmla="*/ 150 h 2866"/>
                  <a:gd name="T116" fmla="*/ 839 w 2460"/>
                  <a:gd name="T117" fmla="*/ 48 h 2866"/>
                  <a:gd name="T118" fmla="*/ 1145 w 2460"/>
                  <a:gd name="T119" fmla="*/ 2 h 2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60" h="2866">
                    <a:moveTo>
                      <a:pt x="1230" y="0"/>
                    </a:moveTo>
                    <a:lnTo>
                      <a:pt x="1316" y="2"/>
                    </a:lnTo>
                    <a:lnTo>
                      <a:pt x="1398" y="8"/>
                    </a:lnTo>
                    <a:lnTo>
                      <a:pt x="1476" y="17"/>
                    </a:lnTo>
                    <a:lnTo>
                      <a:pt x="1550" y="32"/>
                    </a:lnTo>
                    <a:lnTo>
                      <a:pt x="1620" y="48"/>
                    </a:lnTo>
                    <a:lnTo>
                      <a:pt x="1688" y="69"/>
                    </a:lnTo>
                    <a:lnTo>
                      <a:pt x="1751" y="93"/>
                    </a:lnTo>
                    <a:lnTo>
                      <a:pt x="1810" y="120"/>
                    </a:lnTo>
                    <a:lnTo>
                      <a:pt x="1867" y="150"/>
                    </a:lnTo>
                    <a:lnTo>
                      <a:pt x="1920" y="183"/>
                    </a:lnTo>
                    <a:lnTo>
                      <a:pt x="1970" y="220"/>
                    </a:lnTo>
                    <a:lnTo>
                      <a:pt x="2017" y="258"/>
                    </a:lnTo>
                    <a:lnTo>
                      <a:pt x="2060" y="299"/>
                    </a:lnTo>
                    <a:lnTo>
                      <a:pt x="2102" y="343"/>
                    </a:lnTo>
                    <a:lnTo>
                      <a:pt x="2139" y="387"/>
                    </a:lnTo>
                    <a:lnTo>
                      <a:pt x="2174" y="435"/>
                    </a:lnTo>
                    <a:lnTo>
                      <a:pt x="2208" y="484"/>
                    </a:lnTo>
                    <a:lnTo>
                      <a:pt x="2238" y="535"/>
                    </a:lnTo>
                    <a:lnTo>
                      <a:pt x="2266" y="588"/>
                    </a:lnTo>
                    <a:lnTo>
                      <a:pt x="2292" y="642"/>
                    </a:lnTo>
                    <a:lnTo>
                      <a:pt x="2315" y="697"/>
                    </a:lnTo>
                    <a:lnTo>
                      <a:pt x="2335" y="754"/>
                    </a:lnTo>
                    <a:lnTo>
                      <a:pt x="2355" y="811"/>
                    </a:lnTo>
                    <a:lnTo>
                      <a:pt x="2372" y="871"/>
                    </a:lnTo>
                    <a:lnTo>
                      <a:pt x="2387" y="930"/>
                    </a:lnTo>
                    <a:lnTo>
                      <a:pt x="2401" y="989"/>
                    </a:lnTo>
                    <a:lnTo>
                      <a:pt x="2413" y="1049"/>
                    </a:lnTo>
                    <a:lnTo>
                      <a:pt x="2424" y="1111"/>
                    </a:lnTo>
                    <a:lnTo>
                      <a:pt x="2432" y="1171"/>
                    </a:lnTo>
                    <a:lnTo>
                      <a:pt x="2439" y="1232"/>
                    </a:lnTo>
                    <a:lnTo>
                      <a:pt x="2445" y="1293"/>
                    </a:lnTo>
                    <a:lnTo>
                      <a:pt x="2451" y="1354"/>
                    </a:lnTo>
                    <a:lnTo>
                      <a:pt x="2454" y="1414"/>
                    </a:lnTo>
                    <a:lnTo>
                      <a:pt x="2457" y="1473"/>
                    </a:lnTo>
                    <a:lnTo>
                      <a:pt x="2459" y="1533"/>
                    </a:lnTo>
                    <a:lnTo>
                      <a:pt x="2460" y="1591"/>
                    </a:lnTo>
                    <a:lnTo>
                      <a:pt x="2460" y="1648"/>
                    </a:lnTo>
                    <a:lnTo>
                      <a:pt x="2458" y="1742"/>
                    </a:lnTo>
                    <a:lnTo>
                      <a:pt x="2452" y="1831"/>
                    </a:lnTo>
                    <a:lnTo>
                      <a:pt x="2441" y="1917"/>
                    </a:lnTo>
                    <a:lnTo>
                      <a:pt x="2427" y="2000"/>
                    </a:lnTo>
                    <a:lnTo>
                      <a:pt x="2409" y="2079"/>
                    </a:lnTo>
                    <a:lnTo>
                      <a:pt x="2388" y="2154"/>
                    </a:lnTo>
                    <a:lnTo>
                      <a:pt x="2364" y="2226"/>
                    </a:lnTo>
                    <a:lnTo>
                      <a:pt x="2338" y="2294"/>
                    </a:lnTo>
                    <a:lnTo>
                      <a:pt x="2308" y="2359"/>
                    </a:lnTo>
                    <a:lnTo>
                      <a:pt x="2277" y="2419"/>
                    </a:lnTo>
                    <a:lnTo>
                      <a:pt x="2244" y="2476"/>
                    </a:lnTo>
                    <a:lnTo>
                      <a:pt x="2209" y="2530"/>
                    </a:lnTo>
                    <a:lnTo>
                      <a:pt x="2172" y="2580"/>
                    </a:lnTo>
                    <a:lnTo>
                      <a:pt x="2135" y="2626"/>
                    </a:lnTo>
                    <a:lnTo>
                      <a:pt x="2096" y="2670"/>
                    </a:lnTo>
                    <a:lnTo>
                      <a:pt x="2056" y="2708"/>
                    </a:lnTo>
                    <a:lnTo>
                      <a:pt x="2016" y="2744"/>
                    </a:lnTo>
                    <a:lnTo>
                      <a:pt x="1975" y="2776"/>
                    </a:lnTo>
                    <a:lnTo>
                      <a:pt x="1935" y="2804"/>
                    </a:lnTo>
                    <a:lnTo>
                      <a:pt x="1895" y="2828"/>
                    </a:lnTo>
                    <a:lnTo>
                      <a:pt x="1855" y="2850"/>
                    </a:lnTo>
                    <a:lnTo>
                      <a:pt x="1816" y="2866"/>
                    </a:lnTo>
                    <a:lnTo>
                      <a:pt x="1817" y="2864"/>
                    </a:lnTo>
                    <a:lnTo>
                      <a:pt x="1821" y="2857"/>
                    </a:lnTo>
                    <a:lnTo>
                      <a:pt x="1828" y="2844"/>
                    </a:lnTo>
                    <a:lnTo>
                      <a:pt x="1836" y="2828"/>
                    </a:lnTo>
                    <a:lnTo>
                      <a:pt x="1846" y="2808"/>
                    </a:lnTo>
                    <a:lnTo>
                      <a:pt x="1859" y="2783"/>
                    </a:lnTo>
                    <a:lnTo>
                      <a:pt x="1872" y="2754"/>
                    </a:lnTo>
                    <a:lnTo>
                      <a:pt x="1887" y="2722"/>
                    </a:lnTo>
                    <a:lnTo>
                      <a:pt x="1902" y="2685"/>
                    </a:lnTo>
                    <a:lnTo>
                      <a:pt x="1919" y="2646"/>
                    </a:lnTo>
                    <a:lnTo>
                      <a:pt x="1937" y="2602"/>
                    </a:lnTo>
                    <a:lnTo>
                      <a:pt x="1953" y="2556"/>
                    </a:lnTo>
                    <a:lnTo>
                      <a:pt x="1971" y="2508"/>
                    </a:lnTo>
                    <a:lnTo>
                      <a:pt x="1989" y="2456"/>
                    </a:lnTo>
                    <a:lnTo>
                      <a:pt x="2005" y="2402"/>
                    </a:lnTo>
                    <a:lnTo>
                      <a:pt x="2022" y="2345"/>
                    </a:lnTo>
                    <a:lnTo>
                      <a:pt x="2037" y="2286"/>
                    </a:lnTo>
                    <a:lnTo>
                      <a:pt x="2052" y="2225"/>
                    </a:lnTo>
                    <a:lnTo>
                      <a:pt x="2065" y="2162"/>
                    </a:lnTo>
                    <a:lnTo>
                      <a:pt x="2078" y="2098"/>
                    </a:lnTo>
                    <a:lnTo>
                      <a:pt x="2088" y="2032"/>
                    </a:lnTo>
                    <a:lnTo>
                      <a:pt x="2096" y="1964"/>
                    </a:lnTo>
                    <a:lnTo>
                      <a:pt x="2102" y="1895"/>
                    </a:lnTo>
                    <a:lnTo>
                      <a:pt x="2106" y="1826"/>
                    </a:lnTo>
                    <a:lnTo>
                      <a:pt x="2107" y="1756"/>
                    </a:lnTo>
                    <a:lnTo>
                      <a:pt x="2105" y="1684"/>
                    </a:lnTo>
                    <a:lnTo>
                      <a:pt x="2100" y="1613"/>
                    </a:lnTo>
                    <a:lnTo>
                      <a:pt x="2092" y="1541"/>
                    </a:lnTo>
                    <a:lnTo>
                      <a:pt x="2080" y="1469"/>
                    </a:lnTo>
                    <a:lnTo>
                      <a:pt x="2064" y="1396"/>
                    </a:lnTo>
                    <a:lnTo>
                      <a:pt x="2046" y="1325"/>
                    </a:lnTo>
                    <a:lnTo>
                      <a:pt x="2026" y="1268"/>
                    </a:lnTo>
                    <a:lnTo>
                      <a:pt x="2003" y="1214"/>
                    </a:lnTo>
                    <a:lnTo>
                      <a:pt x="1978" y="1166"/>
                    </a:lnTo>
                    <a:lnTo>
                      <a:pt x="1951" y="1122"/>
                    </a:lnTo>
                    <a:lnTo>
                      <a:pt x="1922" y="1083"/>
                    </a:lnTo>
                    <a:lnTo>
                      <a:pt x="1891" y="1048"/>
                    </a:lnTo>
                    <a:lnTo>
                      <a:pt x="1858" y="1017"/>
                    </a:lnTo>
                    <a:lnTo>
                      <a:pt x="1825" y="989"/>
                    </a:lnTo>
                    <a:lnTo>
                      <a:pt x="1789" y="965"/>
                    </a:lnTo>
                    <a:lnTo>
                      <a:pt x="1753" y="945"/>
                    </a:lnTo>
                    <a:lnTo>
                      <a:pt x="1717" y="928"/>
                    </a:lnTo>
                    <a:lnTo>
                      <a:pt x="1680" y="913"/>
                    </a:lnTo>
                    <a:lnTo>
                      <a:pt x="1643" y="901"/>
                    </a:lnTo>
                    <a:lnTo>
                      <a:pt x="1607" y="891"/>
                    </a:lnTo>
                    <a:lnTo>
                      <a:pt x="1569" y="884"/>
                    </a:lnTo>
                    <a:lnTo>
                      <a:pt x="1534" y="879"/>
                    </a:lnTo>
                    <a:lnTo>
                      <a:pt x="1499" y="876"/>
                    </a:lnTo>
                    <a:lnTo>
                      <a:pt x="1464" y="874"/>
                    </a:lnTo>
                    <a:lnTo>
                      <a:pt x="1432" y="874"/>
                    </a:lnTo>
                    <a:lnTo>
                      <a:pt x="1401" y="874"/>
                    </a:lnTo>
                    <a:lnTo>
                      <a:pt x="1372" y="876"/>
                    </a:lnTo>
                    <a:lnTo>
                      <a:pt x="1345" y="878"/>
                    </a:lnTo>
                    <a:lnTo>
                      <a:pt x="1320" y="881"/>
                    </a:lnTo>
                    <a:lnTo>
                      <a:pt x="1297" y="884"/>
                    </a:lnTo>
                    <a:lnTo>
                      <a:pt x="1277" y="887"/>
                    </a:lnTo>
                    <a:lnTo>
                      <a:pt x="1261" y="890"/>
                    </a:lnTo>
                    <a:lnTo>
                      <a:pt x="1248" y="893"/>
                    </a:lnTo>
                    <a:lnTo>
                      <a:pt x="1238" y="895"/>
                    </a:lnTo>
                    <a:lnTo>
                      <a:pt x="1232" y="898"/>
                    </a:lnTo>
                    <a:lnTo>
                      <a:pt x="1230" y="898"/>
                    </a:lnTo>
                    <a:lnTo>
                      <a:pt x="1228" y="898"/>
                    </a:lnTo>
                    <a:lnTo>
                      <a:pt x="1222" y="895"/>
                    </a:lnTo>
                    <a:lnTo>
                      <a:pt x="1212" y="893"/>
                    </a:lnTo>
                    <a:lnTo>
                      <a:pt x="1199" y="890"/>
                    </a:lnTo>
                    <a:lnTo>
                      <a:pt x="1182" y="887"/>
                    </a:lnTo>
                    <a:lnTo>
                      <a:pt x="1162" y="884"/>
                    </a:lnTo>
                    <a:lnTo>
                      <a:pt x="1140" y="881"/>
                    </a:lnTo>
                    <a:lnTo>
                      <a:pt x="1116" y="878"/>
                    </a:lnTo>
                    <a:lnTo>
                      <a:pt x="1089" y="876"/>
                    </a:lnTo>
                    <a:lnTo>
                      <a:pt x="1059" y="874"/>
                    </a:lnTo>
                    <a:lnTo>
                      <a:pt x="1028" y="874"/>
                    </a:lnTo>
                    <a:lnTo>
                      <a:pt x="995" y="874"/>
                    </a:lnTo>
                    <a:lnTo>
                      <a:pt x="962" y="876"/>
                    </a:lnTo>
                    <a:lnTo>
                      <a:pt x="927" y="879"/>
                    </a:lnTo>
                    <a:lnTo>
                      <a:pt x="890" y="884"/>
                    </a:lnTo>
                    <a:lnTo>
                      <a:pt x="854" y="891"/>
                    </a:lnTo>
                    <a:lnTo>
                      <a:pt x="818" y="901"/>
                    </a:lnTo>
                    <a:lnTo>
                      <a:pt x="780" y="913"/>
                    </a:lnTo>
                    <a:lnTo>
                      <a:pt x="744" y="928"/>
                    </a:lnTo>
                    <a:lnTo>
                      <a:pt x="706" y="945"/>
                    </a:lnTo>
                    <a:lnTo>
                      <a:pt x="671" y="965"/>
                    </a:lnTo>
                    <a:lnTo>
                      <a:pt x="636" y="989"/>
                    </a:lnTo>
                    <a:lnTo>
                      <a:pt x="602" y="1017"/>
                    </a:lnTo>
                    <a:lnTo>
                      <a:pt x="569" y="1048"/>
                    </a:lnTo>
                    <a:lnTo>
                      <a:pt x="538" y="1083"/>
                    </a:lnTo>
                    <a:lnTo>
                      <a:pt x="509" y="1122"/>
                    </a:lnTo>
                    <a:lnTo>
                      <a:pt x="482" y="1166"/>
                    </a:lnTo>
                    <a:lnTo>
                      <a:pt x="457" y="1214"/>
                    </a:lnTo>
                    <a:lnTo>
                      <a:pt x="435" y="1268"/>
                    </a:lnTo>
                    <a:lnTo>
                      <a:pt x="415" y="1325"/>
                    </a:lnTo>
                    <a:lnTo>
                      <a:pt x="395" y="1396"/>
                    </a:lnTo>
                    <a:lnTo>
                      <a:pt x="379" y="1469"/>
                    </a:lnTo>
                    <a:lnTo>
                      <a:pt x="368" y="1541"/>
                    </a:lnTo>
                    <a:lnTo>
                      <a:pt x="360" y="1613"/>
                    </a:lnTo>
                    <a:lnTo>
                      <a:pt x="356" y="1684"/>
                    </a:lnTo>
                    <a:lnTo>
                      <a:pt x="354" y="1756"/>
                    </a:lnTo>
                    <a:lnTo>
                      <a:pt x="355" y="1826"/>
                    </a:lnTo>
                    <a:lnTo>
                      <a:pt x="358" y="1895"/>
                    </a:lnTo>
                    <a:lnTo>
                      <a:pt x="364" y="1964"/>
                    </a:lnTo>
                    <a:lnTo>
                      <a:pt x="372" y="2032"/>
                    </a:lnTo>
                    <a:lnTo>
                      <a:pt x="383" y="2098"/>
                    </a:lnTo>
                    <a:lnTo>
                      <a:pt x="394" y="2162"/>
                    </a:lnTo>
                    <a:lnTo>
                      <a:pt x="408" y="2225"/>
                    </a:lnTo>
                    <a:lnTo>
                      <a:pt x="422" y="2286"/>
                    </a:lnTo>
                    <a:lnTo>
                      <a:pt x="438" y="2345"/>
                    </a:lnTo>
                    <a:lnTo>
                      <a:pt x="454" y="2402"/>
                    </a:lnTo>
                    <a:lnTo>
                      <a:pt x="472" y="2456"/>
                    </a:lnTo>
                    <a:lnTo>
                      <a:pt x="488" y="2508"/>
                    </a:lnTo>
                    <a:lnTo>
                      <a:pt x="506" y="2556"/>
                    </a:lnTo>
                    <a:lnTo>
                      <a:pt x="524" y="2602"/>
                    </a:lnTo>
                    <a:lnTo>
                      <a:pt x="541" y="2646"/>
                    </a:lnTo>
                    <a:lnTo>
                      <a:pt x="557" y="2685"/>
                    </a:lnTo>
                    <a:lnTo>
                      <a:pt x="574" y="2722"/>
                    </a:lnTo>
                    <a:lnTo>
                      <a:pt x="588" y="2754"/>
                    </a:lnTo>
                    <a:lnTo>
                      <a:pt x="602" y="2783"/>
                    </a:lnTo>
                    <a:lnTo>
                      <a:pt x="613" y="2808"/>
                    </a:lnTo>
                    <a:lnTo>
                      <a:pt x="623" y="2828"/>
                    </a:lnTo>
                    <a:lnTo>
                      <a:pt x="633" y="2844"/>
                    </a:lnTo>
                    <a:lnTo>
                      <a:pt x="639" y="2857"/>
                    </a:lnTo>
                    <a:lnTo>
                      <a:pt x="642" y="2864"/>
                    </a:lnTo>
                    <a:lnTo>
                      <a:pt x="644" y="2866"/>
                    </a:lnTo>
                    <a:lnTo>
                      <a:pt x="605" y="2850"/>
                    </a:lnTo>
                    <a:lnTo>
                      <a:pt x="565" y="2828"/>
                    </a:lnTo>
                    <a:lnTo>
                      <a:pt x="525" y="2804"/>
                    </a:lnTo>
                    <a:lnTo>
                      <a:pt x="484" y="2776"/>
                    </a:lnTo>
                    <a:lnTo>
                      <a:pt x="444" y="2744"/>
                    </a:lnTo>
                    <a:lnTo>
                      <a:pt x="404" y="2708"/>
                    </a:lnTo>
                    <a:lnTo>
                      <a:pt x="365" y="2670"/>
                    </a:lnTo>
                    <a:lnTo>
                      <a:pt x="326" y="2626"/>
                    </a:lnTo>
                    <a:lnTo>
                      <a:pt x="288" y="2580"/>
                    </a:lnTo>
                    <a:lnTo>
                      <a:pt x="251" y="2530"/>
                    </a:lnTo>
                    <a:lnTo>
                      <a:pt x="217" y="2476"/>
                    </a:lnTo>
                    <a:lnTo>
                      <a:pt x="182" y="2419"/>
                    </a:lnTo>
                    <a:lnTo>
                      <a:pt x="151" y="2359"/>
                    </a:lnTo>
                    <a:lnTo>
                      <a:pt x="122" y="2294"/>
                    </a:lnTo>
                    <a:lnTo>
                      <a:pt x="96" y="2226"/>
                    </a:lnTo>
                    <a:lnTo>
                      <a:pt x="72" y="2154"/>
                    </a:lnTo>
                    <a:lnTo>
                      <a:pt x="50" y="2079"/>
                    </a:lnTo>
                    <a:lnTo>
                      <a:pt x="33" y="2000"/>
                    </a:lnTo>
                    <a:lnTo>
                      <a:pt x="19" y="1917"/>
                    </a:lnTo>
                    <a:lnTo>
                      <a:pt x="9" y="1831"/>
                    </a:lnTo>
                    <a:lnTo>
                      <a:pt x="3" y="1742"/>
                    </a:lnTo>
                    <a:lnTo>
                      <a:pt x="0" y="1648"/>
                    </a:lnTo>
                    <a:lnTo>
                      <a:pt x="1" y="1591"/>
                    </a:lnTo>
                    <a:lnTo>
                      <a:pt x="2" y="1533"/>
                    </a:lnTo>
                    <a:lnTo>
                      <a:pt x="4" y="1473"/>
                    </a:lnTo>
                    <a:lnTo>
                      <a:pt x="6" y="1414"/>
                    </a:lnTo>
                    <a:lnTo>
                      <a:pt x="10" y="1354"/>
                    </a:lnTo>
                    <a:lnTo>
                      <a:pt x="15" y="1293"/>
                    </a:lnTo>
                    <a:lnTo>
                      <a:pt x="21" y="1232"/>
                    </a:lnTo>
                    <a:lnTo>
                      <a:pt x="29" y="1171"/>
                    </a:lnTo>
                    <a:lnTo>
                      <a:pt x="37" y="1111"/>
                    </a:lnTo>
                    <a:lnTo>
                      <a:pt x="47" y="1049"/>
                    </a:lnTo>
                    <a:lnTo>
                      <a:pt x="60" y="989"/>
                    </a:lnTo>
                    <a:lnTo>
                      <a:pt x="73" y="930"/>
                    </a:lnTo>
                    <a:lnTo>
                      <a:pt x="88" y="871"/>
                    </a:lnTo>
                    <a:lnTo>
                      <a:pt x="105" y="811"/>
                    </a:lnTo>
                    <a:lnTo>
                      <a:pt x="124" y="754"/>
                    </a:lnTo>
                    <a:lnTo>
                      <a:pt x="146" y="697"/>
                    </a:lnTo>
                    <a:lnTo>
                      <a:pt x="169" y="642"/>
                    </a:lnTo>
                    <a:lnTo>
                      <a:pt x="195" y="588"/>
                    </a:lnTo>
                    <a:lnTo>
                      <a:pt x="223" y="535"/>
                    </a:lnTo>
                    <a:lnTo>
                      <a:pt x="253" y="484"/>
                    </a:lnTo>
                    <a:lnTo>
                      <a:pt x="285" y="435"/>
                    </a:lnTo>
                    <a:lnTo>
                      <a:pt x="320" y="387"/>
                    </a:lnTo>
                    <a:lnTo>
                      <a:pt x="359" y="343"/>
                    </a:lnTo>
                    <a:lnTo>
                      <a:pt x="400" y="299"/>
                    </a:lnTo>
                    <a:lnTo>
                      <a:pt x="444" y="258"/>
                    </a:lnTo>
                    <a:lnTo>
                      <a:pt x="491" y="220"/>
                    </a:lnTo>
                    <a:lnTo>
                      <a:pt x="540" y="183"/>
                    </a:lnTo>
                    <a:lnTo>
                      <a:pt x="593" y="150"/>
                    </a:lnTo>
                    <a:lnTo>
                      <a:pt x="650" y="120"/>
                    </a:lnTo>
                    <a:lnTo>
                      <a:pt x="710" y="93"/>
                    </a:lnTo>
                    <a:lnTo>
                      <a:pt x="773" y="69"/>
                    </a:lnTo>
                    <a:lnTo>
                      <a:pt x="839" y="48"/>
                    </a:lnTo>
                    <a:lnTo>
                      <a:pt x="910" y="32"/>
                    </a:lnTo>
                    <a:lnTo>
                      <a:pt x="985" y="17"/>
                    </a:lnTo>
                    <a:lnTo>
                      <a:pt x="1063" y="8"/>
                    </a:lnTo>
                    <a:lnTo>
                      <a:pt x="1145" y="2"/>
                    </a:lnTo>
                    <a:lnTo>
                      <a:pt x="1230" y="0"/>
                    </a:lnTo>
                    <a:close/>
                  </a:path>
                </a:pathLst>
              </a:custGeom>
              <a:solidFill>
                <a:srgbClr val="401900"/>
              </a:solidFill>
              <a:ln w="0">
                <a:solidFill>
                  <a:srgbClr val="4019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5" name="Freeform 35"/>
              <p:cNvSpPr>
                <a:spLocks/>
              </p:cNvSpPr>
              <p:nvPr/>
            </p:nvSpPr>
            <p:spPr bwMode="auto">
              <a:xfrm>
                <a:off x="2066" y="1914"/>
                <a:ext cx="419" cy="310"/>
              </a:xfrm>
              <a:custGeom>
                <a:avLst/>
                <a:gdLst>
                  <a:gd name="T0" fmla="*/ 1420 w 2098"/>
                  <a:gd name="T1" fmla="*/ 27 h 1549"/>
                  <a:gd name="T2" fmla="*/ 1933 w 2098"/>
                  <a:gd name="T3" fmla="*/ 560 h 1549"/>
                  <a:gd name="T4" fmla="*/ 2018 w 2098"/>
                  <a:gd name="T5" fmla="*/ 1347 h 1549"/>
                  <a:gd name="T6" fmla="*/ 1851 w 2098"/>
                  <a:gd name="T7" fmla="*/ 1547 h 1549"/>
                  <a:gd name="T8" fmla="*/ 1853 w 2098"/>
                  <a:gd name="T9" fmla="*/ 1530 h 1549"/>
                  <a:gd name="T10" fmla="*/ 1858 w 2098"/>
                  <a:gd name="T11" fmla="*/ 1495 h 1549"/>
                  <a:gd name="T12" fmla="*/ 1863 w 2098"/>
                  <a:gd name="T13" fmla="*/ 1449 h 1549"/>
                  <a:gd name="T14" fmla="*/ 1866 w 2098"/>
                  <a:gd name="T15" fmla="*/ 1389 h 1549"/>
                  <a:gd name="T16" fmla="*/ 1866 w 2098"/>
                  <a:gd name="T17" fmla="*/ 1320 h 1549"/>
                  <a:gd name="T18" fmla="*/ 1862 w 2098"/>
                  <a:gd name="T19" fmla="*/ 1244 h 1549"/>
                  <a:gd name="T20" fmla="*/ 1850 w 2098"/>
                  <a:gd name="T21" fmla="*/ 1162 h 1549"/>
                  <a:gd name="T22" fmla="*/ 1832 w 2098"/>
                  <a:gd name="T23" fmla="*/ 1076 h 1549"/>
                  <a:gd name="T24" fmla="*/ 1804 w 2098"/>
                  <a:gd name="T25" fmla="*/ 989 h 1549"/>
                  <a:gd name="T26" fmla="*/ 1767 w 2098"/>
                  <a:gd name="T27" fmla="*/ 904 h 1549"/>
                  <a:gd name="T28" fmla="*/ 1716 w 2098"/>
                  <a:gd name="T29" fmla="*/ 821 h 1549"/>
                  <a:gd name="T30" fmla="*/ 1652 w 2098"/>
                  <a:gd name="T31" fmla="*/ 743 h 1549"/>
                  <a:gd name="T32" fmla="*/ 1573 w 2098"/>
                  <a:gd name="T33" fmla="*/ 672 h 1549"/>
                  <a:gd name="T34" fmla="*/ 1477 w 2098"/>
                  <a:gd name="T35" fmla="*/ 611 h 1549"/>
                  <a:gd name="T36" fmla="*/ 1363 w 2098"/>
                  <a:gd name="T37" fmla="*/ 560 h 1549"/>
                  <a:gd name="T38" fmla="*/ 1353 w 2098"/>
                  <a:gd name="T39" fmla="*/ 565 h 1549"/>
                  <a:gd name="T40" fmla="*/ 1326 w 2098"/>
                  <a:gd name="T41" fmla="*/ 578 h 1549"/>
                  <a:gd name="T42" fmla="*/ 1281 w 2098"/>
                  <a:gd name="T43" fmla="*/ 597 h 1549"/>
                  <a:gd name="T44" fmla="*/ 1223 w 2098"/>
                  <a:gd name="T45" fmla="*/ 620 h 1549"/>
                  <a:gd name="T46" fmla="*/ 1154 w 2098"/>
                  <a:gd name="T47" fmla="*/ 645 h 1549"/>
                  <a:gd name="T48" fmla="*/ 1074 w 2098"/>
                  <a:gd name="T49" fmla="*/ 670 h 1549"/>
                  <a:gd name="T50" fmla="*/ 985 w 2098"/>
                  <a:gd name="T51" fmla="*/ 693 h 1549"/>
                  <a:gd name="T52" fmla="*/ 892 w 2098"/>
                  <a:gd name="T53" fmla="*/ 712 h 1549"/>
                  <a:gd name="T54" fmla="*/ 794 w 2098"/>
                  <a:gd name="T55" fmla="*/ 724 h 1549"/>
                  <a:gd name="T56" fmla="*/ 695 w 2098"/>
                  <a:gd name="T57" fmla="*/ 729 h 1549"/>
                  <a:gd name="T58" fmla="*/ 596 w 2098"/>
                  <a:gd name="T59" fmla="*/ 724 h 1549"/>
                  <a:gd name="T60" fmla="*/ 504 w 2098"/>
                  <a:gd name="T61" fmla="*/ 722 h 1549"/>
                  <a:gd name="T62" fmla="*/ 422 w 2098"/>
                  <a:gd name="T63" fmla="*/ 740 h 1549"/>
                  <a:gd name="T64" fmla="*/ 350 w 2098"/>
                  <a:gd name="T65" fmla="*/ 772 h 1549"/>
                  <a:gd name="T66" fmla="*/ 289 w 2098"/>
                  <a:gd name="T67" fmla="*/ 818 h 1549"/>
                  <a:gd name="T68" fmla="*/ 237 w 2098"/>
                  <a:gd name="T69" fmla="*/ 874 h 1549"/>
                  <a:gd name="T70" fmla="*/ 195 w 2098"/>
                  <a:gd name="T71" fmla="*/ 939 h 1549"/>
                  <a:gd name="T72" fmla="*/ 162 w 2098"/>
                  <a:gd name="T73" fmla="*/ 1010 h 1549"/>
                  <a:gd name="T74" fmla="*/ 139 w 2098"/>
                  <a:gd name="T75" fmla="*/ 1084 h 1549"/>
                  <a:gd name="T76" fmla="*/ 125 w 2098"/>
                  <a:gd name="T77" fmla="*/ 1160 h 1549"/>
                  <a:gd name="T78" fmla="*/ 118 w 2098"/>
                  <a:gd name="T79" fmla="*/ 1233 h 1549"/>
                  <a:gd name="T80" fmla="*/ 120 w 2098"/>
                  <a:gd name="T81" fmla="*/ 1303 h 1549"/>
                  <a:gd name="T82" fmla="*/ 217 w 2098"/>
                  <a:gd name="T83" fmla="*/ 318 h 1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98" h="1549">
                    <a:moveTo>
                      <a:pt x="836" y="0"/>
                    </a:moveTo>
                    <a:lnTo>
                      <a:pt x="1420" y="27"/>
                    </a:lnTo>
                    <a:lnTo>
                      <a:pt x="1697" y="268"/>
                    </a:lnTo>
                    <a:lnTo>
                      <a:pt x="1933" y="560"/>
                    </a:lnTo>
                    <a:lnTo>
                      <a:pt x="2098" y="753"/>
                    </a:lnTo>
                    <a:lnTo>
                      <a:pt x="2018" y="1347"/>
                    </a:lnTo>
                    <a:lnTo>
                      <a:pt x="1850" y="1549"/>
                    </a:lnTo>
                    <a:lnTo>
                      <a:pt x="1851" y="1547"/>
                    </a:lnTo>
                    <a:lnTo>
                      <a:pt x="1852" y="1540"/>
                    </a:lnTo>
                    <a:lnTo>
                      <a:pt x="1853" y="1530"/>
                    </a:lnTo>
                    <a:lnTo>
                      <a:pt x="1856" y="1514"/>
                    </a:lnTo>
                    <a:lnTo>
                      <a:pt x="1858" y="1495"/>
                    </a:lnTo>
                    <a:lnTo>
                      <a:pt x="1860" y="1474"/>
                    </a:lnTo>
                    <a:lnTo>
                      <a:pt x="1863" y="1449"/>
                    </a:lnTo>
                    <a:lnTo>
                      <a:pt x="1865" y="1419"/>
                    </a:lnTo>
                    <a:lnTo>
                      <a:pt x="1866" y="1389"/>
                    </a:lnTo>
                    <a:lnTo>
                      <a:pt x="1866" y="1355"/>
                    </a:lnTo>
                    <a:lnTo>
                      <a:pt x="1866" y="1320"/>
                    </a:lnTo>
                    <a:lnTo>
                      <a:pt x="1864" y="1282"/>
                    </a:lnTo>
                    <a:lnTo>
                      <a:pt x="1862" y="1244"/>
                    </a:lnTo>
                    <a:lnTo>
                      <a:pt x="1856" y="1203"/>
                    </a:lnTo>
                    <a:lnTo>
                      <a:pt x="1850" y="1162"/>
                    </a:lnTo>
                    <a:lnTo>
                      <a:pt x="1842" y="1119"/>
                    </a:lnTo>
                    <a:lnTo>
                      <a:pt x="1832" y="1076"/>
                    </a:lnTo>
                    <a:lnTo>
                      <a:pt x="1820" y="1033"/>
                    </a:lnTo>
                    <a:lnTo>
                      <a:pt x="1804" y="989"/>
                    </a:lnTo>
                    <a:lnTo>
                      <a:pt x="1787" y="947"/>
                    </a:lnTo>
                    <a:lnTo>
                      <a:pt x="1767" y="904"/>
                    </a:lnTo>
                    <a:lnTo>
                      <a:pt x="1743" y="862"/>
                    </a:lnTo>
                    <a:lnTo>
                      <a:pt x="1716" y="821"/>
                    </a:lnTo>
                    <a:lnTo>
                      <a:pt x="1686" y="781"/>
                    </a:lnTo>
                    <a:lnTo>
                      <a:pt x="1652" y="743"/>
                    </a:lnTo>
                    <a:lnTo>
                      <a:pt x="1614" y="706"/>
                    </a:lnTo>
                    <a:lnTo>
                      <a:pt x="1573" y="672"/>
                    </a:lnTo>
                    <a:lnTo>
                      <a:pt x="1527" y="640"/>
                    </a:lnTo>
                    <a:lnTo>
                      <a:pt x="1477" y="611"/>
                    </a:lnTo>
                    <a:lnTo>
                      <a:pt x="1422" y="584"/>
                    </a:lnTo>
                    <a:lnTo>
                      <a:pt x="1363" y="560"/>
                    </a:lnTo>
                    <a:lnTo>
                      <a:pt x="1361" y="562"/>
                    </a:lnTo>
                    <a:lnTo>
                      <a:pt x="1353" y="565"/>
                    </a:lnTo>
                    <a:lnTo>
                      <a:pt x="1341" y="570"/>
                    </a:lnTo>
                    <a:lnTo>
                      <a:pt x="1326" y="578"/>
                    </a:lnTo>
                    <a:lnTo>
                      <a:pt x="1305" y="587"/>
                    </a:lnTo>
                    <a:lnTo>
                      <a:pt x="1281" y="597"/>
                    </a:lnTo>
                    <a:lnTo>
                      <a:pt x="1254" y="608"/>
                    </a:lnTo>
                    <a:lnTo>
                      <a:pt x="1223" y="620"/>
                    </a:lnTo>
                    <a:lnTo>
                      <a:pt x="1190" y="633"/>
                    </a:lnTo>
                    <a:lnTo>
                      <a:pt x="1154" y="645"/>
                    </a:lnTo>
                    <a:lnTo>
                      <a:pt x="1114" y="658"/>
                    </a:lnTo>
                    <a:lnTo>
                      <a:pt x="1074" y="670"/>
                    </a:lnTo>
                    <a:lnTo>
                      <a:pt x="1030" y="682"/>
                    </a:lnTo>
                    <a:lnTo>
                      <a:pt x="985" y="693"/>
                    </a:lnTo>
                    <a:lnTo>
                      <a:pt x="940" y="703"/>
                    </a:lnTo>
                    <a:lnTo>
                      <a:pt x="892" y="712"/>
                    </a:lnTo>
                    <a:lnTo>
                      <a:pt x="843" y="719"/>
                    </a:lnTo>
                    <a:lnTo>
                      <a:pt x="794" y="724"/>
                    </a:lnTo>
                    <a:lnTo>
                      <a:pt x="744" y="728"/>
                    </a:lnTo>
                    <a:lnTo>
                      <a:pt x="695" y="729"/>
                    </a:lnTo>
                    <a:lnTo>
                      <a:pt x="645" y="728"/>
                    </a:lnTo>
                    <a:lnTo>
                      <a:pt x="596" y="724"/>
                    </a:lnTo>
                    <a:lnTo>
                      <a:pt x="548" y="721"/>
                    </a:lnTo>
                    <a:lnTo>
                      <a:pt x="504" y="722"/>
                    </a:lnTo>
                    <a:lnTo>
                      <a:pt x="461" y="728"/>
                    </a:lnTo>
                    <a:lnTo>
                      <a:pt x="422" y="740"/>
                    </a:lnTo>
                    <a:lnTo>
                      <a:pt x="384" y="753"/>
                    </a:lnTo>
                    <a:lnTo>
                      <a:pt x="350" y="772"/>
                    </a:lnTo>
                    <a:lnTo>
                      <a:pt x="318" y="793"/>
                    </a:lnTo>
                    <a:lnTo>
                      <a:pt x="289" y="818"/>
                    </a:lnTo>
                    <a:lnTo>
                      <a:pt x="262" y="845"/>
                    </a:lnTo>
                    <a:lnTo>
                      <a:pt x="237" y="874"/>
                    </a:lnTo>
                    <a:lnTo>
                      <a:pt x="215" y="905"/>
                    </a:lnTo>
                    <a:lnTo>
                      <a:pt x="195" y="939"/>
                    </a:lnTo>
                    <a:lnTo>
                      <a:pt x="178" y="974"/>
                    </a:lnTo>
                    <a:lnTo>
                      <a:pt x="162" y="1010"/>
                    </a:lnTo>
                    <a:lnTo>
                      <a:pt x="150" y="1046"/>
                    </a:lnTo>
                    <a:lnTo>
                      <a:pt x="139" y="1084"/>
                    </a:lnTo>
                    <a:lnTo>
                      <a:pt x="131" y="1121"/>
                    </a:lnTo>
                    <a:lnTo>
                      <a:pt x="125" y="1160"/>
                    </a:lnTo>
                    <a:lnTo>
                      <a:pt x="121" y="1196"/>
                    </a:lnTo>
                    <a:lnTo>
                      <a:pt x="118" y="1233"/>
                    </a:lnTo>
                    <a:lnTo>
                      <a:pt x="118" y="1269"/>
                    </a:lnTo>
                    <a:lnTo>
                      <a:pt x="120" y="1303"/>
                    </a:lnTo>
                    <a:lnTo>
                      <a:pt x="0" y="753"/>
                    </a:lnTo>
                    <a:lnTo>
                      <a:pt x="217" y="318"/>
                    </a:lnTo>
                    <a:lnTo>
                      <a:pt x="836" y="0"/>
                    </a:lnTo>
                    <a:close/>
                  </a:path>
                </a:pathLst>
              </a:custGeom>
              <a:solidFill>
                <a:srgbClr val="401900"/>
              </a:solidFill>
              <a:ln w="0">
                <a:solidFill>
                  <a:srgbClr val="4019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46" name="Group 38"/>
            <p:cNvGrpSpPr>
              <a:grpSpLocks noChangeAspect="1"/>
            </p:cNvGrpSpPr>
            <p:nvPr/>
          </p:nvGrpSpPr>
          <p:grpSpPr bwMode="auto">
            <a:xfrm>
              <a:off x="1241655" y="4332279"/>
              <a:ext cx="814388" cy="1131888"/>
              <a:chOff x="666" y="2121"/>
              <a:chExt cx="513" cy="713"/>
            </a:xfrm>
          </p:grpSpPr>
          <p:sp>
            <p:nvSpPr>
              <p:cNvPr id="49" name="Rectangle 40"/>
              <p:cNvSpPr>
                <a:spLocks noChangeArrowheads="1"/>
              </p:cNvSpPr>
              <p:nvPr/>
            </p:nvSpPr>
            <p:spPr bwMode="auto">
              <a:xfrm>
                <a:off x="869" y="2654"/>
                <a:ext cx="106" cy="118"/>
              </a:xfrm>
              <a:prstGeom prst="rect">
                <a:avLst/>
              </a:prstGeom>
              <a:solidFill>
                <a:srgbClr val="FDCC9B"/>
              </a:solidFill>
              <a:ln w="0">
                <a:solidFill>
                  <a:srgbClr val="FDCC9B"/>
                </a:solidFill>
                <a:prstDash val="solid"/>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0" name="Freeform 41"/>
              <p:cNvSpPr>
                <a:spLocks/>
              </p:cNvSpPr>
              <p:nvPr/>
            </p:nvSpPr>
            <p:spPr bwMode="auto">
              <a:xfrm>
                <a:off x="869" y="2654"/>
                <a:ext cx="106" cy="36"/>
              </a:xfrm>
              <a:custGeom>
                <a:avLst/>
                <a:gdLst>
                  <a:gd name="T0" fmla="*/ 0 w 528"/>
                  <a:gd name="T1" fmla="*/ 0 h 183"/>
                  <a:gd name="T2" fmla="*/ 528 w 528"/>
                  <a:gd name="T3" fmla="*/ 0 h 183"/>
                  <a:gd name="T4" fmla="*/ 528 w 528"/>
                  <a:gd name="T5" fmla="*/ 179 h 183"/>
                  <a:gd name="T6" fmla="*/ 472 w 528"/>
                  <a:gd name="T7" fmla="*/ 183 h 183"/>
                  <a:gd name="T8" fmla="*/ 418 w 528"/>
                  <a:gd name="T9" fmla="*/ 183 h 183"/>
                  <a:gd name="T10" fmla="*/ 366 w 528"/>
                  <a:gd name="T11" fmla="*/ 181 h 183"/>
                  <a:gd name="T12" fmla="*/ 317 w 528"/>
                  <a:gd name="T13" fmla="*/ 175 h 183"/>
                  <a:gd name="T14" fmla="*/ 270 w 528"/>
                  <a:gd name="T15" fmla="*/ 168 h 183"/>
                  <a:gd name="T16" fmla="*/ 227 w 528"/>
                  <a:gd name="T17" fmla="*/ 158 h 183"/>
                  <a:gd name="T18" fmla="*/ 186 w 528"/>
                  <a:gd name="T19" fmla="*/ 148 h 183"/>
                  <a:gd name="T20" fmla="*/ 149 w 528"/>
                  <a:gd name="T21" fmla="*/ 136 h 183"/>
                  <a:gd name="T22" fmla="*/ 117 w 528"/>
                  <a:gd name="T23" fmla="*/ 124 h 183"/>
                  <a:gd name="T24" fmla="*/ 86 w 528"/>
                  <a:gd name="T25" fmla="*/ 113 h 183"/>
                  <a:gd name="T26" fmla="*/ 61 w 528"/>
                  <a:gd name="T27" fmla="*/ 101 h 183"/>
                  <a:gd name="T28" fmla="*/ 40 w 528"/>
                  <a:gd name="T29" fmla="*/ 92 h 183"/>
                  <a:gd name="T30" fmla="*/ 23 w 528"/>
                  <a:gd name="T31" fmla="*/ 83 h 183"/>
                  <a:gd name="T32" fmla="*/ 10 w 528"/>
                  <a:gd name="T33" fmla="*/ 76 h 183"/>
                  <a:gd name="T34" fmla="*/ 3 w 528"/>
                  <a:gd name="T35" fmla="*/ 71 h 183"/>
                  <a:gd name="T36" fmla="*/ 0 w 528"/>
                  <a:gd name="T37" fmla="*/ 70 h 183"/>
                  <a:gd name="T38" fmla="*/ 0 w 528"/>
                  <a:gd name="T3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8" h="183">
                    <a:moveTo>
                      <a:pt x="0" y="0"/>
                    </a:moveTo>
                    <a:lnTo>
                      <a:pt x="528" y="0"/>
                    </a:lnTo>
                    <a:lnTo>
                      <a:pt x="528" y="179"/>
                    </a:lnTo>
                    <a:lnTo>
                      <a:pt x="472" y="183"/>
                    </a:lnTo>
                    <a:lnTo>
                      <a:pt x="418" y="183"/>
                    </a:lnTo>
                    <a:lnTo>
                      <a:pt x="366" y="181"/>
                    </a:lnTo>
                    <a:lnTo>
                      <a:pt x="317" y="175"/>
                    </a:lnTo>
                    <a:lnTo>
                      <a:pt x="270" y="168"/>
                    </a:lnTo>
                    <a:lnTo>
                      <a:pt x="227" y="158"/>
                    </a:lnTo>
                    <a:lnTo>
                      <a:pt x="186" y="148"/>
                    </a:lnTo>
                    <a:lnTo>
                      <a:pt x="149" y="136"/>
                    </a:lnTo>
                    <a:lnTo>
                      <a:pt x="117" y="124"/>
                    </a:lnTo>
                    <a:lnTo>
                      <a:pt x="86" y="113"/>
                    </a:lnTo>
                    <a:lnTo>
                      <a:pt x="61" y="101"/>
                    </a:lnTo>
                    <a:lnTo>
                      <a:pt x="40" y="92"/>
                    </a:lnTo>
                    <a:lnTo>
                      <a:pt x="23" y="83"/>
                    </a:lnTo>
                    <a:lnTo>
                      <a:pt x="10" y="76"/>
                    </a:lnTo>
                    <a:lnTo>
                      <a:pt x="3" y="71"/>
                    </a:lnTo>
                    <a:lnTo>
                      <a:pt x="0" y="70"/>
                    </a:lnTo>
                    <a:lnTo>
                      <a:pt x="0"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1" name="Freeform 42"/>
              <p:cNvSpPr>
                <a:spLocks/>
              </p:cNvSpPr>
              <p:nvPr/>
            </p:nvSpPr>
            <p:spPr bwMode="auto">
              <a:xfrm>
                <a:off x="666" y="2412"/>
                <a:ext cx="103" cy="117"/>
              </a:xfrm>
              <a:custGeom>
                <a:avLst/>
                <a:gdLst>
                  <a:gd name="T0" fmla="*/ 258 w 515"/>
                  <a:gd name="T1" fmla="*/ 0 h 588"/>
                  <a:gd name="T2" fmla="*/ 296 w 515"/>
                  <a:gd name="T3" fmla="*/ 3 h 588"/>
                  <a:gd name="T4" fmla="*/ 332 w 515"/>
                  <a:gd name="T5" fmla="*/ 12 h 588"/>
                  <a:gd name="T6" fmla="*/ 366 w 515"/>
                  <a:gd name="T7" fmla="*/ 27 h 588"/>
                  <a:gd name="T8" fmla="*/ 398 w 515"/>
                  <a:gd name="T9" fmla="*/ 46 h 588"/>
                  <a:gd name="T10" fmla="*/ 426 w 515"/>
                  <a:gd name="T11" fmla="*/ 72 h 588"/>
                  <a:gd name="T12" fmla="*/ 451 w 515"/>
                  <a:gd name="T13" fmla="*/ 101 h 588"/>
                  <a:gd name="T14" fmla="*/ 473 w 515"/>
                  <a:gd name="T15" fmla="*/ 134 h 588"/>
                  <a:gd name="T16" fmla="*/ 491 w 515"/>
                  <a:gd name="T17" fmla="*/ 170 h 588"/>
                  <a:gd name="T18" fmla="*/ 504 w 515"/>
                  <a:gd name="T19" fmla="*/ 209 h 588"/>
                  <a:gd name="T20" fmla="*/ 512 w 515"/>
                  <a:gd name="T21" fmla="*/ 250 h 588"/>
                  <a:gd name="T22" fmla="*/ 515 w 515"/>
                  <a:gd name="T23" fmla="*/ 294 h 588"/>
                  <a:gd name="T24" fmla="*/ 512 w 515"/>
                  <a:gd name="T25" fmla="*/ 337 h 588"/>
                  <a:gd name="T26" fmla="*/ 504 w 515"/>
                  <a:gd name="T27" fmla="*/ 379 h 588"/>
                  <a:gd name="T28" fmla="*/ 491 w 515"/>
                  <a:gd name="T29" fmla="*/ 418 h 588"/>
                  <a:gd name="T30" fmla="*/ 473 w 515"/>
                  <a:gd name="T31" fmla="*/ 454 h 588"/>
                  <a:gd name="T32" fmla="*/ 451 w 515"/>
                  <a:gd name="T33" fmla="*/ 487 h 588"/>
                  <a:gd name="T34" fmla="*/ 426 w 515"/>
                  <a:gd name="T35" fmla="*/ 515 h 588"/>
                  <a:gd name="T36" fmla="*/ 398 w 515"/>
                  <a:gd name="T37" fmla="*/ 540 h 588"/>
                  <a:gd name="T38" fmla="*/ 366 w 515"/>
                  <a:gd name="T39" fmla="*/ 561 h 588"/>
                  <a:gd name="T40" fmla="*/ 332 w 515"/>
                  <a:gd name="T41" fmla="*/ 575 h 588"/>
                  <a:gd name="T42" fmla="*/ 296 w 515"/>
                  <a:gd name="T43" fmla="*/ 585 h 588"/>
                  <a:gd name="T44" fmla="*/ 258 w 515"/>
                  <a:gd name="T45" fmla="*/ 588 h 588"/>
                  <a:gd name="T46" fmla="*/ 220 w 515"/>
                  <a:gd name="T47" fmla="*/ 585 h 588"/>
                  <a:gd name="T48" fmla="*/ 183 w 515"/>
                  <a:gd name="T49" fmla="*/ 575 h 588"/>
                  <a:gd name="T50" fmla="*/ 149 w 515"/>
                  <a:gd name="T51" fmla="*/ 561 h 588"/>
                  <a:gd name="T52" fmla="*/ 117 w 515"/>
                  <a:gd name="T53" fmla="*/ 540 h 588"/>
                  <a:gd name="T54" fmla="*/ 88 w 515"/>
                  <a:gd name="T55" fmla="*/ 515 h 588"/>
                  <a:gd name="T56" fmla="*/ 63 w 515"/>
                  <a:gd name="T57" fmla="*/ 487 h 588"/>
                  <a:gd name="T58" fmla="*/ 41 w 515"/>
                  <a:gd name="T59" fmla="*/ 454 h 588"/>
                  <a:gd name="T60" fmla="*/ 24 w 515"/>
                  <a:gd name="T61" fmla="*/ 418 h 588"/>
                  <a:gd name="T62" fmla="*/ 11 w 515"/>
                  <a:gd name="T63" fmla="*/ 379 h 588"/>
                  <a:gd name="T64" fmla="*/ 3 w 515"/>
                  <a:gd name="T65" fmla="*/ 337 h 588"/>
                  <a:gd name="T66" fmla="*/ 0 w 515"/>
                  <a:gd name="T67" fmla="*/ 294 h 588"/>
                  <a:gd name="T68" fmla="*/ 3 w 515"/>
                  <a:gd name="T69" fmla="*/ 250 h 588"/>
                  <a:gd name="T70" fmla="*/ 11 w 515"/>
                  <a:gd name="T71" fmla="*/ 209 h 588"/>
                  <a:gd name="T72" fmla="*/ 24 w 515"/>
                  <a:gd name="T73" fmla="*/ 170 h 588"/>
                  <a:gd name="T74" fmla="*/ 41 w 515"/>
                  <a:gd name="T75" fmla="*/ 134 h 588"/>
                  <a:gd name="T76" fmla="*/ 63 w 515"/>
                  <a:gd name="T77" fmla="*/ 101 h 588"/>
                  <a:gd name="T78" fmla="*/ 88 w 515"/>
                  <a:gd name="T79" fmla="*/ 72 h 588"/>
                  <a:gd name="T80" fmla="*/ 117 w 515"/>
                  <a:gd name="T81" fmla="*/ 46 h 588"/>
                  <a:gd name="T82" fmla="*/ 149 w 515"/>
                  <a:gd name="T83" fmla="*/ 27 h 588"/>
                  <a:gd name="T84" fmla="*/ 183 w 515"/>
                  <a:gd name="T85" fmla="*/ 12 h 588"/>
                  <a:gd name="T86" fmla="*/ 220 w 515"/>
                  <a:gd name="T87" fmla="*/ 3 h 588"/>
                  <a:gd name="T88" fmla="*/ 258 w 515"/>
                  <a:gd name="T8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588">
                    <a:moveTo>
                      <a:pt x="258" y="0"/>
                    </a:moveTo>
                    <a:lnTo>
                      <a:pt x="296" y="3"/>
                    </a:lnTo>
                    <a:lnTo>
                      <a:pt x="332" y="12"/>
                    </a:lnTo>
                    <a:lnTo>
                      <a:pt x="366" y="27"/>
                    </a:lnTo>
                    <a:lnTo>
                      <a:pt x="398" y="46"/>
                    </a:lnTo>
                    <a:lnTo>
                      <a:pt x="426" y="72"/>
                    </a:lnTo>
                    <a:lnTo>
                      <a:pt x="451" y="101"/>
                    </a:lnTo>
                    <a:lnTo>
                      <a:pt x="473" y="134"/>
                    </a:lnTo>
                    <a:lnTo>
                      <a:pt x="491" y="170"/>
                    </a:lnTo>
                    <a:lnTo>
                      <a:pt x="504" y="209"/>
                    </a:lnTo>
                    <a:lnTo>
                      <a:pt x="512" y="250"/>
                    </a:lnTo>
                    <a:lnTo>
                      <a:pt x="515" y="294"/>
                    </a:lnTo>
                    <a:lnTo>
                      <a:pt x="512" y="337"/>
                    </a:lnTo>
                    <a:lnTo>
                      <a:pt x="504" y="379"/>
                    </a:lnTo>
                    <a:lnTo>
                      <a:pt x="491" y="418"/>
                    </a:lnTo>
                    <a:lnTo>
                      <a:pt x="473" y="454"/>
                    </a:lnTo>
                    <a:lnTo>
                      <a:pt x="451" y="487"/>
                    </a:lnTo>
                    <a:lnTo>
                      <a:pt x="426" y="515"/>
                    </a:lnTo>
                    <a:lnTo>
                      <a:pt x="398" y="540"/>
                    </a:lnTo>
                    <a:lnTo>
                      <a:pt x="366" y="561"/>
                    </a:lnTo>
                    <a:lnTo>
                      <a:pt x="332" y="575"/>
                    </a:lnTo>
                    <a:lnTo>
                      <a:pt x="296" y="585"/>
                    </a:lnTo>
                    <a:lnTo>
                      <a:pt x="258" y="588"/>
                    </a:lnTo>
                    <a:lnTo>
                      <a:pt x="220" y="585"/>
                    </a:lnTo>
                    <a:lnTo>
                      <a:pt x="183" y="575"/>
                    </a:lnTo>
                    <a:lnTo>
                      <a:pt x="149" y="561"/>
                    </a:lnTo>
                    <a:lnTo>
                      <a:pt x="117" y="540"/>
                    </a:lnTo>
                    <a:lnTo>
                      <a:pt x="88" y="515"/>
                    </a:lnTo>
                    <a:lnTo>
                      <a:pt x="63" y="487"/>
                    </a:lnTo>
                    <a:lnTo>
                      <a:pt x="41" y="454"/>
                    </a:lnTo>
                    <a:lnTo>
                      <a:pt x="24" y="418"/>
                    </a:lnTo>
                    <a:lnTo>
                      <a:pt x="11" y="379"/>
                    </a:lnTo>
                    <a:lnTo>
                      <a:pt x="3" y="337"/>
                    </a:lnTo>
                    <a:lnTo>
                      <a:pt x="0" y="294"/>
                    </a:lnTo>
                    <a:lnTo>
                      <a:pt x="3" y="250"/>
                    </a:lnTo>
                    <a:lnTo>
                      <a:pt x="11" y="209"/>
                    </a:lnTo>
                    <a:lnTo>
                      <a:pt x="24" y="170"/>
                    </a:lnTo>
                    <a:lnTo>
                      <a:pt x="41" y="134"/>
                    </a:lnTo>
                    <a:lnTo>
                      <a:pt x="63" y="101"/>
                    </a:lnTo>
                    <a:lnTo>
                      <a:pt x="88" y="72"/>
                    </a:lnTo>
                    <a:lnTo>
                      <a:pt x="117" y="46"/>
                    </a:lnTo>
                    <a:lnTo>
                      <a:pt x="149" y="27"/>
                    </a:lnTo>
                    <a:lnTo>
                      <a:pt x="183" y="12"/>
                    </a:lnTo>
                    <a:lnTo>
                      <a:pt x="220" y="3"/>
                    </a:lnTo>
                    <a:lnTo>
                      <a:pt x="258"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2" name="Freeform 43"/>
              <p:cNvSpPr>
                <a:spLocks/>
              </p:cNvSpPr>
              <p:nvPr/>
            </p:nvSpPr>
            <p:spPr bwMode="auto">
              <a:xfrm>
                <a:off x="1076" y="2412"/>
                <a:ext cx="103" cy="117"/>
              </a:xfrm>
              <a:custGeom>
                <a:avLst/>
                <a:gdLst>
                  <a:gd name="T0" fmla="*/ 257 w 515"/>
                  <a:gd name="T1" fmla="*/ 0 h 588"/>
                  <a:gd name="T2" fmla="*/ 295 w 515"/>
                  <a:gd name="T3" fmla="*/ 3 h 588"/>
                  <a:gd name="T4" fmla="*/ 332 w 515"/>
                  <a:gd name="T5" fmla="*/ 12 h 588"/>
                  <a:gd name="T6" fmla="*/ 366 w 515"/>
                  <a:gd name="T7" fmla="*/ 27 h 588"/>
                  <a:gd name="T8" fmla="*/ 397 w 515"/>
                  <a:gd name="T9" fmla="*/ 46 h 588"/>
                  <a:gd name="T10" fmla="*/ 427 w 515"/>
                  <a:gd name="T11" fmla="*/ 72 h 588"/>
                  <a:gd name="T12" fmla="*/ 452 w 515"/>
                  <a:gd name="T13" fmla="*/ 101 h 588"/>
                  <a:gd name="T14" fmla="*/ 473 w 515"/>
                  <a:gd name="T15" fmla="*/ 134 h 588"/>
                  <a:gd name="T16" fmla="*/ 491 w 515"/>
                  <a:gd name="T17" fmla="*/ 170 h 588"/>
                  <a:gd name="T18" fmla="*/ 504 w 515"/>
                  <a:gd name="T19" fmla="*/ 209 h 588"/>
                  <a:gd name="T20" fmla="*/ 513 w 515"/>
                  <a:gd name="T21" fmla="*/ 250 h 588"/>
                  <a:gd name="T22" fmla="*/ 515 w 515"/>
                  <a:gd name="T23" fmla="*/ 294 h 588"/>
                  <a:gd name="T24" fmla="*/ 513 w 515"/>
                  <a:gd name="T25" fmla="*/ 337 h 588"/>
                  <a:gd name="T26" fmla="*/ 504 w 515"/>
                  <a:gd name="T27" fmla="*/ 379 h 588"/>
                  <a:gd name="T28" fmla="*/ 491 w 515"/>
                  <a:gd name="T29" fmla="*/ 418 h 588"/>
                  <a:gd name="T30" fmla="*/ 473 w 515"/>
                  <a:gd name="T31" fmla="*/ 454 h 588"/>
                  <a:gd name="T32" fmla="*/ 452 w 515"/>
                  <a:gd name="T33" fmla="*/ 487 h 588"/>
                  <a:gd name="T34" fmla="*/ 427 w 515"/>
                  <a:gd name="T35" fmla="*/ 515 h 588"/>
                  <a:gd name="T36" fmla="*/ 397 w 515"/>
                  <a:gd name="T37" fmla="*/ 540 h 588"/>
                  <a:gd name="T38" fmla="*/ 366 w 515"/>
                  <a:gd name="T39" fmla="*/ 561 h 588"/>
                  <a:gd name="T40" fmla="*/ 332 w 515"/>
                  <a:gd name="T41" fmla="*/ 575 h 588"/>
                  <a:gd name="T42" fmla="*/ 295 w 515"/>
                  <a:gd name="T43" fmla="*/ 585 h 588"/>
                  <a:gd name="T44" fmla="*/ 257 w 515"/>
                  <a:gd name="T45" fmla="*/ 588 h 588"/>
                  <a:gd name="T46" fmla="*/ 220 w 515"/>
                  <a:gd name="T47" fmla="*/ 585 h 588"/>
                  <a:gd name="T48" fmla="*/ 183 w 515"/>
                  <a:gd name="T49" fmla="*/ 575 h 588"/>
                  <a:gd name="T50" fmla="*/ 149 w 515"/>
                  <a:gd name="T51" fmla="*/ 561 h 588"/>
                  <a:gd name="T52" fmla="*/ 118 w 515"/>
                  <a:gd name="T53" fmla="*/ 540 h 588"/>
                  <a:gd name="T54" fmla="*/ 88 w 515"/>
                  <a:gd name="T55" fmla="*/ 515 h 588"/>
                  <a:gd name="T56" fmla="*/ 63 w 515"/>
                  <a:gd name="T57" fmla="*/ 487 h 588"/>
                  <a:gd name="T58" fmla="*/ 41 w 515"/>
                  <a:gd name="T59" fmla="*/ 454 h 588"/>
                  <a:gd name="T60" fmla="*/ 24 w 515"/>
                  <a:gd name="T61" fmla="*/ 418 h 588"/>
                  <a:gd name="T62" fmla="*/ 11 w 515"/>
                  <a:gd name="T63" fmla="*/ 379 h 588"/>
                  <a:gd name="T64" fmla="*/ 2 w 515"/>
                  <a:gd name="T65" fmla="*/ 337 h 588"/>
                  <a:gd name="T66" fmla="*/ 0 w 515"/>
                  <a:gd name="T67" fmla="*/ 294 h 588"/>
                  <a:gd name="T68" fmla="*/ 2 w 515"/>
                  <a:gd name="T69" fmla="*/ 250 h 588"/>
                  <a:gd name="T70" fmla="*/ 11 w 515"/>
                  <a:gd name="T71" fmla="*/ 209 h 588"/>
                  <a:gd name="T72" fmla="*/ 24 w 515"/>
                  <a:gd name="T73" fmla="*/ 170 h 588"/>
                  <a:gd name="T74" fmla="*/ 41 w 515"/>
                  <a:gd name="T75" fmla="*/ 134 h 588"/>
                  <a:gd name="T76" fmla="*/ 63 w 515"/>
                  <a:gd name="T77" fmla="*/ 101 h 588"/>
                  <a:gd name="T78" fmla="*/ 88 w 515"/>
                  <a:gd name="T79" fmla="*/ 72 h 588"/>
                  <a:gd name="T80" fmla="*/ 118 w 515"/>
                  <a:gd name="T81" fmla="*/ 46 h 588"/>
                  <a:gd name="T82" fmla="*/ 149 w 515"/>
                  <a:gd name="T83" fmla="*/ 27 h 588"/>
                  <a:gd name="T84" fmla="*/ 183 w 515"/>
                  <a:gd name="T85" fmla="*/ 12 h 588"/>
                  <a:gd name="T86" fmla="*/ 220 w 515"/>
                  <a:gd name="T87" fmla="*/ 3 h 588"/>
                  <a:gd name="T88" fmla="*/ 257 w 515"/>
                  <a:gd name="T8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588">
                    <a:moveTo>
                      <a:pt x="257" y="0"/>
                    </a:moveTo>
                    <a:lnTo>
                      <a:pt x="295" y="3"/>
                    </a:lnTo>
                    <a:lnTo>
                      <a:pt x="332" y="12"/>
                    </a:lnTo>
                    <a:lnTo>
                      <a:pt x="366" y="27"/>
                    </a:lnTo>
                    <a:lnTo>
                      <a:pt x="397" y="46"/>
                    </a:lnTo>
                    <a:lnTo>
                      <a:pt x="427" y="72"/>
                    </a:lnTo>
                    <a:lnTo>
                      <a:pt x="452" y="101"/>
                    </a:lnTo>
                    <a:lnTo>
                      <a:pt x="473" y="134"/>
                    </a:lnTo>
                    <a:lnTo>
                      <a:pt x="491" y="170"/>
                    </a:lnTo>
                    <a:lnTo>
                      <a:pt x="504" y="209"/>
                    </a:lnTo>
                    <a:lnTo>
                      <a:pt x="513" y="250"/>
                    </a:lnTo>
                    <a:lnTo>
                      <a:pt x="515" y="294"/>
                    </a:lnTo>
                    <a:lnTo>
                      <a:pt x="513" y="337"/>
                    </a:lnTo>
                    <a:lnTo>
                      <a:pt x="504" y="379"/>
                    </a:lnTo>
                    <a:lnTo>
                      <a:pt x="491" y="418"/>
                    </a:lnTo>
                    <a:lnTo>
                      <a:pt x="473" y="454"/>
                    </a:lnTo>
                    <a:lnTo>
                      <a:pt x="452" y="487"/>
                    </a:lnTo>
                    <a:lnTo>
                      <a:pt x="427" y="515"/>
                    </a:lnTo>
                    <a:lnTo>
                      <a:pt x="397" y="540"/>
                    </a:lnTo>
                    <a:lnTo>
                      <a:pt x="366" y="561"/>
                    </a:lnTo>
                    <a:lnTo>
                      <a:pt x="332" y="575"/>
                    </a:lnTo>
                    <a:lnTo>
                      <a:pt x="295" y="585"/>
                    </a:lnTo>
                    <a:lnTo>
                      <a:pt x="257" y="588"/>
                    </a:lnTo>
                    <a:lnTo>
                      <a:pt x="220" y="585"/>
                    </a:lnTo>
                    <a:lnTo>
                      <a:pt x="183" y="575"/>
                    </a:lnTo>
                    <a:lnTo>
                      <a:pt x="149" y="561"/>
                    </a:lnTo>
                    <a:lnTo>
                      <a:pt x="118" y="540"/>
                    </a:lnTo>
                    <a:lnTo>
                      <a:pt x="88" y="515"/>
                    </a:lnTo>
                    <a:lnTo>
                      <a:pt x="63" y="487"/>
                    </a:lnTo>
                    <a:lnTo>
                      <a:pt x="41" y="454"/>
                    </a:lnTo>
                    <a:lnTo>
                      <a:pt x="24" y="418"/>
                    </a:lnTo>
                    <a:lnTo>
                      <a:pt x="11" y="379"/>
                    </a:lnTo>
                    <a:lnTo>
                      <a:pt x="2" y="337"/>
                    </a:lnTo>
                    <a:lnTo>
                      <a:pt x="0" y="294"/>
                    </a:lnTo>
                    <a:lnTo>
                      <a:pt x="2" y="250"/>
                    </a:lnTo>
                    <a:lnTo>
                      <a:pt x="11" y="209"/>
                    </a:lnTo>
                    <a:lnTo>
                      <a:pt x="24" y="170"/>
                    </a:lnTo>
                    <a:lnTo>
                      <a:pt x="41" y="134"/>
                    </a:lnTo>
                    <a:lnTo>
                      <a:pt x="63" y="101"/>
                    </a:lnTo>
                    <a:lnTo>
                      <a:pt x="88" y="72"/>
                    </a:lnTo>
                    <a:lnTo>
                      <a:pt x="118" y="46"/>
                    </a:lnTo>
                    <a:lnTo>
                      <a:pt x="149" y="27"/>
                    </a:lnTo>
                    <a:lnTo>
                      <a:pt x="183" y="12"/>
                    </a:lnTo>
                    <a:lnTo>
                      <a:pt x="220" y="3"/>
                    </a:lnTo>
                    <a:lnTo>
                      <a:pt x="257"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3" name="Freeform 44"/>
              <p:cNvSpPr>
                <a:spLocks/>
              </p:cNvSpPr>
              <p:nvPr/>
            </p:nvSpPr>
            <p:spPr bwMode="auto">
              <a:xfrm>
                <a:off x="717" y="2208"/>
                <a:ext cx="410" cy="465"/>
              </a:xfrm>
              <a:custGeom>
                <a:avLst/>
                <a:gdLst>
                  <a:gd name="T0" fmla="*/ 1114 w 2049"/>
                  <a:gd name="T1" fmla="*/ 2 h 2325"/>
                  <a:gd name="T2" fmla="*/ 1282 w 2049"/>
                  <a:gd name="T3" fmla="*/ 16 h 2325"/>
                  <a:gd name="T4" fmla="*/ 1431 w 2049"/>
                  <a:gd name="T5" fmla="*/ 44 h 2325"/>
                  <a:gd name="T6" fmla="*/ 1563 w 2049"/>
                  <a:gd name="T7" fmla="*/ 83 h 2325"/>
                  <a:gd name="T8" fmla="*/ 1680 w 2049"/>
                  <a:gd name="T9" fmla="*/ 134 h 2325"/>
                  <a:gd name="T10" fmla="*/ 1779 w 2049"/>
                  <a:gd name="T11" fmla="*/ 196 h 2325"/>
                  <a:gd name="T12" fmla="*/ 1863 w 2049"/>
                  <a:gd name="T13" fmla="*/ 268 h 2325"/>
                  <a:gd name="T14" fmla="*/ 1930 w 2049"/>
                  <a:gd name="T15" fmla="*/ 349 h 2325"/>
                  <a:gd name="T16" fmla="*/ 1982 w 2049"/>
                  <a:gd name="T17" fmla="*/ 439 h 2325"/>
                  <a:gd name="T18" fmla="*/ 2019 w 2049"/>
                  <a:gd name="T19" fmla="*/ 536 h 2325"/>
                  <a:gd name="T20" fmla="*/ 2041 w 2049"/>
                  <a:gd name="T21" fmla="*/ 641 h 2325"/>
                  <a:gd name="T22" fmla="*/ 2049 w 2049"/>
                  <a:gd name="T23" fmla="*/ 751 h 2325"/>
                  <a:gd name="T24" fmla="*/ 2049 w 2049"/>
                  <a:gd name="T25" fmla="*/ 820 h 2325"/>
                  <a:gd name="T26" fmla="*/ 2049 w 2049"/>
                  <a:gd name="T27" fmla="*/ 900 h 2325"/>
                  <a:gd name="T28" fmla="*/ 2049 w 2049"/>
                  <a:gd name="T29" fmla="*/ 987 h 2325"/>
                  <a:gd name="T30" fmla="*/ 2048 w 2049"/>
                  <a:gd name="T31" fmla="*/ 1081 h 2325"/>
                  <a:gd name="T32" fmla="*/ 2042 w 2049"/>
                  <a:gd name="T33" fmla="*/ 1180 h 2325"/>
                  <a:gd name="T34" fmla="*/ 2035 w 2049"/>
                  <a:gd name="T35" fmla="*/ 1282 h 2325"/>
                  <a:gd name="T36" fmla="*/ 2022 w 2049"/>
                  <a:gd name="T37" fmla="*/ 1387 h 2325"/>
                  <a:gd name="T38" fmla="*/ 2004 w 2049"/>
                  <a:gd name="T39" fmla="*/ 1492 h 2325"/>
                  <a:gd name="T40" fmla="*/ 1979 w 2049"/>
                  <a:gd name="T41" fmla="*/ 1597 h 2325"/>
                  <a:gd name="T42" fmla="*/ 1948 w 2049"/>
                  <a:gd name="T43" fmla="*/ 1701 h 2325"/>
                  <a:gd name="T44" fmla="*/ 1908 w 2049"/>
                  <a:gd name="T45" fmla="*/ 1801 h 2325"/>
                  <a:gd name="T46" fmla="*/ 1859 w 2049"/>
                  <a:gd name="T47" fmla="*/ 1896 h 2325"/>
                  <a:gd name="T48" fmla="*/ 1800 w 2049"/>
                  <a:gd name="T49" fmla="*/ 1985 h 2325"/>
                  <a:gd name="T50" fmla="*/ 1730 w 2049"/>
                  <a:gd name="T51" fmla="*/ 2067 h 2325"/>
                  <a:gd name="T52" fmla="*/ 1647 w 2049"/>
                  <a:gd name="T53" fmla="*/ 2140 h 2325"/>
                  <a:gd name="T54" fmla="*/ 1553 w 2049"/>
                  <a:gd name="T55" fmla="*/ 2203 h 2325"/>
                  <a:gd name="T56" fmla="*/ 1444 w 2049"/>
                  <a:gd name="T57" fmla="*/ 2254 h 2325"/>
                  <a:gd name="T58" fmla="*/ 1320 w 2049"/>
                  <a:gd name="T59" fmla="*/ 2293 h 2325"/>
                  <a:gd name="T60" fmla="*/ 1180 w 2049"/>
                  <a:gd name="T61" fmla="*/ 2317 h 2325"/>
                  <a:gd name="T62" fmla="*/ 1025 w 2049"/>
                  <a:gd name="T63" fmla="*/ 2325 h 2325"/>
                  <a:gd name="T64" fmla="*/ 868 w 2049"/>
                  <a:gd name="T65" fmla="*/ 2317 h 2325"/>
                  <a:gd name="T66" fmla="*/ 729 w 2049"/>
                  <a:gd name="T67" fmla="*/ 2293 h 2325"/>
                  <a:gd name="T68" fmla="*/ 605 w 2049"/>
                  <a:gd name="T69" fmla="*/ 2254 h 2325"/>
                  <a:gd name="T70" fmla="*/ 496 w 2049"/>
                  <a:gd name="T71" fmla="*/ 2203 h 2325"/>
                  <a:gd name="T72" fmla="*/ 401 w 2049"/>
                  <a:gd name="T73" fmla="*/ 2140 h 2325"/>
                  <a:gd name="T74" fmla="*/ 319 w 2049"/>
                  <a:gd name="T75" fmla="*/ 2067 h 2325"/>
                  <a:gd name="T76" fmla="*/ 249 w 2049"/>
                  <a:gd name="T77" fmla="*/ 1985 h 2325"/>
                  <a:gd name="T78" fmla="*/ 190 w 2049"/>
                  <a:gd name="T79" fmla="*/ 1896 h 2325"/>
                  <a:gd name="T80" fmla="*/ 140 w 2049"/>
                  <a:gd name="T81" fmla="*/ 1801 h 2325"/>
                  <a:gd name="T82" fmla="*/ 101 w 2049"/>
                  <a:gd name="T83" fmla="*/ 1701 h 2325"/>
                  <a:gd name="T84" fmla="*/ 69 w 2049"/>
                  <a:gd name="T85" fmla="*/ 1597 h 2325"/>
                  <a:gd name="T86" fmla="*/ 44 w 2049"/>
                  <a:gd name="T87" fmla="*/ 1492 h 2325"/>
                  <a:gd name="T88" fmla="*/ 27 w 2049"/>
                  <a:gd name="T89" fmla="*/ 1387 h 2325"/>
                  <a:gd name="T90" fmla="*/ 14 w 2049"/>
                  <a:gd name="T91" fmla="*/ 1282 h 2325"/>
                  <a:gd name="T92" fmla="*/ 6 w 2049"/>
                  <a:gd name="T93" fmla="*/ 1180 h 2325"/>
                  <a:gd name="T94" fmla="*/ 2 w 2049"/>
                  <a:gd name="T95" fmla="*/ 1081 h 2325"/>
                  <a:gd name="T96" fmla="*/ 0 w 2049"/>
                  <a:gd name="T97" fmla="*/ 987 h 2325"/>
                  <a:gd name="T98" fmla="*/ 0 w 2049"/>
                  <a:gd name="T99" fmla="*/ 900 h 2325"/>
                  <a:gd name="T100" fmla="*/ 0 w 2049"/>
                  <a:gd name="T101" fmla="*/ 820 h 2325"/>
                  <a:gd name="T102" fmla="*/ 1 w 2049"/>
                  <a:gd name="T103" fmla="*/ 751 h 2325"/>
                  <a:gd name="T104" fmla="*/ 7 w 2049"/>
                  <a:gd name="T105" fmla="*/ 641 h 2325"/>
                  <a:gd name="T106" fmla="*/ 29 w 2049"/>
                  <a:gd name="T107" fmla="*/ 536 h 2325"/>
                  <a:gd name="T108" fmla="*/ 66 w 2049"/>
                  <a:gd name="T109" fmla="*/ 439 h 2325"/>
                  <a:gd name="T110" fmla="*/ 118 w 2049"/>
                  <a:gd name="T111" fmla="*/ 349 h 2325"/>
                  <a:gd name="T112" fmla="*/ 186 w 2049"/>
                  <a:gd name="T113" fmla="*/ 268 h 2325"/>
                  <a:gd name="T114" fmla="*/ 270 w 2049"/>
                  <a:gd name="T115" fmla="*/ 196 h 2325"/>
                  <a:gd name="T116" fmla="*/ 369 w 2049"/>
                  <a:gd name="T117" fmla="*/ 134 h 2325"/>
                  <a:gd name="T118" fmla="*/ 485 w 2049"/>
                  <a:gd name="T119" fmla="*/ 83 h 2325"/>
                  <a:gd name="T120" fmla="*/ 618 w 2049"/>
                  <a:gd name="T121" fmla="*/ 44 h 2325"/>
                  <a:gd name="T122" fmla="*/ 767 w 2049"/>
                  <a:gd name="T123" fmla="*/ 16 h 2325"/>
                  <a:gd name="T124" fmla="*/ 935 w 2049"/>
                  <a:gd name="T125" fmla="*/ 2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9" h="2325">
                    <a:moveTo>
                      <a:pt x="1025" y="0"/>
                    </a:moveTo>
                    <a:lnTo>
                      <a:pt x="1114" y="2"/>
                    </a:lnTo>
                    <a:lnTo>
                      <a:pt x="1200" y="8"/>
                    </a:lnTo>
                    <a:lnTo>
                      <a:pt x="1282" y="16"/>
                    </a:lnTo>
                    <a:lnTo>
                      <a:pt x="1358" y="28"/>
                    </a:lnTo>
                    <a:lnTo>
                      <a:pt x="1431" y="44"/>
                    </a:lnTo>
                    <a:lnTo>
                      <a:pt x="1499" y="61"/>
                    </a:lnTo>
                    <a:lnTo>
                      <a:pt x="1563" y="83"/>
                    </a:lnTo>
                    <a:lnTo>
                      <a:pt x="1623" y="107"/>
                    </a:lnTo>
                    <a:lnTo>
                      <a:pt x="1680" y="134"/>
                    </a:lnTo>
                    <a:lnTo>
                      <a:pt x="1731" y="163"/>
                    </a:lnTo>
                    <a:lnTo>
                      <a:pt x="1779" y="196"/>
                    </a:lnTo>
                    <a:lnTo>
                      <a:pt x="1822" y="231"/>
                    </a:lnTo>
                    <a:lnTo>
                      <a:pt x="1863" y="268"/>
                    </a:lnTo>
                    <a:lnTo>
                      <a:pt x="1899" y="307"/>
                    </a:lnTo>
                    <a:lnTo>
                      <a:pt x="1930" y="349"/>
                    </a:lnTo>
                    <a:lnTo>
                      <a:pt x="1958" y="393"/>
                    </a:lnTo>
                    <a:lnTo>
                      <a:pt x="1982" y="439"/>
                    </a:lnTo>
                    <a:lnTo>
                      <a:pt x="2003" y="487"/>
                    </a:lnTo>
                    <a:lnTo>
                      <a:pt x="2019" y="536"/>
                    </a:lnTo>
                    <a:lnTo>
                      <a:pt x="2032" y="587"/>
                    </a:lnTo>
                    <a:lnTo>
                      <a:pt x="2041" y="641"/>
                    </a:lnTo>
                    <a:lnTo>
                      <a:pt x="2047" y="695"/>
                    </a:lnTo>
                    <a:lnTo>
                      <a:pt x="2049" y="751"/>
                    </a:lnTo>
                    <a:lnTo>
                      <a:pt x="2049" y="784"/>
                    </a:lnTo>
                    <a:lnTo>
                      <a:pt x="2049" y="820"/>
                    </a:lnTo>
                    <a:lnTo>
                      <a:pt x="2049" y="860"/>
                    </a:lnTo>
                    <a:lnTo>
                      <a:pt x="2049" y="900"/>
                    </a:lnTo>
                    <a:lnTo>
                      <a:pt x="2049" y="942"/>
                    </a:lnTo>
                    <a:lnTo>
                      <a:pt x="2049" y="987"/>
                    </a:lnTo>
                    <a:lnTo>
                      <a:pt x="2049" y="1033"/>
                    </a:lnTo>
                    <a:lnTo>
                      <a:pt x="2048" y="1081"/>
                    </a:lnTo>
                    <a:lnTo>
                      <a:pt x="2046" y="1130"/>
                    </a:lnTo>
                    <a:lnTo>
                      <a:pt x="2042" y="1180"/>
                    </a:lnTo>
                    <a:lnTo>
                      <a:pt x="2039" y="1230"/>
                    </a:lnTo>
                    <a:lnTo>
                      <a:pt x="2035" y="1282"/>
                    </a:lnTo>
                    <a:lnTo>
                      <a:pt x="2029" y="1333"/>
                    </a:lnTo>
                    <a:lnTo>
                      <a:pt x="2022" y="1387"/>
                    </a:lnTo>
                    <a:lnTo>
                      <a:pt x="2014" y="1439"/>
                    </a:lnTo>
                    <a:lnTo>
                      <a:pt x="2004" y="1492"/>
                    </a:lnTo>
                    <a:lnTo>
                      <a:pt x="1992" y="1545"/>
                    </a:lnTo>
                    <a:lnTo>
                      <a:pt x="1979" y="1597"/>
                    </a:lnTo>
                    <a:lnTo>
                      <a:pt x="1965" y="1649"/>
                    </a:lnTo>
                    <a:lnTo>
                      <a:pt x="1948" y="1701"/>
                    </a:lnTo>
                    <a:lnTo>
                      <a:pt x="1929" y="1751"/>
                    </a:lnTo>
                    <a:lnTo>
                      <a:pt x="1908" y="1801"/>
                    </a:lnTo>
                    <a:lnTo>
                      <a:pt x="1884" y="1849"/>
                    </a:lnTo>
                    <a:lnTo>
                      <a:pt x="1859" y="1896"/>
                    </a:lnTo>
                    <a:lnTo>
                      <a:pt x="1831" y="1941"/>
                    </a:lnTo>
                    <a:lnTo>
                      <a:pt x="1800" y="1985"/>
                    </a:lnTo>
                    <a:lnTo>
                      <a:pt x="1766" y="2027"/>
                    </a:lnTo>
                    <a:lnTo>
                      <a:pt x="1730" y="2067"/>
                    </a:lnTo>
                    <a:lnTo>
                      <a:pt x="1690" y="2105"/>
                    </a:lnTo>
                    <a:lnTo>
                      <a:pt x="1647" y="2140"/>
                    </a:lnTo>
                    <a:lnTo>
                      <a:pt x="1602" y="2173"/>
                    </a:lnTo>
                    <a:lnTo>
                      <a:pt x="1553" y="2203"/>
                    </a:lnTo>
                    <a:lnTo>
                      <a:pt x="1499" y="2230"/>
                    </a:lnTo>
                    <a:lnTo>
                      <a:pt x="1444" y="2254"/>
                    </a:lnTo>
                    <a:lnTo>
                      <a:pt x="1384" y="2275"/>
                    </a:lnTo>
                    <a:lnTo>
                      <a:pt x="1320" y="2293"/>
                    </a:lnTo>
                    <a:lnTo>
                      <a:pt x="1252" y="2306"/>
                    </a:lnTo>
                    <a:lnTo>
                      <a:pt x="1180" y="2317"/>
                    </a:lnTo>
                    <a:lnTo>
                      <a:pt x="1104" y="2323"/>
                    </a:lnTo>
                    <a:lnTo>
                      <a:pt x="1025" y="2325"/>
                    </a:lnTo>
                    <a:lnTo>
                      <a:pt x="944" y="2323"/>
                    </a:lnTo>
                    <a:lnTo>
                      <a:pt x="868" y="2317"/>
                    </a:lnTo>
                    <a:lnTo>
                      <a:pt x="796" y="2306"/>
                    </a:lnTo>
                    <a:lnTo>
                      <a:pt x="729" y="2293"/>
                    </a:lnTo>
                    <a:lnTo>
                      <a:pt x="666" y="2275"/>
                    </a:lnTo>
                    <a:lnTo>
                      <a:pt x="605" y="2254"/>
                    </a:lnTo>
                    <a:lnTo>
                      <a:pt x="549" y="2230"/>
                    </a:lnTo>
                    <a:lnTo>
                      <a:pt x="496" y="2203"/>
                    </a:lnTo>
                    <a:lnTo>
                      <a:pt x="447" y="2173"/>
                    </a:lnTo>
                    <a:lnTo>
                      <a:pt x="401" y="2140"/>
                    </a:lnTo>
                    <a:lnTo>
                      <a:pt x="359" y="2105"/>
                    </a:lnTo>
                    <a:lnTo>
                      <a:pt x="319" y="2067"/>
                    </a:lnTo>
                    <a:lnTo>
                      <a:pt x="283" y="2027"/>
                    </a:lnTo>
                    <a:lnTo>
                      <a:pt x="249" y="1985"/>
                    </a:lnTo>
                    <a:lnTo>
                      <a:pt x="219" y="1941"/>
                    </a:lnTo>
                    <a:lnTo>
                      <a:pt x="190" y="1896"/>
                    </a:lnTo>
                    <a:lnTo>
                      <a:pt x="164" y="1849"/>
                    </a:lnTo>
                    <a:lnTo>
                      <a:pt x="140" y="1801"/>
                    </a:lnTo>
                    <a:lnTo>
                      <a:pt x="119" y="1751"/>
                    </a:lnTo>
                    <a:lnTo>
                      <a:pt x="101" y="1701"/>
                    </a:lnTo>
                    <a:lnTo>
                      <a:pt x="84" y="1649"/>
                    </a:lnTo>
                    <a:lnTo>
                      <a:pt x="69" y="1597"/>
                    </a:lnTo>
                    <a:lnTo>
                      <a:pt x="56" y="1545"/>
                    </a:lnTo>
                    <a:lnTo>
                      <a:pt x="44" y="1492"/>
                    </a:lnTo>
                    <a:lnTo>
                      <a:pt x="35" y="1439"/>
                    </a:lnTo>
                    <a:lnTo>
                      <a:pt x="27" y="1387"/>
                    </a:lnTo>
                    <a:lnTo>
                      <a:pt x="19" y="1333"/>
                    </a:lnTo>
                    <a:lnTo>
                      <a:pt x="14" y="1282"/>
                    </a:lnTo>
                    <a:lnTo>
                      <a:pt x="10" y="1230"/>
                    </a:lnTo>
                    <a:lnTo>
                      <a:pt x="6" y="1180"/>
                    </a:lnTo>
                    <a:lnTo>
                      <a:pt x="3" y="1130"/>
                    </a:lnTo>
                    <a:lnTo>
                      <a:pt x="2" y="1081"/>
                    </a:lnTo>
                    <a:lnTo>
                      <a:pt x="1" y="1033"/>
                    </a:lnTo>
                    <a:lnTo>
                      <a:pt x="0" y="987"/>
                    </a:lnTo>
                    <a:lnTo>
                      <a:pt x="0" y="942"/>
                    </a:lnTo>
                    <a:lnTo>
                      <a:pt x="0" y="900"/>
                    </a:lnTo>
                    <a:lnTo>
                      <a:pt x="0" y="860"/>
                    </a:lnTo>
                    <a:lnTo>
                      <a:pt x="0" y="820"/>
                    </a:lnTo>
                    <a:lnTo>
                      <a:pt x="1" y="784"/>
                    </a:lnTo>
                    <a:lnTo>
                      <a:pt x="1" y="751"/>
                    </a:lnTo>
                    <a:lnTo>
                      <a:pt x="2" y="695"/>
                    </a:lnTo>
                    <a:lnTo>
                      <a:pt x="7" y="641"/>
                    </a:lnTo>
                    <a:lnTo>
                      <a:pt x="17" y="587"/>
                    </a:lnTo>
                    <a:lnTo>
                      <a:pt x="29" y="536"/>
                    </a:lnTo>
                    <a:lnTo>
                      <a:pt x="47" y="487"/>
                    </a:lnTo>
                    <a:lnTo>
                      <a:pt x="66" y="439"/>
                    </a:lnTo>
                    <a:lnTo>
                      <a:pt x="90" y="393"/>
                    </a:lnTo>
                    <a:lnTo>
                      <a:pt x="118" y="349"/>
                    </a:lnTo>
                    <a:lnTo>
                      <a:pt x="150" y="307"/>
                    </a:lnTo>
                    <a:lnTo>
                      <a:pt x="186" y="268"/>
                    </a:lnTo>
                    <a:lnTo>
                      <a:pt x="226" y="231"/>
                    </a:lnTo>
                    <a:lnTo>
                      <a:pt x="270" y="196"/>
                    </a:lnTo>
                    <a:lnTo>
                      <a:pt x="318" y="163"/>
                    </a:lnTo>
                    <a:lnTo>
                      <a:pt x="369" y="134"/>
                    </a:lnTo>
                    <a:lnTo>
                      <a:pt x="425" y="107"/>
                    </a:lnTo>
                    <a:lnTo>
                      <a:pt x="485" y="83"/>
                    </a:lnTo>
                    <a:lnTo>
                      <a:pt x="549" y="61"/>
                    </a:lnTo>
                    <a:lnTo>
                      <a:pt x="618" y="44"/>
                    </a:lnTo>
                    <a:lnTo>
                      <a:pt x="691" y="28"/>
                    </a:lnTo>
                    <a:lnTo>
                      <a:pt x="767" y="16"/>
                    </a:lnTo>
                    <a:lnTo>
                      <a:pt x="849" y="8"/>
                    </a:lnTo>
                    <a:lnTo>
                      <a:pt x="935" y="2"/>
                    </a:lnTo>
                    <a:lnTo>
                      <a:pt x="1025" y="0"/>
                    </a:lnTo>
                    <a:close/>
                  </a:path>
                </a:pathLst>
              </a:custGeom>
              <a:solidFill>
                <a:srgbClr val="FDCC9B"/>
              </a:solidFill>
              <a:ln w="0">
                <a:solidFill>
                  <a:srgbClr val="FDCC9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4" name="Freeform 45"/>
              <p:cNvSpPr>
                <a:spLocks/>
              </p:cNvSpPr>
              <p:nvPr/>
            </p:nvSpPr>
            <p:spPr bwMode="auto">
              <a:xfrm>
                <a:off x="800" y="2432"/>
                <a:ext cx="45" cy="49"/>
              </a:xfrm>
              <a:custGeom>
                <a:avLst/>
                <a:gdLst>
                  <a:gd name="T0" fmla="*/ 111 w 222"/>
                  <a:gd name="T1" fmla="*/ 0 h 244"/>
                  <a:gd name="T2" fmla="*/ 137 w 222"/>
                  <a:gd name="T3" fmla="*/ 3 h 244"/>
                  <a:gd name="T4" fmla="*/ 160 w 222"/>
                  <a:gd name="T5" fmla="*/ 13 h 244"/>
                  <a:gd name="T6" fmla="*/ 181 w 222"/>
                  <a:gd name="T7" fmla="*/ 27 h 244"/>
                  <a:gd name="T8" fmla="*/ 198 w 222"/>
                  <a:gd name="T9" fmla="*/ 46 h 244"/>
                  <a:gd name="T10" fmla="*/ 211 w 222"/>
                  <a:gd name="T11" fmla="*/ 69 h 244"/>
                  <a:gd name="T12" fmla="*/ 219 w 222"/>
                  <a:gd name="T13" fmla="*/ 94 h 244"/>
                  <a:gd name="T14" fmla="*/ 222 w 222"/>
                  <a:gd name="T15" fmla="*/ 122 h 244"/>
                  <a:gd name="T16" fmla="*/ 219 w 222"/>
                  <a:gd name="T17" fmla="*/ 150 h 244"/>
                  <a:gd name="T18" fmla="*/ 211 w 222"/>
                  <a:gd name="T19" fmla="*/ 175 h 244"/>
                  <a:gd name="T20" fmla="*/ 198 w 222"/>
                  <a:gd name="T21" fmla="*/ 198 h 244"/>
                  <a:gd name="T22" fmla="*/ 181 w 222"/>
                  <a:gd name="T23" fmla="*/ 217 h 244"/>
                  <a:gd name="T24" fmla="*/ 160 w 222"/>
                  <a:gd name="T25" fmla="*/ 231 h 244"/>
                  <a:gd name="T26" fmla="*/ 137 w 222"/>
                  <a:gd name="T27" fmla="*/ 241 h 244"/>
                  <a:gd name="T28" fmla="*/ 111 w 222"/>
                  <a:gd name="T29" fmla="*/ 244 h 244"/>
                  <a:gd name="T30" fmla="*/ 86 w 222"/>
                  <a:gd name="T31" fmla="*/ 241 h 244"/>
                  <a:gd name="T32" fmla="*/ 64 w 222"/>
                  <a:gd name="T33" fmla="*/ 231 h 244"/>
                  <a:gd name="T34" fmla="*/ 43 w 222"/>
                  <a:gd name="T35" fmla="*/ 217 h 244"/>
                  <a:gd name="T36" fmla="*/ 25 w 222"/>
                  <a:gd name="T37" fmla="*/ 198 h 244"/>
                  <a:gd name="T38" fmla="*/ 12 w 222"/>
                  <a:gd name="T39" fmla="*/ 175 h 244"/>
                  <a:gd name="T40" fmla="*/ 4 w 222"/>
                  <a:gd name="T41" fmla="*/ 150 h 244"/>
                  <a:gd name="T42" fmla="*/ 0 w 222"/>
                  <a:gd name="T43" fmla="*/ 122 h 244"/>
                  <a:gd name="T44" fmla="*/ 4 w 222"/>
                  <a:gd name="T45" fmla="*/ 94 h 244"/>
                  <a:gd name="T46" fmla="*/ 12 w 222"/>
                  <a:gd name="T47" fmla="*/ 69 h 244"/>
                  <a:gd name="T48" fmla="*/ 25 w 222"/>
                  <a:gd name="T49" fmla="*/ 46 h 244"/>
                  <a:gd name="T50" fmla="*/ 43 w 222"/>
                  <a:gd name="T51" fmla="*/ 27 h 244"/>
                  <a:gd name="T52" fmla="*/ 64 w 222"/>
                  <a:gd name="T53" fmla="*/ 13 h 244"/>
                  <a:gd name="T54" fmla="*/ 86 w 222"/>
                  <a:gd name="T55" fmla="*/ 3 h 244"/>
                  <a:gd name="T56" fmla="*/ 111 w 222"/>
                  <a:gd name="T5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2" h="244">
                    <a:moveTo>
                      <a:pt x="111" y="0"/>
                    </a:moveTo>
                    <a:lnTo>
                      <a:pt x="137" y="3"/>
                    </a:lnTo>
                    <a:lnTo>
                      <a:pt x="160" y="13"/>
                    </a:lnTo>
                    <a:lnTo>
                      <a:pt x="181" y="27"/>
                    </a:lnTo>
                    <a:lnTo>
                      <a:pt x="198" y="46"/>
                    </a:lnTo>
                    <a:lnTo>
                      <a:pt x="211" y="69"/>
                    </a:lnTo>
                    <a:lnTo>
                      <a:pt x="219" y="94"/>
                    </a:lnTo>
                    <a:lnTo>
                      <a:pt x="222" y="122"/>
                    </a:lnTo>
                    <a:lnTo>
                      <a:pt x="219" y="150"/>
                    </a:lnTo>
                    <a:lnTo>
                      <a:pt x="211" y="175"/>
                    </a:lnTo>
                    <a:lnTo>
                      <a:pt x="198" y="198"/>
                    </a:lnTo>
                    <a:lnTo>
                      <a:pt x="181" y="217"/>
                    </a:lnTo>
                    <a:lnTo>
                      <a:pt x="160" y="231"/>
                    </a:lnTo>
                    <a:lnTo>
                      <a:pt x="137" y="241"/>
                    </a:lnTo>
                    <a:lnTo>
                      <a:pt x="111" y="244"/>
                    </a:lnTo>
                    <a:lnTo>
                      <a:pt x="86" y="241"/>
                    </a:lnTo>
                    <a:lnTo>
                      <a:pt x="64" y="231"/>
                    </a:lnTo>
                    <a:lnTo>
                      <a:pt x="43" y="217"/>
                    </a:lnTo>
                    <a:lnTo>
                      <a:pt x="25" y="198"/>
                    </a:lnTo>
                    <a:lnTo>
                      <a:pt x="12" y="175"/>
                    </a:lnTo>
                    <a:lnTo>
                      <a:pt x="4" y="150"/>
                    </a:lnTo>
                    <a:lnTo>
                      <a:pt x="0" y="122"/>
                    </a:lnTo>
                    <a:lnTo>
                      <a:pt x="4" y="94"/>
                    </a:lnTo>
                    <a:lnTo>
                      <a:pt x="12" y="69"/>
                    </a:lnTo>
                    <a:lnTo>
                      <a:pt x="25" y="46"/>
                    </a:lnTo>
                    <a:lnTo>
                      <a:pt x="43" y="27"/>
                    </a:lnTo>
                    <a:lnTo>
                      <a:pt x="64" y="13"/>
                    </a:lnTo>
                    <a:lnTo>
                      <a:pt x="86" y="3"/>
                    </a:lnTo>
                    <a:lnTo>
                      <a:pt x="111" y="0"/>
                    </a:lnTo>
                    <a:close/>
                  </a:path>
                </a:pathLst>
              </a:custGeom>
              <a:solidFill>
                <a:srgbClr val="3B2519"/>
              </a:solidFill>
              <a:ln w="0">
                <a:solidFill>
                  <a:srgbClr val="3B251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5" name="Freeform 46"/>
              <p:cNvSpPr>
                <a:spLocks/>
              </p:cNvSpPr>
              <p:nvPr/>
            </p:nvSpPr>
            <p:spPr bwMode="auto">
              <a:xfrm>
                <a:off x="806" y="2439"/>
                <a:ext cx="13" cy="13"/>
              </a:xfrm>
              <a:custGeom>
                <a:avLst/>
                <a:gdLst>
                  <a:gd name="T0" fmla="*/ 34 w 66"/>
                  <a:gd name="T1" fmla="*/ 0 h 66"/>
                  <a:gd name="T2" fmla="*/ 47 w 66"/>
                  <a:gd name="T3" fmla="*/ 3 h 66"/>
                  <a:gd name="T4" fmla="*/ 56 w 66"/>
                  <a:gd name="T5" fmla="*/ 10 h 66"/>
                  <a:gd name="T6" fmla="*/ 64 w 66"/>
                  <a:gd name="T7" fmla="*/ 20 h 66"/>
                  <a:gd name="T8" fmla="*/ 66 w 66"/>
                  <a:gd name="T9" fmla="*/ 34 h 66"/>
                  <a:gd name="T10" fmla="*/ 64 w 66"/>
                  <a:gd name="T11" fmla="*/ 47 h 66"/>
                  <a:gd name="T12" fmla="*/ 56 w 66"/>
                  <a:gd name="T13" fmla="*/ 56 h 66"/>
                  <a:gd name="T14" fmla="*/ 47 w 66"/>
                  <a:gd name="T15" fmla="*/ 64 h 66"/>
                  <a:gd name="T16" fmla="*/ 34 w 66"/>
                  <a:gd name="T17" fmla="*/ 66 h 66"/>
                  <a:gd name="T18" fmla="*/ 20 w 66"/>
                  <a:gd name="T19" fmla="*/ 64 h 66"/>
                  <a:gd name="T20" fmla="*/ 10 w 66"/>
                  <a:gd name="T21" fmla="*/ 56 h 66"/>
                  <a:gd name="T22" fmla="*/ 3 w 66"/>
                  <a:gd name="T23" fmla="*/ 47 h 66"/>
                  <a:gd name="T24" fmla="*/ 0 w 66"/>
                  <a:gd name="T25" fmla="*/ 34 h 66"/>
                  <a:gd name="T26" fmla="*/ 3 w 66"/>
                  <a:gd name="T27" fmla="*/ 20 h 66"/>
                  <a:gd name="T28" fmla="*/ 10 w 66"/>
                  <a:gd name="T29" fmla="*/ 10 h 66"/>
                  <a:gd name="T30" fmla="*/ 20 w 66"/>
                  <a:gd name="T31" fmla="*/ 3 h 66"/>
                  <a:gd name="T32" fmla="*/ 34 w 66"/>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66">
                    <a:moveTo>
                      <a:pt x="34" y="0"/>
                    </a:moveTo>
                    <a:lnTo>
                      <a:pt x="47" y="3"/>
                    </a:lnTo>
                    <a:lnTo>
                      <a:pt x="56" y="10"/>
                    </a:lnTo>
                    <a:lnTo>
                      <a:pt x="64" y="20"/>
                    </a:lnTo>
                    <a:lnTo>
                      <a:pt x="66" y="34"/>
                    </a:lnTo>
                    <a:lnTo>
                      <a:pt x="64" y="47"/>
                    </a:lnTo>
                    <a:lnTo>
                      <a:pt x="56" y="56"/>
                    </a:lnTo>
                    <a:lnTo>
                      <a:pt x="47" y="64"/>
                    </a:lnTo>
                    <a:lnTo>
                      <a:pt x="34" y="66"/>
                    </a:lnTo>
                    <a:lnTo>
                      <a:pt x="20" y="64"/>
                    </a:lnTo>
                    <a:lnTo>
                      <a:pt x="10" y="56"/>
                    </a:lnTo>
                    <a:lnTo>
                      <a:pt x="3" y="47"/>
                    </a:lnTo>
                    <a:lnTo>
                      <a:pt x="0" y="34"/>
                    </a:lnTo>
                    <a:lnTo>
                      <a:pt x="3" y="20"/>
                    </a:lnTo>
                    <a:lnTo>
                      <a:pt x="10" y="10"/>
                    </a:lnTo>
                    <a:lnTo>
                      <a:pt x="20" y="3"/>
                    </a:lnTo>
                    <a:lnTo>
                      <a:pt x="34"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6" name="Freeform 47"/>
              <p:cNvSpPr>
                <a:spLocks/>
              </p:cNvSpPr>
              <p:nvPr/>
            </p:nvSpPr>
            <p:spPr bwMode="auto">
              <a:xfrm>
                <a:off x="785" y="2367"/>
                <a:ext cx="73" cy="31"/>
              </a:xfrm>
              <a:custGeom>
                <a:avLst/>
                <a:gdLst>
                  <a:gd name="T0" fmla="*/ 191 w 364"/>
                  <a:gd name="T1" fmla="*/ 0 h 158"/>
                  <a:gd name="T2" fmla="*/ 224 w 364"/>
                  <a:gd name="T3" fmla="*/ 2 h 158"/>
                  <a:gd name="T4" fmla="*/ 254 w 364"/>
                  <a:gd name="T5" fmla="*/ 7 h 158"/>
                  <a:gd name="T6" fmla="*/ 280 w 364"/>
                  <a:gd name="T7" fmla="*/ 14 h 158"/>
                  <a:gd name="T8" fmla="*/ 300 w 364"/>
                  <a:gd name="T9" fmla="*/ 24 h 158"/>
                  <a:gd name="T10" fmla="*/ 319 w 364"/>
                  <a:gd name="T11" fmla="*/ 36 h 158"/>
                  <a:gd name="T12" fmla="*/ 333 w 364"/>
                  <a:gd name="T13" fmla="*/ 49 h 158"/>
                  <a:gd name="T14" fmla="*/ 344 w 364"/>
                  <a:gd name="T15" fmla="*/ 63 h 158"/>
                  <a:gd name="T16" fmla="*/ 353 w 364"/>
                  <a:gd name="T17" fmla="*/ 79 h 158"/>
                  <a:gd name="T18" fmla="*/ 358 w 364"/>
                  <a:gd name="T19" fmla="*/ 93 h 158"/>
                  <a:gd name="T20" fmla="*/ 361 w 364"/>
                  <a:gd name="T21" fmla="*/ 107 h 158"/>
                  <a:gd name="T22" fmla="*/ 364 w 364"/>
                  <a:gd name="T23" fmla="*/ 120 h 158"/>
                  <a:gd name="T24" fmla="*/ 362 w 364"/>
                  <a:gd name="T25" fmla="*/ 132 h 158"/>
                  <a:gd name="T26" fmla="*/ 360 w 364"/>
                  <a:gd name="T27" fmla="*/ 143 h 158"/>
                  <a:gd name="T28" fmla="*/ 357 w 364"/>
                  <a:gd name="T29" fmla="*/ 151 h 158"/>
                  <a:gd name="T30" fmla="*/ 352 w 364"/>
                  <a:gd name="T31" fmla="*/ 156 h 158"/>
                  <a:gd name="T32" fmla="*/ 346 w 364"/>
                  <a:gd name="T33" fmla="*/ 158 h 158"/>
                  <a:gd name="T34" fmla="*/ 341 w 364"/>
                  <a:gd name="T35" fmla="*/ 157 h 158"/>
                  <a:gd name="T36" fmla="*/ 304 w 364"/>
                  <a:gd name="T37" fmla="*/ 140 h 158"/>
                  <a:gd name="T38" fmla="*/ 269 w 364"/>
                  <a:gd name="T39" fmla="*/ 128 h 158"/>
                  <a:gd name="T40" fmla="*/ 237 w 364"/>
                  <a:gd name="T41" fmla="*/ 120 h 158"/>
                  <a:gd name="T42" fmla="*/ 208 w 364"/>
                  <a:gd name="T43" fmla="*/ 116 h 158"/>
                  <a:gd name="T44" fmla="*/ 181 w 364"/>
                  <a:gd name="T45" fmla="*/ 116 h 158"/>
                  <a:gd name="T46" fmla="*/ 157 w 364"/>
                  <a:gd name="T47" fmla="*/ 117 h 158"/>
                  <a:gd name="T48" fmla="*/ 134 w 364"/>
                  <a:gd name="T49" fmla="*/ 121 h 158"/>
                  <a:gd name="T50" fmla="*/ 113 w 364"/>
                  <a:gd name="T51" fmla="*/ 127 h 158"/>
                  <a:gd name="T52" fmla="*/ 95 w 364"/>
                  <a:gd name="T53" fmla="*/ 132 h 158"/>
                  <a:gd name="T54" fmla="*/ 77 w 364"/>
                  <a:gd name="T55" fmla="*/ 138 h 158"/>
                  <a:gd name="T56" fmla="*/ 61 w 364"/>
                  <a:gd name="T57" fmla="*/ 143 h 158"/>
                  <a:gd name="T58" fmla="*/ 47 w 364"/>
                  <a:gd name="T59" fmla="*/ 147 h 158"/>
                  <a:gd name="T60" fmla="*/ 34 w 364"/>
                  <a:gd name="T61" fmla="*/ 150 h 158"/>
                  <a:gd name="T62" fmla="*/ 22 w 364"/>
                  <a:gd name="T63" fmla="*/ 150 h 158"/>
                  <a:gd name="T64" fmla="*/ 11 w 364"/>
                  <a:gd name="T65" fmla="*/ 146 h 158"/>
                  <a:gd name="T66" fmla="*/ 6 w 364"/>
                  <a:gd name="T67" fmla="*/ 141 h 158"/>
                  <a:gd name="T68" fmla="*/ 2 w 364"/>
                  <a:gd name="T69" fmla="*/ 133 h 158"/>
                  <a:gd name="T70" fmla="*/ 0 w 364"/>
                  <a:gd name="T71" fmla="*/ 122 h 158"/>
                  <a:gd name="T72" fmla="*/ 1 w 364"/>
                  <a:gd name="T73" fmla="*/ 110 h 158"/>
                  <a:gd name="T74" fmla="*/ 6 w 364"/>
                  <a:gd name="T75" fmla="*/ 96 h 158"/>
                  <a:gd name="T76" fmla="*/ 12 w 364"/>
                  <a:gd name="T77" fmla="*/ 82 h 158"/>
                  <a:gd name="T78" fmla="*/ 22 w 364"/>
                  <a:gd name="T79" fmla="*/ 67 h 158"/>
                  <a:gd name="T80" fmla="*/ 35 w 364"/>
                  <a:gd name="T81" fmla="*/ 53 h 158"/>
                  <a:gd name="T82" fmla="*/ 51 w 364"/>
                  <a:gd name="T83" fmla="*/ 38 h 158"/>
                  <a:gd name="T84" fmla="*/ 71 w 364"/>
                  <a:gd name="T85" fmla="*/ 26 h 158"/>
                  <a:gd name="T86" fmla="*/ 95 w 364"/>
                  <a:gd name="T87" fmla="*/ 16 h 158"/>
                  <a:gd name="T88" fmla="*/ 122 w 364"/>
                  <a:gd name="T89" fmla="*/ 8 h 158"/>
                  <a:gd name="T90" fmla="*/ 155 w 364"/>
                  <a:gd name="T91" fmla="*/ 2 h 158"/>
                  <a:gd name="T92" fmla="*/ 191 w 364"/>
                  <a:gd name="T9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4" h="158">
                    <a:moveTo>
                      <a:pt x="191" y="0"/>
                    </a:moveTo>
                    <a:lnTo>
                      <a:pt x="224" y="2"/>
                    </a:lnTo>
                    <a:lnTo>
                      <a:pt x="254" y="7"/>
                    </a:lnTo>
                    <a:lnTo>
                      <a:pt x="280" y="14"/>
                    </a:lnTo>
                    <a:lnTo>
                      <a:pt x="300" y="24"/>
                    </a:lnTo>
                    <a:lnTo>
                      <a:pt x="319" y="36"/>
                    </a:lnTo>
                    <a:lnTo>
                      <a:pt x="333" y="49"/>
                    </a:lnTo>
                    <a:lnTo>
                      <a:pt x="344" y="63"/>
                    </a:lnTo>
                    <a:lnTo>
                      <a:pt x="353" y="79"/>
                    </a:lnTo>
                    <a:lnTo>
                      <a:pt x="358" y="93"/>
                    </a:lnTo>
                    <a:lnTo>
                      <a:pt x="361" y="107"/>
                    </a:lnTo>
                    <a:lnTo>
                      <a:pt x="364" y="120"/>
                    </a:lnTo>
                    <a:lnTo>
                      <a:pt x="362" y="132"/>
                    </a:lnTo>
                    <a:lnTo>
                      <a:pt x="360" y="143"/>
                    </a:lnTo>
                    <a:lnTo>
                      <a:pt x="357" y="151"/>
                    </a:lnTo>
                    <a:lnTo>
                      <a:pt x="352" y="156"/>
                    </a:lnTo>
                    <a:lnTo>
                      <a:pt x="346" y="158"/>
                    </a:lnTo>
                    <a:lnTo>
                      <a:pt x="341" y="157"/>
                    </a:lnTo>
                    <a:lnTo>
                      <a:pt x="304" y="140"/>
                    </a:lnTo>
                    <a:lnTo>
                      <a:pt x="269" y="128"/>
                    </a:lnTo>
                    <a:lnTo>
                      <a:pt x="237" y="120"/>
                    </a:lnTo>
                    <a:lnTo>
                      <a:pt x="208" y="116"/>
                    </a:lnTo>
                    <a:lnTo>
                      <a:pt x="181" y="116"/>
                    </a:lnTo>
                    <a:lnTo>
                      <a:pt x="157" y="117"/>
                    </a:lnTo>
                    <a:lnTo>
                      <a:pt x="134" y="121"/>
                    </a:lnTo>
                    <a:lnTo>
                      <a:pt x="113" y="127"/>
                    </a:lnTo>
                    <a:lnTo>
                      <a:pt x="95" y="132"/>
                    </a:lnTo>
                    <a:lnTo>
                      <a:pt x="77" y="138"/>
                    </a:lnTo>
                    <a:lnTo>
                      <a:pt x="61" y="143"/>
                    </a:lnTo>
                    <a:lnTo>
                      <a:pt x="47" y="147"/>
                    </a:lnTo>
                    <a:lnTo>
                      <a:pt x="34" y="150"/>
                    </a:lnTo>
                    <a:lnTo>
                      <a:pt x="22" y="150"/>
                    </a:lnTo>
                    <a:lnTo>
                      <a:pt x="11" y="146"/>
                    </a:lnTo>
                    <a:lnTo>
                      <a:pt x="6" y="141"/>
                    </a:lnTo>
                    <a:lnTo>
                      <a:pt x="2" y="133"/>
                    </a:lnTo>
                    <a:lnTo>
                      <a:pt x="0" y="122"/>
                    </a:lnTo>
                    <a:lnTo>
                      <a:pt x="1" y="110"/>
                    </a:lnTo>
                    <a:lnTo>
                      <a:pt x="6" y="96"/>
                    </a:lnTo>
                    <a:lnTo>
                      <a:pt x="12" y="82"/>
                    </a:lnTo>
                    <a:lnTo>
                      <a:pt x="22" y="67"/>
                    </a:lnTo>
                    <a:lnTo>
                      <a:pt x="35" y="53"/>
                    </a:lnTo>
                    <a:lnTo>
                      <a:pt x="51" y="38"/>
                    </a:lnTo>
                    <a:lnTo>
                      <a:pt x="71" y="26"/>
                    </a:lnTo>
                    <a:lnTo>
                      <a:pt x="95" y="16"/>
                    </a:lnTo>
                    <a:lnTo>
                      <a:pt x="122" y="8"/>
                    </a:lnTo>
                    <a:lnTo>
                      <a:pt x="155" y="2"/>
                    </a:lnTo>
                    <a:lnTo>
                      <a:pt x="191" y="0"/>
                    </a:lnTo>
                    <a:close/>
                  </a:path>
                </a:pathLst>
              </a:custGeom>
              <a:solidFill>
                <a:srgbClr val="51362A"/>
              </a:solidFill>
              <a:ln w="0">
                <a:solidFill>
                  <a:srgbClr val="51362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7" name="Freeform 48"/>
              <p:cNvSpPr>
                <a:spLocks/>
              </p:cNvSpPr>
              <p:nvPr/>
            </p:nvSpPr>
            <p:spPr bwMode="auto">
              <a:xfrm>
                <a:off x="1003" y="2432"/>
                <a:ext cx="44" cy="49"/>
              </a:xfrm>
              <a:custGeom>
                <a:avLst/>
                <a:gdLst>
                  <a:gd name="T0" fmla="*/ 111 w 221"/>
                  <a:gd name="T1" fmla="*/ 0 h 244"/>
                  <a:gd name="T2" fmla="*/ 136 w 221"/>
                  <a:gd name="T3" fmla="*/ 3 h 244"/>
                  <a:gd name="T4" fmla="*/ 159 w 221"/>
                  <a:gd name="T5" fmla="*/ 13 h 244"/>
                  <a:gd name="T6" fmla="*/ 180 w 221"/>
                  <a:gd name="T7" fmla="*/ 27 h 244"/>
                  <a:gd name="T8" fmla="*/ 197 w 221"/>
                  <a:gd name="T9" fmla="*/ 46 h 244"/>
                  <a:gd name="T10" fmla="*/ 210 w 221"/>
                  <a:gd name="T11" fmla="*/ 69 h 244"/>
                  <a:gd name="T12" fmla="*/ 219 w 221"/>
                  <a:gd name="T13" fmla="*/ 94 h 244"/>
                  <a:gd name="T14" fmla="*/ 221 w 221"/>
                  <a:gd name="T15" fmla="*/ 122 h 244"/>
                  <a:gd name="T16" fmla="*/ 219 w 221"/>
                  <a:gd name="T17" fmla="*/ 150 h 244"/>
                  <a:gd name="T18" fmla="*/ 210 w 221"/>
                  <a:gd name="T19" fmla="*/ 175 h 244"/>
                  <a:gd name="T20" fmla="*/ 197 w 221"/>
                  <a:gd name="T21" fmla="*/ 198 h 244"/>
                  <a:gd name="T22" fmla="*/ 180 w 221"/>
                  <a:gd name="T23" fmla="*/ 217 h 244"/>
                  <a:gd name="T24" fmla="*/ 159 w 221"/>
                  <a:gd name="T25" fmla="*/ 231 h 244"/>
                  <a:gd name="T26" fmla="*/ 136 w 221"/>
                  <a:gd name="T27" fmla="*/ 241 h 244"/>
                  <a:gd name="T28" fmla="*/ 111 w 221"/>
                  <a:gd name="T29" fmla="*/ 244 h 244"/>
                  <a:gd name="T30" fmla="*/ 85 w 221"/>
                  <a:gd name="T31" fmla="*/ 241 h 244"/>
                  <a:gd name="T32" fmla="*/ 62 w 221"/>
                  <a:gd name="T33" fmla="*/ 231 h 244"/>
                  <a:gd name="T34" fmla="*/ 42 w 221"/>
                  <a:gd name="T35" fmla="*/ 217 h 244"/>
                  <a:gd name="T36" fmla="*/ 24 w 221"/>
                  <a:gd name="T37" fmla="*/ 198 h 244"/>
                  <a:gd name="T38" fmla="*/ 11 w 221"/>
                  <a:gd name="T39" fmla="*/ 175 h 244"/>
                  <a:gd name="T40" fmla="*/ 3 w 221"/>
                  <a:gd name="T41" fmla="*/ 150 h 244"/>
                  <a:gd name="T42" fmla="*/ 0 w 221"/>
                  <a:gd name="T43" fmla="*/ 122 h 244"/>
                  <a:gd name="T44" fmla="*/ 3 w 221"/>
                  <a:gd name="T45" fmla="*/ 94 h 244"/>
                  <a:gd name="T46" fmla="*/ 11 w 221"/>
                  <a:gd name="T47" fmla="*/ 69 h 244"/>
                  <a:gd name="T48" fmla="*/ 24 w 221"/>
                  <a:gd name="T49" fmla="*/ 46 h 244"/>
                  <a:gd name="T50" fmla="*/ 42 w 221"/>
                  <a:gd name="T51" fmla="*/ 27 h 244"/>
                  <a:gd name="T52" fmla="*/ 62 w 221"/>
                  <a:gd name="T53" fmla="*/ 13 h 244"/>
                  <a:gd name="T54" fmla="*/ 85 w 221"/>
                  <a:gd name="T55" fmla="*/ 3 h 244"/>
                  <a:gd name="T56" fmla="*/ 111 w 221"/>
                  <a:gd name="T5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1" h="244">
                    <a:moveTo>
                      <a:pt x="111" y="0"/>
                    </a:moveTo>
                    <a:lnTo>
                      <a:pt x="136" y="3"/>
                    </a:lnTo>
                    <a:lnTo>
                      <a:pt x="159" y="13"/>
                    </a:lnTo>
                    <a:lnTo>
                      <a:pt x="180" y="27"/>
                    </a:lnTo>
                    <a:lnTo>
                      <a:pt x="197" y="46"/>
                    </a:lnTo>
                    <a:lnTo>
                      <a:pt x="210" y="69"/>
                    </a:lnTo>
                    <a:lnTo>
                      <a:pt x="219" y="94"/>
                    </a:lnTo>
                    <a:lnTo>
                      <a:pt x="221" y="122"/>
                    </a:lnTo>
                    <a:lnTo>
                      <a:pt x="219" y="150"/>
                    </a:lnTo>
                    <a:lnTo>
                      <a:pt x="210" y="175"/>
                    </a:lnTo>
                    <a:lnTo>
                      <a:pt x="197" y="198"/>
                    </a:lnTo>
                    <a:lnTo>
                      <a:pt x="180" y="217"/>
                    </a:lnTo>
                    <a:lnTo>
                      <a:pt x="159" y="231"/>
                    </a:lnTo>
                    <a:lnTo>
                      <a:pt x="136" y="241"/>
                    </a:lnTo>
                    <a:lnTo>
                      <a:pt x="111" y="244"/>
                    </a:lnTo>
                    <a:lnTo>
                      <a:pt x="85" y="241"/>
                    </a:lnTo>
                    <a:lnTo>
                      <a:pt x="62" y="231"/>
                    </a:lnTo>
                    <a:lnTo>
                      <a:pt x="42" y="217"/>
                    </a:lnTo>
                    <a:lnTo>
                      <a:pt x="24" y="198"/>
                    </a:lnTo>
                    <a:lnTo>
                      <a:pt x="11" y="175"/>
                    </a:lnTo>
                    <a:lnTo>
                      <a:pt x="3" y="150"/>
                    </a:lnTo>
                    <a:lnTo>
                      <a:pt x="0" y="122"/>
                    </a:lnTo>
                    <a:lnTo>
                      <a:pt x="3" y="94"/>
                    </a:lnTo>
                    <a:lnTo>
                      <a:pt x="11" y="69"/>
                    </a:lnTo>
                    <a:lnTo>
                      <a:pt x="24" y="46"/>
                    </a:lnTo>
                    <a:lnTo>
                      <a:pt x="42" y="27"/>
                    </a:lnTo>
                    <a:lnTo>
                      <a:pt x="62" y="13"/>
                    </a:lnTo>
                    <a:lnTo>
                      <a:pt x="85" y="3"/>
                    </a:lnTo>
                    <a:lnTo>
                      <a:pt x="111" y="0"/>
                    </a:lnTo>
                    <a:close/>
                  </a:path>
                </a:pathLst>
              </a:custGeom>
              <a:solidFill>
                <a:srgbClr val="3B2519"/>
              </a:solidFill>
              <a:ln w="0">
                <a:solidFill>
                  <a:srgbClr val="3B2519"/>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8" name="Freeform 49"/>
              <p:cNvSpPr>
                <a:spLocks/>
              </p:cNvSpPr>
              <p:nvPr/>
            </p:nvSpPr>
            <p:spPr bwMode="auto">
              <a:xfrm>
                <a:off x="1009" y="2439"/>
                <a:ext cx="13" cy="13"/>
              </a:xfrm>
              <a:custGeom>
                <a:avLst/>
                <a:gdLst>
                  <a:gd name="T0" fmla="*/ 32 w 66"/>
                  <a:gd name="T1" fmla="*/ 0 h 66"/>
                  <a:gd name="T2" fmla="*/ 45 w 66"/>
                  <a:gd name="T3" fmla="*/ 3 h 66"/>
                  <a:gd name="T4" fmla="*/ 56 w 66"/>
                  <a:gd name="T5" fmla="*/ 10 h 66"/>
                  <a:gd name="T6" fmla="*/ 63 w 66"/>
                  <a:gd name="T7" fmla="*/ 20 h 66"/>
                  <a:gd name="T8" fmla="*/ 66 w 66"/>
                  <a:gd name="T9" fmla="*/ 34 h 66"/>
                  <a:gd name="T10" fmla="*/ 63 w 66"/>
                  <a:gd name="T11" fmla="*/ 47 h 66"/>
                  <a:gd name="T12" fmla="*/ 56 w 66"/>
                  <a:gd name="T13" fmla="*/ 56 h 66"/>
                  <a:gd name="T14" fmla="*/ 45 w 66"/>
                  <a:gd name="T15" fmla="*/ 64 h 66"/>
                  <a:gd name="T16" fmla="*/ 32 w 66"/>
                  <a:gd name="T17" fmla="*/ 66 h 66"/>
                  <a:gd name="T18" fmla="*/ 19 w 66"/>
                  <a:gd name="T19" fmla="*/ 64 h 66"/>
                  <a:gd name="T20" fmla="*/ 10 w 66"/>
                  <a:gd name="T21" fmla="*/ 56 h 66"/>
                  <a:gd name="T22" fmla="*/ 2 w 66"/>
                  <a:gd name="T23" fmla="*/ 47 h 66"/>
                  <a:gd name="T24" fmla="*/ 0 w 66"/>
                  <a:gd name="T25" fmla="*/ 34 h 66"/>
                  <a:gd name="T26" fmla="*/ 2 w 66"/>
                  <a:gd name="T27" fmla="*/ 20 h 66"/>
                  <a:gd name="T28" fmla="*/ 10 w 66"/>
                  <a:gd name="T29" fmla="*/ 10 h 66"/>
                  <a:gd name="T30" fmla="*/ 19 w 66"/>
                  <a:gd name="T31" fmla="*/ 3 h 66"/>
                  <a:gd name="T32" fmla="*/ 32 w 66"/>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66">
                    <a:moveTo>
                      <a:pt x="32" y="0"/>
                    </a:moveTo>
                    <a:lnTo>
                      <a:pt x="45" y="3"/>
                    </a:lnTo>
                    <a:lnTo>
                      <a:pt x="56" y="10"/>
                    </a:lnTo>
                    <a:lnTo>
                      <a:pt x="63" y="20"/>
                    </a:lnTo>
                    <a:lnTo>
                      <a:pt x="66" y="34"/>
                    </a:lnTo>
                    <a:lnTo>
                      <a:pt x="63" y="47"/>
                    </a:lnTo>
                    <a:lnTo>
                      <a:pt x="56" y="56"/>
                    </a:lnTo>
                    <a:lnTo>
                      <a:pt x="45" y="64"/>
                    </a:lnTo>
                    <a:lnTo>
                      <a:pt x="32" y="66"/>
                    </a:lnTo>
                    <a:lnTo>
                      <a:pt x="19" y="64"/>
                    </a:lnTo>
                    <a:lnTo>
                      <a:pt x="10" y="56"/>
                    </a:lnTo>
                    <a:lnTo>
                      <a:pt x="2" y="47"/>
                    </a:lnTo>
                    <a:lnTo>
                      <a:pt x="0" y="34"/>
                    </a:lnTo>
                    <a:lnTo>
                      <a:pt x="2" y="20"/>
                    </a:lnTo>
                    <a:lnTo>
                      <a:pt x="10" y="10"/>
                    </a:lnTo>
                    <a:lnTo>
                      <a:pt x="19" y="3"/>
                    </a:lnTo>
                    <a:lnTo>
                      <a:pt x="32"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59" name="Freeform 50"/>
              <p:cNvSpPr>
                <a:spLocks/>
              </p:cNvSpPr>
              <p:nvPr/>
            </p:nvSpPr>
            <p:spPr bwMode="auto">
              <a:xfrm>
                <a:off x="987" y="2367"/>
                <a:ext cx="73" cy="31"/>
              </a:xfrm>
              <a:custGeom>
                <a:avLst/>
                <a:gdLst>
                  <a:gd name="T0" fmla="*/ 173 w 362"/>
                  <a:gd name="T1" fmla="*/ 0 h 158"/>
                  <a:gd name="T2" fmla="*/ 209 w 362"/>
                  <a:gd name="T3" fmla="*/ 2 h 158"/>
                  <a:gd name="T4" fmla="*/ 241 w 362"/>
                  <a:gd name="T5" fmla="*/ 8 h 158"/>
                  <a:gd name="T6" fmla="*/ 268 w 362"/>
                  <a:gd name="T7" fmla="*/ 16 h 158"/>
                  <a:gd name="T8" fmla="*/ 292 w 362"/>
                  <a:gd name="T9" fmla="*/ 26 h 158"/>
                  <a:gd name="T10" fmla="*/ 311 w 362"/>
                  <a:gd name="T11" fmla="*/ 38 h 158"/>
                  <a:gd name="T12" fmla="*/ 328 w 362"/>
                  <a:gd name="T13" fmla="*/ 53 h 158"/>
                  <a:gd name="T14" fmla="*/ 341 w 362"/>
                  <a:gd name="T15" fmla="*/ 67 h 158"/>
                  <a:gd name="T16" fmla="*/ 350 w 362"/>
                  <a:gd name="T17" fmla="*/ 82 h 158"/>
                  <a:gd name="T18" fmla="*/ 357 w 362"/>
                  <a:gd name="T19" fmla="*/ 96 h 158"/>
                  <a:gd name="T20" fmla="*/ 361 w 362"/>
                  <a:gd name="T21" fmla="*/ 110 h 158"/>
                  <a:gd name="T22" fmla="*/ 362 w 362"/>
                  <a:gd name="T23" fmla="*/ 122 h 158"/>
                  <a:gd name="T24" fmla="*/ 361 w 362"/>
                  <a:gd name="T25" fmla="*/ 133 h 158"/>
                  <a:gd name="T26" fmla="*/ 357 w 362"/>
                  <a:gd name="T27" fmla="*/ 141 h 158"/>
                  <a:gd name="T28" fmla="*/ 352 w 362"/>
                  <a:gd name="T29" fmla="*/ 146 h 158"/>
                  <a:gd name="T30" fmla="*/ 341 w 362"/>
                  <a:gd name="T31" fmla="*/ 150 h 158"/>
                  <a:gd name="T32" fmla="*/ 329 w 362"/>
                  <a:gd name="T33" fmla="*/ 150 h 158"/>
                  <a:gd name="T34" fmla="*/ 316 w 362"/>
                  <a:gd name="T35" fmla="*/ 147 h 158"/>
                  <a:gd name="T36" fmla="*/ 302 w 362"/>
                  <a:gd name="T37" fmla="*/ 143 h 158"/>
                  <a:gd name="T38" fmla="*/ 285 w 362"/>
                  <a:gd name="T39" fmla="*/ 138 h 158"/>
                  <a:gd name="T40" fmla="*/ 269 w 362"/>
                  <a:gd name="T41" fmla="*/ 132 h 158"/>
                  <a:gd name="T42" fmla="*/ 249 w 362"/>
                  <a:gd name="T43" fmla="*/ 127 h 158"/>
                  <a:gd name="T44" fmla="*/ 229 w 362"/>
                  <a:gd name="T45" fmla="*/ 121 h 158"/>
                  <a:gd name="T46" fmla="*/ 206 w 362"/>
                  <a:gd name="T47" fmla="*/ 117 h 158"/>
                  <a:gd name="T48" fmla="*/ 182 w 362"/>
                  <a:gd name="T49" fmla="*/ 116 h 158"/>
                  <a:gd name="T50" fmla="*/ 155 w 362"/>
                  <a:gd name="T51" fmla="*/ 116 h 158"/>
                  <a:gd name="T52" fmla="*/ 125 w 362"/>
                  <a:gd name="T53" fmla="*/ 120 h 158"/>
                  <a:gd name="T54" fmla="*/ 94 w 362"/>
                  <a:gd name="T55" fmla="*/ 128 h 158"/>
                  <a:gd name="T56" fmla="*/ 59 w 362"/>
                  <a:gd name="T57" fmla="*/ 140 h 158"/>
                  <a:gd name="T58" fmla="*/ 22 w 362"/>
                  <a:gd name="T59" fmla="*/ 157 h 158"/>
                  <a:gd name="T60" fmla="*/ 16 w 362"/>
                  <a:gd name="T61" fmla="*/ 158 h 158"/>
                  <a:gd name="T62" fmla="*/ 11 w 362"/>
                  <a:gd name="T63" fmla="*/ 156 h 158"/>
                  <a:gd name="T64" fmla="*/ 7 w 362"/>
                  <a:gd name="T65" fmla="*/ 151 h 158"/>
                  <a:gd name="T66" fmla="*/ 2 w 362"/>
                  <a:gd name="T67" fmla="*/ 143 h 158"/>
                  <a:gd name="T68" fmla="*/ 0 w 362"/>
                  <a:gd name="T69" fmla="*/ 132 h 158"/>
                  <a:gd name="T70" fmla="*/ 0 w 362"/>
                  <a:gd name="T71" fmla="*/ 120 h 158"/>
                  <a:gd name="T72" fmla="*/ 1 w 362"/>
                  <a:gd name="T73" fmla="*/ 107 h 158"/>
                  <a:gd name="T74" fmla="*/ 4 w 362"/>
                  <a:gd name="T75" fmla="*/ 93 h 158"/>
                  <a:gd name="T76" fmla="*/ 10 w 362"/>
                  <a:gd name="T77" fmla="*/ 79 h 158"/>
                  <a:gd name="T78" fmla="*/ 19 w 362"/>
                  <a:gd name="T79" fmla="*/ 63 h 158"/>
                  <a:gd name="T80" fmla="*/ 29 w 362"/>
                  <a:gd name="T81" fmla="*/ 49 h 158"/>
                  <a:gd name="T82" fmla="*/ 44 w 362"/>
                  <a:gd name="T83" fmla="*/ 36 h 158"/>
                  <a:gd name="T84" fmla="*/ 62 w 362"/>
                  <a:gd name="T85" fmla="*/ 24 h 158"/>
                  <a:gd name="T86" fmla="*/ 84 w 362"/>
                  <a:gd name="T87" fmla="*/ 14 h 158"/>
                  <a:gd name="T88" fmla="*/ 109 w 362"/>
                  <a:gd name="T89" fmla="*/ 7 h 158"/>
                  <a:gd name="T90" fmla="*/ 138 w 362"/>
                  <a:gd name="T91" fmla="*/ 2 h 158"/>
                  <a:gd name="T92" fmla="*/ 173 w 362"/>
                  <a:gd name="T93"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2" h="158">
                    <a:moveTo>
                      <a:pt x="173" y="0"/>
                    </a:moveTo>
                    <a:lnTo>
                      <a:pt x="209" y="2"/>
                    </a:lnTo>
                    <a:lnTo>
                      <a:pt x="241" y="8"/>
                    </a:lnTo>
                    <a:lnTo>
                      <a:pt x="268" y="16"/>
                    </a:lnTo>
                    <a:lnTo>
                      <a:pt x="292" y="26"/>
                    </a:lnTo>
                    <a:lnTo>
                      <a:pt x="311" y="38"/>
                    </a:lnTo>
                    <a:lnTo>
                      <a:pt x="328" y="53"/>
                    </a:lnTo>
                    <a:lnTo>
                      <a:pt x="341" y="67"/>
                    </a:lnTo>
                    <a:lnTo>
                      <a:pt x="350" y="82"/>
                    </a:lnTo>
                    <a:lnTo>
                      <a:pt x="357" y="96"/>
                    </a:lnTo>
                    <a:lnTo>
                      <a:pt x="361" y="110"/>
                    </a:lnTo>
                    <a:lnTo>
                      <a:pt x="362" y="122"/>
                    </a:lnTo>
                    <a:lnTo>
                      <a:pt x="361" y="133"/>
                    </a:lnTo>
                    <a:lnTo>
                      <a:pt x="357" y="141"/>
                    </a:lnTo>
                    <a:lnTo>
                      <a:pt x="352" y="146"/>
                    </a:lnTo>
                    <a:lnTo>
                      <a:pt x="341" y="150"/>
                    </a:lnTo>
                    <a:lnTo>
                      <a:pt x="329" y="150"/>
                    </a:lnTo>
                    <a:lnTo>
                      <a:pt x="316" y="147"/>
                    </a:lnTo>
                    <a:lnTo>
                      <a:pt x="302" y="143"/>
                    </a:lnTo>
                    <a:lnTo>
                      <a:pt x="285" y="138"/>
                    </a:lnTo>
                    <a:lnTo>
                      <a:pt x="269" y="132"/>
                    </a:lnTo>
                    <a:lnTo>
                      <a:pt x="249" y="127"/>
                    </a:lnTo>
                    <a:lnTo>
                      <a:pt x="229" y="121"/>
                    </a:lnTo>
                    <a:lnTo>
                      <a:pt x="206" y="117"/>
                    </a:lnTo>
                    <a:lnTo>
                      <a:pt x="182" y="116"/>
                    </a:lnTo>
                    <a:lnTo>
                      <a:pt x="155" y="116"/>
                    </a:lnTo>
                    <a:lnTo>
                      <a:pt x="125" y="120"/>
                    </a:lnTo>
                    <a:lnTo>
                      <a:pt x="94" y="128"/>
                    </a:lnTo>
                    <a:lnTo>
                      <a:pt x="59" y="140"/>
                    </a:lnTo>
                    <a:lnTo>
                      <a:pt x="22" y="157"/>
                    </a:lnTo>
                    <a:lnTo>
                      <a:pt x="16" y="158"/>
                    </a:lnTo>
                    <a:lnTo>
                      <a:pt x="11" y="156"/>
                    </a:lnTo>
                    <a:lnTo>
                      <a:pt x="7" y="151"/>
                    </a:lnTo>
                    <a:lnTo>
                      <a:pt x="2" y="143"/>
                    </a:lnTo>
                    <a:lnTo>
                      <a:pt x="0" y="132"/>
                    </a:lnTo>
                    <a:lnTo>
                      <a:pt x="0" y="120"/>
                    </a:lnTo>
                    <a:lnTo>
                      <a:pt x="1" y="107"/>
                    </a:lnTo>
                    <a:lnTo>
                      <a:pt x="4" y="93"/>
                    </a:lnTo>
                    <a:lnTo>
                      <a:pt x="10" y="79"/>
                    </a:lnTo>
                    <a:lnTo>
                      <a:pt x="19" y="63"/>
                    </a:lnTo>
                    <a:lnTo>
                      <a:pt x="29" y="49"/>
                    </a:lnTo>
                    <a:lnTo>
                      <a:pt x="44" y="36"/>
                    </a:lnTo>
                    <a:lnTo>
                      <a:pt x="62" y="24"/>
                    </a:lnTo>
                    <a:lnTo>
                      <a:pt x="84" y="14"/>
                    </a:lnTo>
                    <a:lnTo>
                      <a:pt x="109" y="7"/>
                    </a:lnTo>
                    <a:lnTo>
                      <a:pt x="138" y="2"/>
                    </a:lnTo>
                    <a:lnTo>
                      <a:pt x="173" y="0"/>
                    </a:lnTo>
                    <a:close/>
                  </a:path>
                </a:pathLst>
              </a:custGeom>
              <a:solidFill>
                <a:srgbClr val="51362A"/>
              </a:solidFill>
              <a:ln w="0">
                <a:solidFill>
                  <a:srgbClr val="51362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0" name="Freeform 51"/>
              <p:cNvSpPr>
                <a:spLocks/>
              </p:cNvSpPr>
              <p:nvPr/>
            </p:nvSpPr>
            <p:spPr bwMode="auto">
              <a:xfrm>
                <a:off x="887" y="2531"/>
                <a:ext cx="70" cy="25"/>
              </a:xfrm>
              <a:custGeom>
                <a:avLst/>
                <a:gdLst>
                  <a:gd name="T0" fmla="*/ 5 w 351"/>
                  <a:gd name="T1" fmla="*/ 0 h 125"/>
                  <a:gd name="T2" fmla="*/ 12 w 351"/>
                  <a:gd name="T3" fmla="*/ 0 h 125"/>
                  <a:gd name="T4" fmla="*/ 21 w 351"/>
                  <a:gd name="T5" fmla="*/ 3 h 125"/>
                  <a:gd name="T6" fmla="*/ 32 w 351"/>
                  <a:gd name="T7" fmla="*/ 9 h 125"/>
                  <a:gd name="T8" fmla="*/ 46 w 351"/>
                  <a:gd name="T9" fmla="*/ 16 h 125"/>
                  <a:gd name="T10" fmla="*/ 63 w 351"/>
                  <a:gd name="T11" fmla="*/ 25 h 125"/>
                  <a:gd name="T12" fmla="*/ 81 w 351"/>
                  <a:gd name="T13" fmla="*/ 32 h 125"/>
                  <a:gd name="T14" fmla="*/ 102 w 351"/>
                  <a:gd name="T15" fmla="*/ 40 h 125"/>
                  <a:gd name="T16" fmla="*/ 125 w 351"/>
                  <a:gd name="T17" fmla="*/ 47 h 125"/>
                  <a:gd name="T18" fmla="*/ 149 w 351"/>
                  <a:gd name="T19" fmla="*/ 51 h 125"/>
                  <a:gd name="T20" fmla="*/ 176 w 351"/>
                  <a:gd name="T21" fmla="*/ 52 h 125"/>
                  <a:gd name="T22" fmla="*/ 202 w 351"/>
                  <a:gd name="T23" fmla="*/ 51 h 125"/>
                  <a:gd name="T24" fmla="*/ 226 w 351"/>
                  <a:gd name="T25" fmla="*/ 47 h 125"/>
                  <a:gd name="T26" fmla="*/ 249 w 351"/>
                  <a:gd name="T27" fmla="*/ 40 h 125"/>
                  <a:gd name="T28" fmla="*/ 269 w 351"/>
                  <a:gd name="T29" fmla="*/ 32 h 125"/>
                  <a:gd name="T30" fmla="*/ 288 w 351"/>
                  <a:gd name="T31" fmla="*/ 25 h 125"/>
                  <a:gd name="T32" fmla="*/ 304 w 351"/>
                  <a:gd name="T33" fmla="*/ 16 h 125"/>
                  <a:gd name="T34" fmla="*/ 318 w 351"/>
                  <a:gd name="T35" fmla="*/ 9 h 125"/>
                  <a:gd name="T36" fmla="*/ 329 w 351"/>
                  <a:gd name="T37" fmla="*/ 3 h 125"/>
                  <a:gd name="T38" fmla="*/ 339 w 351"/>
                  <a:gd name="T39" fmla="*/ 0 h 125"/>
                  <a:gd name="T40" fmla="*/ 346 w 351"/>
                  <a:gd name="T41" fmla="*/ 0 h 125"/>
                  <a:gd name="T42" fmla="*/ 350 w 351"/>
                  <a:gd name="T43" fmla="*/ 3 h 125"/>
                  <a:gd name="T44" fmla="*/ 351 w 351"/>
                  <a:gd name="T45" fmla="*/ 11 h 125"/>
                  <a:gd name="T46" fmla="*/ 350 w 351"/>
                  <a:gd name="T47" fmla="*/ 20 h 125"/>
                  <a:gd name="T48" fmla="*/ 348 w 351"/>
                  <a:gd name="T49" fmla="*/ 32 h 125"/>
                  <a:gd name="T50" fmla="*/ 343 w 351"/>
                  <a:gd name="T51" fmla="*/ 44 h 125"/>
                  <a:gd name="T52" fmla="*/ 337 w 351"/>
                  <a:gd name="T53" fmla="*/ 57 h 125"/>
                  <a:gd name="T54" fmla="*/ 328 w 351"/>
                  <a:gd name="T55" fmla="*/ 70 h 125"/>
                  <a:gd name="T56" fmla="*/ 317 w 351"/>
                  <a:gd name="T57" fmla="*/ 82 h 125"/>
                  <a:gd name="T58" fmla="*/ 302 w 351"/>
                  <a:gd name="T59" fmla="*/ 93 h 125"/>
                  <a:gd name="T60" fmla="*/ 285 w 351"/>
                  <a:gd name="T61" fmla="*/ 104 h 125"/>
                  <a:gd name="T62" fmla="*/ 264 w 351"/>
                  <a:gd name="T63" fmla="*/ 113 h 125"/>
                  <a:gd name="T64" fmla="*/ 238 w 351"/>
                  <a:gd name="T65" fmla="*/ 120 h 125"/>
                  <a:gd name="T66" fmla="*/ 210 w 351"/>
                  <a:gd name="T67" fmla="*/ 124 h 125"/>
                  <a:gd name="T68" fmla="*/ 176 w 351"/>
                  <a:gd name="T69" fmla="*/ 125 h 125"/>
                  <a:gd name="T70" fmla="*/ 142 w 351"/>
                  <a:gd name="T71" fmla="*/ 124 h 125"/>
                  <a:gd name="T72" fmla="*/ 113 w 351"/>
                  <a:gd name="T73" fmla="*/ 120 h 125"/>
                  <a:gd name="T74" fmla="*/ 88 w 351"/>
                  <a:gd name="T75" fmla="*/ 113 h 125"/>
                  <a:gd name="T76" fmla="*/ 66 w 351"/>
                  <a:gd name="T77" fmla="*/ 104 h 125"/>
                  <a:gd name="T78" fmla="*/ 49 w 351"/>
                  <a:gd name="T79" fmla="*/ 93 h 125"/>
                  <a:gd name="T80" fmla="*/ 33 w 351"/>
                  <a:gd name="T81" fmla="*/ 82 h 125"/>
                  <a:gd name="T82" fmla="*/ 22 w 351"/>
                  <a:gd name="T83" fmla="*/ 70 h 125"/>
                  <a:gd name="T84" fmla="*/ 14 w 351"/>
                  <a:gd name="T85" fmla="*/ 57 h 125"/>
                  <a:gd name="T86" fmla="*/ 7 w 351"/>
                  <a:gd name="T87" fmla="*/ 44 h 125"/>
                  <a:gd name="T88" fmla="*/ 3 w 351"/>
                  <a:gd name="T89" fmla="*/ 32 h 125"/>
                  <a:gd name="T90" fmla="*/ 1 w 351"/>
                  <a:gd name="T91" fmla="*/ 20 h 125"/>
                  <a:gd name="T92" fmla="*/ 0 w 351"/>
                  <a:gd name="T93" fmla="*/ 11 h 125"/>
                  <a:gd name="T94" fmla="*/ 2 w 351"/>
                  <a:gd name="T95" fmla="*/ 3 h 125"/>
                  <a:gd name="T96" fmla="*/ 5 w 351"/>
                  <a:gd name="T9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1" h="125">
                    <a:moveTo>
                      <a:pt x="5" y="0"/>
                    </a:moveTo>
                    <a:lnTo>
                      <a:pt x="12" y="0"/>
                    </a:lnTo>
                    <a:lnTo>
                      <a:pt x="21" y="3"/>
                    </a:lnTo>
                    <a:lnTo>
                      <a:pt x="32" y="9"/>
                    </a:lnTo>
                    <a:lnTo>
                      <a:pt x="46" y="16"/>
                    </a:lnTo>
                    <a:lnTo>
                      <a:pt x="63" y="25"/>
                    </a:lnTo>
                    <a:lnTo>
                      <a:pt x="81" y="32"/>
                    </a:lnTo>
                    <a:lnTo>
                      <a:pt x="102" y="40"/>
                    </a:lnTo>
                    <a:lnTo>
                      <a:pt x="125" y="47"/>
                    </a:lnTo>
                    <a:lnTo>
                      <a:pt x="149" y="51"/>
                    </a:lnTo>
                    <a:lnTo>
                      <a:pt x="176" y="52"/>
                    </a:lnTo>
                    <a:lnTo>
                      <a:pt x="202" y="51"/>
                    </a:lnTo>
                    <a:lnTo>
                      <a:pt x="226" y="47"/>
                    </a:lnTo>
                    <a:lnTo>
                      <a:pt x="249" y="40"/>
                    </a:lnTo>
                    <a:lnTo>
                      <a:pt x="269" y="32"/>
                    </a:lnTo>
                    <a:lnTo>
                      <a:pt x="288" y="25"/>
                    </a:lnTo>
                    <a:lnTo>
                      <a:pt x="304" y="16"/>
                    </a:lnTo>
                    <a:lnTo>
                      <a:pt x="318" y="9"/>
                    </a:lnTo>
                    <a:lnTo>
                      <a:pt x="329" y="3"/>
                    </a:lnTo>
                    <a:lnTo>
                      <a:pt x="339" y="0"/>
                    </a:lnTo>
                    <a:lnTo>
                      <a:pt x="346" y="0"/>
                    </a:lnTo>
                    <a:lnTo>
                      <a:pt x="350" y="3"/>
                    </a:lnTo>
                    <a:lnTo>
                      <a:pt x="351" y="11"/>
                    </a:lnTo>
                    <a:lnTo>
                      <a:pt x="350" y="20"/>
                    </a:lnTo>
                    <a:lnTo>
                      <a:pt x="348" y="32"/>
                    </a:lnTo>
                    <a:lnTo>
                      <a:pt x="343" y="44"/>
                    </a:lnTo>
                    <a:lnTo>
                      <a:pt x="337" y="57"/>
                    </a:lnTo>
                    <a:lnTo>
                      <a:pt x="328" y="70"/>
                    </a:lnTo>
                    <a:lnTo>
                      <a:pt x="317" y="82"/>
                    </a:lnTo>
                    <a:lnTo>
                      <a:pt x="302" y="93"/>
                    </a:lnTo>
                    <a:lnTo>
                      <a:pt x="285" y="104"/>
                    </a:lnTo>
                    <a:lnTo>
                      <a:pt x="264" y="113"/>
                    </a:lnTo>
                    <a:lnTo>
                      <a:pt x="238" y="120"/>
                    </a:lnTo>
                    <a:lnTo>
                      <a:pt x="210" y="124"/>
                    </a:lnTo>
                    <a:lnTo>
                      <a:pt x="176" y="125"/>
                    </a:lnTo>
                    <a:lnTo>
                      <a:pt x="142" y="124"/>
                    </a:lnTo>
                    <a:lnTo>
                      <a:pt x="113" y="120"/>
                    </a:lnTo>
                    <a:lnTo>
                      <a:pt x="88" y="113"/>
                    </a:lnTo>
                    <a:lnTo>
                      <a:pt x="66" y="104"/>
                    </a:lnTo>
                    <a:lnTo>
                      <a:pt x="49" y="93"/>
                    </a:lnTo>
                    <a:lnTo>
                      <a:pt x="33" y="82"/>
                    </a:lnTo>
                    <a:lnTo>
                      <a:pt x="22" y="70"/>
                    </a:lnTo>
                    <a:lnTo>
                      <a:pt x="14" y="57"/>
                    </a:lnTo>
                    <a:lnTo>
                      <a:pt x="7" y="44"/>
                    </a:lnTo>
                    <a:lnTo>
                      <a:pt x="3" y="32"/>
                    </a:lnTo>
                    <a:lnTo>
                      <a:pt x="1" y="20"/>
                    </a:lnTo>
                    <a:lnTo>
                      <a:pt x="0" y="11"/>
                    </a:lnTo>
                    <a:lnTo>
                      <a:pt x="2" y="3"/>
                    </a:lnTo>
                    <a:lnTo>
                      <a:pt x="5"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1" name="Freeform 52"/>
              <p:cNvSpPr>
                <a:spLocks/>
              </p:cNvSpPr>
              <p:nvPr/>
            </p:nvSpPr>
            <p:spPr bwMode="auto">
              <a:xfrm>
                <a:off x="910" y="2611"/>
                <a:ext cx="24" cy="9"/>
              </a:xfrm>
              <a:custGeom>
                <a:avLst/>
                <a:gdLst>
                  <a:gd name="T0" fmla="*/ 1 w 121"/>
                  <a:gd name="T1" fmla="*/ 0 h 44"/>
                  <a:gd name="T2" fmla="*/ 5 w 121"/>
                  <a:gd name="T3" fmla="*/ 1 h 44"/>
                  <a:gd name="T4" fmla="*/ 12 w 121"/>
                  <a:gd name="T5" fmla="*/ 4 h 44"/>
                  <a:gd name="T6" fmla="*/ 21 w 121"/>
                  <a:gd name="T7" fmla="*/ 9 h 44"/>
                  <a:gd name="T8" fmla="*/ 31 w 121"/>
                  <a:gd name="T9" fmla="*/ 13 h 44"/>
                  <a:gd name="T10" fmla="*/ 46 w 121"/>
                  <a:gd name="T11" fmla="*/ 17 h 44"/>
                  <a:gd name="T12" fmla="*/ 61 w 121"/>
                  <a:gd name="T13" fmla="*/ 19 h 44"/>
                  <a:gd name="T14" fmla="*/ 76 w 121"/>
                  <a:gd name="T15" fmla="*/ 17 h 44"/>
                  <a:gd name="T16" fmla="*/ 89 w 121"/>
                  <a:gd name="T17" fmla="*/ 13 h 44"/>
                  <a:gd name="T18" fmla="*/ 100 w 121"/>
                  <a:gd name="T19" fmla="*/ 9 h 44"/>
                  <a:gd name="T20" fmla="*/ 109 w 121"/>
                  <a:gd name="T21" fmla="*/ 4 h 44"/>
                  <a:gd name="T22" fmla="*/ 115 w 121"/>
                  <a:gd name="T23" fmla="*/ 1 h 44"/>
                  <a:gd name="T24" fmla="*/ 120 w 121"/>
                  <a:gd name="T25" fmla="*/ 0 h 44"/>
                  <a:gd name="T26" fmla="*/ 121 w 121"/>
                  <a:gd name="T27" fmla="*/ 4 h 44"/>
                  <a:gd name="T28" fmla="*/ 121 w 121"/>
                  <a:gd name="T29" fmla="*/ 10 h 44"/>
                  <a:gd name="T30" fmla="*/ 117 w 121"/>
                  <a:gd name="T31" fmla="*/ 18 h 44"/>
                  <a:gd name="T32" fmla="*/ 113 w 121"/>
                  <a:gd name="T33" fmla="*/ 25 h 44"/>
                  <a:gd name="T34" fmla="*/ 105 w 121"/>
                  <a:gd name="T35" fmla="*/ 33 h 44"/>
                  <a:gd name="T36" fmla="*/ 95 w 121"/>
                  <a:gd name="T37" fmla="*/ 39 h 44"/>
                  <a:gd name="T38" fmla="*/ 79 w 121"/>
                  <a:gd name="T39" fmla="*/ 43 h 44"/>
                  <a:gd name="T40" fmla="*/ 61 w 121"/>
                  <a:gd name="T41" fmla="*/ 44 h 44"/>
                  <a:gd name="T42" fmla="*/ 41 w 121"/>
                  <a:gd name="T43" fmla="*/ 43 h 44"/>
                  <a:gd name="T44" fmla="*/ 27 w 121"/>
                  <a:gd name="T45" fmla="*/ 39 h 44"/>
                  <a:gd name="T46" fmla="*/ 15 w 121"/>
                  <a:gd name="T47" fmla="*/ 33 h 44"/>
                  <a:gd name="T48" fmla="*/ 8 w 121"/>
                  <a:gd name="T49" fmla="*/ 25 h 44"/>
                  <a:gd name="T50" fmla="*/ 3 w 121"/>
                  <a:gd name="T51" fmla="*/ 18 h 44"/>
                  <a:gd name="T52" fmla="*/ 1 w 121"/>
                  <a:gd name="T53" fmla="*/ 10 h 44"/>
                  <a:gd name="T54" fmla="*/ 0 w 121"/>
                  <a:gd name="T55" fmla="*/ 4 h 44"/>
                  <a:gd name="T56" fmla="*/ 1 w 121"/>
                  <a:gd name="T5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4">
                    <a:moveTo>
                      <a:pt x="1" y="0"/>
                    </a:moveTo>
                    <a:lnTo>
                      <a:pt x="5" y="1"/>
                    </a:lnTo>
                    <a:lnTo>
                      <a:pt x="12" y="4"/>
                    </a:lnTo>
                    <a:lnTo>
                      <a:pt x="21" y="9"/>
                    </a:lnTo>
                    <a:lnTo>
                      <a:pt x="31" y="13"/>
                    </a:lnTo>
                    <a:lnTo>
                      <a:pt x="46" y="17"/>
                    </a:lnTo>
                    <a:lnTo>
                      <a:pt x="61" y="19"/>
                    </a:lnTo>
                    <a:lnTo>
                      <a:pt x="76" y="17"/>
                    </a:lnTo>
                    <a:lnTo>
                      <a:pt x="89" y="13"/>
                    </a:lnTo>
                    <a:lnTo>
                      <a:pt x="100" y="9"/>
                    </a:lnTo>
                    <a:lnTo>
                      <a:pt x="109" y="4"/>
                    </a:lnTo>
                    <a:lnTo>
                      <a:pt x="115" y="1"/>
                    </a:lnTo>
                    <a:lnTo>
                      <a:pt x="120" y="0"/>
                    </a:lnTo>
                    <a:lnTo>
                      <a:pt x="121" y="4"/>
                    </a:lnTo>
                    <a:lnTo>
                      <a:pt x="121" y="10"/>
                    </a:lnTo>
                    <a:lnTo>
                      <a:pt x="117" y="18"/>
                    </a:lnTo>
                    <a:lnTo>
                      <a:pt x="113" y="25"/>
                    </a:lnTo>
                    <a:lnTo>
                      <a:pt x="105" y="33"/>
                    </a:lnTo>
                    <a:lnTo>
                      <a:pt x="95" y="39"/>
                    </a:lnTo>
                    <a:lnTo>
                      <a:pt x="79" y="43"/>
                    </a:lnTo>
                    <a:lnTo>
                      <a:pt x="61" y="44"/>
                    </a:lnTo>
                    <a:lnTo>
                      <a:pt x="41" y="43"/>
                    </a:lnTo>
                    <a:lnTo>
                      <a:pt x="27" y="39"/>
                    </a:lnTo>
                    <a:lnTo>
                      <a:pt x="15" y="33"/>
                    </a:lnTo>
                    <a:lnTo>
                      <a:pt x="8" y="25"/>
                    </a:lnTo>
                    <a:lnTo>
                      <a:pt x="3" y="18"/>
                    </a:lnTo>
                    <a:lnTo>
                      <a:pt x="1" y="10"/>
                    </a:lnTo>
                    <a:lnTo>
                      <a:pt x="0" y="4"/>
                    </a:lnTo>
                    <a:lnTo>
                      <a:pt x="1" y="0"/>
                    </a:lnTo>
                    <a:close/>
                  </a:path>
                </a:pathLst>
              </a:custGeom>
              <a:solidFill>
                <a:srgbClr val="FCBC85"/>
              </a:solidFill>
              <a:ln w="0">
                <a:solidFill>
                  <a:srgbClr val="FCBC85"/>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2" name="Freeform 53"/>
              <p:cNvSpPr>
                <a:spLocks/>
              </p:cNvSpPr>
              <p:nvPr/>
            </p:nvSpPr>
            <p:spPr bwMode="auto">
              <a:xfrm>
                <a:off x="867" y="2583"/>
                <a:ext cx="111" cy="19"/>
              </a:xfrm>
              <a:custGeom>
                <a:avLst/>
                <a:gdLst>
                  <a:gd name="T0" fmla="*/ 554 w 556"/>
                  <a:gd name="T1" fmla="*/ 0 h 92"/>
                  <a:gd name="T2" fmla="*/ 556 w 556"/>
                  <a:gd name="T3" fmla="*/ 3 h 92"/>
                  <a:gd name="T4" fmla="*/ 555 w 556"/>
                  <a:gd name="T5" fmla="*/ 8 h 92"/>
                  <a:gd name="T6" fmla="*/ 553 w 556"/>
                  <a:gd name="T7" fmla="*/ 13 h 92"/>
                  <a:gd name="T8" fmla="*/ 549 w 556"/>
                  <a:gd name="T9" fmla="*/ 21 h 92"/>
                  <a:gd name="T10" fmla="*/ 541 w 556"/>
                  <a:gd name="T11" fmla="*/ 28 h 92"/>
                  <a:gd name="T12" fmla="*/ 531 w 556"/>
                  <a:gd name="T13" fmla="*/ 37 h 92"/>
                  <a:gd name="T14" fmla="*/ 519 w 556"/>
                  <a:gd name="T15" fmla="*/ 46 h 92"/>
                  <a:gd name="T16" fmla="*/ 503 w 556"/>
                  <a:gd name="T17" fmla="*/ 53 h 92"/>
                  <a:gd name="T18" fmla="*/ 483 w 556"/>
                  <a:gd name="T19" fmla="*/ 62 h 92"/>
                  <a:gd name="T20" fmla="*/ 461 w 556"/>
                  <a:gd name="T21" fmla="*/ 70 h 92"/>
                  <a:gd name="T22" fmla="*/ 433 w 556"/>
                  <a:gd name="T23" fmla="*/ 77 h 92"/>
                  <a:gd name="T24" fmla="*/ 402 w 556"/>
                  <a:gd name="T25" fmla="*/ 83 h 92"/>
                  <a:gd name="T26" fmla="*/ 366 w 556"/>
                  <a:gd name="T27" fmla="*/ 87 h 92"/>
                  <a:gd name="T28" fmla="*/ 325 w 556"/>
                  <a:gd name="T29" fmla="*/ 90 h 92"/>
                  <a:gd name="T30" fmla="*/ 279 w 556"/>
                  <a:gd name="T31" fmla="*/ 92 h 92"/>
                  <a:gd name="T32" fmla="*/ 232 w 556"/>
                  <a:gd name="T33" fmla="*/ 90 h 92"/>
                  <a:gd name="T34" fmla="*/ 191 w 556"/>
                  <a:gd name="T35" fmla="*/ 87 h 92"/>
                  <a:gd name="T36" fmla="*/ 155 w 556"/>
                  <a:gd name="T37" fmla="*/ 83 h 92"/>
                  <a:gd name="T38" fmla="*/ 123 w 556"/>
                  <a:gd name="T39" fmla="*/ 77 h 92"/>
                  <a:gd name="T40" fmla="*/ 96 w 556"/>
                  <a:gd name="T41" fmla="*/ 70 h 92"/>
                  <a:gd name="T42" fmla="*/ 73 w 556"/>
                  <a:gd name="T43" fmla="*/ 62 h 92"/>
                  <a:gd name="T44" fmla="*/ 54 w 556"/>
                  <a:gd name="T45" fmla="*/ 53 h 92"/>
                  <a:gd name="T46" fmla="*/ 38 w 556"/>
                  <a:gd name="T47" fmla="*/ 46 h 92"/>
                  <a:gd name="T48" fmla="*/ 25 w 556"/>
                  <a:gd name="T49" fmla="*/ 37 h 92"/>
                  <a:gd name="T50" fmla="*/ 16 w 556"/>
                  <a:gd name="T51" fmla="*/ 28 h 92"/>
                  <a:gd name="T52" fmla="*/ 8 w 556"/>
                  <a:gd name="T53" fmla="*/ 21 h 92"/>
                  <a:gd name="T54" fmla="*/ 4 w 556"/>
                  <a:gd name="T55" fmla="*/ 13 h 92"/>
                  <a:gd name="T56" fmla="*/ 1 w 556"/>
                  <a:gd name="T57" fmla="*/ 8 h 92"/>
                  <a:gd name="T58" fmla="*/ 0 w 556"/>
                  <a:gd name="T59" fmla="*/ 3 h 92"/>
                  <a:gd name="T60" fmla="*/ 2 w 556"/>
                  <a:gd name="T61" fmla="*/ 0 h 92"/>
                  <a:gd name="T62" fmla="*/ 9 w 556"/>
                  <a:gd name="T63" fmla="*/ 1 h 92"/>
                  <a:gd name="T64" fmla="*/ 19 w 556"/>
                  <a:gd name="T65" fmla="*/ 3 h 92"/>
                  <a:gd name="T66" fmla="*/ 34 w 556"/>
                  <a:gd name="T67" fmla="*/ 9 h 92"/>
                  <a:gd name="T68" fmla="*/ 53 w 556"/>
                  <a:gd name="T69" fmla="*/ 15 h 92"/>
                  <a:gd name="T70" fmla="*/ 74 w 556"/>
                  <a:gd name="T71" fmla="*/ 23 h 92"/>
                  <a:gd name="T72" fmla="*/ 100 w 556"/>
                  <a:gd name="T73" fmla="*/ 31 h 92"/>
                  <a:gd name="T74" fmla="*/ 129 w 556"/>
                  <a:gd name="T75" fmla="*/ 38 h 92"/>
                  <a:gd name="T76" fmla="*/ 161 w 556"/>
                  <a:gd name="T77" fmla="*/ 45 h 92"/>
                  <a:gd name="T78" fmla="*/ 197 w 556"/>
                  <a:gd name="T79" fmla="*/ 50 h 92"/>
                  <a:gd name="T80" fmla="*/ 236 w 556"/>
                  <a:gd name="T81" fmla="*/ 55 h 92"/>
                  <a:gd name="T82" fmla="*/ 279 w 556"/>
                  <a:gd name="T83" fmla="*/ 56 h 92"/>
                  <a:gd name="T84" fmla="*/ 320 w 556"/>
                  <a:gd name="T85" fmla="*/ 55 h 92"/>
                  <a:gd name="T86" fmla="*/ 359 w 556"/>
                  <a:gd name="T87" fmla="*/ 50 h 92"/>
                  <a:gd name="T88" fmla="*/ 395 w 556"/>
                  <a:gd name="T89" fmla="*/ 45 h 92"/>
                  <a:gd name="T90" fmla="*/ 428 w 556"/>
                  <a:gd name="T91" fmla="*/ 38 h 92"/>
                  <a:gd name="T92" fmla="*/ 457 w 556"/>
                  <a:gd name="T93" fmla="*/ 31 h 92"/>
                  <a:gd name="T94" fmla="*/ 482 w 556"/>
                  <a:gd name="T95" fmla="*/ 23 h 92"/>
                  <a:gd name="T96" fmla="*/ 505 w 556"/>
                  <a:gd name="T97" fmla="*/ 15 h 92"/>
                  <a:gd name="T98" fmla="*/ 523 w 556"/>
                  <a:gd name="T99" fmla="*/ 9 h 92"/>
                  <a:gd name="T100" fmla="*/ 538 w 556"/>
                  <a:gd name="T101" fmla="*/ 3 h 92"/>
                  <a:gd name="T102" fmla="*/ 548 w 556"/>
                  <a:gd name="T103" fmla="*/ 1 h 92"/>
                  <a:gd name="T104" fmla="*/ 554 w 556"/>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92">
                    <a:moveTo>
                      <a:pt x="554" y="0"/>
                    </a:moveTo>
                    <a:lnTo>
                      <a:pt x="556" y="3"/>
                    </a:lnTo>
                    <a:lnTo>
                      <a:pt x="555" y="8"/>
                    </a:lnTo>
                    <a:lnTo>
                      <a:pt x="553" y="13"/>
                    </a:lnTo>
                    <a:lnTo>
                      <a:pt x="549" y="21"/>
                    </a:lnTo>
                    <a:lnTo>
                      <a:pt x="541" y="28"/>
                    </a:lnTo>
                    <a:lnTo>
                      <a:pt x="531" y="37"/>
                    </a:lnTo>
                    <a:lnTo>
                      <a:pt x="519" y="46"/>
                    </a:lnTo>
                    <a:lnTo>
                      <a:pt x="503" y="53"/>
                    </a:lnTo>
                    <a:lnTo>
                      <a:pt x="483" y="62"/>
                    </a:lnTo>
                    <a:lnTo>
                      <a:pt x="461" y="70"/>
                    </a:lnTo>
                    <a:lnTo>
                      <a:pt x="433" y="77"/>
                    </a:lnTo>
                    <a:lnTo>
                      <a:pt x="402" y="83"/>
                    </a:lnTo>
                    <a:lnTo>
                      <a:pt x="366" y="87"/>
                    </a:lnTo>
                    <a:lnTo>
                      <a:pt x="325" y="90"/>
                    </a:lnTo>
                    <a:lnTo>
                      <a:pt x="279" y="92"/>
                    </a:lnTo>
                    <a:lnTo>
                      <a:pt x="232" y="90"/>
                    </a:lnTo>
                    <a:lnTo>
                      <a:pt x="191" y="87"/>
                    </a:lnTo>
                    <a:lnTo>
                      <a:pt x="155" y="83"/>
                    </a:lnTo>
                    <a:lnTo>
                      <a:pt x="123" y="77"/>
                    </a:lnTo>
                    <a:lnTo>
                      <a:pt x="96" y="70"/>
                    </a:lnTo>
                    <a:lnTo>
                      <a:pt x="73" y="62"/>
                    </a:lnTo>
                    <a:lnTo>
                      <a:pt x="54" y="53"/>
                    </a:lnTo>
                    <a:lnTo>
                      <a:pt x="38" y="46"/>
                    </a:lnTo>
                    <a:lnTo>
                      <a:pt x="25" y="37"/>
                    </a:lnTo>
                    <a:lnTo>
                      <a:pt x="16" y="28"/>
                    </a:lnTo>
                    <a:lnTo>
                      <a:pt x="8" y="21"/>
                    </a:lnTo>
                    <a:lnTo>
                      <a:pt x="4" y="13"/>
                    </a:lnTo>
                    <a:lnTo>
                      <a:pt x="1" y="8"/>
                    </a:lnTo>
                    <a:lnTo>
                      <a:pt x="0" y="3"/>
                    </a:lnTo>
                    <a:lnTo>
                      <a:pt x="2" y="0"/>
                    </a:lnTo>
                    <a:lnTo>
                      <a:pt x="9" y="1"/>
                    </a:lnTo>
                    <a:lnTo>
                      <a:pt x="19" y="3"/>
                    </a:lnTo>
                    <a:lnTo>
                      <a:pt x="34" y="9"/>
                    </a:lnTo>
                    <a:lnTo>
                      <a:pt x="53" y="15"/>
                    </a:lnTo>
                    <a:lnTo>
                      <a:pt x="74" y="23"/>
                    </a:lnTo>
                    <a:lnTo>
                      <a:pt x="100" y="31"/>
                    </a:lnTo>
                    <a:lnTo>
                      <a:pt x="129" y="38"/>
                    </a:lnTo>
                    <a:lnTo>
                      <a:pt x="161" y="45"/>
                    </a:lnTo>
                    <a:lnTo>
                      <a:pt x="197" y="50"/>
                    </a:lnTo>
                    <a:lnTo>
                      <a:pt x="236" y="55"/>
                    </a:lnTo>
                    <a:lnTo>
                      <a:pt x="279" y="56"/>
                    </a:lnTo>
                    <a:lnTo>
                      <a:pt x="320" y="55"/>
                    </a:lnTo>
                    <a:lnTo>
                      <a:pt x="359" y="50"/>
                    </a:lnTo>
                    <a:lnTo>
                      <a:pt x="395" y="45"/>
                    </a:lnTo>
                    <a:lnTo>
                      <a:pt x="428" y="38"/>
                    </a:lnTo>
                    <a:lnTo>
                      <a:pt x="457" y="31"/>
                    </a:lnTo>
                    <a:lnTo>
                      <a:pt x="482" y="23"/>
                    </a:lnTo>
                    <a:lnTo>
                      <a:pt x="505" y="15"/>
                    </a:lnTo>
                    <a:lnTo>
                      <a:pt x="523" y="9"/>
                    </a:lnTo>
                    <a:lnTo>
                      <a:pt x="538" y="3"/>
                    </a:lnTo>
                    <a:lnTo>
                      <a:pt x="548" y="1"/>
                    </a:lnTo>
                    <a:lnTo>
                      <a:pt x="554" y="0"/>
                    </a:lnTo>
                    <a:close/>
                  </a:path>
                </a:pathLst>
              </a:custGeom>
              <a:solidFill>
                <a:srgbClr val="F7945E"/>
              </a:solidFill>
              <a:ln w="0">
                <a:solidFill>
                  <a:srgbClr val="F7945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3" name="Freeform 54"/>
              <p:cNvSpPr>
                <a:spLocks/>
              </p:cNvSpPr>
              <p:nvPr/>
            </p:nvSpPr>
            <p:spPr bwMode="auto">
              <a:xfrm>
                <a:off x="666" y="2701"/>
                <a:ext cx="256" cy="133"/>
              </a:xfrm>
              <a:custGeom>
                <a:avLst/>
                <a:gdLst>
                  <a:gd name="T0" fmla="*/ 1283 w 1283"/>
                  <a:gd name="T1" fmla="*/ 0 h 665"/>
                  <a:gd name="T2" fmla="*/ 1283 w 1283"/>
                  <a:gd name="T3" fmla="*/ 665 h 665"/>
                  <a:gd name="T4" fmla="*/ 0 w 1283"/>
                  <a:gd name="T5" fmla="*/ 665 h 665"/>
                  <a:gd name="T6" fmla="*/ 3 w 1283"/>
                  <a:gd name="T7" fmla="*/ 631 h 665"/>
                  <a:gd name="T8" fmla="*/ 14 w 1283"/>
                  <a:gd name="T9" fmla="*/ 595 h 665"/>
                  <a:gd name="T10" fmla="*/ 30 w 1283"/>
                  <a:gd name="T11" fmla="*/ 559 h 665"/>
                  <a:gd name="T12" fmla="*/ 53 w 1283"/>
                  <a:gd name="T13" fmla="*/ 522 h 665"/>
                  <a:gd name="T14" fmla="*/ 82 w 1283"/>
                  <a:gd name="T15" fmla="*/ 485 h 665"/>
                  <a:gd name="T16" fmla="*/ 115 w 1283"/>
                  <a:gd name="T17" fmla="*/ 448 h 665"/>
                  <a:gd name="T18" fmla="*/ 154 w 1283"/>
                  <a:gd name="T19" fmla="*/ 410 h 665"/>
                  <a:gd name="T20" fmla="*/ 198 w 1283"/>
                  <a:gd name="T21" fmla="*/ 373 h 665"/>
                  <a:gd name="T22" fmla="*/ 246 w 1283"/>
                  <a:gd name="T23" fmla="*/ 336 h 665"/>
                  <a:gd name="T24" fmla="*/ 298 w 1283"/>
                  <a:gd name="T25" fmla="*/ 300 h 665"/>
                  <a:gd name="T26" fmla="*/ 354 w 1283"/>
                  <a:gd name="T27" fmla="*/ 265 h 665"/>
                  <a:gd name="T28" fmla="*/ 413 w 1283"/>
                  <a:gd name="T29" fmla="*/ 232 h 665"/>
                  <a:gd name="T30" fmla="*/ 477 w 1283"/>
                  <a:gd name="T31" fmla="*/ 199 h 665"/>
                  <a:gd name="T32" fmla="*/ 542 w 1283"/>
                  <a:gd name="T33" fmla="*/ 168 h 665"/>
                  <a:gd name="T34" fmla="*/ 610 w 1283"/>
                  <a:gd name="T35" fmla="*/ 139 h 665"/>
                  <a:gd name="T36" fmla="*/ 680 w 1283"/>
                  <a:gd name="T37" fmla="*/ 113 h 665"/>
                  <a:gd name="T38" fmla="*/ 752 w 1283"/>
                  <a:gd name="T39" fmla="*/ 88 h 665"/>
                  <a:gd name="T40" fmla="*/ 826 w 1283"/>
                  <a:gd name="T41" fmla="*/ 66 h 665"/>
                  <a:gd name="T42" fmla="*/ 901 w 1283"/>
                  <a:gd name="T43" fmla="*/ 46 h 665"/>
                  <a:gd name="T44" fmla="*/ 977 w 1283"/>
                  <a:gd name="T45" fmla="*/ 30 h 665"/>
                  <a:gd name="T46" fmla="*/ 1053 w 1283"/>
                  <a:gd name="T47" fmla="*/ 17 h 665"/>
                  <a:gd name="T48" fmla="*/ 1129 w 1283"/>
                  <a:gd name="T49" fmla="*/ 8 h 665"/>
                  <a:gd name="T50" fmla="*/ 1207 w 1283"/>
                  <a:gd name="T51" fmla="*/ 2 h 665"/>
                  <a:gd name="T52" fmla="*/ 1283 w 1283"/>
                  <a:gd name="T5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3" h="665">
                    <a:moveTo>
                      <a:pt x="1283" y="0"/>
                    </a:moveTo>
                    <a:lnTo>
                      <a:pt x="1283" y="665"/>
                    </a:lnTo>
                    <a:lnTo>
                      <a:pt x="0" y="665"/>
                    </a:lnTo>
                    <a:lnTo>
                      <a:pt x="3" y="631"/>
                    </a:lnTo>
                    <a:lnTo>
                      <a:pt x="14" y="595"/>
                    </a:lnTo>
                    <a:lnTo>
                      <a:pt x="30" y="559"/>
                    </a:lnTo>
                    <a:lnTo>
                      <a:pt x="53" y="522"/>
                    </a:lnTo>
                    <a:lnTo>
                      <a:pt x="82" y="485"/>
                    </a:lnTo>
                    <a:lnTo>
                      <a:pt x="115" y="448"/>
                    </a:lnTo>
                    <a:lnTo>
                      <a:pt x="154" y="410"/>
                    </a:lnTo>
                    <a:lnTo>
                      <a:pt x="198" y="373"/>
                    </a:lnTo>
                    <a:lnTo>
                      <a:pt x="246" y="336"/>
                    </a:lnTo>
                    <a:lnTo>
                      <a:pt x="298" y="300"/>
                    </a:lnTo>
                    <a:lnTo>
                      <a:pt x="354" y="265"/>
                    </a:lnTo>
                    <a:lnTo>
                      <a:pt x="413" y="232"/>
                    </a:lnTo>
                    <a:lnTo>
                      <a:pt x="477" y="199"/>
                    </a:lnTo>
                    <a:lnTo>
                      <a:pt x="542" y="168"/>
                    </a:lnTo>
                    <a:lnTo>
                      <a:pt x="610" y="139"/>
                    </a:lnTo>
                    <a:lnTo>
                      <a:pt x="680" y="113"/>
                    </a:lnTo>
                    <a:lnTo>
                      <a:pt x="752" y="88"/>
                    </a:lnTo>
                    <a:lnTo>
                      <a:pt x="826" y="66"/>
                    </a:lnTo>
                    <a:lnTo>
                      <a:pt x="901" y="46"/>
                    </a:lnTo>
                    <a:lnTo>
                      <a:pt x="977" y="30"/>
                    </a:lnTo>
                    <a:lnTo>
                      <a:pt x="1053" y="17"/>
                    </a:lnTo>
                    <a:lnTo>
                      <a:pt x="1129" y="8"/>
                    </a:lnTo>
                    <a:lnTo>
                      <a:pt x="1207" y="2"/>
                    </a:lnTo>
                    <a:lnTo>
                      <a:pt x="1283" y="0"/>
                    </a:lnTo>
                    <a:close/>
                  </a:path>
                </a:pathLst>
              </a:custGeom>
              <a:solidFill>
                <a:srgbClr val="F7941E"/>
              </a:solidFill>
              <a:ln w="0">
                <a:solidFill>
                  <a:srgbClr val="F7941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4" name="Freeform 55"/>
              <p:cNvSpPr>
                <a:spLocks/>
              </p:cNvSpPr>
              <p:nvPr/>
            </p:nvSpPr>
            <p:spPr bwMode="auto">
              <a:xfrm>
                <a:off x="922" y="2701"/>
                <a:ext cx="257" cy="133"/>
              </a:xfrm>
              <a:custGeom>
                <a:avLst/>
                <a:gdLst>
                  <a:gd name="T0" fmla="*/ 0 w 1282"/>
                  <a:gd name="T1" fmla="*/ 0 h 665"/>
                  <a:gd name="T2" fmla="*/ 76 w 1282"/>
                  <a:gd name="T3" fmla="*/ 2 h 665"/>
                  <a:gd name="T4" fmla="*/ 152 w 1282"/>
                  <a:gd name="T5" fmla="*/ 8 h 665"/>
                  <a:gd name="T6" fmla="*/ 228 w 1282"/>
                  <a:gd name="T7" fmla="*/ 17 h 665"/>
                  <a:gd name="T8" fmla="*/ 306 w 1282"/>
                  <a:gd name="T9" fmla="*/ 30 h 665"/>
                  <a:gd name="T10" fmla="*/ 381 w 1282"/>
                  <a:gd name="T11" fmla="*/ 46 h 665"/>
                  <a:gd name="T12" fmla="*/ 456 w 1282"/>
                  <a:gd name="T13" fmla="*/ 66 h 665"/>
                  <a:gd name="T14" fmla="*/ 530 w 1282"/>
                  <a:gd name="T15" fmla="*/ 88 h 665"/>
                  <a:gd name="T16" fmla="*/ 602 w 1282"/>
                  <a:gd name="T17" fmla="*/ 113 h 665"/>
                  <a:gd name="T18" fmla="*/ 672 w 1282"/>
                  <a:gd name="T19" fmla="*/ 139 h 665"/>
                  <a:gd name="T20" fmla="*/ 740 w 1282"/>
                  <a:gd name="T21" fmla="*/ 168 h 665"/>
                  <a:gd name="T22" fmla="*/ 805 w 1282"/>
                  <a:gd name="T23" fmla="*/ 199 h 665"/>
                  <a:gd name="T24" fmla="*/ 868 w 1282"/>
                  <a:gd name="T25" fmla="*/ 232 h 665"/>
                  <a:gd name="T26" fmla="*/ 928 w 1282"/>
                  <a:gd name="T27" fmla="*/ 265 h 665"/>
                  <a:gd name="T28" fmla="*/ 984 w 1282"/>
                  <a:gd name="T29" fmla="*/ 300 h 665"/>
                  <a:gd name="T30" fmla="*/ 1036 w 1282"/>
                  <a:gd name="T31" fmla="*/ 336 h 665"/>
                  <a:gd name="T32" fmla="*/ 1085 w 1282"/>
                  <a:gd name="T33" fmla="*/ 373 h 665"/>
                  <a:gd name="T34" fmla="*/ 1128 w 1282"/>
                  <a:gd name="T35" fmla="*/ 410 h 665"/>
                  <a:gd name="T36" fmla="*/ 1166 w 1282"/>
                  <a:gd name="T37" fmla="*/ 448 h 665"/>
                  <a:gd name="T38" fmla="*/ 1200 w 1282"/>
                  <a:gd name="T39" fmla="*/ 485 h 665"/>
                  <a:gd name="T40" fmla="*/ 1229 w 1282"/>
                  <a:gd name="T41" fmla="*/ 522 h 665"/>
                  <a:gd name="T42" fmla="*/ 1251 w 1282"/>
                  <a:gd name="T43" fmla="*/ 559 h 665"/>
                  <a:gd name="T44" fmla="*/ 1269 w 1282"/>
                  <a:gd name="T45" fmla="*/ 595 h 665"/>
                  <a:gd name="T46" fmla="*/ 1278 w 1282"/>
                  <a:gd name="T47" fmla="*/ 631 h 665"/>
                  <a:gd name="T48" fmla="*/ 1282 w 1282"/>
                  <a:gd name="T49" fmla="*/ 665 h 665"/>
                  <a:gd name="T50" fmla="*/ 0 w 1282"/>
                  <a:gd name="T51" fmla="*/ 665 h 665"/>
                  <a:gd name="T52" fmla="*/ 0 w 1282"/>
                  <a:gd name="T53"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2" h="665">
                    <a:moveTo>
                      <a:pt x="0" y="0"/>
                    </a:moveTo>
                    <a:lnTo>
                      <a:pt x="76" y="2"/>
                    </a:lnTo>
                    <a:lnTo>
                      <a:pt x="152" y="8"/>
                    </a:lnTo>
                    <a:lnTo>
                      <a:pt x="228" y="17"/>
                    </a:lnTo>
                    <a:lnTo>
                      <a:pt x="306" y="30"/>
                    </a:lnTo>
                    <a:lnTo>
                      <a:pt x="381" y="46"/>
                    </a:lnTo>
                    <a:lnTo>
                      <a:pt x="456" y="66"/>
                    </a:lnTo>
                    <a:lnTo>
                      <a:pt x="530" y="88"/>
                    </a:lnTo>
                    <a:lnTo>
                      <a:pt x="602" y="113"/>
                    </a:lnTo>
                    <a:lnTo>
                      <a:pt x="672" y="139"/>
                    </a:lnTo>
                    <a:lnTo>
                      <a:pt x="740" y="168"/>
                    </a:lnTo>
                    <a:lnTo>
                      <a:pt x="805" y="199"/>
                    </a:lnTo>
                    <a:lnTo>
                      <a:pt x="868" y="232"/>
                    </a:lnTo>
                    <a:lnTo>
                      <a:pt x="928" y="265"/>
                    </a:lnTo>
                    <a:lnTo>
                      <a:pt x="984" y="300"/>
                    </a:lnTo>
                    <a:lnTo>
                      <a:pt x="1036" y="336"/>
                    </a:lnTo>
                    <a:lnTo>
                      <a:pt x="1085" y="373"/>
                    </a:lnTo>
                    <a:lnTo>
                      <a:pt x="1128" y="410"/>
                    </a:lnTo>
                    <a:lnTo>
                      <a:pt x="1166" y="448"/>
                    </a:lnTo>
                    <a:lnTo>
                      <a:pt x="1200" y="485"/>
                    </a:lnTo>
                    <a:lnTo>
                      <a:pt x="1229" y="522"/>
                    </a:lnTo>
                    <a:lnTo>
                      <a:pt x="1251" y="559"/>
                    </a:lnTo>
                    <a:lnTo>
                      <a:pt x="1269" y="595"/>
                    </a:lnTo>
                    <a:lnTo>
                      <a:pt x="1278" y="631"/>
                    </a:lnTo>
                    <a:lnTo>
                      <a:pt x="1282" y="665"/>
                    </a:lnTo>
                    <a:lnTo>
                      <a:pt x="0" y="665"/>
                    </a:lnTo>
                    <a:lnTo>
                      <a:pt x="0" y="0"/>
                    </a:lnTo>
                    <a:close/>
                  </a:path>
                </a:pathLst>
              </a:custGeom>
              <a:solidFill>
                <a:srgbClr val="F7941E"/>
              </a:solidFill>
              <a:ln w="0">
                <a:solidFill>
                  <a:srgbClr val="F7941E"/>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5" name="Freeform 56"/>
              <p:cNvSpPr>
                <a:spLocks/>
              </p:cNvSpPr>
              <p:nvPr/>
            </p:nvSpPr>
            <p:spPr bwMode="auto">
              <a:xfrm>
                <a:off x="844" y="2701"/>
                <a:ext cx="159" cy="47"/>
              </a:xfrm>
              <a:custGeom>
                <a:avLst/>
                <a:gdLst>
                  <a:gd name="T0" fmla="*/ 390 w 792"/>
                  <a:gd name="T1" fmla="*/ 0 h 233"/>
                  <a:gd name="T2" fmla="*/ 490 w 792"/>
                  <a:gd name="T3" fmla="*/ 3 h 233"/>
                  <a:gd name="T4" fmla="*/ 591 w 792"/>
                  <a:gd name="T5" fmla="*/ 14 h 233"/>
                  <a:gd name="T6" fmla="*/ 692 w 792"/>
                  <a:gd name="T7" fmla="*/ 30 h 233"/>
                  <a:gd name="T8" fmla="*/ 792 w 792"/>
                  <a:gd name="T9" fmla="*/ 52 h 233"/>
                  <a:gd name="T10" fmla="*/ 786 w 792"/>
                  <a:gd name="T11" fmla="*/ 59 h 233"/>
                  <a:gd name="T12" fmla="*/ 775 w 792"/>
                  <a:gd name="T13" fmla="*/ 69 h 233"/>
                  <a:gd name="T14" fmla="*/ 761 w 792"/>
                  <a:gd name="T15" fmla="*/ 82 h 233"/>
                  <a:gd name="T16" fmla="*/ 743 w 792"/>
                  <a:gd name="T17" fmla="*/ 99 h 233"/>
                  <a:gd name="T18" fmla="*/ 722 w 792"/>
                  <a:gd name="T19" fmla="*/ 115 h 233"/>
                  <a:gd name="T20" fmla="*/ 697 w 792"/>
                  <a:gd name="T21" fmla="*/ 133 h 233"/>
                  <a:gd name="T22" fmla="*/ 668 w 792"/>
                  <a:gd name="T23" fmla="*/ 151 h 233"/>
                  <a:gd name="T24" fmla="*/ 637 w 792"/>
                  <a:gd name="T25" fmla="*/ 168 h 233"/>
                  <a:gd name="T26" fmla="*/ 603 w 792"/>
                  <a:gd name="T27" fmla="*/ 186 h 233"/>
                  <a:gd name="T28" fmla="*/ 566 w 792"/>
                  <a:gd name="T29" fmla="*/ 201 h 233"/>
                  <a:gd name="T30" fmla="*/ 526 w 792"/>
                  <a:gd name="T31" fmla="*/ 213 h 233"/>
                  <a:gd name="T32" fmla="*/ 482 w 792"/>
                  <a:gd name="T33" fmla="*/ 224 h 233"/>
                  <a:gd name="T34" fmla="*/ 438 w 792"/>
                  <a:gd name="T35" fmla="*/ 230 h 233"/>
                  <a:gd name="T36" fmla="*/ 390 w 792"/>
                  <a:gd name="T37" fmla="*/ 233 h 233"/>
                  <a:gd name="T38" fmla="*/ 341 w 792"/>
                  <a:gd name="T39" fmla="*/ 230 h 233"/>
                  <a:gd name="T40" fmla="*/ 296 w 792"/>
                  <a:gd name="T41" fmla="*/ 224 h 233"/>
                  <a:gd name="T42" fmla="*/ 254 w 792"/>
                  <a:gd name="T43" fmla="*/ 213 h 233"/>
                  <a:gd name="T44" fmla="*/ 215 w 792"/>
                  <a:gd name="T45" fmla="*/ 200 h 233"/>
                  <a:gd name="T46" fmla="*/ 179 w 792"/>
                  <a:gd name="T47" fmla="*/ 185 h 233"/>
                  <a:gd name="T48" fmla="*/ 146 w 792"/>
                  <a:gd name="T49" fmla="*/ 168 h 233"/>
                  <a:gd name="T50" fmla="*/ 116 w 792"/>
                  <a:gd name="T51" fmla="*/ 150 h 233"/>
                  <a:gd name="T52" fmla="*/ 90 w 792"/>
                  <a:gd name="T53" fmla="*/ 131 h 233"/>
                  <a:gd name="T54" fmla="*/ 67 w 792"/>
                  <a:gd name="T55" fmla="*/ 114 h 233"/>
                  <a:gd name="T56" fmla="*/ 46 w 792"/>
                  <a:gd name="T57" fmla="*/ 96 h 233"/>
                  <a:gd name="T58" fmla="*/ 30 w 792"/>
                  <a:gd name="T59" fmla="*/ 81 h 233"/>
                  <a:gd name="T60" fmla="*/ 17 w 792"/>
                  <a:gd name="T61" fmla="*/ 68 h 233"/>
                  <a:gd name="T62" fmla="*/ 8 w 792"/>
                  <a:gd name="T63" fmla="*/ 58 h 233"/>
                  <a:gd name="T64" fmla="*/ 2 w 792"/>
                  <a:gd name="T65" fmla="*/ 51 h 233"/>
                  <a:gd name="T66" fmla="*/ 0 w 792"/>
                  <a:gd name="T67" fmla="*/ 49 h 233"/>
                  <a:gd name="T68" fmla="*/ 97 w 792"/>
                  <a:gd name="T69" fmla="*/ 28 h 233"/>
                  <a:gd name="T70" fmla="*/ 194 w 792"/>
                  <a:gd name="T71" fmla="*/ 13 h 233"/>
                  <a:gd name="T72" fmla="*/ 292 w 792"/>
                  <a:gd name="T73" fmla="*/ 3 h 233"/>
                  <a:gd name="T74" fmla="*/ 390 w 792"/>
                  <a:gd name="T7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2" h="233">
                    <a:moveTo>
                      <a:pt x="390" y="0"/>
                    </a:moveTo>
                    <a:lnTo>
                      <a:pt x="490" y="3"/>
                    </a:lnTo>
                    <a:lnTo>
                      <a:pt x="591" y="14"/>
                    </a:lnTo>
                    <a:lnTo>
                      <a:pt x="692" y="30"/>
                    </a:lnTo>
                    <a:lnTo>
                      <a:pt x="792" y="52"/>
                    </a:lnTo>
                    <a:lnTo>
                      <a:pt x="786" y="59"/>
                    </a:lnTo>
                    <a:lnTo>
                      <a:pt x="775" y="69"/>
                    </a:lnTo>
                    <a:lnTo>
                      <a:pt x="761" y="82"/>
                    </a:lnTo>
                    <a:lnTo>
                      <a:pt x="743" y="99"/>
                    </a:lnTo>
                    <a:lnTo>
                      <a:pt x="722" y="115"/>
                    </a:lnTo>
                    <a:lnTo>
                      <a:pt x="697" y="133"/>
                    </a:lnTo>
                    <a:lnTo>
                      <a:pt x="668" y="151"/>
                    </a:lnTo>
                    <a:lnTo>
                      <a:pt x="637" y="168"/>
                    </a:lnTo>
                    <a:lnTo>
                      <a:pt x="603" y="186"/>
                    </a:lnTo>
                    <a:lnTo>
                      <a:pt x="566" y="201"/>
                    </a:lnTo>
                    <a:lnTo>
                      <a:pt x="526" y="213"/>
                    </a:lnTo>
                    <a:lnTo>
                      <a:pt x="482" y="224"/>
                    </a:lnTo>
                    <a:lnTo>
                      <a:pt x="438" y="230"/>
                    </a:lnTo>
                    <a:lnTo>
                      <a:pt x="390" y="233"/>
                    </a:lnTo>
                    <a:lnTo>
                      <a:pt x="341" y="230"/>
                    </a:lnTo>
                    <a:lnTo>
                      <a:pt x="296" y="224"/>
                    </a:lnTo>
                    <a:lnTo>
                      <a:pt x="254" y="213"/>
                    </a:lnTo>
                    <a:lnTo>
                      <a:pt x="215" y="200"/>
                    </a:lnTo>
                    <a:lnTo>
                      <a:pt x="179" y="185"/>
                    </a:lnTo>
                    <a:lnTo>
                      <a:pt x="146" y="168"/>
                    </a:lnTo>
                    <a:lnTo>
                      <a:pt x="116" y="150"/>
                    </a:lnTo>
                    <a:lnTo>
                      <a:pt x="90" y="131"/>
                    </a:lnTo>
                    <a:lnTo>
                      <a:pt x="67" y="114"/>
                    </a:lnTo>
                    <a:lnTo>
                      <a:pt x="46" y="96"/>
                    </a:lnTo>
                    <a:lnTo>
                      <a:pt x="30" y="81"/>
                    </a:lnTo>
                    <a:lnTo>
                      <a:pt x="17" y="68"/>
                    </a:lnTo>
                    <a:lnTo>
                      <a:pt x="8" y="58"/>
                    </a:lnTo>
                    <a:lnTo>
                      <a:pt x="2" y="51"/>
                    </a:lnTo>
                    <a:lnTo>
                      <a:pt x="0" y="49"/>
                    </a:lnTo>
                    <a:lnTo>
                      <a:pt x="97" y="28"/>
                    </a:lnTo>
                    <a:lnTo>
                      <a:pt x="194" y="13"/>
                    </a:lnTo>
                    <a:lnTo>
                      <a:pt x="292" y="3"/>
                    </a:lnTo>
                    <a:lnTo>
                      <a:pt x="390" y="0"/>
                    </a:lnTo>
                    <a:close/>
                  </a:path>
                </a:pathLst>
              </a:custGeom>
              <a:solidFill>
                <a:srgbClr val="F36C21"/>
              </a:solidFill>
              <a:ln w="0">
                <a:solidFill>
                  <a:srgbClr val="F36C21"/>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6" name="Freeform 57"/>
              <p:cNvSpPr>
                <a:spLocks/>
              </p:cNvSpPr>
              <p:nvPr/>
            </p:nvSpPr>
            <p:spPr bwMode="auto">
              <a:xfrm>
                <a:off x="869" y="2697"/>
                <a:ext cx="106" cy="28"/>
              </a:xfrm>
              <a:custGeom>
                <a:avLst/>
                <a:gdLst>
                  <a:gd name="T0" fmla="*/ 264 w 528"/>
                  <a:gd name="T1" fmla="*/ 0 h 139"/>
                  <a:gd name="T2" fmla="*/ 304 w 528"/>
                  <a:gd name="T3" fmla="*/ 1 h 139"/>
                  <a:gd name="T4" fmla="*/ 342 w 528"/>
                  <a:gd name="T5" fmla="*/ 4 h 139"/>
                  <a:gd name="T6" fmla="*/ 377 w 528"/>
                  <a:gd name="T7" fmla="*/ 9 h 139"/>
                  <a:gd name="T8" fmla="*/ 410 w 528"/>
                  <a:gd name="T9" fmla="*/ 14 h 139"/>
                  <a:gd name="T10" fmla="*/ 439 w 528"/>
                  <a:gd name="T11" fmla="*/ 19 h 139"/>
                  <a:gd name="T12" fmla="*/ 465 w 528"/>
                  <a:gd name="T13" fmla="*/ 26 h 139"/>
                  <a:gd name="T14" fmla="*/ 487 w 528"/>
                  <a:gd name="T15" fmla="*/ 31 h 139"/>
                  <a:gd name="T16" fmla="*/ 504 w 528"/>
                  <a:gd name="T17" fmla="*/ 36 h 139"/>
                  <a:gd name="T18" fmla="*/ 517 w 528"/>
                  <a:gd name="T19" fmla="*/ 40 h 139"/>
                  <a:gd name="T20" fmla="*/ 526 w 528"/>
                  <a:gd name="T21" fmla="*/ 43 h 139"/>
                  <a:gd name="T22" fmla="*/ 528 w 528"/>
                  <a:gd name="T23" fmla="*/ 43 h 139"/>
                  <a:gd name="T24" fmla="*/ 527 w 528"/>
                  <a:gd name="T25" fmla="*/ 46 h 139"/>
                  <a:gd name="T26" fmla="*/ 522 w 528"/>
                  <a:gd name="T27" fmla="*/ 51 h 139"/>
                  <a:gd name="T28" fmla="*/ 513 w 528"/>
                  <a:gd name="T29" fmla="*/ 59 h 139"/>
                  <a:gd name="T30" fmla="*/ 501 w 528"/>
                  <a:gd name="T31" fmla="*/ 68 h 139"/>
                  <a:gd name="T32" fmla="*/ 486 w 528"/>
                  <a:gd name="T33" fmla="*/ 79 h 139"/>
                  <a:gd name="T34" fmla="*/ 466 w 528"/>
                  <a:gd name="T35" fmla="*/ 91 h 139"/>
                  <a:gd name="T36" fmla="*/ 443 w 528"/>
                  <a:gd name="T37" fmla="*/ 103 h 139"/>
                  <a:gd name="T38" fmla="*/ 416 w 528"/>
                  <a:gd name="T39" fmla="*/ 115 h 139"/>
                  <a:gd name="T40" fmla="*/ 385 w 528"/>
                  <a:gd name="T41" fmla="*/ 125 h 139"/>
                  <a:gd name="T42" fmla="*/ 349 w 528"/>
                  <a:gd name="T43" fmla="*/ 133 h 139"/>
                  <a:gd name="T44" fmla="*/ 308 w 528"/>
                  <a:gd name="T45" fmla="*/ 138 h 139"/>
                  <a:gd name="T46" fmla="*/ 265 w 528"/>
                  <a:gd name="T47" fmla="*/ 139 h 139"/>
                  <a:gd name="T48" fmla="*/ 220 w 528"/>
                  <a:gd name="T49" fmla="*/ 138 h 139"/>
                  <a:gd name="T50" fmla="*/ 180 w 528"/>
                  <a:gd name="T51" fmla="*/ 133 h 139"/>
                  <a:gd name="T52" fmla="*/ 144 w 528"/>
                  <a:gd name="T53" fmla="*/ 125 h 139"/>
                  <a:gd name="T54" fmla="*/ 112 w 528"/>
                  <a:gd name="T55" fmla="*/ 115 h 139"/>
                  <a:gd name="T56" fmla="*/ 85 w 528"/>
                  <a:gd name="T57" fmla="*/ 103 h 139"/>
                  <a:gd name="T58" fmla="*/ 62 w 528"/>
                  <a:gd name="T59" fmla="*/ 91 h 139"/>
                  <a:gd name="T60" fmla="*/ 43 w 528"/>
                  <a:gd name="T61" fmla="*/ 79 h 139"/>
                  <a:gd name="T62" fmla="*/ 28 w 528"/>
                  <a:gd name="T63" fmla="*/ 68 h 139"/>
                  <a:gd name="T64" fmla="*/ 16 w 528"/>
                  <a:gd name="T65" fmla="*/ 59 h 139"/>
                  <a:gd name="T66" fmla="*/ 7 w 528"/>
                  <a:gd name="T67" fmla="*/ 51 h 139"/>
                  <a:gd name="T68" fmla="*/ 3 w 528"/>
                  <a:gd name="T69" fmla="*/ 46 h 139"/>
                  <a:gd name="T70" fmla="*/ 0 w 528"/>
                  <a:gd name="T71" fmla="*/ 43 h 139"/>
                  <a:gd name="T72" fmla="*/ 45 w 528"/>
                  <a:gd name="T73" fmla="*/ 28 h 139"/>
                  <a:gd name="T74" fmla="*/ 91 w 528"/>
                  <a:gd name="T75" fmla="*/ 16 h 139"/>
                  <a:gd name="T76" fmla="*/ 135 w 528"/>
                  <a:gd name="T77" fmla="*/ 9 h 139"/>
                  <a:gd name="T78" fmla="*/ 179 w 528"/>
                  <a:gd name="T79" fmla="*/ 3 h 139"/>
                  <a:gd name="T80" fmla="*/ 222 w 528"/>
                  <a:gd name="T81" fmla="*/ 0 h 139"/>
                  <a:gd name="T82" fmla="*/ 264 w 528"/>
                  <a:gd name="T8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28" h="139">
                    <a:moveTo>
                      <a:pt x="264" y="0"/>
                    </a:moveTo>
                    <a:lnTo>
                      <a:pt x="304" y="1"/>
                    </a:lnTo>
                    <a:lnTo>
                      <a:pt x="342" y="4"/>
                    </a:lnTo>
                    <a:lnTo>
                      <a:pt x="377" y="9"/>
                    </a:lnTo>
                    <a:lnTo>
                      <a:pt x="410" y="14"/>
                    </a:lnTo>
                    <a:lnTo>
                      <a:pt x="439" y="19"/>
                    </a:lnTo>
                    <a:lnTo>
                      <a:pt x="465" y="26"/>
                    </a:lnTo>
                    <a:lnTo>
                      <a:pt x="487" y="31"/>
                    </a:lnTo>
                    <a:lnTo>
                      <a:pt x="504" y="36"/>
                    </a:lnTo>
                    <a:lnTo>
                      <a:pt x="517" y="40"/>
                    </a:lnTo>
                    <a:lnTo>
                      <a:pt x="526" y="43"/>
                    </a:lnTo>
                    <a:lnTo>
                      <a:pt x="528" y="43"/>
                    </a:lnTo>
                    <a:lnTo>
                      <a:pt x="527" y="46"/>
                    </a:lnTo>
                    <a:lnTo>
                      <a:pt x="522" y="51"/>
                    </a:lnTo>
                    <a:lnTo>
                      <a:pt x="513" y="59"/>
                    </a:lnTo>
                    <a:lnTo>
                      <a:pt x="501" y="68"/>
                    </a:lnTo>
                    <a:lnTo>
                      <a:pt x="486" y="79"/>
                    </a:lnTo>
                    <a:lnTo>
                      <a:pt x="466" y="91"/>
                    </a:lnTo>
                    <a:lnTo>
                      <a:pt x="443" y="103"/>
                    </a:lnTo>
                    <a:lnTo>
                      <a:pt x="416" y="115"/>
                    </a:lnTo>
                    <a:lnTo>
                      <a:pt x="385" y="125"/>
                    </a:lnTo>
                    <a:lnTo>
                      <a:pt x="349" y="133"/>
                    </a:lnTo>
                    <a:lnTo>
                      <a:pt x="308" y="138"/>
                    </a:lnTo>
                    <a:lnTo>
                      <a:pt x="265" y="139"/>
                    </a:lnTo>
                    <a:lnTo>
                      <a:pt x="220" y="138"/>
                    </a:lnTo>
                    <a:lnTo>
                      <a:pt x="180" y="133"/>
                    </a:lnTo>
                    <a:lnTo>
                      <a:pt x="144" y="125"/>
                    </a:lnTo>
                    <a:lnTo>
                      <a:pt x="112" y="115"/>
                    </a:lnTo>
                    <a:lnTo>
                      <a:pt x="85" y="103"/>
                    </a:lnTo>
                    <a:lnTo>
                      <a:pt x="62" y="91"/>
                    </a:lnTo>
                    <a:lnTo>
                      <a:pt x="43" y="79"/>
                    </a:lnTo>
                    <a:lnTo>
                      <a:pt x="28" y="68"/>
                    </a:lnTo>
                    <a:lnTo>
                      <a:pt x="16" y="59"/>
                    </a:lnTo>
                    <a:lnTo>
                      <a:pt x="7" y="51"/>
                    </a:lnTo>
                    <a:lnTo>
                      <a:pt x="3" y="46"/>
                    </a:lnTo>
                    <a:lnTo>
                      <a:pt x="0" y="43"/>
                    </a:lnTo>
                    <a:lnTo>
                      <a:pt x="45" y="28"/>
                    </a:lnTo>
                    <a:lnTo>
                      <a:pt x="91" y="16"/>
                    </a:lnTo>
                    <a:lnTo>
                      <a:pt x="135" y="9"/>
                    </a:lnTo>
                    <a:lnTo>
                      <a:pt x="179" y="3"/>
                    </a:lnTo>
                    <a:lnTo>
                      <a:pt x="222" y="0"/>
                    </a:lnTo>
                    <a:lnTo>
                      <a:pt x="264" y="0"/>
                    </a:lnTo>
                    <a:close/>
                  </a:path>
                </a:pathLst>
              </a:custGeom>
              <a:solidFill>
                <a:srgbClr val="FDCC9B"/>
              </a:solidFill>
              <a:ln w="0">
                <a:solidFill>
                  <a:srgbClr val="FDCC9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7" name="Freeform 58"/>
              <p:cNvSpPr>
                <a:spLocks/>
              </p:cNvSpPr>
              <p:nvPr/>
            </p:nvSpPr>
            <p:spPr bwMode="auto">
              <a:xfrm>
                <a:off x="691" y="2121"/>
                <a:ext cx="472" cy="373"/>
              </a:xfrm>
              <a:custGeom>
                <a:avLst/>
                <a:gdLst>
                  <a:gd name="T0" fmla="*/ 1345 w 2359"/>
                  <a:gd name="T1" fmla="*/ 11 h 1864"/>
                  <a:gd name="T2" fmla="*/ 1572 w 2359"/>
                  <a:gd name="T3" fmla="*/ 65 h 1864"/>
                  <a:gd name="T4" fmla="*/ 1751 w 2359"/>
                  <a:gd name="T5" fmla="*/ 144 h 1864"/>
                  <a:gd name="T6" fmla="*/ 1880 w 2359"/>
                  <a:gd name="T7" fmla="*/ 230 h 1864"/>
                  <a:gd name="T8" fmla="*/ 1963 w 2359"/>
                  <a:gd name="T9" fmla="*/ 302 h 1864"/>
                  <a:gd name="T10" fmla="*/ 1998 w 2359"/>
                  <a:gd name="T11" fmla="*/ 340 h 1864"/>
                  <a:gd name="T12" fmla="*/ 2134 w 2359"/>
                  <a:gd name="T13" fmla="*/ 424 h 1864"/>
                  <a:gd name="T14" fmla="*/ 2259 w 2359"/>
                  <a:gd name="T15" fmla="*/ 577 h 1864"/>
                  <a:gd name="T16" fmla="*/ 2330 w 2359"/>
                  <a:gd name="T17" fmla="*/ 766 h 1864"/>
                  <a:gd name="T18" fmla="*/ 2357 w 2359"/>
                  <a:gd name="T19" fmla="*/ 977 h 1864"/>
                  <a:gd name="T20" fmla="*/ 2350 w 2359"/>
                  <a:gd name="T21" fmla="*/ 1192 h 1864"/>
                  <a:gd name="T22" fmla="*/ 2320 w 2359"/>
                  <a:gd name="T23" fmla="*/ 1399 h 1864"/>
                  <a:gd name="T24" fmla="*/ 2274 w 2359"/>
                  <a:gd name="T25" fmla="*/ 1581 h 1864"/>
                  <a:gd name="T26" fmla="*/ 2224 w 2359"/>
                  <a:gd name="T27" fmla="*/ 1725 h 1864"/>
                  <a:gd name="T28" fmla="*/ 2179 w 2359"/>
                  <a:gd name="T29" fmla="*/ 1813 h 1864"/>
                  <a:gd name="T30" fmla="*/ 2143 w 2359"/>
                  <a:gd name="T31" fmla="*/ 1832 h 1864"/>
                  <a:gd name="T32" fmla="*/ 2115 w 2359"/>
                  <a:gd name="T33" fmla="*/ 1770 h 1864"/>
                  <a:gd name="T34" fmla="*/ 2099 w 2359"/>
                  <a:gd name="T35" fmla="*/ 1651 h 1864"/>
                  <a:gd name="T36" fmla="*/ 2080 w 2359"/>
                  <a:gd name="T37" fmla="*/ 1506 h 1864"/>
                  <a:gd name="T38" fmla="*/ 2043 w 2359"/>
                  <a:gd name="T39" fmla="*/ 1365 h 1864"/>
                  <a:gd name="T40" fmla="*/ 1975 w 2359"/>
                  <a:gd name="T41" fmla="*/ 1260 h 1864"/>
                  <a:gd name="T42" fmla="*/ 1883 w 2359"/>
                  <a:gd name="T43" fmla="*/ 1207 h 1864"/>
                  <a:gd name="T44" fmla="*/ 1792 w 2359"/>
                  <a:gd name="T45" fmla="*/ 1135 h 1864"/>
                  <a:gd name="T46" fmla="*/ 1712 w 2359"/>
                  <a:gd name="T47" fmla="*/ 1051 h 1864"/>
                  <a:gd name="T48" fmla="*/ 1662 w 2359"/>
                  <a:gd name="T49" fmla="*/ 993 h 1864"/>
                  <a:gd name="T50" fmla="*/ 1643 w 2359"/>
                  <a:gd name="T51" fmla="*/ 989 h 1864"/>
                  <a:gd name="T52" fmla="*/ 1554 w 2359"/>
                  <a:gd name="T53" fmla="*/ 1020 h 1864"/>
                  <a:gd name="T54" fmla="*/ 1392 w 2359"/>
                  <a:gd name="T55" fmla="*/ 1065 h 1864"/>
                  <a:gd name="T56" fmla="*/ 1173 w 2359"/>
                  <a:gd name="T57" fmla="*/ 1104 h 1864"/>
                  <a:gd name="T58" fmla="*/ 911 w 2359"/>
                  <a:gd name="T59" fmla="*/ 1118 h 1864"/>
                  <a:gd name="T60" fmla="*/ 657 w 2359"/>
                  <a:gd name="T61" fmla="*/ 1106 h 1864"/>
                  <a:gd name="T62" fmla="*/ 481 w 2359"/>
                  <a:gd name="T63" fmla="*/ 1135 h 1864"/>
                  <a:gd name="T64" fmla="*/ 357 w 2359"/>
                  <a:gd name="T65" fmla="*/ 1198 h 1864"/>
                  <a:gd name="T66" fmla="*/ 278 w 2359"/>
                  <a:gd name="T67" fmla="*/ 1279 h 1864"/>
                  <a:gd name="T68" fmla="*/ 233 w 2359"/>
                  <a:gd name="T69" fmla="*/ 1362 h 1864"/>
                  <a:gd name="T70" fmla="*/ 213 w 2359"/>
                  <a:gd name="T71" fmla="*/ 1430 h 1864"/>
                  <a:gd name="T72" fmla="*/ 209 w 2359"/>
                  <a:gd name="T73" fmla="*/ 1486 h 1864"/>
                  <a:gd name="T74" fmla="*/ 212 w 2359"/>
                  <a:gd name="T75" fmla="*/ 1592 h 1864"/>
                  <a:gd name="T76" fmla="*/ 212 w 2359"/>
                  <a:gd name="T77" fmla="*/ 1717 h 1864"/>
                  <a:gd name="T78" fmla="*/ 196 w 2359"/>
                  <a:gd name="T79" fmla="*/ 1821 h 1864"/>
                  <a:gd name="T80" fmla="*/ 151 w 2359"/>
                  <a:gd name="T81" fmla="*/ 1864 h 1864"/>
                  <a:gd name="T82" fmla="*/ 96 w 2359"/>
                  <a:gd name="T83" fmla="*/ 1798 h 1864"/>
                  <a:gd name="T84" fmla="*/ 50 w 2359"/>
                  <a:gd name="T85" fmla="*/ 1617 h 1864"/>
                  <a:gd name="T86" fmla="*/ 15 w 2359"/>
                  <a:gd name="T87" fmla="*/ 1336 h 1864"/>
                  <a:gd name="T88" fmla="*/ 0 w 2359"/>
                  <a:gd name="T89" fmla="*/ 1058 h 1864"/>
                  <a:gd name="T90" fmla="*/ 8 w 2359"/>
                  <a:gd name="T91" fmla="*/ 855 h 1864"/>
                  <a:gd name="T92" fmla="*/ 45 w 2359"/>
                  <a:gd name="T93" fmla="*/ 657 h 1864"/>
                  <a:gd name="T94" fmla="*/ 124 w 2359"/>
                  <a:gd name="T95" fmla="*/ 473 h 1864"/>
                  <a:gd name="T96" fmla="*/ 259 w 2359"/>
                  <a:gd name="T97" fmla="*/ 310 h 1864"/>
                  <a:gd name="T98" fmla="*/ 461 w 2359"/>
                  <a:gd name="T99" fmla="*/ 170 h 1864"/>
                  <a:gd name="T100" fmla="*/ 744 w 2359"/>
                  <a:gd name="T101" fmla="*/ 63 h 1864"/>
                  <a:gd name="T102" fmla="*/ 1070 w 2359"/>
                  <a:gd name="T103" fmla="*/ 4 h 1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59" h="1864">
                    <a:moveTo>
                      <a:pt x="1143" y="0"/>
                    </a:moveTo>
                    <a:lnTo>
                      <a:pt x="1213" y="0"/>
                    </a:lnTo>
                    <a:lnTo>
                      <a:pt x="1281" y="4"/>
                    </a:lnTo>
                    <a:lnTo>
                      <a:pt x="1345" y="11"/>
                    </a:lnTo>
                    <a:lnTo>
                      <a:pt x="1407" y="21"/>
                    </a:lnTo>
                    <a:lnTo>
                      <a:pt x="1465" y="33"/>
                    </a:lnTo>
                    <a:lnTo>
                      <a:pt x="1520" y="47"/>
                    </a:lnTo>
                    <a:lnTo>
                      <a:pt x="1572" y="65"/>
                    </a:lnTo>
                    <a:lnTo>
                      <a:pt x="1621" y="82"/>
                    </a:lnTo>
                    <a:lnTo>
                      <a:pt x="1667" y="102"/>
                    </a:lnTo>
                    <a:lnTo>
                      <a:pt x="1711" y="122"/>
                    </a:lnTo>
                    <a:lnTo>
                      <a:pt x="1751" y="144"/>
                    </a:lnTo>
                    <a:lnTo>
                      <a:pt x="1788" y="166"/>
                    </a:lnTo>
                    <a:lnTo>
                      <a:pt x="1822" y="188"/>
                    </a:lnTo>
                    <a:lnTo>
                      <a:pt x="1852" y="210"/>
                    </a:lnTo>
                    <a:lnTo>
                      <a:pt x="1880" y="230"/>
                    </a:lnTo>
                    <a:lnTo>
                      <a:pt x="1905" y="250"/>
                    </a:lnTo>
                    <a:lnTo>
                      <a:pt x="1927" y="270"/>
                    </a:lnTo>
                    <a:lnTo>
                      <a:pt x="1947" y="287"/>
                    </a:lnTo>
                    <a:lnTo>
                      <a:pt x="1963" y="302"/>
                    </a:lnTo>
                    <a:lnTo>
                      <a:pt x="1976" y="315"/>
                    </a:lnTo>
                    <a:lnTo>
                      <a:pt x="1986" y="326"/>
                    </a:lnTo>
                    <a:lnTo>
                      <a:pt x="1994" y="335"/>
                    </a:lnTo>
                    <a:lnTo>
                      <a:pt x="1998" y="340"/>
                    </a:lnTo>
                    <a:lnTo>
                      <a:pt x="1999" y="341"/>
                    </a:lnTo>
                    <a:lnTo>
                      <a:pt x="2048" y="365"/>
                    </a:lnTo>
                    <a:lnTo>
                      <a:pt x="2093" y="393"/>
                    </a:lnTo>
                    <a:lnTo>
                      <a:pt x="2134" y="424"/>
                    </a:lnTo>
                    <a:lnTo>
                      <a:pt x="2171" y="458"/>
                    </a:lnTo>
                    <a:lnTo>
                      <a:pt x="2204" y="495"/>
                    </a:lnTo>
                    <a:lnTo>
                      <a:pt x="2233" y="535"/>
                    </a:lnTo>
                    <a:lnTo>
                      <a:pt x="2259" y="577"/>
                    </a:lnTo>
                    <a:lnTo>
                      <a:pt x="2281" y="621"/>
                    </a:lnTo>
                    <a:lnTo>
                      <a:pt x="2300" y="668"/>
                    </a:lnTo>
                    <a:lnTo>
                      <a:pt x="2317" y="716"/>
                    </a:lnTo>
                    <a:lnTo>
                      <a:pt x="2330" y="766"/>
                    </a:lnTo>
                    <a:lnTo>
                      <a:pt x="2341" y="817"/>
                    </a:lnTo>
                    <a:lnTo>
                      <a:pt x="2348" y="870"/>
                    </a:lnTo>
                    <a:lnTo>
                      <a:pt x="2354" y="923"/>
                    </a:lnTo>
                    <a:lnTo>
                      <a:pt x="2357" y="977"/>
                    </a:lnTo>
                    <a:lnTo>
                      <a:pt x="2359" y="1030"/>
                    </a:lnTo>
                    <a:lnTo>
                      <a:pt x="2358" y="1084"/>
                    </a:lnTo>
                    <a:lnTo>
                      <a:pt x="2355" y="1139"/>
                    </a:lnTo>
                    <a:lnTo>
                      <a:pt x="2350" y="1192"/>
                    </a:lnTo>
                    <a:lnTo>
                      <a:pt x="2345" y="1246"/>
                    </a:lnTo>
                    <a:lnTo>
                      <a:pt x="2337" y="1298"/>
                    </a:lnTo>
                    <a:lnTo>
                      <a:pt x="2330" y="1349"/>
                    </a:lnTo>
                    <a:lnTo>
                      <a:pt x="2320" y="1399"/>
                    </a:lnTo>
                    <a:lnTo>
                      <a:pt x="2309" y="1447"/>
                    </a:lnTo>
                    <a:lnTo>
                      <a:pt x="2298" y="1494"/>
                    </a:lnTo>
                    <a:lnTo>
                      <a:pt x="2286" y="1539"/>
                    </a:lnTo>
                    <a:lnTo>
                      <a:pt x="2274" y="1581"/>
                    </a:lnTo>
                    <a:lnTo>
                      <a:pt x="2262" y="1621"/>
                    </a:lnTo>
                    <a:lnTo>
                      <a:pt x="2249" y="1659"/>
                    </a:lnTo>
                    <a:lnTo>
                      <a:pt x="2236" y="1693"/>
                    </a:lnTo>
                    <a:lnTo>
                      <a:pt x="2224" y="1725"/>
                    </a:lnTo>
                    <a:lnTo>
                      <a:pt x="2211" y="1752"/>
                    </a:lnTo>
                    <a:lnTo>
                      <a:pt x="2200" y="1776"/>
                    </a:lnTo>
                    <a:lnTo>
                      <a:pt x="2188" y="1797"/>
                    </a:lnTo>
                    <a:lnTo>
                      <a:pt x="2179" y="1813"/>
                    </a:lnTo>
                    <a:lnTo>
                      <a:pt x="2169" y="1825"/>
                    </a:lnTo>
                    <a:lnTo>
                      <a:pt x="2160" y="1832"/>
                    </a:lnTo>
                    <a:lnTo>
                      <a:pt x="2152" y="1835"/>
                    </a:lnTo>
                    <a:lnTo>
                      <a:pt x="2143" y="1832"/>
                    </a:lnTo>
                    <a:lnTo>
                      <a:pt x="2134" y="1823"/>
                    </a:lnTo>
                    <a:lnTo>
                      <a:pt x="2126" y="1810"/>
                    </a:lnTo>
                    <a:lnTo>
                      <a:pt x="2121" y="1791"/>
                    </a:lnTo>
                    <a:lnTo>
                      <a:pt x="2115" y="1770"/>
                    </a:lnTo>
                    <a:lnTo>
                      <a:pt x="2111" y="1745"/>
                    </a:lnTo>
                    <a:lnTo>
                      <a:pt x="2107" y="1716"/>
                    </a:lnTo>
                    <a:lnTo>
                      <a:pt x="2102" y="1685"/>
                    </a:lnTo>
                    <a:lnTo>
                      <a:pt x="2099" y="1651"/>
                    </a:lnTo>
                    <a:lnTo>
                      <a:pt x="2095" y="1616"/>
                    </a:lnTo>
                    <a:lnTo>
                      <a:pt x="2090" y="1580"/>
                    </a:lnTo>
                    <a:lnTo>
                      <a:pt x="2085" y="1543"/>
                    </a:lnTo>
                    <a:lnTo>
                      <a:pt x="2080" y="1506"/>
                    </a:lnTo>
                    <a:lnTo>
                      <a:pt x="2072" y="1469"/>
                    </a:lnTo>
                    <a:lnTo>
                      <a:pt x="2063" y="1433"/>
                    </a:lnTo>
                    <a:lnTo>
                      <a:pt x="2053" y="1398"/>
                    </a:lnTo>
                    <a:lnTo>
                      <a:pt x="2043" y="1365"/>
                    </a:lnTo>
                    <a:lnTo>
                      <a:pt x="2028" y="1334"/>
                    </a:lnTo>
                    <a:lnTo>
                      <a:pt x="2013" y="1307"/>
                    </a:lnTo>
                    <a:lnTo>
                      <a:pt x="1995" y="1282"/>
                    </a:lnTo>
                    <a:lnTo>
                      <a:pt x="1975" y="1260"/>
                    </a:lnTo>
                    <a:lnTo>
                      <a:pt x="1951" y="1242"/>
                    </a:lnTo>
                    <a:lnTo>
                      <a:pt x="1925" y="1229"/>
                    </a:lnTo>
                    <a:lnTo>
                      <a:pt x="1904" y="1221"/>
                    </a:lnTo>
                    <a:lnTo>
                      <a:pt x="1883" y="1207"/>
                    </a:lnTo>
                    <a:lnTo>
                      <a:pt x="1860" y="1192"/>
                    </a:lnTo>
                    <a:lnTo>
                      <a:pt x="1838" y="1175"/>
                    </a:lnTo>
                    <a:lnTo>
                      <a:pt x="1815" y="1155"/>
                    </a:lnTo>
                    <a:lnTo>
                      <a:pt x="1792" y="1135"/>
                    </a:lnTo>
                    <a:lnTo>
                      <a:pt x="1770" y="1113"/>
                    </a:lnTo>
                    <a:lnTo>
                      <a:pt x="1750" y="1092"/>
                    </a:lnTo>
                    <a:lnTo>
                      <a:pt x="1730" y="1071"/>
                    </a:lnTo>
                    <a:lnTo>
                      <a:pt x="1712" y="1051"/>
                    </a:lnTo>
                    <a:lnTo>
                      <a:pt x="1695" y="1033"/>
                    </a:lnTo>
                    <a:lnTo>
                      <a:pt x="1682" y="1017"/>
                    </a:lnTo>
                    <a:lnTo>
                      <a:pt x="1670" y="1003"/>
                    </a:lnTo>
                    <a:lnTo>
                      <a:pt x="1662" y="993"/>
                    </a:lnTo>
                    <a:lnTo>
                      <a:pt x="1656" y="986"/>
                    </a:lnTo>
                    <a:lnTo>
                      <a:pt x="1655" y="984"/>
                    </a:lnTo>
                    <a:lnTo>
                      <a:pt x="1652" y="985"/>
                    </a:lnTo>
                    <a:lnTo>
                      <a:pt x="1643" y="989"/>
                    </a:lnTo>
                    <a:lnTo>
                      <a:pt x="1628" y="994"/>
                    </a:lnTo>
                    <a:lnTo>
                      <a:pt x="1608" y="1002"/>
                    </a:lnTo>
                    <a:lnTo>
                      <a:pt x="1584" y="1010"/>
                    </a:lnTo>
                    <a:lnTo>
                      <a:pt x="1554" y="1020"/>
                    </a:lnTo>
                    <a:lnTo>
                      <a:pt x="1520" y="1031"/>
                    </a:lnTo>
                    <a:lnTo>
                      <a:pt x="1481" y="1042"/>
                    </a:lnTo>
                    <a:lnTo>
                      <a:pt x="1439" y="1054"/>
                    </a:lnTo>
                    <a:lnTo>
                      <a:pt x="1392" y="1065"/>
                    </a:lnTo>
                    <a:lnTo>
                      <a:pt x="1342" y="1076"/>
                    </a:lnTo>
                    <a:lnTo>
                      <a:pt x="1288" y="1087"/>
                    </a:lnTo>
                    <a:lnTo>
                      <a:pt x="1232" y="1096"/>
                    </a:lnTo>
                    <a:lnTo>
                      <a:pt x="1173" y="1104"/>
                    </a:lnTo>
                    <a:lnTo>
                      <a:pt x="1110" y="1111"/>
                    </a:lnTo>
                    <a:lnTo>
                      <a:pt x="1046" y="1116"/>
                    </a:lnTo>
                    <a:lnTo>
                      <a:pt x="979" y="1118"/>
                    </a:lnTo>
                    <a:lnTo>
                      <a:pt x="911" y="1118"/>
                    </a:lnTo>
                    <a:lnTo>
                      <a:pt x="841" y="1116"/>
                    </a:lnTo>
                    <a:lnTo>
                      <a:pt x="769" y="1111"/>
                    </a:lnTo>
                    <a:lnTo>
                      <a:pt x="712" y="1106"/>
                    </a:lnTo>
                    <a:lnTo>
                      <a:pt x="657" y="1106"/>
                    </a:lnTo>
                    <a:lnTo>
                      <a:pt x="608" y="1108"/>
                    </a:lnTo>
                    <a:lnTo>
                      <a:pt x="562" y="1115"/>
                    </a:lnTo>
                    <a:lnTo>
                      <a:pt x="519" y="1123"/>
                    </a:lnTo>
                    <a:lnTo>
                      <a:pt x="481" y="1135"/>
                    </a:lnTo>
                    <a:lnTo>
                      <a:pt x="445" y="1148"/>
                    </a:lnTo>
                    <a:lnTo>
                      <a:pt x="412" y="1163"/>
                    </a:lnTo>
                    <a:lnTo>
                      <a:pt x="383" y="1179"/>
                    </a:lnTo>
                    <a:lnTo>
                      <a:pt x="357" y="1198"/>
                    </a:lnTo>
                    <a:lnTo>
                      <a:pt x="334" y="1217"/>
                    </a:lnTo>
                    <a:lnTo>
                      <a:pt x="312" y="1237"/>
                    </a:lnTo>
                    <a:lnTo>
                      <a:pt x="294" y="1258"/>
                    </a:lnTo>
                    <a:lnTo>
                      <a:pt x="278" y="1279"/>
                    </a:lnTo>
                    <a:lnTo>
                      <a:pt x="263" y="1300"/>
                    </a:lnTo>
                    <a:lnTo>
                      <a:pt x="251" y="1322"/>
                    </a:lnTo>
                    <a:lnTo>
                      <a:pt x="242" y="1343"/>
                    </a:lnTo>
                    <a:lnTo>
                      <a:pt x="233" y="1362"/>
                    </a:lnTo>
                    <a:lnTo>
                      <a:pt x="226" y="1382"/>
                    </a:lnTo>
                    <a:lnTo>
                      <a:pt x="221" y="1399"/>
                    </a:lnTo>
                    <a:lnTo>
                      <a:pt x="217" y="1416"/>
                    </a:lnTo>
                    <a:lnTo>
                      <a:pt x="213" y="1430"/>
                    </a:lnTo>
                    <a:lnTo>
                      <a:pt x="211" y="1442"/>
                    </a:lnTo>
                    <a:lnTo>
                      <a:pt x="210" y="1453"/>
                    </a:lnTo>
                    <a:lnTo>
                      <a:pt x="209" y="1467"/>
                    </a:lnTo>
                    <a:lnTo>
                      <a:pt x="209" y="1486"/>
                    </a:lnTo>
                    <a:lnTo>
                      <a:pt x="209" y="1509"/>
                    </a:lnTo>
                    <a:lnTo>
                      <a:pt x="210" y="1534"/>
                    </a:lnTo>
                    <a:lnTo>
                      <a:pt x="211" y="1563"/>
                    </a:lnTo>
                    <a:lnTo>
                      <a:pt x="212" y="1592"/>
                    </a:lnTo>
                    <a:lnTo>
                      <a:pt x="213" y="1624"/>
                    </a:lnTo>
                    <a:lnTo>
                      <a:pt x="213" y="1655"/>
                    </a:lnTo>
                    <a:lnTo>
                      <a:pt x="213" y="1687"/>
                    </a:lnTo>
                    <a:lnTo>
                      <a:pt x="212" y="1717"/>
                    </a:lnTo>
                    <a:lnTo>
                      <a:pt x="210" y="1747"/>
                    </a:lnTo>
                    <a:lnTo>
                      <a:pt x="207" y="1774"/>
                    </a:lnTo>
                    <a:lnTo>
                      <a:pt x="202" y="1799"/>
                    </a:lnTo>
                    <a:lnTo>
                      <a:pt x="196" y="1821"/>
                    </a:lnTo>
                    <a:lnTo>
                      <a:pt x="188" y="1839"/>
                    </a:lnTo>
                    <a:lnTo>
                      <a:pt x="179" y="1854"/>
                    </a:lnTo>
                    <a:lnTo>
                      <a:pt x="167" y="1862"/>
                    </a:lnTo>
                    <a:lnTo>
                      <a:pt x="151" y="1864"/>
                    </a:lnTo>
                    <a:lnTo>
                      <a:pt x="137" y="1859"/>
                    </a:lnTo>
                    <a:lnTo>
                      <a:pt x="123" y="1846"/>
                    </a:lnTo>
                    <a:lnTo>
                      <a:pt x="109" y="1825"/>
                    </a:lnTo>
                    <a:lnTo>
                      <a:pt x="96" y="1798"/>
                    </a:lnTo>
                    <a:lnTo>
                      <a:pt x="84" y="1763"/>
                    </a:lnTo>
                    <a:lnTo>
                      <a:pt x="72" y="1721"/>
                    </a:lnTo>
                    <a:lnTo>
                      <a:pt x="61" y="1673"/>
                    </a:lnTo>
                    <a:lnTo>
                      <a:pt x="50" y="1617"/>
                    </a:lnTo>
                    <a:lnTo>
                      <a:pt x="40" y="1556"/>
                    </a:lnTo>
                    <a:lnTo>
                      <a:pt x="32" y="1489"/>
                    </a:lnTo>
                    <a:lnTo>
                      <a:pt x="23" y="1414"/>
                    </a:lnTo>
                    <a:lnTo>
                      <a:pt x="15" y="1336"/>
                    </a:lnTo>
                    <a:lnTo>
                      <a:pt x="10" y="1251"/>
                    </a:lnTo>
                    <a:lnTo>
                      <a:pt x="4" y="1161"/>
                    </a:lnTo>
                    <a:lnTo>
                      <a:pt x="2" y="1109"/>
                    </a:lnTo>
                    <a:lnTo>
                      <a:pt x="0" y="1058"/>
                    </a:lnTo>
                    <a:lnTo>
                      <a:pt x="0" y="1007"/>
                    </a:lnTo>
                    <a:lnTo>
                      <a:pt x="1" y="956"/>
                    </a:lnTo>
                    <a:lnTo>
                      <a:pt x="3" y="905"/>
                    </a:lnTo>
                    <a:lnTo>
                      <a:pt x="8" y="855"/>
                    </a:lnTo>
                    <a:lnTo>
                      <a:pt x="14" y="804"/>
                    </a:lnTo>
                    <a:lnTo>
                      <a:pt x="22" y="754"/>
                    </a:lnTo>
                    <a:lnTo>
                      <a:pt x="32" y="705"/>
                    </a:lnTo>
                    <a:lnTo>
                      <a:pt x="45" y="657"/>
                    </a:lnTo>
                    <a:lnTo>
                      <a:pt x="60" y="609"/>
                    </a:lnTo>
                    <a:lnTo>
                      <a:pt x="78" y="564"/>
                    </a:lnTo>
                    <a:lnTo>
                      <a:pt x="100" y="518"/>
                    </a:lnTo>
                    <a:lnTo>
                      <a:pt x="124" y="473"/>
                    </a:lnTo>
                    <a:lnTo>
                      <a:pt x="152" y="431"/>
                    </a:lnTo>
                    <a:lnTo>
                      <a:pt x="184" y="388"/>
                    </a:lnTo>
                    <a:lnTo>
                      <a:pt x="220" y="348"/>
                    </a:lnTo>
                    <a:lnTo>
                      <a:pt x="259" y="310"/>
                    </a:lnTo>
                    <a:lnTo>
                      <a:pt x="303" y="272"/>
                    </a:lnTo>
                    <a:lnTo>
                      <a:pt x="352" y="236"/>
                    </a:lnTo>
                    <a:lnTo>
                      <a:pt x="404" y="202"/>
                    </a:lnTo>
                    <a:lnTo>
                      <a:pt x="461" y="170"/>
                    </a:lnTo>
                    <a:lnTo>
                      <a:pt x="525" y="140"/>
                    </a:lnTo>
                    <a:lnTo>
                      <a:pt x="592" y="112"/>
                    </a:lnTo>
                    <a:lnTo>
                      <a:pt x="666" y="85"/>
                    </a:lnTo>
                    <a:lnTo>
                      <a:pt x="744" y="63"/>
                    </a:lnTo>
                    <a:lnTo>
                      <a:pt x="829" y="41"/>
                    </a:lnTo>
                    <a:lnTo>
                      <a:pt x="913" y="23"/>
                    </a:lnTo>
                    <a:lnTo>
                      <a:pt x="992" y="11"/>
                    </a:lnTo>
                    <a:lnTo>
                      <a:pt x="1070" y="4"/>
                    </a:lnTo>
                    <a:lnTo>
                      <a:pt x="1143" y="0"/>
                    </a:lnTo>
                    <a:close/>
                  </a:path>
                </a:pathLst>
              </a:custGeom>
              <a:solidFill>
                <a:srgbClr val="51362A"/>
              </a:solidFill>
              <a:ln w="0">
                <a:solidFill>
                  <a:srgbClr val="51362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grpSp>
        <p:nvGrpSpPr>
          <p:cNvPr id="127" name="群組 126"/>
          <p:cNvGrpSpPr/>
          <p:nvPr/>
        </p:nvGrpSpPr>
        <p:grpSpPr>
          <a:xfrm>
            <a:off x="2566851" y="1884583"/>
            <a:ext cx="2516565" cy="4601635"/>
            <a:chOff x="2566851" y="1884583"/>
            <a:chExt cx="2516565" cy="4601635"/>
          </a:xfrm>
        </p:grpSpPr>
        <p:cxnSp>
          <p:nvCxnSpPr>
            <p:cNvPr id="69" name="直線接點 68"/>
            <p:cNvCxnSpPr/>
            <p:nvPr/>
          </p:nvCxnSpPr>
          <p:spPr>
            <a:xfrm flipV="1">
              <a:off x="2566851" y="2802779"/>
              <a:ext cx="1228230" cy="53857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直線接點 70"/>
            <p:cNvCxnSpPr/>
            <p:nvPr/>
          </p:nvCxnSpPr>
          <p:spPr>
            <a:xfrm>
              <a:off x="2578548" y="3347247"/>
              <a:ext cx="1260566" cy="353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直線接點 73"/>
            <p:cNvCxnSpPr/>
            <p:nvPr/>
          </p:nvCxnSpPr>
          <p:spPr>
            <a:xfrm flipV="1">
              <a:off x="2674459" y="4628348"/>
              <a:ext cx="1152958" cy="434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直線接點 76"/>
            <p:cNvCxnSpPr/>
            <p:nvPr/>
          </p:nvCxnSpPr>
          <p:spPr>
            <a:xfrm>
              <a:off x="2662688" y="5048242"/>
              <a:ext cx="1136790" cy="484186"/>
            </a:xfrm>
            <a:prstGeom prst="line">
              <a:avLst/>
            </a:prstGeom>
          </p:spPr>
          <p:style>
            <a:lnRef idx="1">
              <a:schemeClr val="accent1"/>
            </a:lnRef>
            <a:fillRef idx="0">
              <a:schemeClr val="accent1"/>
            </a:fillRef>
            <a:effectRef idx="0">
              <a:schemeClr val="accent1"/>
            </a:effectRef>
            <a:fontRef idx="minor">
              <a:schemeClr val="tx1"/>
            </a:fontRef>
          </p:style>
        </p:cxnSp>
        <p:grpSp>
          <p:nvGrpSpPr>
            <p:cNvPr id="83" name="Group 61"/>
            <p:cNvGrpSpPr>
              <a:grpSpLocks noChangeAspect="1"/>
            </p:cNvGrpSpPr>
            <p:nvPr/>
          </p:nvGrpSpPr>
          <p:grpSpPr bwMode="auto">
            <a:xfrm>
              <a:off x="4233658" y="1884583"/>
              <a:ext cx="713819" cy="936060"/>
              <a:chOff x="2671" y="1262"/>
              <a:chExt cx="485" cy="636"/>
            </a:xfrm>
          </p:grpSpPr>
          <p:sp>
            <p:nvSpPr>
              <p:cNvPr id="84" name="AutoShape 60"/>
              <p:cNvSpPr>
                <a:spLocks noChangeAspect="1" noChangeArrowheads="1" noTextEdit="1"/>
              </p:cNvSpPr>
              <p:nvPr/>
            </p:nvSpPr>
            <p:spPr bwMode="auto">
              <a:xfrm>
                <a:off x="2671" y="1262"/>
                <a:ext cx="485"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86" name="Freeform 63"/>
              <p:cNvSpPr>
                <a:spLocks/>
              </p:cNvSpPr>
              <p:nvPr/>
            </p:nvSpPr>
            <p:spPr bwMode="auto">
              <a:xfrm>
                <a:off x="2785" y="1262"/>
                <a:ext cx="257" cy="311"/>
              </a:xfrm>
              <a:custGeom>
                <a:avLst/>
                <a:gdLst>
                  <a:gd name="T0" fmla="*/ 848 w 1541"/>
                  <a:gd name="T1" fmla="*/ 2 h 1866"/>
                  <a:gd name="T2" fmla="*/ 984 w 1541"/>
                  <a:gd name="T3" fmla="*/ 17 h 1866"/>
                  <a:gd name="T4" fmla="*/ 1104 w 1541"/>
                  <a:gd name="T5" fmla="*/ 47 h 1866"/>
                  <a:gd name="T6" fmla="*/ 1205 w 1541"/>
                  <a:gd name="T7" fmla="*/ 91 h 1866"/>
                  <a:gd name="T8" fmla="*/ 1289 w 1541"/>
                  <a:gd name="T9" fmla="*/ 148 h 1866"/>
                  <a:gd name="T10" fmla="*/ 1359 w 1541"/>
                  <a:gd name="T11" fmla="*/ 215 h 1866"/>
                  <a:gd name="T12" fmla="*/ 1416 w 1541"/>
                  <a:gd name="T13" fmla="*/ 294 h 1866"/>
                  <a:gd name="T14" fmla="*/ 1460 w 1541"/>
                  <a:gd name="T15" fmla="*/ 382 h 1866"/>
                  <a:gd name="T16" fmla="*/ 1492 w 1541"/>
                  <a:gd name="T17" fmla="*/ 479 h 1866"/>
                  <a:gd name="T18" fmla="*/ 1515 w 1541"/>
                  <a:gd name="T19" fmla="*/ 583 h 1866"/>
                  <a:gd name="T20" fmla="*/ 1530 w 1541"/>
                  <a:gd name="T21" fmla="*/ 695 h 1866"/>
                  <a:gd name="T22" fmla="*/ 1538 w 1541"/>
                  <a:gd name="T23" fmla="*/ 812 h 1866"/>
                  <a:gd name="T24" fmla="*/ 1541 w 1541"/>
                  <a:gd name="T25" fmla="*/ 933 h 1866"/>
                  <a:gd name="T26" fmla="*/ 1528 w 1541"/>
                  <a:gd name="T27" fmla="*/ 1101 h 1866"/>
                  <a:gd name="T28" fmla="*/ 1493 w 1541"/>
                  <a:gd name="T29" fmla="*/ 1259 h 1866"/>
                  <a:gd name="T30" fmla="*/ 1435 w 1541"/>
                  <a:gd name="T31" fmla="*/ 1404 h 1866"/>
                  <a:gd name="T32" fmla="*/ 1360 w 1541"/>
                  <a:gd name="T33" fmla="*/ 1534 h 1866"/>
                  <a:gd name="T34" fmla="*/ 1267 w 1541"/>
                  <a:gd name="T35" fmla="*/ 1647 h 1866"/>
                  <a:gd name="T36" fmla="*/ 1159 w 1541"/>
                  <a:gd name="T37" fmla="*/ 1739 h 1866"/>
                  <a:gd name="T38" fmla="*/ 1040 w 1541"/>
                  <a:gd name="T39" fmla="*/ 1807 h 1866"/>
                  <a:gd name="T40" fmla="*/ 909 w 1541"/>
                  <a:gd name="T41" fmla="*/ 1851 h 1866"/>
                  <a:gd name="T42" fmla="*/ 770 w 1541"/>
                  <a:gd name="T43" fmla="*/ 1866 h 1866"/>
                  <a:gd name="T44" fmla="*/ 632 w 1541"/>
                  <a:gd name="T45" fmla="*/ 1851 h 1866"/>
                  <a:gd name="T46" fmla="*/ 502 w 1541"/>
                  <a:gd name="T47" fmla="*/ 1807 h 1866"/>
                  <a:gd name="T48" fmla="*/ 381 w 1541"/>
                  <a:gd name="T49" fmla="*/ 1739 h 1866"/>
                  <a:gd name="T50" fmla="*/ 275 w 1541"/>
                  <a:gd name="T51" fmla="*/ 1647 h 1866"/>
                  <a:gd name="T52" fmla="*/ 182 w 1541"/>
                  <a:gd name="T53" fmla="*/ 1534 h 1866"/>
                  <a:gd name="T54" fmla="*/ 106 w 1541"/>
                  <a:gd name="T55" fmla="*/ 1404 h 1866"/>
                  <a:gd name="T56" fmla="*/ 49 w 1541"/>
                  <a:gd name="T57" fmla="*/ 1259 h 1866"/>
                  <a:gd name="T58" fmla="*/ 13 w 1541"/>
                  <a:gd name="T59" fmla="*/ 1101 h 1866"/>
                  <a:gd name="T60" fmla="*/ 0 w 1541"/>
                  <a:gd name="T61" fmla="*/ 933 h 1866"/>
                  <a:gd name="T62" fmla="*/ 4 w 1541"/>
                  <a:gd name="T63" fmla="*/ 812 h 1866"/>
                  <a:gd name="T64" fmla="*/ 10 w 1541"/>
                  <a:gd name="T65" fmla="*/ 695 h 1866"/>
                  <a:gd name="T66" fmla="*/ 26 w 1541"/>
                  <a:gd name="T67" fmla="*/ 583 h 1866"/>
                  <a:gd name="T68" fmla="*/ 50 w 1541"/>
                  <a:gd name="T69" fmla="*/ 479 h 1866"/>
                  <a:gd name="T70" fmla="*/ 82 w 1541"/>
                  <a:gd name="T71" fmla="*/ 382 h 1866"/>
                  <a:gd name="T72" fmla="*/ 126 w 1541"/>
                  <a:gd name="T73" fmla="*/ 294 h 1866"/>
                  <a:gd name="T74" fmla="*/ 183 w 1541"/>
                  <a:gd name="T75" fmla="*/ 215 h 1866"/>
                  <a:gd name="T76" fmla="*/ 253 w 1541"/>
                  <a:gd name="T77" fmla="*/ 148 h 1866"/>
                  <a:gd name="T78" fmla="*/ 337 w 1541"/>
                  <a:gd name="T79" fmla="*/ 91 h 1866"/>
                  <a:gd name="T80" fmla="*/ 438 w 1541"/>
                  <a:gd name="T81" fmla="*/ 47 h 1866"/>
                  <a:gd name="T82" fmla="*/ 557 w 1541"/>
                  <a:gd name="T83" fmla="*/ 17 h 1866"/>
                  <a:gd name="T84" fmla="*/ 694 w 1541"/>
                  <a:gd name="T85" fmla="*/ 2 h 1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1" h="1866">
                    <a:moveTo>
                      <a:pt x="770" y="0"/>
                    </a:moveTo>
                    <a:lnTo>
                      <a:pt x="848" y="2"/>
                    </a:lnTo>
                    <a:lnTo>
                      <a:pt x="918" y="8"/>
                    </a:lnTo>
                    <a:lnTo>
                      <a:pt x="984" y="17"/>
                    </a:lnTo>
                    <a:lnTo>
                      <a:pt x="1046" y="31"/>
                    </a:lnTo>
                    <a:lnTo>
                      <a:pt x="1104" y="47"/>
                    </a:lnTo>
                    <a:lnTo>
                      <a:pt x="1156" y="68"/>
                    </a:lnTo>
                    <a:lnTo>
                      <a:pt x="1205" y="91"/>
                    </a:lnTo>
                    <a:lnTo>
                      <a:pt x="1249" y="118"/>
                    </a:lnTo>
                    <a:lnTo>
                      <a:pt x="1289" y="148"/>
                    </a:lnTo>
                    <a:lnTo>
                      <a:pt x="1325" y="180"/>
                    </a:lnTo>
                    <a:lnTo>
                      <a:pt x="1359" y="215"/>
                    </a:lnTo>
                    <a:lnTo>
                      <a:pt x="1389" y="253"/>
                    </a:lnTo>
                    <a:lnTo>
                      <a:pt x="1416" y="294"/>
                    </a:lnTo>
                    <a:lnTo>
                      <a:pt x="1439" y="337"/>
                    </a:lnTo>
                    <a:lnTo>
                      <a:pt x="1460" y="382"/>
                    </a:lnTo>
                    <a:lnTo>
                      <a:pt x="1477" y="429"/>
                    </a:lnTo>
                    <a:lnTo>
                      <a:pt x="1492" y="479"/>
                    </a:lnTo>
                    <a:lnTo>
                      <a:pt x="1505" y="531"/>
                    </a:lnTo>
                    <a:lnTo>
                      <a:pt x="1515" y="583"/>
                    </a:lnTo>
                    <a:lnTo>
                      <a:pt x="1523" y="638"/>
                    </a:lnTo>
                    <a:lnTo>
                      <a:pt x="1530" y="695"/>
                    </a:lnTo>
                    <a:lnTo>
                      <a:pt x="1535" y="753"/>
                    </a:lnTo>
                    <a:lnTo>
                      <a:pt x="1538" y="812"/>
                    </a:lnTo>
                    <a:lnTo>
                      <a:pt x="1541" y="872"/>
                    </a:lnTo>
                    <a:lnTo>
                      <a:pt x="1541" y="933"/>
                    </a:lnTo>
                    <a:lnTo>
                      <a:pt x="1537" y="1018"/>
                    </a:lnTo>
                    <a:lnTo>
                      <a:pt x="1528" y="1101"/>
                    </a:lnTo>
                    <a:lnTo>
                      <a:pt x="1513" y="1181"/>
                    </a:lnTo>
                    <a:lnTo>
                      <a:pt x="1493" y="1259"/>
                    </a:lnTo>
                    <a:lnTo>
                      <a:pt x="1467" y="1333"/>
                    </a:lnTo>
                    <a:lnTo>
                      <a:pt x="1435" y="1404"/>
                    </a:lnTo>
                    <a:lnTo>
                      <a:pt x="1401" y="1471"/>
                    </a:lnTo>
                    <a:lnTo>
                      <a:pt x="1360" y="1534"/>
                    </a:lnTo>
                    <a:lnTo>
                      <a:pt x="1316" y="1593"/>
                    </a:lnTo>
                    <a:lnTo>
                      <a:pt x="1267" y="1647"/>
                    </a:lnTo>
                    <a:lnTo>
                      <a:pt x="1215" y="1695"/>
                    </a:lnTo>
                    <a:lnTo>
                      <a:pt x="1159" y="1739"/>
                    </a:lnTo>
                    <a:lnTo>
                      <a:pt x="1101" y="1776"/>
                    </a:lnTo>
                    <a:lnTo>
                      <a:pt x="1040" y="1807"/>
                    </a:lnTo>
                    <a:lnTo>
                      <a:pt x="975" y="1833"/>
                    </a:lnTo>
                    <a:lnTo>
                      <a:pt x="909" y="1851"/>
                    </a:lnTo>
                    <a:lnTo>
                      <a:pt x="841" y="1863"/>
                    </a:lnTo>
                    <a:lnTo>
                      <a:pt x="770" y="1866"/>
                    </a:lnTo>
                    <a:lnTo>
                      <a:pt x="700" y="1863"/>
                    </a:lnTo>
                    <a:lnTo>
                      <a:pt x="632" y="1851"/>
                    </a:lnTo>
                    <a:lnTo>
                      <a:pt x="566" y="1833"/>
                    </a:lnTo>
                    <a:lnTo>
                      <a:pt x="502" y="1807"/>
                    </a:lnTo>
                    <a:lnTo>
                      <a:pt x="441" y="1776"/>
                    </a:lnTo>
                    <a:lnTo>
                      <a:pt x="381" y="1739"/>
                    </a:lnTo>
                    <a:lnTo>
                      <a:pt x="327" y="1695"/>
                    </a:lnTo>
                    <a:lnTo>
                      <a:pt x="275" y="1647"/>
                    </a:lnTo>
                    <a:lnTo>
                      <a:pt x="226" y="1593"/>
                    </a:lnTo>
                    <a:lnTo>
                      <a:pt x="182" y="1534"/>
                    </a:lnTo>
                    <a:lnTo>
                      <a:pt x="141" y="1471"/>
                    </a:lnTo>
                    <a:lnTo>
                      <a:pt x="106" y="1404"/>
                    </a:lnTo>
                    <a:lnTo>
                      <a:pt x="74" y="1333"/>
                    </a:lnTo>
                    <a:lnTo>
                      <a:pt x="49" y="1259"/>
                    </a:lnTo>
                    <a:lnTo>
                      <a:pt x="28" y="1181"/>
                    </a:lnTo>
                    <a:lnTo>
                      <a:pt x="13" y="1101"/>
                    </a:lnTo>
                    <a:lnTo>
                      <a:pt x="4" y="1018"/>
                    </a:lnTo>
                    <a:lnTo>
                      <a:pt x="0" y="933"/>
                    </a:lnTo>
                    <a:lnTo>
                      <a:pt x="1" y="872"/>
                    </a:lnTo>
                    <a:lnTo>
                      <a:pt x="4" y="812"/>
                    </a:lnTo>
                    <a:lnTo>
                      <a:pt x="6" y="753"/>
                    </a:lnTo>
                    <a:lnTo>
                      <a:pt x="10" y="695"/>
                    </a:lnTo>
                    <a:lnTo>
                      <a:pt x="17" y="638"/>
                    </a:lnTo>
                    <a:lnTo>
                      <a:pt x="26" y="583"/>
                    </a:lnTo>
                    <a:lnTo>
                      <a:pt x="37" y="531"/>
                    </a:lnTo>
                    <a:lnTo>
                      <a:pt x="50" y="479"/>
                    </a:lnTo>
                    <a:lnTo>
                      <a:pt x="65" y="429"/>
                    </a:lnTo>
                    <a:lnTo>
                      <a:pt x="82" y="382"/>
                    </a:lnTo>
                    <a:lnTo>
                      <a:pt x="103" y="337"/>
                    </a:lnTo>
                    <a:lnTo>
                      <a:pt x="126" y="294"/>
                    </a:lnTo>
                    <a:lnTo>
                      <a:pt x="153" y="253"/>
                    </a:lnTo>
                    <a:lnTo>
                      <a:pt x="183" y="215"/>
                    </a:lnTo>
                    <a:lnTo>
                      <a:pt x="216" y="180"/>
                    </a:lnTo>
                    <a:lnTo>
                      <a:pt x="253" y="148"/>
                    </a:lnTo>
                    <a:lnTo>
                      <a:pt x="293" y="118"/>
                    </a:lnTo>
                    <a:lnTo>
                      <a:pt x="337" y="91"/>
                    </a:lnTo>
                    <a:lnTo>
                      <a:pt x="386" y="68"/>
                    </a:lnTo>
                    <a:lnTo>
                      <a:pt x="438" y="47"/>
                    </a:lnTo>
                    <a:lnTo>
                      <a:pt x="495" y="31"/>
                    </a:lnTo>
                    <a:lnTo>
                      <a:pt x="557" y="17"/>
                    </a:lnTo>
                    <a:lnTo>
                      <a:pt x="624" y="8"/>
                    </a:lnTo>
                    <a:lnTo>
                      <a:pt x="694" y="2"/>
                    </a:lnTo>
                    <a:lnTo>
                      <a:pt x="7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87" name="Freeform 64"/>
              <p:cNvSpPr>
                <a:spLocks/>
              </p:cNvSpPr>
              <p:nvPr/>
            </p:nvSpPr>
            <p:spPr bwMode="auto">
              <a:xfrm>
                <a:off x="2671" y="1585"/>
                <a:ext cx="485" cy="313"/>
              </a:xfrm>
              <a:custGeom>
                <a:avLst/>
                <a:gdLst>
                  <a:gd name="T0" fmla="*/ 1040 w 2910"/>
                  <a:gd name="T1" fmla="*/ 8 h 1878"/>
                  <a:gd name="T2" fmla="*/ 1077 w 2910"/>
                  <a:gd name="T3" fmla="*/ 42 h 1878"/>
                  <a:gd name="T4" fmla="*/ 1148 w 2910"/>
                  <a:gd name="T5" fmla="*/ 88 h 1878"/>
                  <a:gd name="T6" fmla="*/ 1253 w 2910"/>
                  <a:gd name="T7" fmla="*/ 133 h 1878"/>
                  <a:gd name="T8" fmla="*/ 1398 w 2910"/>
                  <a:gd name="T9" fmla="*/ 158 h 1878"/>
                  <a:gd name="T10" fmla="*/ 1564 w 2910"/>
                  <a:gd name="T11" fmla="*/ 153 h 1878"/>
                  <a:gd name="T12" fmla="*/ 1695 w 2910"/>
                  <a:gd name="T13" fmla="*/ 119 h 1878"/>
                  <a:gd name="T14" fmla="*/ 1790 w 2910"/>
                  <a:gd name="T15" fmla="*/ 72 h 1878"/>
                  <a:gd name="T16" fmla="*/ 1849 w 2910"/>
                  <a:gd name="T17" fmla="*/ 28 h 1878"/>
                  <a:gd name="T18" fmla="*/ 1875 w 2910"/>
                  <a:gd name="T19" fmla="*/ 2 h 1878"/>
                  <a:gd name="T20" fmla="*/ 2086 w 2910"/>
                  <a:gd name="T21" fmla="*/ 43 h 1878"/>
                  <a:gd name="T22" fmla="*/ 2343 w 2910"/>
                  <a:gd name="T23" fmla="*/ 118 h 1878"/>
                  <a:gd name="T24" fmla="*/ 2540 w 2910"/>
                  <a:gd name="T25" fmla="*/ 213 h 1878"/>
                  <a:gd name="T26" fmla="*/ 2686 w 2910"/>
                  <a:gd name="T27" fmla="*/ 334 h 1878"/>
                  <a:gd name="T28" fmla="*/ 2787 w 2910"/>
                  <a:gd name="T29" fmla="*/ 488 h 1878"/>
                  <a:gd name="T30" fmla="*/ 2852 w 2910"/>
                  <a:gd name="T31" fmla="*/ 680 h 1878"/>
                  <a:gd name="T32" fmla="*/ 2889 w 2910"/>
                  <a:gd name="T33" fmla="*/ 917 h 1878"/>
                  <a:gd name="T34" fmla="*/ 2905 w 2910"/>
                  <a:gd name="T35" fmla="*/ 1206 h 1878"/>
                  <a:gd name="T36" fmla="*/ 2909 w 2910"/>
                  <a:gd name="T37" fmla="*/ 1358 h 1878"/>
                  <a:gd name="T38" fmla="*/ 2909 w 2910"/>
                  <a:gd name="T39" fmla="*/ 1378 h 1878"/>
                  <a:gd name="T40" fmla="*/ 2910 w 2910"/>
                  <a:gd name="T41" fmla="*/ 1419 h 1878"/>
                  <a:gd name="T42" fmla="*/ 2907 w 2910"/>
                  <a:gd name="T43" fmla="*/ 1452 h 1878"/>
                  <a:gd name="T44" fmla="*/ 2889 w 2910"/>
                  <a:gd name="T45" fmla="*/ 1478 h 1878"/>
                  <a:gd name="T46" fmla="*/ 2853 w 2910"/>
                  <a:gd name="T47" fmla="*/ 1518 h 1878"/>
                  <a:gd name="T48" fmla="*/ 2792 w 2910"/>
                  <a:gd name="T49" fmla="*/ 1572 h 1878"/>
                  <a:gd name="T50" fmla="*/ 2704 w 2910"/>
                  <a:gd name="T51" fmla="*/ 1632 h 1878"/>
                  <a:gd name="T52" fmla="*/ 2582 w 2910"/>
                  <a:gd name="T53" fmla="*/ 1694 h 1878"/>
                  <a:gd name="T54" fmla="*/ 2424 w 2910"/>
                  <a:gd name="T55" fmla="*/ 1754 h 1878"/>
                  <a:gd name="T56" fmla="*/ 2224 w 2910"/>
                  <a:gd name="T57" fmla="*/ 1806 h 1878"/>
                  <a:gd name="T58" fmla="*/ 1978 w 2910"/>
                  <a:gd name="T59" fmla="*/ 1848 h 1878"/>
                  <a:gd name="T60" fmla="*/ 1682 w 2910"/>
                  <a:gd name="T61" fmla="*/ 1873 h 1878"/>
                  <a:gd name="T62" fmla="*/ 1338 w 2910"/>
                  <a:gd name="T63" fmla="*/ 1877 h 1878"/>
                  <a:gd name="T64" fmla="*/ 1024 w 2910"/>
                  <a:gd name="T65" fmla="*/ 1858 h 1878"/>
                  <a:gd name="T66" fmla="*/ 762 w 2910"/>
                  <a:gd name="T67" fmla="*/ 1822 h 1878"/>
                  <a:gd name="T68" fmla="*/ 547 w 2910"/>
                  <a:gd name="T69" fmla="*/ 1773 h 1878"/>
                  <a:gd name="T70" fmla="*/ 376 w 2910"/>
                  <a:gd name="T71" fmla="*/ 1714 h 1878"/>
                  <a:gd name="T72" fmla="*/ 242 w 2910"/>
                  <a:gd name="T73" fmla="*/ 1653 h 1878"/>
                  <a:gd name="T74" fmla="*/ 144 w 2910"/>
                  <a:gd name="T75" fmla="*/ 1591 h 1878"/>
                  <a:gd name="T76" fmla="*/ 74 w 2910"/>
                  <a:gd name="T77" fmla="*/ 1536 h 1878"/>
                  <a:gd name="T78" fmla="*/ 30 w 2910"/>
                  <a:gd name="T79" fmla="*/ 1489 h 1878"/>
                  <a:gd name="T80" fmla="*/ 7 w 2910"/>
                  <a:gd name="T81" fmla="*/ 1458 h 1878"/>
                  <a:gd name="T82" fmla="*/ 0 w 2910"/>
                  <a:gd name="T83" fmla="*/ 1448 h 1878"/>
                  <a:gd name="T84" fmla="*/ 0 w 2910"/>
                  <a:gd name="T85" fmla="*/ 1367 h 1878"/>
                  <a:gd name="T86" fmla="*/ 0 w 2910"/>
                  <a:gd name="T87" fmla="*/ 1356 h 1878"/>
                  <a:gd name="T88" fmla="*/ 1 w 2910"/>
                  <a:gd name="T89" fmla="*/ 1332 h 1878"/>
                  <a:gd name="T90" fmla="*/ 5 w 2910"/>
                  <a:gd name="T91" fmla="*/ 1181 h 1878"/>
                  <a:gd name="T92" fmla="*/ 22 w 2910"/>
                  <a:gd name="T93" fmla="*/ 899 h 1878"/>
                  <a:gd name="T94" fmla="*/ 60 w 2910"/>
                  <a:gd name="T95" fmla="*/ 667 h 1878"/>
                  <a:gd name="T96" fmla="*/ 126 w 2910"/>
                  <a:gd name="T97" fmla="*/ 479 h 1878"/>
                  <a:gd name="T98" fmla="*/ 228 w 2910"/>
                  <a:gd name="T99" fmla="*/ 330 h 1878"/>
                  <a:gd name="T100" fmla="*/ 374 w 2910"/>
                  <a:gd name="T101" fmla="*/ 211 h 1878"/>
                  <a:gd name="T102" fmla="*/ 570 w 2910"/>
                  <a:gd name="T103" fmla="*/ 117 h 1878"/>
                  <a:gd name="T104" fmla="*/ 827 w 2910"/>
                  <a:gd name="T105" fmla="*/ 42 h 1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10" h="1878">
                    <a:moveTo>
                      <a:pt x="1033" y="0"/>
                    </a:moveTo>
                    <a:lnTo>
                      <a:pt x="1034" y="2"/>
                    </a:lnTo>
                    <a:lnTo>
                      <a:pt x="1040" y="8"/>
                    </a:lnTo>
                    <a:lnTo>
                      <a:pt x="1048" y="16"/>
                    </a:lnTo>
                    <a:lnTo>
                      <a:pt x="1061" y="28"/>
                    </a:lnTo>
                    <a:lnTo>
                      <a:pt x="1077" y="42"/>
                    </a:lnTo>
                    <a:lnTo>
                      <a:pt x="1097" y="57"/>
                    </a:lnTo>
                    <a:lnTo>
                      <a:pt x="1120" y="72"/>
                    </a:lnTo>
                    <a:lnTo>
                      <a:pt x="1148" y="88"/>
                    </a:lnTo>
                    <a:lnTo>
                      <a:pt x="1179" y="104"/>
                    </a:lnTo>
                    <a:lnTo>
                      <a:pt x="1214" y="119"/>
                    </a:lnTo>
                    <a:lnTo>
                      <a:pt x="1253" y="133"/>
                    </a:lnTo>
                    <a:lnTo>
                      <a:pt x="1297" y="145"/>
                    </a:lnTo>
                    <a:lnTo>
                      <a:pt x="1346" y="153"/>
                    </a:lnTo>
                    <a:lnTo>
                      <a:pt x="1398" y="158"/>
                    </a:lnTo>
                    <a:lnTo>
                      <a:pt x="1454" y="161"/>
                    </a:lnTo>
                    <a:lnTo>
                      <a:pt x="1512" y="158"/>
                    </a:lnTo>
                    <a:lnTo>
                      <a:pt x="1564" y="153"/>
                    </a:lnTo>
                    <a:lnTo>
                      <a:pt x="1612" y="145"/>
                    </a:lnTo>
                    <a:lnTo>
                      <a:pt x="1656" y="133"/>
                    </a:lnTo>
                    <a:lnTo>
                      <a:pt x="1695" y="119"/>
                    </a:lnTo>
                    <a:lnTo>
                      <a:pt x="1731" y="104"/>
                    </a:lnTo>
                    <a:lnTo>
                      <a:pt x="1762" y="88"/>
                    </a:lnTo>
                    <a:lnTo>
                      <a:pt x="1790" y="72"/>
                    </a:lnTo>
                    <a:lnTo>
                      <a:pt x="1813" y="57"/>
                    </a:lnTo>
                    <a:lnTo>
                      <a:pt x="1833" y="42"/>
                    </a:lnTo>
                    <a:lnTo>
                      <a:pt x="1849" y="28"/>
                    </a:lnTo>
                    <a:lnTo>
                      <a:pt x="1861" y="16"/>
                    </a:lnTo>
                    <a:lnTo>
                      <a:pt x="1870" y="8"/>
                    </a:lnTo>
                    <a:lnTo>
                      <a:pt x="1875" y="2"/>
                    </a:lnTo>
                    <a:lnTo>
                      <a:pt x="1877" y="0"/>
                    </a:lnTo>
                    <a:lnTo>
                      <a:pt x="1985" y="21"/>
                    </a:lnTo>
                    <a:lnTo>
                      <a:pt x="2086" y="43"/>
                    </a:lnTo>
                    <a:lnTo>
                      <a:pt x="2178" y="66"/>
                    </a:lnTo>
                    <a:lnTo>
                      <a:pt x="2264" y="91"/>
                    </a:lnTo>
                    <a:lnTo>
                      <a:pt x="2343" y="118"/>
                    </a:lnTo>
                    <a:lnTo>
                      <a:pt x="2415" y="147"/>
                    </a:lnTo>
                    <a:lnTo>
                      <a:pt x="2481" y="179"/>
                    </a:lnTo>
                    <a:lnTo>
                      <a:pt x="2540" y="213"/>
                    </a:lnTo>
                    <a:lnTo>
                      <a:pt x="2595" y="251"/>
                    </a:lnTo>
                    <a:lnTo>
                      <a:pt x="2643" y="290"/>
                    </a:lnTo>
                    <a:lnTo>
                      <a:pt x="2686" y="334"/>
                    </a:lnTo>
                    <a:lnTo>
                      <a:pt x="2725" y="382"/>
                    </a:lnTo>
                    <a:lnTo>
                      <a:pt x="2758" y="433"/>
                    </a:lnTo>
                    <a:lnTo>
                      <a:pt x="2787" y="488"/>
                    </a:lnTo>
                    <a:lnTo>
                      <a:pt x="2813" y="547"/>
                    </a:lnTo>
                    <a:lnTo>
                      <a:pt x="2835" y="612"/>
                    </a:lnTo>
                    <a:lnTo>
                      <a:pt x="2852" y="680"/>
                    </a:lnTo>
                    <a:lnTo>
                      <a:pt x="2867" y="754"/>
                    </a:lnTo>
                    <a:lnTo>
                      <a:pt x="2880" y="833"/>
                    </a:lnTo>
                    <a:lnTo>
                      <a:pt x="2889" y="917"/>
                    </a:lnTo>
                    <a:lnTo>
                      <a:pt x="2896" y="1007"/>
                    </a:lnTo>
                    <a:lnTo>
                      <a:pt x="2902" y="1104"/>
                    </a:lnTo>
                    <a:lnTo>
                      <a:pt x="2905" y="1206"/>
                    </a:lnTo>
                    <a:lnTo>
                      <a:pt x="2908" y="1315"/>
                    </a:lnTo>
                    <a:lnTo>
                      <a:pt x="2909" y="1340"/>
                    </a:lnTo>
                    <a:lnTo>
                      <a:pt x="2909" y="1358"/>
                    </a:lnTo>
                    <a:lnTo>
                      <a:pt x="2909" y="1370"/>
                    </a:lnTo>
                    <a:lnTo>
                      <a:pt x="2909" y="1376"/>
                    </a:lnTo>
                    <a:lnTo>
                      <a:pt x="2909" y="1378"/>
                    </a:lnTo>
                    <a:lnTo>
                      <a:pt x="2910" y="1377"/>
                    </a:lnTo>
                    <a:lnTo>
                      <a:pt x="2910" y="1396"/>
                    </a:lnTo>
                    <a:lnTo>
                      <a:pt x="2910" y="1419"/>
                    </a:lnTo>
                    <a:lnTo>
                      <a:pt x="2910" y="1448"/>
                    </a:lnTo>
                    <a:lnTo>
                      <a:pt x="2909" y="1449"/>
                    </a:lnTo>
                    <a:lnTo>
                      <a:pt x="2907" y="1452"/>
                    </a:lnTo>
                    <a:lnTo>
                      <a:pt x="2903" y="1458"/>
                    </a:lnTo>
                    <a:lnTo>
                      <a:pt x="2897" y="1467"/>
                    </a:lnTo>
                    <a:lnTo>
                      <a:pt x="2889" y="1478"/>
                    </a:lnTo>
                    <a:lnTo>
                      <a:pt x="2880" y="1489"/>
                    </a:lnTo>
                    <a:lnTo>
                      <a:pt x="2867" y="1503"/>
                    </a:lnTo>
                    <a:lnTo>
                      <a:pt x="2853" y="1518"/>
                    </a:lnTo>
                    <a:lnTo>
                      <a:pt x="2836" y="1536"/>
                    </a:lnTo>
                    <a:lnTo>
                      <a:pt x="2815" y="1553"/>
                    </a:lnTo>
                    <a:lnTo>
                      <a:pt x="2792" y="1572"/>
                    </a:lnTo>
                    <a:lnTo>
                      <a:pt x="2766" y="1591"/>
                    </a:lnTo>
                    <a:lnTo>
                      <a:pt x="2736" y="1611"/>
                    </a:lnTo>
                    <a:lnTo>
                      <a:pt x="2704" y="1632"/>
                    </a:lnTo>
                    <a:lnTo>
                      <a:pt x="2667" y="1653"/>
                    </a:lnTo>
                    <a:lnTo>
                      <a:pt x="2627" y="1673"/>
                    </a:lnTo>
                    <a:lnTo>
                      <a:pt x="2582" y="1694"/>
                    </a:lnTo>
                    <a:lnTo>
                      <a:pt x="2534" y="1714"/>
                    </a:lnTo>
                    <a:lnTo>
                      <a:pt x="2481" y="1735"/>
                    </a:lnTo>
                    <a:lnTo>
                      <a:pt x="2424" y="1754"/>
                    </a:lnTo>
                    <a:lnTo>
                      <a:pt x="2362" y="1773"/>
                    </a:lnTo>
                    <a:lnTo>
                      <a:pt x="2296" y="1790"/>
                    </a:lnTo>
                    <a:lnTo>
                      <a:pt x="2224" y="1806"/>
                    </a:lnTo>
                    <a:lnTo>
                      <a:pt x="2147" y="1822"/>
                    </a:lnTo>
                    <a:lnTo>
                      <a:pt x="2066" y="1836"/>
                    </a:lnTo>
                    <a:lnTo>
                      <a:pt x="1978" y="1848"/>
                    </a:lnTo>
                    <a:lnTo>
                      <a:pt x="1885" y="1858"/>
                    </a:lnTo>
                    <a:lnTo>
                      <a:pt x="1787" y="1866"/>
                    </a:lnTo>
                    <a:lnTo>
                      <a:pt x="1682" y="1873"/>
                    </a:lnTo>
                    <a:lnTo>
                      <a:pt x="1572" y="1877"/>
                    </a:lnTo>
                    <a:lnTo>
                      <a:pt x="1454" y="1878"/>
                    </a:lnTo>
                    <a:lnTo>
                      <a:pt x="1338" y="1877"/>
                    </a:lnTo>
                    <a:lnTo>
                      <a:pt x="1228" y="1873"/>
                    </a:lnTo>
                    <a:lnTo>
                      <a:pt x="1122" y="1866"/>
                    </a:lnTo>
                    <a:lnTo>
                      <a:pt x="1024" y="1858"/>
                    </a:lnTo>
                    <a:lnTo>
                      <a:pt x="931" y="1848"/>
                    </a:lnTo>
                    <a:lnTo>
                      <a:pt x="844" y="1836"/>
                    </a:lnTo>
                    <a:lnTo>
                      <a:pt x="762" y="1822"/>
                    </a:lnTo>
                    <a:lnTo>
                      <a:pt x="685" y="1806"/>
                    </a:lnTo>
                    <a:lnTo>
                      <a:pt x="614" y="1790"/>
                    </a:lnTo>
                    <a:lnTo>
                      <a:pt x="547" y="1773"/>
                    </a:lnTo>
                    <a:lnTo>
                      <a:pt x="486" y="1754"/>
                    </a:lnTo>
                    <a:lnTo>
                      <a:pt x="429" y="1735"/>
                    </a:lnTo>
                    <a:lnTo>
                      <a:pt x="376" y="1714"/>
                    </a:lnTo>
                    <a:lnTo>
                      <a:pt x="327" y="1694"/>
                    </a:lnTo>
                    <a:lnTo>
                      <a:pt x="283" y="1673"/>
                    </a:lnTo>
                    <a:lnTo>
                      <a:pt x="242" y="1653"/>
                    </a:lnTo>
                    <a:lnTo>
                      <a:pt x="206" y="1632"/>
                    </a:lnTo>
                    <a:lnTo>
                      <a:pt x="173" y="1611"/>
                    </a:lnTo>
                    <a:lnTo>
                      <a:pt x="144" y="1591"/>
                    </a:lnTo>
                    <a:lnTo>
                      <a:pt x="117" y="1572"/>
                    </a:lnTo>
                    <a:lnTo>
                      <a:pt x="94" y="1553"/>
                    </a:lnTo>
                    <a:lnTo>
                      <a:pt x="74" y="1536"/>
                    </a:lnTo>
                    <a:lnTo>
                      <a:pt x="57" y="1518"/>
                    </a:lnTo>
                    <a:lnTo>
                      <a:pt x="42" y="1503"/>
                    </a:lnTo>
                    <a:lnTo>
                      <a:pt x="30" y="1489"/>
                    </a:lnTo>
                    <a:lnTo>
                      <a:pt x="20" y="1478"/>
                    </a:lnTo>
                    <a:lnTo>
                      <a:pt x="13" y="1467"/>
                    </a:lnTo>
                    <a:lnTo>
                      <a:pt x="7" y="1458"/>
                    </a:lnTo>
                    <a:lnTo>
                      <a:pt x="3" y="1452"/>
                    </a:lnTo>
                    <a:lnTo>
                      <a:pt x="1" y="1449"/>
                    </a:lnTo>
                    <a:lnTo>
                      <a:pt x="0" y="1448"/>
                    </a:lnTo>
                    <a:lnTo>
                      <a:pt x="0" y="1413"/>
                    </a:lnTo>
                    <a:lnTo>
                      <a:pt x="0" y="1388"/>
                    </a:lnTo>
                    <a:lnTo>
                      <a:pt x="0" y="1367"/>
                    </a:lnTo>
                    <a:lnTo>
                      <a:pt x="0" y="1353"/>
                    </a:lnTo>
                    <a:lnTo>
                      <a:pt x="0" y="1355"/>
                    </a:lnTo>
                    <a:lnTo>
                      <a:pt x="0" y="1356"/>
                    </a:lnTo>
                    <a:lnTo>
                      <a:pt x="0" y="1353"/>
                    </a:lnTo>
                    <a:lnTo>
                      <a:pt x="1" y="1345"/>
                    </a:lnTo>
                    <a:lnTo>
                      <a:pt x="1" y="1332"/>
                    </a:lnTo>
                    <a:lnTo>
                      <a:pt x="1" y="1313"/>
                    </a:lnTo>
                    <a:lnTo>
                      <a:pt x="2" y="1286"/>
                    </a:lnTo>
                    <a:lnTo>
                      <a:pt x="5" y="1181"/>
                    </a:lnTo>
                    <a:lnTo>
                      <a:pt x="9" y="1080"/>
                    </a:lnTo>
                    <a:lnTo>
                      <a:pt x="15" y="986"/>
                    </a:lnTo>
                    <a:lnTo>
                      <a:pt x="22" y="899"/>
                    </a:lnTo>
                    <a:lnTo>
                      <a:pt x="32" y="816"/>
                    </a:lnTo>
                    <a:lnTo>
                      <a:pt x="45" y="739"/>
                    </a:lnTo>
                    <a:lnTo>
                      <a:pt x="60" y="667"/>
                    </a:lnTo>
                    <a:lnTo>
                      <a:pt x="79" y="600"/>
                    </a:lnTo>
                    <a:lnTo>
                      <a:pt x="101" y="538"/>
                    </a:lnTo>
                    <a:lnTo>
                      <a:pt x="126" y="479"/>
                    </a:lnTo>
                    <a:lnTo>
                      <a:pt x="157" y="426"/>
                    </a:lnTo>
                    <a:lnTo>
                      <a:pt x="190" y="376"/>
                    </a:lnTo>
                    <a:lnTo>
                      <a:pt x="228" y="330"/>
                    </a:lnTo>
                    <a:lnTo>
                      <a:pt x="271" y="287"/>
                    </a:lnTo>
                    <a:lnTo>
                      <a:pt x="320" y="246"/>
                    </a:lnTo>
                    <a:lnTo>
                      <a:pt x="374" y="211"/>
                    </a:lnTo>
                    <a:lnTo>
                      <a:pt x="434" y="177"/>
                    </a:lnTo>
                    <a:lnTo>
                      <a:pt x="499" y="146"/>
                    </a:lnTo>
                    <a:lnTo>
                      <a:pt x="570" y="117"/>
                    </a:lnTo>
                    <a:lnTo>
                      <a:pt x="649" y="90"/>
                    </a:lnTo>
                    <a:lnTo>
                      <a:pt x="734" y="65"/>
                    </a:lnTo>
                    <a:lnTo>
                      <a:pt x="827" y="42"/>
                    </a:lnTo>
                    <a:lnTo>
                      <a:pt x="925" y="21"/>
                    </a:lnTo>
                    <a:lnTo>
                      <a:pt x="103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88" name="Group 67"/>
            <p:cNvGrpSpPr>
              <a:grpSpLocks noChangeAspect="1"/>
            </p:cNvGrpSpPr>
            <p:nvPr/>
          </p:nvGrpSpPr>
          <p:grpSpPr bwMode="auto">
            <a:xfrm>
              <a:off x="4104032" y="5520231"/>
              <a:ext cx="973070" cy="965987"/>
              <a:chOff x="2812" y="2483"/>
              <a:chExt cx="687" cy="682"/>
            </a:xfrm>
          </p:grpSpPr>
          <p:sp>
            <p:nvSpPr>
              <p:cNvPr id="91" name="Freeform 69"/>
              <p:cNvSpPr>
                <a:spLocks/>
              </p:cNvSpPr>
              <p:nvPr/>
            </p:nvSpPr>
            <p:spPr bwMode="auto">
              <a:xfrm>
                <a:off x="3001" y="2483"/>
                <a:ext cx="308" cy="361"/>
              </a:xfrm>
              <a:custGeom>
                <a:avLst/>
                <a:gdLst>
                  <a:gd name="T0" fmla="*/ 770 w 1539"/>
                  <a:gd name="T1" fmla="*/ 0 h 1806"/>
                  <a:gd name="T2" fmla="*/ 870 w 1539"/>
                  <a:gd name="T3" fmla="*/ 4 h 1806"/>
                  <a:gd name="T4" fmla="*/ 966 w 1539"/>
                  <a:gd name="T5" fmla="*/ 18 h 1806"/>
                  <a:gd name="T6" fmla="*/ 1058 w 1539"/>
                  <a:gd name="T7" fmla="*/ 41 h 1806"/>
                  <a:gd name="T8" fmla="*/ 1144 w 1539"/>
                  <a:gd name="T9" fmla="*/ 74 h 1806"/>
                  <a:gd name="T10" fmla="*/ 1224 w 1539"/>
                  <a:gd name="T11" fmla="*/ 119 h 1806"/>
                  <a:gd name="T12" fmla="*/ 1296 w 1539"/>
                  <a:gd name="T13" fmla="*/ 177 h 1806"/>
                  <a:gd name="T14" fmla="*/ 1362 w 1539"/>
                  <a:gd name="T15" fmla="*/ 247 h 1806"/>
                  <a:gd name="T16" fmla="*/ 1417 w 1539"/>
                  <a:gd name="T17" fmla="*/ 331 h 1806"/>
                  <a:gd name="T18" fmla="*/ 1464 w 1539"/>
                  <a:gd name="T19" fmla="*/ 430 h 1806"/>
                  <a:gd name="T20" fmla="*/ 1500 w 1539"/>
                  <a:gd name="T21" fmla="*/ 544 h 1806"/>
                  <a:gd name="T22" fmla="*/ 1525 w 1539"/>
                  <a:gd name="T23" fmla="*/ 675 h 1806"/>
                  <a:gd name="T24" fmla="*/ 1537 w 1539"/>
                  <a:gd name="T25" fmla="*/ 822 h 1806"/>
                  <a:gd name="T26" fmla="*/ 1536 w 1539"/>
                  <a:gd name="T27" fmla="*/ 981 h 1806"/>
                  <a:gd name="T28" fmla="*/ 1514 w 1539"/>
                  <a:gd name="T29" fmla="*/ 1131 h 1806"/>
                  <a:gd name="T30" fmla="*/ 1472 w 1539"/>
                  <a:gd name="T31" fmla="*/ 1271 h 1806"/>
                  <a:gd name="T32" fmla="*/ 1412 w 1539"/>
                  <a:gd name="T33" fmla="*/ 1401 h 1806"/>
                  <a:gd name="T34" fmla="*/ 1335 w 1539"/>
                  <a:gd name="T35" fmla="*/ 1516 h 1806"/>
                  <a:gd name="T36" fmla="*/ 1244 w 1539"/>
                  <a:gd name="T37" fmla="*/ 1614 h 1806"/>
                  <a:gd name="T38" fmla="*/ 1140 w 1539"/>
                  <a:gd name="T39" fmla="*/ 1696 h 1806"/>
                  <a:gd name="T40" fmla="*/ 1025 w 1539"/>
                  <a:gd name="T41" fmla="*/ 1755 h 1806"/>
                  <a:gd name="T42" fmla="*/ 901 w 1539"/>
                  <a:gd name="T43" fmla="*/ 1793 h 1806"/>
                  <a:gd name="T44" fmla="*/ 770 w 1539"/>
                  <a:gd name="T45" fmla="*/ 1806 h 1806"/>
                  <a:gd name="T46" fmla="*/ 639 w 1539"/>
                  <a:gd name="T47" fmla="*/ 1793 h 1806"/>
                  <a:gd name="T48" fmla="*/ 514 w 1539"/>
                  <a:gd name="T49" fmla="*/ 1755 h 1806"/>
                  <a:gd name="T50" fmla="*/ 399 w 1539"/>
                  <a:gd name="T51" fmla="*/ 1696 h 1806"/>
                  <a:gd name="T52" fmla="*/ 295 w 1539"/>
                  <a:gd name="T53" fmla="*/ 1614 h 1806"/>
                  <a:gd name="T54" fmla="*/ 204 w 1539"/>
                  <a:gd name="T55" fmla="*/ 1516 h 1806"/>
                  <a:gd name="T56" fmla="*/ 127 w 1539"/>
                  <a:gd name="T57" fmla="*/ 1401 h 1806"/>
                  <a:gd name="T58" fmla="*/ 66 w 1539"/>
                  <a:gd name="T59" fmla="*/ 1271 h 1806"/>
                  <a:gd name="T60" fmla="*/ 25 w 1539"/>
                  <a:gd name="T61" fmla="*/ 1131 h 1806"/>
                  <a:gd name="T62" fmla="*/ 3 w 1539"/>
                  <a:gd name="T63" fmla="*/ 981 h 1806"/>
                  <a:gd name="T64" fmla="*/ 2 w 1539"/>
                  <a:gd name="T65" fmla="*/ 822 h 1806"/>
                  <a:gd name="T66" fmla="*/ 14 w 1539"/>
                  <a:gd name="T67" fmla="*/ 675 h 1806"/>
                  <a:gd name="T68" fmla="*/ 39 w 1539"/>
                  <a:gd name="T69" fmla="*/ 544 h 1806"/>
                  <a:gd name="T70" fmla="*/ 75 w 1539"/>
                  <a:gd name="T71" fmla="*/ 430 h 1806"/>
                  <a:gd name="T72" fmla="*/ 121 w 1539"/>
                  <a:gd name="T73" fmla="*/ 331 h 1806"/>
                  <a:gd name="T74" fmla="*/ 178 w 1539"/>
                  <a:gd name="T75" fmla="*/ 247 h 1806"/>
                  <a:gd name="T76" fmla="*/ 242 w 1539"/>
                  <a:gd name="T77" fmla="*/ 177 h 1806"/>
                  <a:gd name="T78" fmla="*/ 315 w 1539"/>
                  <a:gd name="T79" fmla="*/ 119 h 1806"/>
                  <a:gd name="T80" fmla="*/ 395 w 1539"/>
                  <a:gd name="T81" fmla="*/ 74 h 1806"/>
                  <a:gd name="T82" fmla="*/ 481 w 1539"/>
                  <a:gd name="T83" fmla="*/ 41 h 1806"/>
                  <a:gd name="T84" fmla="*/ 573 w 1539"/>
                  <a:gd name="T85" fmla="*/ 18 h 1806"/>
                  <a:gd name="T86" fmla="*/ 669 w 1539"/>
                  <a:gd name="T87" fmla="*/ 4 h 1806"/>
                  <a:gd name="T88" fmla="*/ 770 w 1539"/>
                  <a:gd name="T89" fmla="*/ 0 h 1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39" h="1806">
                    <a:moveTo>
                      <a:pt x="770" y="0"/>
                    </a:moveTo>
                    <a:lnTo>
                      <a:pt x="770" y="0"/>
                    </a:lnTo>
                    <a:lnTo>
                      <a:pt x="820" y="1"/>
                    </a:lnTo>
                    <a:lnTo>
                      <a:pt x="870" y="4"/>
                    </a:lnTo>
                    <a:lnTo>
                      <a:pt x="919" y="11"/>
                    </a:lnTo>
                    <a:lnTo>
                      <a:pt x="966" y="18"/>
                    </a:lnTo>
                    <a:lnTo>
                      <a:pt x="1013" y="28"/>
                    </a:lnTo>
                    <a:lnTo>
                      <a:pt x="1058" y="41"/>
                    </a:lnTo>
                    <a:lnTo>
                      <a:pt x="1101" y="57"/>
                    </a:lnTo>
                    <a:lnTo>
                      <a:pt x="1144" y="74"/>
                    </a:lnTo>
                    <a:lnTo>
                      <a:pt x="1185" y="95"/>
                    </a:lnTo>
                    <a:lnTo>
                      <a:pt x="1224" y="119"/>
                    </a:lnTo>
                    <a:lnTo>
                      <a:pt x="1262" y="147"/>
                    </a:lnTo>
                    <a:lnTo>
                      <a:pt x="1296" y="177"/>
                    </a:lnTo>
                    <a:lnTo>
                      <a:pt x="1331" y="210"/>
                    </a:lnTo>
                    <a:lnTo>
                      <a:pt x="1362" y="247"/>
                    </a:lnTo>
                    <a:lnTo>
                      <a:pt x="1391" y="288"/>
                    </a:lnTo>
                    <a:lnTo>
                      <a:pt x="1417" y="331"/>
                    </a:lnTo>
                    <a:lnTo>
                      <a:pt x="1442" y="378"/>
                    </a:lnTo>
                    <a:lnTo>
                      <a:pt x="1464" y="430"/>
                    </a:lnTo>
                    <a:lnTo>
                      <a:pt x="1483" y="485"/>
                    </a:lnTo>
                    <a:lnTo>
                      <a:pt x="1500" y="544"/>
                    </a:lnTo>
                    <a:lnTo>
                      <a:pt x="1514" y="607"/>
                    </a:lnTo>
                    <a:lnTo>
                      <a:pt x="1525" y="675"/>
                    </a:lnTo>
                    <a:lnTo>
                      <a:pt x="1533" y="747"/>
                    </a:lnTo>
                    <a:lnTo>
                      <a:pt x="1537" y="822"/>
                    </a:lnTo>
                    <a:lnTo>
                      <a:pt x="1539" y="904"/>
                    </a:lnTo>
                    <a:lnTo>
                      <a:pt x="1536" y="981"/>
                    </a:lnTo>
                    <a:lnTo>
                      <a:pt x="1528" y="1057"/>
                    </a:lnTo>
                    <a:lnTo>
                      <a:pt x="1514" y="1131"/>
                    </a:lnTo>
                    <a:lnTo>
                      <a:pt x="1495" y="1203"/>
                    </a:lnTo>
                    <a:lnTo>
                      <a:pt x="1472" y="1271"/>
                    </a:lnTo>
                    <a:lnTo>
                      <a:pt x="1444" y="1338"/>
                    </a:lnTo>
                    <a:lnTo>
                      <a:pt x="1412" y="1401"/>
                    </a:lnTo>
                    <a:lnTo>
                      <a:pt x="1376" y="1459"/>
                    </a:lnTo>
                    <a:lnTo>
                      <a:pt x="1335" y="1516"/>
                    </a:lnTo>
                    <a:lnTo>
                      <a:pt x="1291" y="1567"/>
                    </a:lnTo>
                    <a:lnTo>
                      <a:pt x="1244" y="1614"/>
                    </a:lnTo>
                    <a:lnTo>
                      <a:pt x="1193" y="1657"/>
                    </a:lnTo>
                    <a:lnTo>
                      <a:pt x="1140" y="1696"/>
                    </a:lnTo>
                    <a:lnTo>
                      <a:pt x="1084" y="1728"/>
                    </a:lnTo>
                    <a:lnTo>
                      <a:pt x="1025" y="1755"/>
                    </a:lnTo>
                    <a:lnTo>
                      <a:pt x="964" y="1777"/>
                    </a:lnTo>
                    <a:lnTo>
                      <a:pt x="901" y="1793"/>
                    </a:lnTo>
                    <a:lnTo>
                      <a:pt x="836" y="1803"/>
                    </a:lnTo>
                    <a:lnTo>
                      <a:pt x="770" y="1806"/>
                    </a:lnTo>
                    <a:lnTo>
                      <a:pt x="703" y="1803"/>
                    </a:lnTo>
                    <a:lnTo>
                      <a:pt x="639" y="1793"/>
                    </a:lnTo>
                    <a:lnTo>
                      <a:pt x="575" y="1777"/>
                    </a:lnTo>
                    <a:lnTo>
                      <a:pt x="514" y="1755"/>
                    </a:lnTo>
                    <a:lnTo>
                      <a:pt x="455" y="1728"/>
                    </a:lnTo>
                    <a:lnTo>
                      <a:pt x="399" y="1696"/>
                    </a:lnTo>
                    <a:lnTo>
                      <a:pt x="346" y="1657"/>
                    </a:lnTo>
                    <a:lnTo>
                      <a:pt x="295" y="1614"/>
                    </a:lnTo>
                    <a:lnTo>
                      <a:pt x="248" y="1567"/>
                    </a:lnTo>
                    <a:lnTo>
                      <a:pt x="204" y="1516"/>
                    </a:lnTo>
                    <a:lnTo>
                      <a:pt x="163" y="1459"/>
                    </a:lnTo>
                    <a:lnTo>
                      <a:pt x="127" y="1401"/>
                    </a:lnTo>
                    <a:lnTo>
                      <a:pt x="94" y="1338"/>
                    </a:lnTo>
                    <a:lnTo>
                      <a:pt x="66" y="1271"/>
                    </a:lnTo>
                    <a:lnTo>
                      <a:pt x="43" y="1203"/>
                    </a:lnTo>
                    <a:lnTo>
                      <a:pt x="25" y="1131"/>
                    </a:lnTo>
                    <a:lnTo>
                      <a:pt x="11" y="1057"/>
                    </a:lnTo>
                    <a:lnTo>
                      <a:pt x="3" y="981"/>
                    </a:lnTo>
                    <a:lnTo>
                      <a:pt x="0" y="904"/>
                    </a:lnTo>
                    <a:lnTo>
                      <a:pt x="2" y="822"/>
                    </a:lnTo>
                    <a:lnTo>
                      <a:pt x="6" y="747"/>
                    </a:lnTo>
                    <a:lnTo>
                      <a:pt x="14" y="675"/>
                    </a:lnTo>
                    <a:lnTo>
                      <a:pt x="26" y="607"/>
                    </a:lnTo>
                    <a:lnTo>
                      <a:pt x="39" y="544"/>
                    </a:lnTo>
                    <a:lnTo>
                      <a:pt x="56" y="485"/>
                    </a:lnTo>
                    <a:lnTo>
                      <a:pt x="75" y="430"/>
                    </a:lnTo>
                    <a:lnTo>
                      <a:pt x="96" y="378"/>
                    </a:lnTo>
                    <a:lnTo>
                      <a:pt x="121" y="331"/>
                    </a:lnTo>
                    <a:lnTo>
                      <a:pt x="149" y="288"/>
                    </a:lnTo>
                    <a:lnTo>
                      <a:pt x="178" y="247"/>
                    </a:lnTo>
                    <a:lnTo>
                      <a:pt x="209" y="210"/>
                    </a:lnTo>
                    <a:lnTo>
                      <a:pt x="242" y="177"/>
                    </a:lnTo>
                    <a:lnTo>
                      <a:pt x="278" y="147"/>
                    </a:lnTo>
                    <a:lnTo>
                      <a:pt x="315" y="119"/>
                    </a:lnTo>
                    <a:lnTo>
                      <a:pt x="354" y="95"/>
                    </a:lnTo>
                    <a:lnTo>
                      <a:pt x="395" y="74"/>
                    </a:lnTo>
                    <a:lnTo>
                      <a:pt x="437" y="57"/>
                    </a:lnTo>
                    <a:lnTo>
                      <a:pt x="481" y="41"/>
                    </a:lnTo>
                    <a:lnTo>
                      <a:pt x="526" y="28"/>
                    </a:lnTo>
                    <a:lnTo>
                      <a:pt x="573" y="18"/>
                    </a:lnTo>
                    <a:lnTo>
                      <a:pt x="621" y="11"/>
                    </a:lnTo>
                    <a:lnTo>
                      <a:pt x="669" y="4"/>
                    </a:lnTo>
                    <a:lnTo>
                      <a:pt x="719" y="1"/>
                    </a:lnTo>
                    <a:lnTo>
                      <a:pt x="7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2" name="Freeform 70"/>
              <p:cNvSpPr>
                <a:spLocks/>
              </p:cNvSpPr>
              <p:nvPr/>
            </p:nvSpPr>
            <p:spPr bwMode="auto">
              <a:xfrm>
                <a:off x="2812" y="2852"/>
                <a:ext cx="687" cy="313"/>
              </a:xfrm>
              <a:custGeom>
                <a:avLst/>
                <a:gdLst>
                  <a:gd name="T0" fmla="*/ 1108 w 3432"/>
                  <a:gd name="T1" fmla="*/ 0 h 1563"/>
                  <a:gd name="T2" fmla="*/ 1123 w 3432"/>
                  <a:gd name="T3" fmla="*/ 1 h 1563"/>
                  <a:gd name="T4" fmla="*/ 1136 w 3432"/>
                  <a:gd name="T5" fmla="*/ 8 h 1563"/>
                  <a:gd name="T6" fmla="*/ 1194 w 3432"/>
                  <a:gd name="T7" fmla="*/ 49 h 1563"/>
                  <a:gd name="T8" fmla="*/ 1254 w 3432"/>
                  <a:gd name="T9" fmla="*/ 85 h 1563"/>
                  <a:gd name="T10" fmla="*/ 1316 w 3432"/>
                  <a:gd name="T11" fmla="*/ 117 h 1563"/>
                  <a:gd name="T12" fmla="*/ 1379 w 3432"/>
                  <a:gd name="T13" fmla="*/ 143 h 1563"/>
                  <a:gd name="T14" fmla="*/ 1444 w 3432"/>
                  <a:gd name="T15" fmla="*/ 166 h 1563"/>
                  <a:gd name="T16" fmla="*/ 1511 w 3432"/>
                  <a:gd name="T17" fmla="*/ 183 h 1563"/>
                  <a:gd name="T18" fmla="*/ 1578 w 3432"/>
                  <a:gd name="T19" fmla="*/ 195 h 1563"/>
                  <a:gd name="T20" fmla="*/ 1646 w 3432"/>
                  <a:gd name="T21" fmla="*/ 203 h 1563"/>
                  <a:gd name="T22" fmla="*/ 1716 w 3432"/>
                  <a:gd name="T23" fmla="*/ 206 h 1563"/>
                  <a:gd name="T24" fmla="*/ 1785 w 3432"/>
                  <a:gd name="T25" fmla="*/ 203 h 1563"/>
                  <a:gd name="T26" fmla="*/ 1853 w 3432"/>
                  <a:gd name="T27" fmla="*/ 195 h 1563"/>
                  <a:gd name="T28" fmla="*/ 1920 w 3432"/>
                  <a:gd name="T29" fmla="*/ 183 h 1563"/>
                  <a:gd name="T30" fmla="*/ 1987 w 3432"/>
                  <a:gd name="T31" fmla="*/ 166 h 1563"/>
                  <a:gd name="T32" fmla="*/ 2052 w 3432"/>
                  <a:gd name="T33" fmla="*/ 143 h 1563"/>
                  <a:gd name="T34" fmla="*/ 2115 w 3432"/>
                  <a:gd name="T35" fmla="*/ 117 h 1563"/>
                  <a:gd name="T36" fmla="*/ 2178 w 3432"/>
                  <a:gd name="T37" fmla="*/ 85 h 1563"/>
                  <a:gd name="T38" fmla="*/ 2237 w 3432"/>
                  <a:gd name="T39" fmla="*/ 49 h 1563"/>
                  <a:gd name="T40" fmla="*/ 2295 w 3432"/>
                  <a:gd name="T41" fmla="*/ 8 h 1563"/>
                  <a:gd name="T42" fmla="*/ 2308 w 3432"/>
                  <a:gd name="T43" fmla="*/ 1 h 1563"/>
                  <a:gd name="T44" fmla="*/ 2323 w 3432"/>
                  <a:gd name="T45" fmla="*/ 0 h 1563"/>
                  <a:gd name="T46" fmla="*/ 2336 w 3432"/>
                  <a:gd name="T47" fmla="*/ 4 h 1563"/>
                  <a:gd name="T48" fmla="*/ 2939 w 3432"/>
                  <a:gd name="T49" fmla="*/ 319 h 1563"/>
                  <a:gd name="T50" fmla="*/ 2967 w 3432"/>
                  <a:gd name="T51" fmla="*/ 336 h 1563"/>
                  <a:gd name="T52" fmla="*/ 2991 w 3432"/>
                  <a:gd name="T53" fmla="*/ 358 h 1563"/>
                  <a:gd name="T54" fmla="*/ 3012 w 3432"/>
                  <a:gd name="T55" fmla="*/ 383 h 1563"/>
                  <a:gd name="T56" fmla="*/ 3027 w 3432"/>
                  <a:gd name="T57" fmla="*/ 413 h 1563"/>
                  <a:gd name="T58" fmla="*/ 3415 w 3432"/>
                  <a:gd name="T59" fmla="*/ 1289 h 1563"/>
                  <a:gd name="T60" fmla="*/ 3425 w 3432"/>
                  <a:gd name="T61" fmla="*/ 1320 h 1563"/>
                  <a:gd name="T62" fmla="*/ 3432 w 3432"/>
                  <a:gd name="T63" fmla="*/ 1352 h 1563"/>
                  <a:gd name="T64" fmla="*/ 3432 w 3432"/>
                  <a:gd name="T65" fmla="*/ 1383 h 1563"/>
                  <a:gd name="T66" fmla="*/ 3426 w 3432"/>
                  <a:gd name="T67" fmla="*/ 1415 h 1563"/>
                  <a:gd name="T68" fmla="*/ 3416 w 3432"/>
                  <a:gd name="T69" fmla="*/ 1446 h 1563"/>
                  <a:gd name="T70" fmla="*/ 3400 w 3432"/>
                  <a:gd name="T71" fmla="*/ 1474 h 1563"/>
                  <a:gd name="T72" fmla="*/ 3381 w 3432"/>
                  <a:gd name="T73" fmla="*/ 1500 h 1563"/>
                  <a:gd name="T74" fmla="*/ 3357 w 3432"/>
                  <a:gd name="T75" fmla="*/ 1522 h 1563"/>
                  <a:gd name="T76" fmla="*/ 3331 w 3432"/>
                  <a:gd name="T77" fmla="*/ 1539 h 1563"/>
                  <a:gd name="T78" fmla="*/ 3301 w 3432"/>
                  <a:gd name="T79" fmla="*/ 1552 h 1563"/>
                  <a:gd name="T80" fmla="*/ 3270 w 3432"/>
                  <a:gd name="T81" fmla="*/ 1559 h 1563"/>
                  <a:gd name="T82" fmla="*/ 3238 w 3432"/>
                  <a:gd name="T83" fmla="*/ 1563 h 1563"/>
                  <a:gd name="T84" fmla="*/ 193 w 3432"/>
                  <a:gd name="T85" fmla="*/ 1563 h 1563"/>
                  <a:gd name="T86" fmla="*/ 161 w 3432"/>
                  <a:gd name="T87" fmla="*/ 1559 h 1563"/>
                  <a:gd name="T88" fmla="*/ 129 w 3432"/>
                  <a:gd name="T89" fmla="*/ 1552 h 1563"/>
                  <a:gd name="T90" fmla="*/ 100 w 3432"/>
                  <a:gd name="T91" fmla="*/ 1539 h 1563"/>
                  <a:gd name="T92" fmla="*/ 74 w 3432"/>
                  <a:gd name="T93" fmla="*/ 1522 h 1563"/>
                  <a:gd name="T94" fmla="*/ 50 w 3432"/>
                  <a:gd name="T95" fmla="*/ 1500 h 1563"/>
                  <a:gd name="T96" fmla="*/ 30 w 3432"/>
                  <a:gd name="T97" fmla="*/ 1474 h 1563"/>
                  <a:gd name="T98" fmla="*/ 15 w 3432"/>
                  <a:gd name="T99" fmla="*/ 1446 h 1563"/>
                  <a:gd name="T100" fmla="*/ 4 w 3432"/>
                  <a:gd name="T101" fmla="*/ 1415 h 1563"/>
                  <a:gd name="T102" fmla="*/ 0 w 3432"/>
                  <a:gd name="T103" fmla="*/ 1383 h 1563"/>
                  <a:gd name="T104" fmla="*/ 0 w 3432"/>
                  <a:gd name="T105" fmla="*/ 1352 h 1563"/>
                  <a:gd name="T106" fmla="*/ 5 w 3432"/>
                  <a:gd name="T107" fmla="*/ 1320 h 1563"/>
                  <a:gd name="T108" fmla="*/ 16 w 3432"/>
                  <a:gd name="T109" fmla="*/ 1289 h 1563"/>
                  <a:gd name="T110" fmla="*/ 405 w 3432"/>
                  <a:gd name="T111" fmla="*/ 413 h 1563"/>
                  <a:gd name="T112" fmla="*/ 420 w 3432"/>
                  <a:gd name="T113" fmla="*/ 383 h 1563"/>
                  <a:gd name="T114" fmla="*/ 440 w 3432"/>
                  <a:gd name="T115" fmla="*/ 358 h 1563"/>
                  <a:gd name="T116" fmla="*/ 464 w 3432"/>
                  <a:gd name="T117" fmla="*/ 336 h 1563"/>
                  <a:gd name="T118" fmla="*/ 492 w 3432"/>
                  <a:gd name="T119" fmla="*/ 319 h 1563"/>
                  <a:gd name="T120" fmla="*/ 1095 w 3432"/>
                  <a:gd name="T121" fmla="*/ 4 h 1563"/>
                  <a:gd name="T122" fmla="*/ 1108 w 3432"/>
                  <a:gd name="T12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32" h="1563">
                    <a:moveTo>
                      <a:pt x="1108" y="0"/>
                    </a:moveTo>
                    <a:lnTo>
                      <a:pt x="1123" y="1"/>
                    </a:lnTo>
                    <a:lnTo>
                      <a:pt x="1136" y="8"/>
                    </a:lnTo>
                    <a:lnTo>
                      <a:pt x="1194" y="49"/>
                    </a:lnTo>
                    <a:lnTo>
                      <a:pt x="1254" y="85"/>
                    </a:lnTo>
                    <a:lnTo>
                      <a:pt x="1316" y="117"/>
                    </a:lnTo>
                    <a:lnTo>
                      <a:pt x="1379" y="143"/>
                    </a:lnTo>
                    <a:lnTo>
                      <a:pt x="1444" y="166"/>
                    </a:lnTo>
                    <a:lnTo>
                      <a:pt x="1511" y="183"/>
                    </a:lnTo>
                    <a:lnTo>
                      <a:pt x="1578" y="195"/>
                    </a:lnTo>
                    <a:lnTo>
                      <a:pt x="1646" y="203"/>
                    </a:lnTo>
                    <a:lnTo>
                      <a:pt x="1716" y="206"/>
                    </a:lnTo>
                    <a:lnTo>
                      <a:pt x="1785" y="203"/>
                    </a:lnTo>
                    <a:lnTo>
                      <a:pt x="1853" y="195"/>
                    </a:lnTo>
                    <a:lnTo>
                      <a:pt x="1920" y="183"/>
                    </a:lnTo>
                    <a:lnTo>
                      <a:pt x="1987" y="166"/>
                    </a:lnTo>
                    <a:lnTo>
                      <a:pt x="2052" y="143"/>
                    </a:lnTo>
                    <a:lnTo>
                      <a:pt x="2115" y="117"/>
                    </a:lnTo>
                    <a:lnTo>
                      <a:pt x="2178" y="85"/>
                    </a:lnTo>
                    <a:lnTo>
                      <a:pt x="2237" y="49"/>
                    </a:lnTo>
                    <a:lnTo>
                      <a:pt x="2295" y="8"/>
                    </a:lnTo>
                    <a:lnTo>
                      <a:pt x="2308" y="1"/>
                    </a:lnTo>
                    <a:lnTo>
                      <a:pt x="2323" y="0"/>
                    </a:lnTo>
                    <a:lnTo>
                      <a:pt x="2336" y="4"/>
                    </a:lnTo>
                    <a:lnTo>
                      <a:pt x="2939" y="319"/>
                    </a:lnTo>
                    <a:lnTo>
                      <a:pt x="2967" y="336"/>
                    </a:lnTo>
                    <a:lnTo>
                      <a:pt x="2991" y="358"/>
                    </a:lnTo>
                    <a:lnTo>
                      <a:pt x="3012" y="383"/>
                    </a:lnTo>
                    <a:lnTo>
                      <a:pt x="3027" y="413"/>
                    </a:lnTo>
                    <a:lnTo>
                      <a:pt x="3415" y="1289"/>
                    </a:lnTo>
                    <a:lnTo>
                      <a:pt x="3425" y="1320"/>
                    </a:lnTo>
                    <a:lnTo>
                      <a:pt x="3432" y="1352"/>
                    </a:lnTo>
                    <a:lnTo>
                      <a:pt x="3432" y="1383"/>
                    </a:lnTo>
                    <a:lnTo>
                      <a:pt x="3426" y="1415"/>
                    </a:lnTo>
                    <a:lnTo>
                      <a:pt x="3416" y="1446"/>
                    </a:lnTo>
                    <a:lnTo>
                      <a:pt x="3400" y="1474"/>
                    </a:lnTo>
                    <a:lnTo>
                      <a:pt x="3381" y="1500"/>
                    </a:lnTo>
                    <a:lnTo>
                      <a:pt x="3357" y="1522"/>
                    </a:lnTo>
                    <a:lnTo>
                      <a:pt x="3331" y="1539"/>
                    </a:lnTo>
                    <a:lnTo>
                      <a:pt x="3301" y="1552"/>
                    </a:lnTo>
                    <a:lnTo>
                      <a:pt x="3270" y="1559"/>
                    </a:lnTo>
                    <a:lnTo>
                      <a:pt x="3238" y="1563"/>
                    </a:lnTo>
                    <a:lnTo>
                      <a:pt x="193" y="1563"/>
                    </a:lnTo>
                    <a:lnTo>
                      <a:pt x="161" y="1559"/>
                    </a:lnTo>
                    <a:lnTo>
                      <a:pt x="129" y="1552"/>
                    </a:lnTo>
                    <a:lnTo>
                      <a:pt x="100" y="1539"/>
                    </a:lnTo>
                    <a:lnTo>
                      <a:pt x="74" y="1522"/>
                    </a:lnTo>
                    <a:lnTo>
                      <a:pt x="50" y="1500"/>
                    </a:lnTo>
                    <a:lnTo>
                      <a:pt x="30" y="1474"/>
                    </a:lnTo>
                    <a:lnTo>
                      <a:pt x="15" y="1446"/>
                    </a:lnTo>
                    <a:lnTo>
                      <a:pt x="4" y="1415"/>
                    </a:lnTo>
                    <a:lnTo>
                      <a:pt x="0" y="1383"/>
                    </a:lnTo>
                    <a:lnTo>
                      <a:pt x="0" y="1352"/>
                    </a:lnTo>
                    <a:lnTo>
                      <a:pt x="5" y="1320"/>
                    </a:lnTo>
                    <a:lnTo>
                      <a:pt x="16" y="1289"/>
                    </a:lnTo>
                    <a:lnTo>
                      <a:pt x="405" y="413"/>
                    </a:lnTo>
                    <a:lnTo>
                      <a:pt x="420" y="383"/>
                    </a:lnTo>
                    <a:lnTo>
                      <a:pt x="440" y="358"/>
                    </a:lnTo>
                    <a:lnTo>
                      <a:pt x="464" y="336"/>
                    </a:lnTo>
                    <a:lnTo>
                      <a:pt x="492" y="319"/>
                    </a:lnTo>
                    <a:lnTo>
                      <a:pt x="1095" y="4"/>
                    </a:lnTo>
                    <a:lnTo>
                      <a:pt x="110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93" name="Group 61"/>
            <p:cNvGrpSpPr>
              <a:grpSpLocks noChangeAspect="1"/>
            </p:cNvGrpSpPr>
            <p:nvPr/>
          </p:nvGrpSpPr>
          <p:grpSpPr bwMode="auto">
            <a:xfrm>
              <a:off x="4233658" y="4242357"/>
              <a:ext cx="713819" cy="936060"/>
              <a:chOff x="2671" y="1262"/>
              <a:chExt cx="485" cy="636"/>
            </a:xfrm>
          </p:grpSpPr>
          <p:sp>
            <p:nvSpPr>
              <p:cNvPr id="94" name="AutoShape 60"/>
              <p:cNvSpPr>
                <a:spLocks noChangeAspect="1" noChangeArrowheads="1" noTextEdit="1"/>
              </p:cNvSpPr>
              <p:nvPr/>
            </p:nvSpPr>
            <p:spPr bwMode="auto">
              <a:xfrm>
                <a:off x="2671" y="1262"/>
                <a:ext cx="485"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95" name="Freeform 63"/>
              <p:cNvSpPr>
                <a:spLocks/>
              </p:cNvSpPr>
              <p:nvPr/>
            </p:nvSpPr>
            <p:spPr bwMode="auto">
              <a:xfrm>
                <a:off x="2785" y="1262"/>
                <a:ext cx="257" cy="311"/>
              </a:xfrm>
              <a:custGeom>
                <a:avLst/>
                <a:gdLst>
                  <a:gd name="T0" fmla="*/ 848 w 1541"/>
                  <a:gd name="T1" fmla="*/ 2 h 1866"/>
                  <a:gd name="T2" fmla="*/ 984 w 1541"/>
                  <a:gd name="T3" fmla="*/ 17 h 1866"/>
                  <a:gd name="T4" fmla="*/ 1104 w 1541"/>
                  <a:gd name="T5" fmla="*/ 47 h 1866"/>
                  <a:gd name="T6" fmla="*/ 1205 w 1541"/>
                  <a:gd name="T7" fmla="*/ 91 h 1866"/>
                  <a:gd name="T8" fmla="*/ 1289 w 1541"/>
                  <a:gd name="T9" fmla="*/ 148 h 1866"/>
                  <a:gd name="T10" fmla="*/ 1359 w 1541"/>
                  <a:gd name="T11" fmla="*/ 215 h 1866"/>
                  <a:gd name="T12" fmla="*/ 1416 w 1541"/>
                  <a:gd name="T13" fmla="*/ 294 h 1866"/>
                  <a:gd name="T14" fmla="*/ 1460 w 1541"/>
                  <a:gd name="T15" fmla="*/ 382 h 1866"/>
                  <a:gd name="T16" fmla="*/ 1492 w 1541"/>
                  <a:gd name="T17" fmla="*/ 479 h 1866"/>
                  <a:gd name="T18" fmla="*/ 1515 w 1541"/>
                  <a:gd name="T19" fmla="*/ 583 h 1866"/>
                  <a:gd name="T20" fmla="*/ 1530 w 1541"/>
                  <a:gd name="T21" fmla="*/ 695 h 1866"/>
                  <a:gd name="T22" fmla="*/ 1538 w 1541"/>
                  <a:gd name="T23" fmla="*/ 812 h 1866"/>
                  <a:gd name="T24" fmla="*/ 1541 w 1541"/>
                  <a:gd name="T25" fmla="*/ 933 h 1866"/>
                  <a:gd name="T26" fmla="*/ 1528 w 1541"/>
                  <a:gd name="T27" fmla="*/ 1101 h 1866"/>
                  <a:gd name="T28" fmla="*/ 1493 w 1541"/>
                  <a:gd name="T29" fmla="*/ 1259 h 1866"/>
                  <a:gd name="T30" fmla="*/ 1435 w 1541"/>
                  <a:gd name="T31" fmla="*/ 1404 h 1866"/>
                  <a:gd name="T32" fmla="*/ 1360 w 1541"/>
                  <a:gd name="T33" fmla="*/ 1534 h 1866"/>
                  <a:gd name="T34" fmla="*/ 1267 w 1541"/>
                  <a:gd name="T35" fmla="*/ 1647 h 1866"/>
                  <a:gd name="T36" fmla="*/ 1159 w 1541"/>
                  <a:gd name="T37" fmla="*/ 1739 h 1866"/>
                  <a:gd name="T38" fmla="*/ 1040 w 1541"/>
                  <a:gd name="T39" fmla="*/ 1807 h 1866"/>
                  <a:gd name="T40" fmla="*/ 909 w 1541"/>
                  <a:gd name="T41" fmla="*/ 1851 h 1866"/>
                  <a:gd name="T42" fmla="*/ 770 w 1541"/>
                  <a:gd name="T43" fmla="*/ 1866 h 1866"/>
                  <a:gd name="T44" fmla="*/ 632 w 1541"/>
                  <a:gd name="T45" fmla="*/ 1851 h 1866"/>
                  <a:gd name="T46" fmla="*/ 502 w 1541"/>
                  <a:gd name="T47" fmla="*/ 1807 h 1866"/>
                  <a:gd name="T48" fmla="*/ 381 w 1541"/>
                  <a:gd name="T49" fmla="*/ 1739 h 1866"/>
                  <a:gd name="T50" fmla="*/ 275 w 1541"/>
                  <a:gd name="T51" fmla="*/ 1647 h 1866"/>
                  <a:gd name="T52" fmla="*/ 182 w 1541"/>
                  <a:gd name="T53" fmla="*/ 1534 h 1866"/>
                  <a:gd name="T54" fmla="*/ 106 w 1541"/>
                  <a:gd name="T55" fmla="*/ 1404 h 1866"/>
                  <a:gd name="T56" fmla="*/ 49 w 1541"/>
                  <a:gd name="T57" fmla="*/ 1259 h 1866"/>
                  <a:gd name="T58" fmla="*/ 13 w 1541"/>
                  <a:gd name="T59" fmla="*/ 1101 h 1866"/>
                  <a:gd name="T60" fmla="*/ 0 w 1541"/>
                  <a:gd name="T61" fmla="*/ 933 h 1866"/>
                  <a:gd name="T62" fmla="*/ 4 w 1541"/>
                  <a:gd name="T63" fmla="*/ 812 h 1866"/>
                  <a:gd name="T64" fmla="*/ 10 w 1541"/>
                  <a:gd name="T65" fmla="*/ 695 h 1866"/>
                  <a:gd name="T66" fmla="*/ 26 w 1541"/>
                  <a:gd name="T67" fmla="*/ 583 h 1866"/>
                  <a:gd name="T68" fmla="*/ 50 w 1541"/>
                  <a:gd name="T69" fmla="*/ 479 h 1866"/>
                  <a:gd name="T70" fmla="*/ 82 w 1541"/>
                  <a:gd name="T71" fmla="*/ 382 h 1866"/>
                  <a:gd name="T72" fmla="*/ 126 w 1541"/>
                  <a:gd name="T73" fmla="*/ 294 h 1866"/>
                  <a:gd name="T74" fmla="*/ 183 w 1541"/>
                  <a:gd name="T75" fmla="*/ 215 h 1866"/>
                  <a:gd name="T76" fmla="*/ 253 w 1541"/>
                  <a:gd name="T77" fmla="*/ 148 h 1866"/>
                  <a:gd name="T78" fmla="*/ 337 w 1541"/>
                  <a:gd name="T79" fmla="*/ 91 h 1866"/>
                  <a:gd name="T80" fmla="*/ 438 w 1541"/>
                  <a:gd name="T81" fmla="*/ 47 h 1866"/>
                  <a:gd name="T82" fmla="*/ 557 w 1541"/>
                  <a:gd name="T83" fmla="*/ 17 h 1866"/>
                  <a:gd name="T84" fmla="*/ 694 w 1541"/>
                  <a:gd name="T85" fmla="*/ 2 h 1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41" h="1866">
                    <a:moveTo>
                      <a:pt x="770" y="0"/>
                    </a:moveTo>
                    <a:lnTo>
                      <a:pt x="848" y="2"/>
                    </a:lnTo>
                    <a:lnTo>
                      <a:pt x="918" y="8"/>
                    </a:lnTo>
                    <a:lnTo>
                      <a:pt x="984" y="17"/>
                    </a:lnTo>
                    <a:lnTo>
                      <a:pt x="1046" y="31"/>
                    </a:lnTo>
                    <a:lnTo>
                      <a:pt x="1104" y="47"/>
                    </a:lnTo>
                    <a:lnTo>
                      <a:pt x="1156" y="68"/>
                    </a:lnTo>
                    <a:lnTo>
                      <a:pt x="1205" y="91"/>
                    </a:lnTo>
                    <a:lnTo>
                      <a:pt x="1249" y="118"/>
                    </a:lnTo>
                    <a:lnTo>
                      <a:pt x="1289" y="148"/>
                    </a:lnTo>
                    <a:lnTo>
                      <a:pt x="1325" y="180"/>
                    </a:lnTo>
                    <a:lnTo>
                      <a:pt x="1359" y="215"/>
                    </a:lnTo>
                    <a:lnTo>
                      <a:pt x="1389" y="253"/>
                    </a:lnTo>
                    <a:lnTo>
                      <a:pt x="1416" y="294"/>
                    </a:lnTo>
                    <a:lnTo>
                      <a:pt x="1439" y="337"/>
                    </a:lnTo>
                    <a:lnTo>
                      <a:pt x="1460" y="382"/>
                    </a:lnTo>
                    <a:lnTo>
                      <a:pt x="1477" y="429"/>
                    </a:lnTo>
                    <a:lnTo>
                      <a:pt x="1492" y="479"/>
                    </a:lnTo>
                    <a:lnTo>
                      <a:pt x="1505" y="531"/>
                    </a:lnTo>
                    <a:lnTo>
                      <a:pt x="1515" y="583"/>
                    </a:lnTo>
                    <a:lnTo>
                      <a:pt x="1523" y="638"/>
                    </a:lnTo>
                    <a:lnTo>
                      <a:pt x="1530" y="695"/>
                    </a:lnTo>
                    <a:lnTo>
                      <a:pt x="1535" y="753"/>
                    </a:lnTo>
                    <a:lnTo>
                      <a:pt x="1538" y="812"/>
                    </a:lnTo>
                    <a:lnTo>
                      <a:pt x="1541" y="872"/>
                    </a:lnTo>
                    <a:lnTo>
                      <a:pt x="1541" y="933"/>
                    </a:lnTo>
                    <a:lnTo>
                      <a:pt x="1537" y="1018"/>
                    </a:lnTo>
                    <a:lnTo>
                      <a:pt x="1528" y="1101"/>
                    </a:lnTo>
                    <a:lnTo>
                      <a:pt x="1513" y="1181"/>
                    </a:lnTo>
                    <a:lnTo>
                      <a:pt x="1493" y="1259"/>
                    </a:lnTo>
                    <a:lnTo>
                      <a:pt x="1467" y="1333"/>
                    </a:lnTo>
                    <a:lnTo>
                      <a:pt x="1435" y="1404"/>
                    </a:lnTo>
                    <a:lnTo>
                      <a:pt x="1401" y="1471"/>
                    </a:lnTo>
                    <a:lnTo>
                      <a:pt x="1360" y="1534"/>
                    </a:lnTo>
                    <a:lnTo>
                      <a:pt x="1316" y="1593"/>
                    </a:lnTo>
                    <a:lnTo>
                      <a:pt x="1267" y="1647"/>
                    </a:lnTo>
                    <a:lnTo>
                      <a:pt x="1215" y="1695"/>
                    </a:lnTo>
                    <a:lnTo>
                      <a:pt x="1159" y="1739"/>
                    </a:lnTo>
                    <a:lnTo>
                      <a:pt x="1101" y="1776"/>
                    </a:lnTo>
                    <a:lnTo>
                      <a:pt x="1040" y="1807"/>
                    </a:lnTo>
                    <a:lnTo>
                      <a:pt x="975" y="1833"/>
                    </a:lnTo>
                    <a:lnTo>
                      <a:pt x="909" y="1851"/>
                    </a:lnTo>
                    <a:lnTo>
                      <a:pt x="841" y="1863"/>
                    </a:lnTo>
                    <a:lnTo>
                      <a:pt x="770" y="1866"/>
                    </a:lnTo>
                    <a:lnTo>
                      <a:pt x="700" y="1863"/>
                    </a:lnTo>
                    <a:lnTo>
                      <a:pt x="632" y="1851"/>
                    </a:lnTo>
                    <a:lnTo>
                      <a:pt x="566" y="1833"/>
                    </a:lnTo>
                    <a:lnTo>
                      <a:pt x="502" y="1807"/>
                    </a:lnTo>
                    <a:lnTo>
                      <a:pt x="441" y="1776"/>
                    </a:lnTo>
                    <a:lnTo>
                      <a:pt x="381" y="1739"/>
                    </a:lnTo>
                    <a:lnTo>
                      <a:pt x="327" y="1695"/>
                    </a:lnTo>
                    <a:lnTo>
                      <a:pt x="275" y="1647"/>
                    </a:lnTo>
                    <a:lnTo>
                      <a:pt x="226" y="1593"/>
                    </a:lnTo>
                    <a:lnTo>
                      <a:pt x="182" y="1534"/>
                    </a:lnTo>
                    <a:lnTo>
                      <a:pt x="141" y="1471"/>
                    </a:lnTo>
                    <a:lnTo>
                      <a:pt x="106" y="1404"/>
                    </a:lnTo>
                    <a:lnTo>
                      <a:pt x="74" y="1333"/>
                    </a:lnTo>
                    <a:lnTo>
                      <a:pt x="49" y="1259"/>
                    </a:lnTo>
                    <a:lnTo>
                      <a:pt x="28" y="1181"/>
                    </a:lnTo>
                    <a:lnTo>
                      <a:pt x="13" y="1101"/>
                    </a:lnTo>
                    <a:lnTo>
                      <a:pt x="4" y="1018"/>
                    </a:lnTo>
                    <a:lnTo>
                      <a:pt x="0" y="933"/>
                    </a:lnTo>
                    <a:lnTo>
                      <a:pt x="1" y="872"/>
                    </a:lnTo>
                    <a:lnTo>
                      <a:pt x="4" y="812"/>
                    </a:lnTo>
                    <a:lnTo>
                      <a:pt x="6" y="753"/>
                    </a:lnTo>
                    <a:lnTo>
                      <a:pt x="10" y="695"/>
                    </a:lnTo>
                    <a:lnTo>
                      <a:pt x="17" y="638"/>
                    </a:lnTo>
                    <a:lnTo>
                      <a:pt x="26" y="583"/>
                    </a:lnTo>
                    <a:lnTo>
                      <a:pt x="37" y="531"/>
                    </a:lnTo>
                    <a:lnTo>
                      <a:pt x="50" y="479"/>
                    </a:lnTo>
                    <a:lnTo>
                      <a:pt x="65" y="429"/>
                    </a:lnTo>
                    <a:lnTo>
                      <a:pt x="82" y="382"/>
                    </a:lnTo>
                    <a:lnTo>
                      <a:pt x="103" y="337"/>
                    </a:lnTo>
                    <a:lnTo>
                      <a:pt x="126" y="294"/>
                    </a:lnTo>
                    <a:lnTo>
                      <a:pt x="153" y="253"/>
                    </a:lnTo>
                    <a:lnTo>
                      <a:pt x="183" y="215"/>
                    </a:lnTo>
                    <a:lnTo>
                      <a:pt x="216" y="180"/>
                    </a:lnTo>
                    <a:lnTo>
                      <a:pt x="253" y="148"/>
                    </a:lnTo>
                    <a:lnTo>
                      <a:pt x="293" y="118"/>
                    </a:lnTo>
                    <a:lnTo>
                      <a:pt x="337" y="91"/>
                    </a:lnTo>
                    <a:lnTo>
                      <a:pt x="386" y="68"/>
                    </a:lnTo>
                    <a:lnTo>
                      <a:pt x="438" y="47"/>
                    </a:lnTo>
                    <a:lnTo>
                      <a:pt x="495" y="31"/>
                    </a:lnTo>
                    <a:lnTo>
                      <a:pt x="557" y="17"/>
                    </a:lnTo>
                    <a:lnTo>
                      <a:pt x="624" y="8"/>
                    </a:lnTo>
                    <a:lnTo>
                      <a:pt x="694" y="2"/>
                    </a:lnTo>
                    <a:lnTo>
                      <a:pt x="7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6" name="Freeform 64"/>
              <p:cNvSpPr>
                <a:spLocks/>
              </p:cNvSpPr>
              <p:nvPr/>
            </p:nvSpPr>
            <p:spPr bwMode="auto">
              <a:xfrm>
                <a:off x="2671" y="1585"/>
                <a:ext cx="485" cy="313"/>
              </a:xfrm>
              <a:custGeom>
                <a:avLst/>
                <a:gdLst>
                  <a:gd name="T0" fmla="*/ 1040 w 2910"/>
                  <a:gd name="T1" fmla="*/ 8 h 1878"/>
                  <a:gd name="T2" fmla="*/ 1077 w 2910"/>
                  <a:gd name="T3" fmla="*/ 42 h 1878"/>
                  <a:gd name="T4" fmla="*/ 1148 w 2910"/>
                  <a:gd name="T5" fmla="*/ 88 h 1878"/>
                  <a:gd name="T6" fmla="*/ 1253 w 2910"/>
                  <a:gd name="T7" fmla="*/ 133 h 1878"/>
                  <a:gd name="T8" fmla="*/ 1398 w 2910"/>
                  <a:gd name="T9" fmla="*/ 158 h 1878"/>
                  <a:gd name="T10" fmla="*/ 1564 w 2910"/>
                  <a:gd name="T11" fmla="*/ 153 h 1878"/>
                  <a:gd name="T12" fmla="*/ 1695 w 2910"/>
                  <a:gd name="T13" fmla="*/ 119 h 1878"/>
                  <a:gd name="T14" fmla="*/ 1790 w 2910"/>
                  <a:gd name="T15" fmla="*/ 72 h 1878"/>
                  <a:gd name="T16" fmla="*/ 1849 w 2910"/>
                  <a:gd name="T17" fmla="*/ 28 h 1878"/>
                  <a:gd name="T18" fmla="*/ 1875 w 2910"/>
                  <a:gd name="T19" fmla="*/ 2 h 1878"/>
                  <a:gd name="T20" fmla="*/ 2086 w 2910"/>
                  <a:gd name="T21" fmla="*/ 43 h 1878"/>
                  <a:gd name="T22" fmla="*/ 2343 w 2910"/>
                  <a:gd name="T23" fmla="*/ 118 h 1878"/>
                  <a:gd name="T24" fmla="*/ 2540 w 2910"/>
                  <a:gd name="T25" fmla="*/ 213 h 1878"/>
                  <a:gd name="T26" fmla="*/ 2686 w 2910"/>
                  <a:gd name="T27" fmla="*/ 334 h 1878"/>
                  <a:gd name="T28" fmla="*/ 2787 w 2910"/>
                  <a:gd name="T29" fmla="*/ 488 h 1878"/>
                  <a:gd name="T30" fmla="*/ 2852 w 2910"/>
                  <a:gd name="T31" fmla="*/ 680 h 1878"/>
                  <a:gd name="T32" fmla="*/ 2889 w 2910"/>
                  <a:gd name="T33" fmla="*/ 917 h 1878"/>
                  <a:gd name="T34" fmla="*/ 2905 w 2910"/>
                  <a:gd name="T35" fmla="*/ 1206 h 1878"/>
                  <a:gd name="T36" fmla="*/ 2909 w 2910"/>
                  <a:gd name="T37" fmla="*/ 1358 h 1878"/>
                  <a:gd name="T38" fmla="*/ 2909 w 2910"/>
                  <a:gd name="T39" fmla="*/ 1378 h 1878"/>
                  <a:gd name="T40" fmla="*/ 2910 w 2910"/>
                  <a:gd name="T41" fmla="*/ 1419 h 1878"/>
                  <a:gd name="T42" fmla="*/ 2907 w 2910"/>
                  <a:gd name="T43" fmla="*/ 1452 h 1878"/>
                  <a:gd name="T44" fmla="*/ 2889 w 2910"/>
                  <a:gd name="T45" fmla="*/ 1478 h 1878"/>
                  <a:gd name="T46" fmla="*/ 2853 w 2910"/>
                  <a:gd name="T47" fmla="*/ 1518 h 1878"/>
                  <a:gd name="T48" fmla="*/ 2792 w 2910"/>
                  <a:gd name="T49" fmla="*/ 1572 h 1878"/>
                  <a:gd name="T50" fmla="*/ 2704 w 2910"/>
                  <a:gd name="T51" fmla="*/ 1632 h 1878"/>
                  <a:gd name="T52" fmla="*/ 2582 w 2910"/>
                  <a:gd name="T53" fmla="*/ 1694 h 1878"/>
                  <a:gd name="T54" fmla="*/ 2424 w 2910"/>
                  <a:gd name="T55" fmla="*/ 1754 h 1878"/>
                  <a:gd name="T56" fmla="*/ 2224 w 2910"/>
                  <a:gd name="T57" fmla="*/ 1806 h 1878"/>
                  <a:gd name="T58" fmla="*/ 1978 w 2910"/>
                  <a:gd name="T59" fmla="*/ 1848 h 1878"/>
                  <a:gd name="T60" fmla="*/ 1682 w 2910"/>
                  <a:gd name="T61" fmla="*/ 1873 h 1878"/>
                  <a:gd name="T62" fmla="*/ 1338 w 2910"/>
                  <a:gd name="T63" fmla="*/ 1877 h 1878"/>
                  <a:gd name="T64" fmla="*/ 1024 w 2910"/>
                  <a:gd name="T65" fmla="*/ 1858 h 1878"/>
                  <a:gd name="T66" fmla="*/ 762 w 2910"/>
                  <a:gd name="T67" fmla="*/ 1822 h 1878"/>
                  <a:gd name="T68" fmla="*/ 547 w 2910"/>
                  <a:gd name="T69" fmla="*/ 1773 h 1878"/>
                  <a:gd name="T70" fmla="*/ 376 w 2910"/>
                  <a:gd name="T71" fmla="*/ 1714 h 1878"/>
                  <a:gd name="T72" fmla="*/ 242 w 2910"/>
                  <a:gd name="T73" fmla="*/ 1653 h 1878"/>
                  <a:gd name="T74" fmla="*/ 144 w 2910"/>
                  <a:gd name="T75" fmla="*/ 1591 h 1878"/>
                  <a:gd name="T76" fmla="*/ 74 w 2910"/>
                  <a:gd name="T77" fmla="*/ 1536 h 1878"/>
                  <a:gd name="T78" fmla="*/ 30 w 2910"/>
                  <a:gd name="T79" fmla="*/ 1489 h 1878"/>
                  <a:gd name="T80" fmla="*/ 7 w 2910"/>
                  <a:gd name="T81" fmla="*/ 1458 h 1878"/>
                  <a:gd name="T82" fmla="*/ 0 w 2910"/>
                  <a:gd name="T83" fmla="*/ 1448 h 1878"/>
                  <a:gd name="T84" fmla="*/ 0 w 2910"/>
                  <a:gd name="T85" fmla="*/ 1367 h 1878"/>
                  <a:gd name="T86" fmla="*/ 0 w 2910"/>
                  <a:gd name="T87" fmla="*/ 1356 h 1878"/>
                  <a:gd name="T88" fmla="*/ 1 w 2910"/>
                  <a:gd name="T89" fmla="*/ 1332 h 1878"/>
                  <a:gd name="T90" fmla="*/ 5 w 2910"/>
                  <a:gd name="T91" fmla="*/ 1181 h 1878"/>
                  <a:gd name="T92" fmla="*/ 22 w 2910"/>
                  <a:gd name="T93" fmla="*/ 899 h 1878"/>
                  <a:gd name="T94" fmla="*/ 60 w 2910"/>
                  <a:gd name="T95" fmla="*/ 667 h 1878"/>
                  <a:gd name="T96" fmla="*/ 126 w 2910"/>
                  <a:gd name="T97" fmla="*/ 479 h 1878"/>
                  <a:gd name="T98" fmla="*/ 228 w 2910"/>
                  <a:gd name="T99" fmla="*/ 330 h 1878"/>
                  <a:gd name="T100" fmla="*/ 374 w 2910"/>
                  <a:gd name="T101" fmla="*/ 211 h 1878"/>
                  <a:gd name="T102" fmla="*/ 570 w 2910"/>
                  <a:gd name="T103" fmla="*/ 117 h 1878"/>
                  <a:gd name="T104" fmla="*/ 827 w 2910"/>
                  <a:gd name="T105" fmla="*/ 42 h 1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10" h="1878">
                    <a:moveTo>
                      <a:pt x="1033" y="0"/>
                    </a:moveTo>
                    <a:lnTo>
                      <a:pt x="1034" y="2"/>
                    </a:lnTo>
                    <a:lnTo>
                      <a:pt x="1040" y="8"/>
                    </a:lnTo>
                    <a:lnTo>
                      <a:pt x="1048" y="16"/>
                    </a:lnTo>
                    <a:lnTo>
                      <a:pt x="1061" y="28"/>
                    </a:lnTo>
                    <a:lnTo>
                      <a:pt x="1077" y="42"/>
                    </a:lnTo>
                    <a:lnTo>
                      <a:pt x="1097" y="57"/>
                    </a:lnTo>
                    <a:lnTo>
                      <a:pt x="1120" y="72"/>
                    </a:lnTo>
                    <a:lnTo>
                      <a:pt x="1148" y="88"/>
                    </a:lnTo>
                    <a:lnTo>
                      <a:pt x="1179" y="104"/>
                    </a:lnTo>
                    <a:lnTo>
                      <a:pt x="1214" y="119"/>
                    </a:lnTo>
                    <a:lnTo>
                      <a:pt x="1253" y="133"/>
                    </a:lnTo>
                    <a:lnTo>
                      <a:pt x="1297" y="145"/>
                    </a:lnTo>
                    <a:lnTo>
                      <a:pt x="1346" y="153"/>
                    </a:lnTo>
                    <a:lnTo>
                      <a:pt x="1398" y="158"/>
                    </a:lnTo>
                    <a:lnTo>
                      <a:pt x="1454" y="161"/>
                    </a:lnTo>
                    <a:lnTo>
                      <a:pt x="1512" y="158"/>
                    </a:lnTo>
                    <a:lnTo>
                      <a:pt x="1564" y="153"/>
                    </a:lnTo>
                    <a:lnTo>
                      <a:pt x="1612" y="145"/>
                    </a:lnTo>
                    <a:lnTo>
                      <a:pt x="1656" y="133"/>
                    </a:lnTo>
                    <a:lnTo>
                      <a:pt x="1695" y="119"/>
                    </a:lnTo>
                    <a:lnTo>
                      <a:pt x="1731" y="104"/>
                    </a:lnTo>
                    <a:lnTo>
                      <a:pt x="1762" y="88"/>
                    </a:lnTo>
                    <a:lnTo>
                      <a:pt x="1790" y="72"/>
                    </a:lnTo>
                    <a:lnTo>
                      <a:pt x="1813" y="57"/>
                    </a:lnTo>
                    <a:lnTo>
                      <a:pt x="1833" y="42"/>
                    </a:lnTo>
                    <a:lnTo>
                      <a:pt x="1849" y="28"/>
                    </a:lnTo>
                    <a:lnTo>
                      <a:pt x="1861" y="16"/>
                    </a:lnTo>
                    <a:lnTo>
                      <a:pt x="1870" y="8"/>
                    </a:lnTo>
                    <a:lnTo>
                      <a:pt x="1875" y="2"/>
                    </a:lnTo>
                    <a:lnTo>
                      <a:pt x="1877" y="0"/>
                    </a:lnTo>
                    <a:lnTo>
                      <a:pt x="1985" y="21"/>
                    </a:lnTo>
                    <a:lnTo>
                      <a:pt x="2086" y="43"/>
                    </a:lnTo>
                    <a:lnTo>
                      <a:pt x="2178" y="66"/>
                    </a:lnTo>
                    <a:lnTo>
                      <a:pt x="2264" y="91"/>
                    </a:lnTo>
                    <a:lnTo>
                      <a:pt x="2343" y="118"/>
                    </a:lnTo>
                    <a:lnTo>
                      <a:pt x="2415" y="147"/>
                    </a:lnTo>
                    <a:lnTo>
                      <a:pt x="2481" y="179"/>
                    </a:lnTo>
                    <a:lnTo>
                      <a:pt x="2540" y="213"/>
                    </a:lnTo>
                    <a:lnTo>
                      <a:pt x="2595" y="251"/>
                    </a:lnTo>
                    <a:lnTo>
                      <a:pt x="2643" y="290"/>
                    </a:lnTo>
                    <a:lnTo>
                      <a:pt x="2686" y="334"/>
                    </a:lnTo>
                    <a:lnTo>
                      <a:pt x="2725" y="382"/>
                    </a:lnTo>
                    <a:lnTo>
                      <a:pt x="2758" y="433"/>
                    </a:lnTo>
                    <a:lnTo>
                      <a:pt x="2787" y="488"/>
                    </a:lnTo>
                    <a:lnTo>
                      <a:pt x="2813" y="547"/>
                    </a:lnTo>
                    <a:lnTo>
                      <a:pt x="2835" y="612"/>
                    </a:lnTo>
                    <a:lnTo>
                      <a:pt x="2852" y="680"/>
                    </a:lnTo>
                    <a:lnTo>
                      <a:pt x="2867" y="754"/>
                    </a:lnTo>
                    <a:lnTo>
                      <a:pt x="2880" y="833"/>
                    </a:lnTo>
                    <a:lnTo>
                      <a:pt x="2889" y="917"/>
                    </a:lnTo>
                    <a:lnTo>
                      <a:pt x="2896" y="1007"/>
                    </a:lnTo>
                    <a:lnTo>
                      <a:pt x="2902" y="1104"/>
                    </a:lnTo>
                    <a:lnTo>
                      <a:pt x="2905" y="1206"/>
                    </a:lnTo>
                    <a:lnTo>
                      <a:pt x="2908" y="1315"/>
                    </a:lnTo>
                    <a:lnTo>
                      <a:pt x="2909" y="1340"/>
                    </a:lnTo>
                    <a:lnTo>
                      <a:pt x="2909" y="1358"/>
                    </a:lnTo>
                    <a:lnTo>
                      <a:pt x="2909" y="1370"/>
                    </a:lnTo>
                    <a:lnTo>
                      <a:pt x="2909" y="1376"/>
                    </a:lnTo>
                    <a:lnTo>
                      <a:pt x="2909" y="1378"/>
                    </a:lnTo>
                    <a:lnTo>
                      <a:pt x="2910" y="1377"/>
                    </a:lnTo>
                    <a:lnTo>
                      <a:pt x="2910" y="1396"/>
                    </a:lnTo>
                    <a:lnTo>
                      <a:pt x="2910" y="1419"/>
                    </a:lnTo>
                    <a:lnTo>
                      <a:pt x="2910" y="1448"/>
                    </a:lnTo>
                    <a:lnTo>
                      <a:pt x="2909" y="1449"/>
                    </a:lnTo>
                    <a:lnTo>
                      <a:pt x="2907" y="1452"/>
                    </a:lnTo>
                    <a:lnTo>
                      <a:pt x="2903" y="1458"/>
                    </a:lnTo>
                    <a:lnTo>
                      <a:pt x="2897" y="1467"/>
                    </a:lnTo>
                    <a:lnTo>
                      <a:pt x="2889" y="1478"/>
                    </a:lnTo>
                    <a:lnTo>
                      <a:pt x="2880" y="1489"/>
                    </a:lnTo>
                    <a:lnTo>
                      <a:pt x="2867" y="1503"/>
                    </a:lnTo>
                    <a:lnTo>
                      <a:pt x="2853" y="1518"/>
                    </a:lnTo>
                    <a:lnTo>
                      <a:pt x="2836" y="1536"/>
                    </a:lnTo>
                    <a:lnTo>
                      <a:pt x="2815" y="1553"/>
                    </a:lnTo>
                    <a:lnTo>
                      <a:pt x="2792" y="1572"/>
                    </a:lnTo>
                    <a:lnTo>
                      <a:pt x="2766" y="1591"/>
                    </a:lnTo>
                    <a:lnTo>
                      <a:pt x="2736" y="1611"/>
                    </a:lnTo>
                    <a:lnTo>
                      <a:pt x="2704" y="1632"/>
                    </a:lnTo>
                    <a:lnTo>
                      <a:pt x="2667" y="1653"/>
                    </a:lnTo>
                    <a:lnTo>
                      <a:pt x="2627" y="1673"/>
                    </a:lnTo>
                    <a:lnTo>
                      <a:pt x="2582" y="1694"/>
                    </a:lnTo>
                    <a:lnTo>
                      <a:pt x="2534" y="1714"/>
                    </a:lnTo>
                    <a:lnTo>
                      <a:pt x="2481" y="1735"/>
                    </a:lnTo>
                    <a:lnTo>
                      <a:pt x="2424" y="1754"/>
                    </a:lnTo>
                    <a:lnTo>
                      <a:pt x="2362" y="1773"/>
                    </a:lnTo>
                    <a:lnTo>
                      <a:pt x="2296" y="1790"/>
                    </a:lnTo>
                    <a:lnTo>
                      <a:pt x="2224" y="1806"/>
                    </a:lnTo>
                    <a:lnTo>
                      <a:pt x="2147" y="1822"/>
                    </a:lnTo>
                    <a:lnTo>
                      <a:pt x="2066" y="1836"/>
                    </a:lnTo>
                    <a:lnTo>
                      <a:pt x="1978" y="1848"/>
                    </a:lnTo>
                    <a:lnTo>
                      <a:pt x="1885" y="1858"/>
                    </a:lnTo>
                    <a:lnTo>
                      <a:pt x="1787" y="1866"/>
                    </a:lnTo>
                    <a:lnTo>
                      <a:pt x="1682" y="1873"/>
                    </a:lnTo>
                    <a:lnTo>
                      <a:pt x="1572" y="1877"/>
                    </a:lnTo>
                    <a:lnTo>
                      <a:pt x="1454" y="1878"/>
                    </a:lnTo>
                    <a:lnTo>
                      <a:pt x="1338" y="1877"/>
                    </a:lnTo>
                    <a:lnTo>
                      <a:pt x="1228" y="1873"/>
                    </a:lnTo>
                    <a:lnTo>
                      <a:pt x="1122" y="1866"/>
                    </a:lnTo>
                    <a:lnTo>
                      <a:pt x="1024" y="1858"/>
                    </a:lnTo>
                    <a:lnTo>
                      <a:pt x="931" y="1848"/>
                    </a:lnTo>
                    <a:lnTo>
                      <a:pt x="844" y="1836"/>
                    </a:lnTo>
                    <a:lnTo>
                      <a:pt x="762" y="1822"/>
                    </a:lnTo>
                    <a:lnTo>
                      <a:pt x="685" y="1806"/>
                    </a:lnTo>
                    <a:lnTo>
                      <a:pt x="614" y="1790"/>
                    </a:lnTo>
                    <a:lnTo>
                      <a:pt x="547" y="1773"/>
                    </a:lnTo>
                    <a:lnTo>
                      <a:pt x="486" y="1754"/>
                    </a:lnTo>
                    <a:lnTo>
                      <a:pt x="429" y="1735"/>
                    </a:lnTo>
                    <a:lnTo>
                      <a:pt x="376" y="1714"/>
                    </a:lnTo>
                    <a:lnTo>
                      <a:pt x="327" y="1694"/>
                    </a:lnTo>
                    <a:lnTo>
                      <a:pt x="283" y="1673"/>
                    </a:lnTo>
                    <a:lnTo>
                      <a:pt x="242" y="1653"/>
                    </a:lnTo>
                    <a:lnTo>
                      <a:pt x="206" y="1632"/>
                    </a:lnTo>
                    <a:lnTo>
                      <a:pt x="173" y="1611"/>
                    </a:lnTo>
                    <a:lnTo>
                      <a:pt x="144" y="1591"/>
                    </a:lnTo>
                    <a:lnTo>
                      <a:pt x="117" y="1572"/>
                    </a:lnTo>
                    <a:lnTo>
                      <a:pt x="94" y="1553"/>
                    </a:lnTo>
                    <a:lnTo>
                      <a:pt x="74" y="1536"/>
                    </a:lnTo>
                    <a:lnTo>
                      <a:pt x="57" y="1518"/>
                    </a:lnTo>
                    <a:lnTo>
                      <a:pt x="42" y="1503"/>
                    </a:lnTo>
                    <a:lnTo>
                      <a:pt x="30" y="1489"/>
                    </a:lnTo>
                    <a:lnTo>
                      <a:pt x="20" y="1478"/>
                    </a:lnTo>
                    <a:lnTo>
                      <a:pt x="13" y="1467"/>
                    </a:lnTo>
                    <a:lnTo>
                      <a:pt x="7" y="1458"/>
                    </a:lnTo>
                    <a:lnTo>
                      <a:pt x="3" y="1452"/>
                    </a:lnTo>
                    <a:lnTo>
                      <a:pt x="1" y="1449"/>
                    </a:lnTo>
                    <a:lnTo>
                      <a:pt x="0" y="1448"/>
                    </a:lnTo>
                    <a:lnTo>
                      <a:pt x="0" y="1413"/>
                    </a:lnTo>
                    <a:lnTo>
                      <a:pt x="0" y="1388"/>
                    </a:lnTo>
                    <a:lnTo>
                      <a:pt x="0" y="1367"/>
                    </a:lnTo>
                    <a:lnTo>
                      <a:pt x="0" y="1353"/>
                    </a:lnTo>
                    <a:lnTo>
                      <a:pt x="0" y="1355"/>
                    </a:lnTo>
                    <a:lnTo>
                      <a:pt x="0" y="1356"/>
                    </a:lnTo>
                    <a:lnTo>
                      <a:pt x="0" y="1353"/>
                    </a:lnTo>
                    <a:lnTo>
                      <a:pt x="1" y="1345"/>
                    </a:lnTo>
                    <a:lnTo>
                      <a:pt x="1" y="1332"/>
                    </a:lnTo>
                    <a:lnTo>
                      <a:pt x="1" y="1313"/>
                    </a:lnTo>
                    <a:lnTo>
                      <a:pt x="2" y="1286"/>
                    </a:lnTo>
                    <a:lnTo>
                      <a:pt x="5" y="1181"/>
                    </a:lnTo>
                    <a:lnTo>
                      <a:pt x="9" y="1080"/>
                    </a:lnTo>
                    <a:lnTo>
                      <a:pt x="15" y="986"/>
                    </a:lnTo>
                    <a:lnTo>
                      <a:pt x="22" y="899"/>
                    </a:lnTo>
                    <a:lnTo>
                      <a:pt x="32" y="816"/>
                    </a:lnTo>
                    <a:lnTo>
                      <a:pt x="45" y="739"/>
                    </a:lnTo>
                    <a:lnTo>
                      <a:pt x="60" y="667"/>
                    </a:lnTo>
                    <a:lnTo>
                      <a:pt x="79" y="600"/>
                    </a:lnTo>
                    <a:lnTo>
                      <a:pt x="101" y="538"/>
                    </a:lnTo>
                    <a:lnTo>
                      <a:pt x="126" y="479"/>
                    </a:lnTo>
                    <a:lnTo>
                      <a:pt x="157" y="426"/>
                    </a:lnTo>
                    <a:lnTo>
                      <a:pt x="190" y="376"/>
                    </a:lnTo>
                    <a:lnTo>
                      <a:pt x="228" y="330"/>
                    </a:lnTo>
                    <a:lnTo>
                      <a:pt x="271" y="287"/>
                    </a:lnTo>
                    <a:lnTo>
                      <a:pt x="320" y="246"/>
                    </a:lnTo>
                    <a:lnTo>
                      <a:pt x="374" y="211"/>
                    </a:lnTo>
                    <a:lnTo>
                      <a:pt x="434" y="177"/>
                    </a:lnTo>
                    <a:lnTo>
                      <a:pt x="499" y="146"/>
                    </a:lnTo>
                    <a:lnTo>
                      <a:pt x="570" y="117"/>
                    </a:lnTo>
                    <a:lnTo>
                      <a:pt x="649" y="90"/>
                    </a:lnTo>
                    <a:lnTo>
                      <a:pt x="734" y="65"/>
                    </a:lnTo>
                    <a:lnTo>
                      <a:pt x="827" y="42"/>
                    </a:lnTo>
                    <a:lnTo>
                      <a:pt x="925" y="21"/>
                    </a:lnTo>
                    <a:lnTo>
                      <a:pt x="1033"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97" name="Group 67"/>
            <p:cNvGrpSpPr>
              <a:grpSpLocks noChangeAspect="1"/>
            </p:cNvGrpSpPr>
            <p:nvPr/>
          </p:nvGrpSpPr>
          <p:grpSpPr bwMode="auto">
            <a:xfrm>
              <a:off x="4110346" y="3058337"/>
              <a:ext cx="973070" cy="965987"/>
              <a:chOff x="2812" y="2483"/>
              <a:chExt cx="687" cy="682"/>
            </a:xfrm>
          </p:grpSpPr>
          <p:sp>
            <p:nvSpPr>
              <p:cNvPr id="98" name="Freeform 69"/>
              <p:cNvSpPr>
                <a:spLocks/>
              </p:cNvSpPr>
              <p:nvPr/>
            </p:nvSpPr>
            <p:spPr bwMode="auto">
              <a:xfrm>
                <a:off x="3001" y="2483"/>
                <a:ext cx="308" cy="361"/>
              </a:xfrm>
              <a:custGeom>
                <a:avLst/>
                <a:gdLst>
                  <a:gd name="T0" fmla="*/ 770 w 1539"/>
                  <a:gd name="T1" fmla="*/ 0 h 1806"/>
                  <a:gd name="T2" fmla="*/ 870 w 1539"/>
                  <a:gd name="T3" fmla="*/ 4 h 1806"/>
                  <a:gd name="T4" fmla="*/ 966 w 1539"/>
                  <a:gd name="T5" fmla="*/ 18 h 1806"/>
                  <a:gd name="T6" fmla="*/ 1058 w 1539"/>
                  <a:gd name="T7" fmla="*/ 41 h 1806"/>
                  <a:gd name="T8" fmla="*/ 1144 w 1539"/>
                  <a:gd name="T9" fmla="*/ 74 h 1806"/>
                  <a:gd name="T10" fmla="*/ 1224 w 1539"/>
                  <a:gd name="T11" fmla="*/ 119 h 1806"/>
                  <a:gd name="T12" fmla="*/ 1296 w 1539"/>
                  <a:gd name="T13" fmla="*/ 177 h 1806"/>
                  <a:gd name="T14" fmla="*/ 1362 w 1539"/>
                  <a:gd name="T15" fmla="*/ 247 h 1806"/>
                  <a:gd name="T16" fmla="*/ 1417 w 1539"/>
                  <a:gd name="T17" fmla="*/ 331 h 1806"/>
                  <a:gd name="T18" fmla="*/ 1464 w 1539"/>
                  <a:gd name="T19" fmla="*/ 430 h 1806"/>
                  <a:gd name="T20" fmla="*/ 1500 w 1539"/>
                  <a:gd name="T21" fmla="*/ 544 h 1806"/>
                  <a:gd name="T22" fmla="*/ 1525 w 1539"/>
                  <a:gd name="T23" fmla="*/ 675 h 1806"/>
                  <a:gd name="T24" fmla="*/ 1537 w 1539"/>
                  <a:gd name="T25" fmla="*/ 822 h 1806"/>
                  <a:gd name="T26" fmla="*/ 1536 w 1539"/>
                  <a:gd name="T27" fmla="*/ 981 h 1806"/>
                  <a:gd name="T28" fmla="*/ 1514 w 1539"/>
                  <a:gd name="T29" fmla="*/ 1131 h 1806"/>
                  <a:gd name="T30" fmla="*/ 1472 w 1539"/>
                  <a:gd name="T31" fmla="*/ 1271 h 1806"/>
                  <a:gd name="T32" fmla="*/ 1412 w 1539"/>
                  <a:gd name="T33" fmla="*/ 1401 h 1806"/>
                  <a:gd name="T34" fmla="*/ 1335 w 1539"/>
                  <a:gd name="T35" fmla="*/ 1516 h 1806"/>
                  <a:gd name="T36" fmla="*/ 1244 w 1539"/>
                  <a:gd name="T37" fmla="*/ 1614 h 1806"/>
                  <a:gd name="T38" fmla="*/ 1140 w 1539"/>
                  <a:gd name="T39" fmla="*/ 1696 h 1806"/>
                  <a:gd name="T40" fmla="*/ 1025 w 1539"/>
                  <a:gd name="T41" fmla="*/ 1755 h 1806"/>
                  <a:gd name="T42" fmla="*/ 901 w 1539"/>
                  <a:gd name="T43" fmla="*/ 1793 h 1806"/>
                  <a:gd name="T44" fmla="*/ 770 w 1539"/>
                  <a:gd name="T45" fmla="*/ 1806 h 1806"/>
                  <a:gd name="T46" fmla="*/ 639 w 1539"/>
                  <a:gd name="T47" fmla="*/ 1793 h 1806"/>
                  <a:gd name="T48" fmla="*/ 514 w 1539"/>
                  <a:gd name="T49" fmla="*/ 1755 h 1806"/>
                  <a:gd name="T50" fmla="*/ 399 w 1539"/>
                  <a:gd name="T51" fmla="*/ 1696 h 1806"/>
                  <a:gd name="T52" fmla="*/ 295 w 1539"/>
                  <a:gd name="T53" fmla="*/ 1614 h 1806"/>
                  <a:gd name="T54" fmla="*/ 204 w 1539"/>
                  <a:gd name="T55" fmla="*/ 1516 h 1806"/>
                  <a:gd name="T56" fmla="*/ 127 w 1539"/>
                  <a:gd name="T57" fmla="*/ 1401 h 1806"/>
                  <a:gd name="T58" fmla="*/ 66 w 1539"/>
                  <a:gd name="T59" fmla="*/ 1271 h 1806"/>
                  <a:gd name="T60" fmla="*/ 25 w 1539"/>
                  <a:gd name="T61" fmla="*/ 1131 h 1806"/>
                  <a:gd name="T62" fmla="*/ 3 w 1539"/>
                  <a:gd name="T63" fmla="*/ 981 h 1806"/>
                  <a:gd name="T64" fmla="*/ 2 w 1539"/>
                  <a:gd name="T65" fmla="*/ 822 h 1806"/>
                  <a:gd name="T66" fmla="*/ 14 w 1539"/>
                  <a:gd name="T67" fmla="*/ 675 h 1806"/>
                  <a:gd name="T68" fmla="*/ 39 w 1539"/>
                  <a:gd name="T69" fmla="*/ 544 h 1806"/>
                  <a:gd name="T70" fmla="*/ 75 w 1539"/>
                  <a:gd name="T71" fmla="*/ 430 h 1806"/>
                  <a:gd name="T72" fmla="*/ 121 w 1539"/>
                  <a:gd name="T73" fmla="*/ 331 h 1806"/>
                  <a:gd name="T74" fmla="*/ 178 w 1539"/>
                  <a:gd name="T75" fmla="*/ 247 h 1806"/>
                  <a:gd name="T76" fmla="*/ 242 w 1539"/>
                  <a:gd name="T77" fmla="*/ 177 h 1806"/>
                  <a:gd name="T78" fmla="*/ 315 w 1539"/>
                  <a:gd name="T79" fmla="*/ 119 h 1806"/>
                  <a:gd name="T80" fmla="*/ 395 w 1539"/>
                  <a:gd name="T81" fmla="*/ 74 h 1806"/>
                  <a:gd name="T82" fmla="*/ 481 w 1539"/>
                  <a:gd name="T83" fmla="*/ 41 h 1806"/>
                  <a:gd name="T84" fmla="*/ 573 w 1539"/>
                  <a:gd name="T85" fmla="*/ 18 h 1806"/>
                  <a:gd name="T86" fmla="*/ 669 w 1539"/>
                  <a:gd name="T87" fmla="*/ 4 h 1806"/>
                  <a:gd name="T88" fmla="*/ 770 w 1539"/>
                  <a:gd name="T89" fmla="*/ 0 h 1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39" h="1806">
                    <a:moveTo>
                      <a:pt x="770" y="0"/>
                    </a:moveTo>
                    <a:lnTo>
                      <a:pt x="770" y="0"/>
                    </a:lnTo>
                    <a:lnTo>
                      <a:pt x="820" y="1"/>
                    </a:lnTo>
                    <a:lnTo>
                      <a:pt x="870" y="4"/>
                    </a:lnTo>
                    <a:lnTo>
                      <a:pt x="919" y="11"/>
                    </a:lnTo>
                    <a:lnTo>
                      <a:pt x="966" y="18"/>
                    </a:lnTo>
                    <a:lnTo>
                      <a:pt x="1013" y="28"/>
                    </a:lnTo>
                    <a:lnTo>
                      <a:pt x="1058" y="41"/>
                    </a:lnTo>
                    <a:lnTo>
                      <a:pt x="1101" y="57"/>
                    </a:lnTo>
                    <a:lnTo>
                      <a:pt x="1144" y="74"/>
                    </a:lnTo>
                    <a:lnTo>
                      <a:pt x="1185" y="95"/>
                    </a:lnTo>
                    <a:lnTo>
                      <a:pt x="1224" y="119"/>
                    </a:lnTo>
                    <a:lnTo>
                      <a:pt x="1262" y="147"/>
                    </a:lnTo>
                    <a:lnTo>
                      <a:pt x="1296" y="177"/>
                    </a:lnTo>
                    <a:lnTo>
                      <a:pt x="1331" y="210"/>
                    </a:lnTo>
                    <a:lnTo>
                      <a:pt x="1362" y="247"/>
                    </a:lnTo>
                    <a:lnTo>
                      <a:pt x="1391" y="288"/>
                    </a:lnTo>
                    <a:lnTo>
                      <a:pt x="1417" y="331"/>
                    </a:lnTo>
                    <a:lnTo>
                      <a:pt x="1442" y="378"/>
                    </a:lnTo>
                    <a:lnTo>
                      <a:pt x="1464" y="430"/>
                    </a:lnTo>
                    <a:lnTo>
                      <a:pt x="1483" y="485"/>
                    </a:lnTo>
                    <a:lnTo>
                      <a:pt x="1500" y="544"/>
                    </a:lnTo>
                    <a:lnTo>
                      <a:pt x="1514" y="607"/>
                    </a:lnTo>
                    <a:lnTo>
                      <a:pt x="1525" y="675"/>
                    </a:lnTo>
                    <a:lnTo>
                      <a:pt x="1533" y="747"/>
                    </a:lnTo>
                    <a:lnTo>
                      <a:pt x="1537" y="822"/>
                    </a:lnTo>
                    <a:lnTo>
                      <a:pt x="1539" y="904"/>
                    </a:lnTo>
                    <a:lnTo>
                      <a:pt x="1536" y="981"/>
                    </a:lnTo>
                    <a:lnTo>
                      <a:pt x="1528" y="1057"/>
                    </a:lnTo>
                    <a:lnTo>
                      <a:pt x="1514" y="1131"/>
                    </a:lnTo>
                    <a:lnTo>
                      <a:pt x="1495" y="1203"/>
                    </a:lnTo>
                    <a:lnTo>
                      <a:pt x="1472" y="1271"/>
                    </a:lnTo>
                    <a:lnTo>
                      <a:pt x="1444" y="1338"/>
                    </a:lnTo>
                    <a:lnTo>
                      <a:pt x="1412" y="1401"/>
                    </a:lnTo>
                    <a:lnTo>
                      <a:pt x="1376" y="1459"/>
                    </a:lnTo>
                    <a:lnTo>
                      <a:pt x="1335" y="1516"/>
                    </a:lnTo>
                    <a:lnTo>
                      <a:pt x="1291" y="1567"/>
                    </a:lnTo>
                    <a:lnTo>
                      <a:pt x="1244" y="1614"/>
                    </a:lnTo>
                    <a:lnTo>
                      <a:pt x="1193" y="1657"/>
                    </a:lnTo>
                    <a:lnTo>
                      <a:pt x="1140" y="1696"/>
                    </a:lnTo>
                    <a:lnTo>
                      <a:pt x="1084" y="1728"/>
                    </a:lnTo>
                    <a:lnTo>
                      <a:pt x="1025" y="1755"/>
                    </a:lnTo>
                    <a:lnTo>
                      <a:pt x="964" y="1777"/>
                    </a:lnTo>
                    <a:lnTo>
                      <a:pt x="901" y="1793"/>
                    </a:lnTo>
                    <a:lnTo>
                      <a:pt x="836" y="1803"/>
                    </a:lnTo>
                    <a:lnTo>
                      <a:pt x="770" y="1806"/>
                    </a:lnTo>
                    <a:lnTo>
                      <a:pt x="703" y="1803"/>
                    </a:lnTo>
                    <a:lnTo>
                      <a:pt x="639" y="1793"/>
                    </a:lnTo>
                    <a:lnTo>
                      <a:pt x="575" y="1777"/>
                    </a:lnTo>
                    <a:lnTo>
                      <a:pt x="514" y="1755"/>
                    </a:lnTo>
                    <a:lnTo>
                      <a:pt x="455" y="1728"/>
                    </a:lnTo>
                    <a:lnTo>
                      <a:pt x="399" y="1696"/>
                    </a:lnTo>
                    <a:lnTo>
                      <a:pt x="346" y="1657"/>
                    </a:lnTo>
                    <a:lnTo>
                      <a:pt x="295" y="1614"/>
                    </a:lnTo>
                    <a:lnTo>
                      <a:pt x="248" y="1567"/>
                    </a:lnTo>
                    <a:lnTo>
                      <a:pt x="204" y="1516"/>
                    </a:lnTo>
                    <a:lnTo>
                      <a:pt x="163" y="1459"/>
                    </a:lnTo>
                    <a:lnTo>
                      <a:pt x="127" y="1401"/>
                    </a:lnTo>
                    <a:lnTo>
                      <a:pt x="94" y="1338"/>
                    </a:lnTo>
                    <a:lnTo>
                      <a:pt x="66" y="1271"/>
                    </a:lnTo>
                    <a:lnTo>
                      <a:pt x="43" y="1203"/>
                    </a:lnTo>
                    <a:lnTo>
                      <a:pt x="25" y="1131"/>
                    </a:lnTo>
                    <a:lnTo>
                      <a:pt x="11" y="1057"/>
                    </a:lnTo>
                    <a:lnTo>
                      <a:pt x="3" y="981"/>
                    </a:lnTo>
                    <a:lnTo>
                      <a:pt x="0" y="904"/>
                    </a:lnTo>
                    <a:lnTo>
                      <a:pt x="2" y="822"/>
                    </a:lnTo>
                    <a:lnTo>
                      <a:pt x="6" y="747"/>
                    </a:lnTo>
                    <a:lnTo>
                      <a:pt x="14" y="675"/>
                    </a:lnTo>
                    <a:lnTo>
                      <a:pt x="26" y="607"/>
                    </a:lnTo>
                    <a:lnTo>
                      <a:pt x="39" y="544"/>
                    </a:lnTo>
                    <a:lnTo>
                      <a:pt x="56" y="485"/>
                    </a:lnTo>
                    <a:lnTo>
                      <a:pt x="75" y="430"/>
                    </a:lnTo>
                    <a:lnTo>
                      <a:pt x="96" y="378"/>
                    </a:lnTo>
                    <a:lnTo>
                      <a:pt x="121" y="331"/>
                    </a:lnTo>
                    <a:lnTo>
                      <a:pt x="149" y="288"/>
                    </a:lnTo>
                    <a:lnTo>
                      <a:pt x="178" y="247"/>
                    </a:lnTo>
                    <a:lnTo>
                      <a:pt x="209" y="210"/>
                    </a:lnTo>
                    <a:lnTo>
                      <a:pt x="242" y="177"/>
                    </a:lnTo>
                    <a:lnTo>
                      <a:pt x="278" y="147"/>
                    </a:lnTo>
                    <a:lnTo>
                      <a:pt x="315" y="119"/>
                    </a:lnTo>
                    <a:lnTo>
                      <a:pt x="354" y="95"/>
                    </a:lnTo>
                    <a:lnTo>
                      <a:pt x="395" y="74"/>
                    </a:lnTo>
                    <a:lnTo>
                      <a:pt x="437" y="57"/>
                    </a:lnTo>
                    <a:lnTo>
                      <a:pt x="481" y="41"/>
                    </a:lnTo>
                    <a:lnTo>
                      <a:pt x="526" y="28"/>
                    </a:lnTo>
                    <a:lnTo>
                      <a:pt x="573" y="18"/>
                    </a:lnTo>
                    <a:lnTo>
                      <a:pt x="621" y="11"/>
                    </a:lnTo>
                    <a:lnTo>
                      <a:pt x="669" y="4"/>
                    </a:lnTo>
                    <a:lnTo>
                      <a:pt x="719" y="1"/>
                    </a:lnTo>
                    <a:lnTo>
                      <a:pt x="770"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99" name="Freeform 70"/>
              <p:cNvSpPr>
                <a:spLocks/>
              </p:cNvSpPr>
              <p:nvPr/>
            </p:nvSpPr>
            <p:spPr bwMode="auto">
              <a:xfrm>
                <a:off x="2812" y="2852"/>
                <a:ext cx="687" cy="313"/>
              </a:xfrm>
              <a:custGeom>
                <a:avLst/>
                <a:gdLst>
                  <a:gd name="T0" fmla="*/ 1108 w 3432"/>
                  <a:gd name="T1" fmla="*/ 0 h 1563"/>
                  <a:gd name="T2" fmla="*/ 1123 w 3432"/>
                  <a:gd name="T3" fmla="*/ 1 h 1563"/>
                  <a:gd name="T4" fmla="*/ 1136 w 3432"/>
                  <a:gd name="T5" fmla="*/ 8 h 1563"/>
                  <a:gd name="T6" fmla="*/ 1194 w 3432"/>
                  <a:gd name="T7" fmla="*/ 49 h 1563"/>
                  <a:gd name="T8" fmla="*/ 1254 w 3432"/>
                  <a:gd name="T9" fmla="*/ 85 h 1563"/>
                  <a:gd name="T10" fmla="*/ 1316 w 3432"/>
                  <a:gd name="T11" fmla="*/ 117 h 1563"/>
                  <a:gd name="T12" fmla="*/ 1379 w 3432"/>
                  <a:gd name="T13" fmla="*/ 143 h 1563"/>
                  <a:gd name="T14" fmla="*/ 1444 w 3432"/>
                  <a:gd name="T15" fmla="*/ 166 h 1563"/>
                  <a:gd name="T16" fmla="*/ 1511 w 3432"/>
                  <a:gd name="T17" fmla="*/ 183 h 1563"/>
                  <a:gd name="T18" fmla="*/ 1578 w 3432"/>
                  <a:gd name="T19" fmla="*/ 195 h 1563"/>
                  <a:gd name="T20" fmla="*/ 1646 w 3432"/>
                  <a:gd name="T21" fmla="*/ 203 h 1563"/>
                  <a:gd name="T22" fmla="*/ 1716 w 3432"/>
                  <a:gd name="T23" fmla="*/ 206 h 1563"/>
                  <a:gd name="T24" fmla="*/ 1785 w 3432"/>
                  <a:gd name="T25" fmla="*/ 203 h 1563"/>
                  <a:gd name="T26" fmla="*/ 1853 w 3432"/>
                  <a:gd name="T27" fmla="*/ 195 h 1563"/>
                  <a:gd name="T28" fmla="*/ 1920 w 3432"/>
                  <a:gd name="T29" fmla="*/ 183 h 1563"/>
                  <a:gd name="T30" fmla="*/ 1987 w 3432"/>
                  <a:gd name="T31" fmla="*/ 166 h 1563"/>
                  <a:gd name="T32" fmla="*/ 2052 w 3432"/>
                  <a:gd name="T33" fmla="*/ 143 h 1563"/>
                  <a:gd name="T34" fmla="*/ 2115 w 3432"/>
                  <a:gd name="T35" fmla="*/ 117 h 1563"/>
                  <a:gd name="T36" fmla="*/ 2178 w 3432"/>
                  <a:gd name="T37" fmla="*/ 85 h 1563"/>
                  <a:gd name="T38" fmla="*/ 2237 w 3432"/>
                  <a:gd name="T39" fmla="*/ 49 h 1563"/>
                  <a:gd name="T40" fmla="*/ 2295 w 3432"/>
                  <a:gd name="T41" fmla="*/ 8 h 1563"/>
                  <a:gd name="T42" fmla="*/ 2308 w 3432"/>
                  <a:gd name="T43" fmla="*/ 1 h 1563"/>
                  <a:gd name="T44" fmla="*/ 2323 w 3432"/>
                  <a:gd name="T45" fmla="*/ 0 h 1563"/>
                  <a:gd name="T46" fmla="*/ 2336 w 3432"/>
                  <a:gd name="T47" fmla="*/ 4 h 1563"/>
                  <a:gd name="T48" fmla="*/ 2939 w 3432"/>
                  <a:gd name="T49" fmla="*/ 319 h 1563"/>
                  <a:gd name="T50" fmla="*/ 2967 w 3432"/>
                  <a:gd name="T51" fmla="*/ 336 h 1563"/>
                  <a:gd name="T52" fmla="*/ 2991 w 3432"/>
                  <a:gd name="T53" fmla="*/ 358 h 1563"/>
                  <a:gd name="T54" fmla="*/ 3012 w 3432"/>
                  <a:gd name="T55" fmla="*/ 383 h 1563"/>
                  <a:gd name="T56" fmla="*/ 3027 w 3432"/>
                  <a:gd name="T57" fmla="*/ 413 h 1563"/>
                  <a:gd name="T58" fmla="*/ 3415 w 3432"/>
                  <a:gd name="T59" fmla="*/ 1289 h 1563"/>
                  <a:gd name="T60" fmla="*/ 3425 w 3432"/>
                  <a:gd name="T61" fmla="*/ 1320 h 1563"/>
                  <a:gd name="T62" fmla="*/ 3432 w 3432"/>
                  <a:gd name="T63" fmla="*/ 1352 h 1563"/>
                  <a:gd name="T64" fmla="*/ 3432 w 3432"/>
                  <a:gd name="T65" fmla="*/ 1383 h 1563"/>
                  <a:gd name="T66" fmla="*/ 3426 w 3432"/>
                  <a:gd name="T67" fmla="*/ 1415 h 1563"/>
                  <a:gd name="T68" fmla="*/ 3416 w 3432"/>
                  <a:gd name="T69" fmla="*/ 1446 h 1563"/>
                  <a:gd name="T70" fmla="*/ 3400 w 3432"/>
                  <a:gd name="T71" fmla="*/ 1474 h 1563"/>
                  <a:gd name="T72" fmla="*/ 3381 w 3432"/>
                  <a:gd name="T73" fmla="*/ 1500 h 1563"/>
                  <a:gd name="T74" fmla="*/ 3357 w 3432"/>
                  <a:gd name="T75" fmla="*/ 1522 h 1563"/>
                  <a:gd name="T76" fmla="*/ 3331 w 3432"/>
                  <a:gd name="T77" fmla="*/ 1539 h 1563"/>
                  <a:gd name="T78" fmla="*/ 3301 w 3432"/>
                  <a:gd name="T79" fmla="*/ 1552 h 1563"/>
                  <a:gd name="T80" fmla="*/ 3270 w 3432"/>
                  <a:gd name="T81" fmla="*/ 1559 h 1563"/>
                  <a:gd name="T82" fmla="*/ 3238 w 3432"/>
                  <a:gd name="T83" fmla="*/ 1563 h 1563"/>
                  <a:gd name="T84" fmla="*/ 193 w 3432"/>
                  <a:gd name="T85" fmla="*/ 1563 h 1563"/>
                  <a:gd name="T86" fmla="*/ 161 w 3432"/>
                  <a:gd name="T87" fmla="*/ 1559 h 1563"/>
                  <a:gd name="T88" fmla="*/ 129 w 3432"/>
                  <a:gd name="T89" fmla="*/ 1552 h 1563"/>
                  <a:gd name="T90" fmla="*/ 100 w 3432"/>
                  <a:gd name="T91" fmla="*/ 1539 h 1563"/>
                  <a:gd name="T92" fmla="*/ 74 w 3432"/>
                  <a:gd name="T93" fmla="*/ 1522 h 1563"/>
                  <a:gd name="T94" fmla="*/ 50 w 3432"/>
                  <a:gd name="T95" fmla="*/ 1500 h 1563"/>
                  <a:gd name="T96" fmla="*/ 30 w 3432"/>
                  <a:gd name="T97" fmla="*/ 1474 h 1563"/>
                  <a:gd name="T98" fmla="*/ 15 w 3432"/>
                  <a:gd name="T99" fmla="*/ 1446 h 1563"/>
                  <a:gd name="T100" fmla="*/ 4 w 3432"/>
                  <a:gd name="T101" fmla="*/ 1415 h 1563"/>
                  <a:gd name="T102" fmla="*/ 0 w 3432"/>
                  <a:gd name="T103" fmla="*/ 1383 h 1563"/>
                  <a:gd name="T104" fmla="*/ 0 w 3432"/>
                  <a:gd name="T105" fmla="*/ 1352 h 1563"/>
                  <a:gd name="T106" fmla="*/ 5 w 3432"/>
                  <a:gd name="T107" fmla="*/ 1320 h 1563"/>
                  <a:gd name="T108" fmla="*/ 16 w 3432"/>
                  <a:gd name="T109" fmla="*/ 1289 h 1563"/>
                  <a:gd name="T110" fmla="*/ 405 w 3432"/>
                  <a:gd name="T111" fmla="*/ 413 h 1563"/>
                  <a:gd name="T112" fmla="*/ 420 w 3432"/>
                  <a:gd name="T113" fmla="*/ 383 h 1563"/>
                  <a:gd name="T114" fmla="*/ 440 w 3432"/>
                  <a:gd name="T115" fmla="*/ 358 h 1563"/>
                  <a:gd name="T116" fmla="*/ 464 w 3432"/>
                  <a:gd name="T117" fmla="*/ 336 h 1563"/>
                  <a:gd name="T118" fmla="*/ 492 w 3432"/>
                  <a:gd name="T119" fmla="*/ 319 h 1563"/>
                  <a:gd name="T120" fmla="*/ 1095 w 3432"/>
                  <a:gd name="T121" fmla="*/ 4 h 1563"/>
                  <a:gd name="T122" fmla="*/ 1108 w 3432"/>
                  <a:gd name="T123" fmla="*/ 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32" h="1563">
                    <a:moveTo>
                      <a:pt x="1108" y="0"/>
                    </a:moveTo>
                    <a:lnTo>
                      <a:pt x="1123" y="1"/>
                    </a:lnTo>
                    <a:lnTo>
                      <a:pt x="1136" y="8"/>
                    </a:lnTo>
                    <a:lnTo>
                      <a:pt x="1194" y="49"/>
                    </a:lnTo>
                    <a:lnTo>
                      <a:pt x="1254" y="85"/>
                    </a:lnTo>
                    <a:lnTo>
                      <a:pt x="1316" y="117"/>
                    </a:lnTo>
                    <a:lnTo>
                      <a:pt x="1379" y="143"/>
                    </a:lnTo>
                    <a:lnTo>
                      <a:pt x="1444" y="166"/>
                    </a:lnTo>
                    <a:lnTo>
                      <a:pt x="1511" y="183"/>
                    </a:lnTo>
                    <a:lnTo>
                      <a:pt x="1578" y="195"/>
                    </a:lnTo>
                    <a:lnTo>
                      <a:pt x="1646" y="203"/>
                    </a:lnTo>
                    <a:lnTo>
                      <a:pt x="1716" y="206"/>
                    </a:lnTo>
                    <a:lnTo>
                      <a:pt x="1785" y="203"/>
                    </a:lnTo>
                    <a:lnTo>
                      <a:pt x="1853" y="195"/>
                    </a:lnTo>
                    <a:lnTo>
                      <a:pt x="1920" y="183"/>
                    </a:lnTo>
                    <a:lnTo>
                      <a:pt x="1987" y="166"/>
                    </a:lnTo>
                    <a:lnTo>
                      <a:pt x="2052" y="143"/>
                    </a:lnTo>
                    <a:lnTo>
                      <a:pt x="2115" y="117"/>
                    </a:lnTo>
                    <a:lnTo>
                      <a:pt x="2178" y="85"/>
                    </a:lnTo>
                    <a:lnTo>
                      <a:pt x="2237" y="49"/>
                    </a:lnTo>
                    <a:lnTo>
                      <a:pt x="2295" y="8"/>
                    </a:lnTo>
                    <a:lnTo>
                      <a:pt x="2308" y="1"/>
                    </a:lnTo>
                    <a:lnTo>
                      <a:pt x="2323" y="0"/>
                    </a:lnTo>
                    <a:lnTo>
                      <a:pt x="2336" y="4"/>
                    </a:lnTo>
                    <a:lnTo>
                      <a:pt x="2939" y="319"/>
                    </a:lnTo>
                    <a:lnTo>
                      <a:pt x="2967" y="336"/>
                    </a:lnTo>
                    <a:lnTo>
                      <a:pt x="2991" y="358"/>
                    </a:lnTo>
                    <a:lnTo>
                      <a:pt x="3012" y="383"/>
                    </a:lnTo>
                    <a:lnTo>
                      <a:pt x="3027" y="413"/>
                    </a:lnTo>
                    <a:lnTo>
                      <a:pt x="3415" y="1289"/>
                    </a:lnTo>
                    <a:lnTo>
                      <a:pt x="3425" y="1320"/>
                    </a:lnTo>
                    <a:lnTo>
                      <a:pt x="3432" y="1352"/>
                    </a:lnTo>
                    <a:lnTo>
                      <a:pt x="3432" y="1383"/>
                    </a:lnTo>
                    <a:lnTo>
                      <a:pt x="3426" y="1415"/>
                    </a:lnTo>
                    <a:lnTo>
                      <a:pt x="3416" y="1446"/>
                    </a:lnTo>
                    <a:lnTo>
                      <a:pt x="3400" y="1474"/>
                    </a:lnTo>
                    <a:lnTo>
                      <a:pt x="3381" y="1500"/>
                    </a:lnTo>
                    <a:lnTo>
                      <a:pt x="3357" y="1522"/>
                    </a:lnTo>
                    <a:lnTo>
                      <a:pt x="3331" y="1539"/>
                    </a:lnTo>
                    <a:lnTo>
                      <a:pt x="3301" y="1552"/>
                    </a:lnTo>
                    <a:lnTo>
                      <a:pt x="3270" y="1559"/>
                    </a:lnTo>
                    <a:lnTo>
                      <a:pt x="3238" y="1563"/>
                    </a:lnTo>
                    <a:lnTo>
                      <a:pt x="193" y="1563"/>
                    </a:lnTo>
                    <a:lnTo>
                      <a:pt x="161" y="1559"/>
                    </a:lnTo>
                    <a:lnTo>
                      <a:pt x="129" y="1552"/>
                    </a:lnTo>
                    <a:lnTo>
                      <a:pt x="100" y="1539"/>
                    </a:lnTo>
                    <a:lnTo>
                      <a:pt x="74" y="1522"/>
                    </a:lnTo>
                    <a:lnTo>
                      <a:pt x="50" y="1500"/>
                    </a:lnTo>
                    <a:lnTo>
                      <a:pt x="30" y="1474"/>
                    </a:lnTo>
                    <a:lnTo>
                      <a:pt x="15" y="1446"/>
                    </a:lnTo>
                    <a:lnTo>
                      <a:pt x="4" y="1415"/>
                    </a:lnTo>
                    <a:lnTo>
                      <a:pt x="0" y="1383"/>
                    </a:lnTo>
                    <a:lnTo>
                      <a:pt x="0" y="1352"/>
                    </a:lnTo>
                    <a:lnTo>
                      <a:pt x="5" y="1320"/>
                    </a:lnTo>
                    <a:lnTo>
                      <a:pt x="16" y="1289"/>
                    </a:lnTo>
                    <a:lnTo>
                      <a:pt x="405" y="413"/>
                    </a:lnTo>
                    <a:lnTo>
                      <a:pt x="420" y="383"/>
                    </a:lnTo>
                    <a:lnTo>
                      <a:pt x="440" y="358"/>
                    </a:lnTo>
                    <a:lnTo>
                      <a:pt x="464" y="336"/>
                    </a:lnTo>
                    <a:lnTo>
                      <a:pt x="492" y="319"/>
                    </a:lnTo>
                    <a:lnTo>
                      <a:pt x="1095" y="4"/>
                    </a:lnTo>
                    <a:lnTo>
                      <a:pt x="1108"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grpSp>
        <p:nvGrpSpPr>
          <p:cNvPr id="128" name="群組 127"/>
          <p:cNvGrpSpPr/>
          <p:nvPr/>
        </p:nvGrpSpPr>
        <p:grpSpPr>
          <a:xfrm>
            <a:off x="5386054" y="2043403"/>
            <a:ext cx="5769443" cy="4200109"/>
            <a:chOff x="5386054" y="2043403"/>
            <a:chExt cx="5769443" cy="4200109"/>
          </a:xfrm>
        </p:grpSpPr>
        <p:grpSp>
          <p:nvGrpSpPr>
            <p:cNvPr id="100" name="Group 73"/>
            <p:cNvGrpSpPr>
              <a:grpSpLocks noChangeAspect="1"/>
            </p:cNvGrpSpPr>
            <p:nvPr/>
          </p:nvGrpSpPr>
          <p:grpSpPr bwMode="auto">
            <a:xfrm>
              <a:off x="9190488" y="3700956"/>
              <a:ext cx="1965009" cy="1819275"/>
              <a:chOff x="5241" y="1854"/>
              <a:chExt cx="1227" cy="1136"/>
            </a:xfrm>
          </p:grpSpPr>
          <p:sp>
            <p:nvSpPr>
              <p:cNvPr id="101" name="AutoShape 72"/>
              <p:cNvSpPr>
                <a:spLocks noChangeAspect="1" noChangeArrowheads="1" noTextEdit="1"/>
              </p:cNvSpPr>
              <p:nvPr/>
            </p:nvSpPr>
            <p:spPr bwMode="auto">
              <a:xfrm>
                <a:off x="5241" y="1854"/>
                <a:ext cx="1227"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03" name="Freeform 75"/>
              <p:cNvSpPr>
                <a:spLocks noEditPoints="1"/>
              </p:cNvSpPr>
              <p:nvPr/>
            </p:nvSpPr>
            <p:spPr bwMode="auto">
              <a:xfrm>
                <a:off x="5241" y="1855"/>
                <a:ext cx="1224" cy="1118"/>
              </a:xfrm>
              <a:custGeom>
                <a:avLst/>
                <a:gdLst>
                  <a:gd name="T0" fmla="*/ 2057 w 3673"/>
                  <a:gd name="T1" fmla="*/ 2357 h 3354"/>
                  <a:gd name="T2" fmla="*/ 2240 w 3673"/>
                  <a:gd name="T3" fmla="*/ 3216 h 3354"/>
                  <a:gd name="T4" fmla="*/ 2048 w 3673"/>
                  <a:gd name="T5" fmla="*/ 3289 h 3354"/>
                  <a:gd name="T6" fmla="*/ 1477 w 3673"/>
                  <a:gd name="T7" fmla="*/ 3353 h 3354"/>
                  <a:gd name="T8" fmla="*/ 763 w 3673"/>
                  <a:gd name="T9" fmla="*/ 3223 h 3354"/>
                  <a:gd name="T10" fmla="*/ 905 w 3673"/>
                  <a:gd name="T11" fmla="*/ 2397 h 3354"/>
                  <a:gd name="T12" fmla="*/ 2037 w 3673"/>
                  <a:gd name="T13" fmla="*/ 1768 h 3354"/>
                  <a:gd name="T14" fmla="*/ 2815 w 3673"/>
                  <a:gd name="T15" fmla="*/ 1950 h 3354"/>
                  <a:gd name="T16" fmla="*/ 2955 w 3673"/>
                  <a:gd name="T17" fmla="*/ 2770 h 3354"/>
                  <a:gd name="T18" fmla="*/ 2721 w 3673"/>
                  <a:gd name="T19" fmla="*/ 2855 h 3354"/>
                  <a:gd name="T20" fmla="*/ 2330 w 3673"/>
                  <a:gd name="T21" fmla="*/ 2635 h 3354"/>
                  <a:gd name="T22" fmla="*/ 1992 w 3673"/>
                  <a:gd name="T23" fmla="*/ 2188 h 3354"/>
                  <a:gd name="T24" fmla="*/ 2033 w 3673"/>
                  <a:gd name="T25" fmla="*/ 1821 h 3354"/>
                  <a:gd name="T26" fmla="*/ 1012 w 3673"/>
                  <a:gd name="T27" fmla="*/ 1974 h 3354"/>
                  <a:gd name="T28" fmla="*/ 854 w 3673"/>
                  <a:gd name="T29" fmla="*/ 2300 h 3354"/>
                  <a:gd name="T30" fmla="*/ 658 w 3673"/>
                  <a:gd name="T31" fmla="*/ 2904 h 3354"/>
                  <a:gd name="T32" fmla="*/ 0 w 3673"/>
                  <a:gd name="T33" fmla="*/ 2770 h 3354"/>
                  <a:gd name="T34" fmla="*/ 183 w 3673"/>
                  <a:gd name="T35" fmla="*/ 1910 h 3354"/>
                  <a:gd name="T36" fmla="*/ 3118 w 3673"/>
                  <a:gd name="T37" fmla="*/ 1334 h 3354"/>
                  <a:gd name="T38" fmla="*/ 3566 w 3673"/>
                  <a:gd name="T39" fmla="*/ 1560 h 3354"/>
                  <a:gd name="T40" fmla="*/ 3641 w 3673"/>
                  <a:gd name="T41" fmla="*/ 2349 h 3354"/>
                  <a:gd name="T42" fmla="*/ 3385 w 3673"/>
                  <a:gd name="T43" fmla="*/ 2431 h 3354"/>
                  <a:gd name="T44" fmla="*/ 3028 w 3673"/>
                  <a:gd name="T45" fmla="*/ 2137 h 3354"/>
                  <a:gd name="T46" fmla="*/ 2649 w 3673"/>
                  <a:gd name="T47" fmla="*/ 1726 h 3354"/>
                  <a:gd name="T48" fmla="*/ 2753 w 3673"/>
                  <a:gd name="T49" fmla="*/ 1334 h 3354"/>
                  <a:gd name="T50" fmla="*/ 1857 w 3673"/>
                  <a:gd name="T51" fmla="*/ 1506 h 3354"/>
                  <a:gd name="T52" fmla="*/ 1884 w 3673"/>
                  <a:gd name="T53" fmla="*/ 1956 h 3354"/>
                  <a:gd name="T54" fmla="*/ 1501 w 3673"/>
                  <a:gd name="T55" fmla="*/ 2185 h 3354"/>
                  <a:gd name="T56" fmla="*/ 1118 w 3673"/>
                  <a:gd name="T57" fmla="*/ 1956 h 3354"/>
                  <a:gd name="T58" fmla="*/ 1144 w 3673"/>
                  <a:gd name="T59" fmla="*/ 1506 h 3354"/>
                  <a:gd name="T60" fmla="*/ 1279 w 3673"/>
                  <a:gd name="T61" fmla="*/ 970 h 3354"/>
                  <a:gd name="T62" fmla="*/ 1706 w 3673"/>
                  <a:gd name="T63" fmla="*/ 1258 h 3354"/>
                  <a:gd name="T64" fmla="*/ 1254 w 3673"/>
                  <a:gd name="T65" fmla="*/ 1279 h 3354"/>
                  <a:gd name="T66" fmla="*/ 2219 w 3673"/>
                  <a:gd name="T67" fmla="*/ 875 h 3354"/>
                  <a:gd name="T68" fmla="*/ 2601 w 3673"/>
                  <a:gd name="T69" fmla="*/ 1104 h 3354"/>
                  <a:gd name="T70" fmla="*/ 2574 w 3673"/>
                  <a:gd name="T71" fmla="*/ 1554 h 3354"/>
                  <a:gd name="T72" fmla="*/ 2170 w 3673"/>
                  <a:gd name="T73" fmla="*/ 1736 h 3354"/>
                  <a:gd name="T74" fmla="*/ 1907 w 3673"/>
                  <a:gd name="T75" fmla="*/ 1404 h 3354"/>
                  <a:gd name="T76" fmla="*/ 1896 w 3673"/>
                  <a:gd name="T77" fmla="*/ 1017 h 3354"/>
                  <a:gd name="T78" fmla="*/ 794 w 3673"/>
                  <a:gd name="T79" fmla="*/ 878 h 3354"/>
                  <a:gd name="T80" fmla="*/ 1144 w 3673"/>
                  <a:gd name="T81" fmla="*/ 1150 h 3354"/>
                  <a:gd name="T82" fmla="*/ 1002 w 3673"/>
                  <a:gd name="T83" fmla="*/ 1558 h 3354"/>
                  <a:gd name="T84" fmla="*/ 632 w 3673"/>
                  <a:gd name="T85" fmla="*/ 1726 h 3354"/>
                  <a:gd name="T86" fmla="*/ 319 w 3673"/>
                  <a:gd name="T87" fmla="*/ 1413 h 3354"/>
                  <a:gd name="T88" fmla="*/ 452 w 3673"/>
                  <a:gd name="T89" fmla="*/ 984 h 3354"/>
                  <a:gd name="T90" fmla="*/ 3041 w 3673"/>
                  <a:gd name="T91" fmla="*/ 452 h 3354"/>
                  <a:gd name="T92" fmla="*/ 3354 w 3673"/>
                  <a:gd name="T93" fmla="*/ 765 h 3354"/>
                  <a:gd name="T94" fmla="*/ 3223 w 3673"/>
                  <a:gd name="T95" fmla="*/ 1195 h 3354"/>
                  <a:gd name="T96" fmla="*/ 2793 w 3673"/>
                  <a:gd name="T97" fmla="*/ 1280 h 3354"/>
                  <a:gd name="T98" fmla="*/ 2544 w 3673"/>
                  <a:gd name="T99" fmla="*/ 896 h 3354"/>
                  <a:gd name="T100" fmla="*/ 2688 w 3673"/>
                  <a:gd name="T101" fmla="*/ 516 h 3354"/>
                  <a:gd name="T102" fmla="*/ 1637 w 3673"/>
                  <a:gd name="T103" fmla="*/ 27 h 3354"/>
                  <a:gd name="T104" fmla="*/ 1938 w 3673"/>
                  <a:gd name="T105" fmla="*/ 361 h 3354"/>
                  <a:gd name="T106" fmla="*/ 1813 w 3673"/>
                  <a:gd name="T107" fmla="*/ 800 h 3354"/>
                  <a:gd name="T108" fmla="*/ 1371 w 3673"/>
                  <a:gd name="T109" fmla="*/ 926 h 3354"/>
                  <a:gd name="T110" fmla="*/ 1035 w 3673"/>
                  <a:gd name="T111" fmla="*/ 627 h 3354"/>
                  <a:gd name="T112" fmla="*/ 1112 w 3673"/>
                  <a:gd name="T113" fmla="*/ 176 h 3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73" h="3354">
                    <a:moveTo>
                      <a:pt x="1316" y="2214"/>
                    </a:moveTo>
                    <a:lnTo>
                      <a:pt x="1685" y="2214"/>
                    </a:lnTo>
                    <a:lnTo>
                      <a:pt x="1746" y="2217"/>
                    </a:lnTo>
                    <a:lnTo>
                      <a:pt x="1804" y="2227"/>
                    </a:lnTo>
                    <a:lnTo>
                      <a:pt x="1861" y="2243"/>
                    </a:lnTo>
                    <a:lnTo>
                      <a:pt x="1914" y="2264"/>
                    </a:lnTo>
                    <a:lnTo>
                      <a:pt x="1965" y="2290"/>
                    </a:lnTo>
                    <a:lnTo>
                      <a:pt x="2012" y="2321"/>
                    </a:lnTo>
                    <a:lnTo>
                      <a:pt x="2057" y="2357"/>
                    </a:lnTo>
                    <a:lnTo>
                      <a:pt x="2097" y="2397"/>
                    </a:lnTo>
                    <a:lnTo>
                      <a:pt x="2133" y="2441"/>
                    </a:lnTo>
                    <a:lnTo>
                      <a:pt x="2164" y="2488"/>
                    </a:lnTo>
                    <a:lnTo>
                      <a:pt x="2191" y="2539"/>
                    </a:lnTo>
                    <a:lnTo>
                      <a:pt x="2212" y="2593"/>
                    </a:lnTo>
                    <a:lnTo>
                      <a:pt x="2228" y="2649"/>
                    </a:lnTo>
                    <a:lnTo>
                      <a:pt x="2236" y="2707"/>
                    </a:lnTo>
                    <a:lnTo>
                      <a:pt x="2240" y="2767"/>
                    </a:lnTo>
                    <a:lnTo>
                      <a:pt x="2240" y="3216"/>
                    </a:lnTo>
                    <a:lnTo>
                      <a:pt x="2238" y="3216"/>
                    </a:lnTo>
                    <a:lnTo>
                      <a:pt x="2209" y="3230"/>
                    </a:lnTo>
                    <a:lnTo>
                      <a:pt x="2202" y="3234"/>
                    </a:lnTo>
                    <a:lnTo>
                      <a:pt x="2191" y="3239"/>
                    </a:lnTo>
                    <a:lnTo>
                      <a:pt x="2173" y="3246"/>
                    </a:lnTo>
                    <a:lnTo>
                      <a:pt x="2151" y="3256"/>
                    </a:lnTo>
                    <a:lnTo>
                      <a:pt x="2122" y="3266"/>
                    </a:lnTo>
                    <a:lnTo>
                      <a:pt x="2087" y="3277"/>
                    </a:lnTo>
                    <a:lnTo>
                      <a:pt x="2048" y="3289"/>
                    </a:lnTo>
                    <a:lnTo>
                      <a:pt x="2003" y="3302"/>
                    </a:lnTo>
                    <a:lnTo>
                      <a:pt x="1953" y="3313"/>
                    </a:lnTo>
                    <a:lnTo>
                      <a:pt x="1897" y="3324"/>
                    </a:lnTo>
                    <a:lnTo>
                      <a:pt x="1838" y="3334"/>
                    </a:lnTo>
                    <a:lnTo>
                      <a:pt x="1772" y="3342"/>
                    </a:lnTo>
                    <a:lnTo>
                      <a:pt x="1702" y="3348"/>
                    </a:lnTo>
                    <a:lnTo>
                      <a:pt x="1629" y="3353"/>
                    </a:lnTo>
                    <a:lnTo>
                      <a:pt x="1548" y="3354"/>
                    </a:lnTo>
                    <a:lnTo>
                      <a:pt x="1477" y="3353"/>
                    </a:lnTo>
                    <a:lnTo>
                      <a:pt x="1403" y="3349"/>
                    </a:lnTo>
                    <a:lnTo>
                      <a:pt x="1325" y="3343"/>
                    </a:lnTo>
                    <a:lnTo>
                      <a:pt x="1244" y="3334"/>
                    </a:lnTo>
                    <a:lnTo>
                      <a:pt x="1160" y="3320"/>
                    </a:lnTo>
                    <a:lnTo>
                      <a:pt x="1073" y="3305"/>
                    </a:lnTo>
                    <a:lnTo>
                      <a:pt x="983" y="3285"/>
                    </a:lnTo>
                    <a:lnTo>
                      <a:pt x="889" y="3260"/>
                    </a:lnTo>
                    <a:lnTo>
                      <a:pt x="793" y="3233"/>
                    </a:lnTo>
                    <a:lnTo>
                      <a:pt x="763" y="3223"/>
                    </a:lnTo>
                    <a:lnTo>
                      <a:pt x="761" y="3216"/>
                    </a:lnTo>
                    <a:lnTo>
                      <a:pt x="761" y="2767"/>
                    </a:lnTo>
                    <a:lnTo>
                      <a:pt x="764" y="2707"/>
                    </a:lnTo>
                    <a:lnTo>
                      <a:pt x="774" y="2649"/>
                    </a:lnTo>
                    <a:lnTo>
                      <a:pt x="790" y="2593"/>
                    </a:lnTo>
                    <a:lnTo>
                      <a:pt x="811" y="2539"/>
                    </a:lnTo>
                    <a:lnTo>
                      <a:pt x="838" y="2488"/>
                    </a:lnTo>
                    <a:lnTo>
                      <a:pt x="869" y="2441"/>
                    </a:lnTo>
                    <a:lnTo>
                      <a:pt x="905" y="2397"/>
                    </a:lnTo>
                    <a:lnTo>
                      <a:pt x="945" y="2357"/>
                    </a:lnTo>
                    <a:lnTo>
                      <a:pt x="989" y="2321"/>
                    </a:lnTo>
                    <a:lnTo>
                      <a:pt x="1036" y="2290"/>
                    </a:lnTo>
                    <a:lnTo>
                      <a:pt x="1088" y="2264"/>
                    </a:lnTo>
                    <a:lnTo>
                      <a:pt x="1141" y="2243"/>
                    </a:lnTo>
                    <a:lnTo>
                      <a:pt x="1198" y="2227"/>
                    </a:lnTo>
                    <a:lnTo>
                      <a:pt x="1256" y="2217"/>
                    </a:lnTo>
                    <a:lnTo>
                      <a:pt x="1316" y="2214"/>
                    </a:lnTo>
                    <a:close/>
                    <a:moveTo>
                      <a:pt x="2037" y="1768"/>
                    </a:moveTo>
                    <a:lnTo>
                      <a:pt x="2403" y="1768"/>
                    </a:lnTo>
                    <a:lnTo>
                      <a:pt x="2463" y="1771"/>
                    </a:lnTo>
                    <a:lnTo>
                      <a:pt x="2522" y="1780"/>
                    </a:lnTo>
                    <a:lnTo>
                      <a:pt x="2578" y="1796"/>
                    </a:lnTo>
                    <a:lnTo>
                      <a:pt x="2632" y="1817"/>
                    </a:lnTo>
                    <a:lnTo>
                      <a:pt x="2683" y="1844"/>
                    </a:lnTo>
                    <a:lnTo>
                      <a:pt x="2731" y="1875"/>
                    </a:lnTo>
                    <a:lnTo>
                      <a:pt x="2775" y="1910"/>
                    </a:lnTo>
                    <a:lnTo>
                      <a:pt x="2815" y="1950"/>
                    </a:lnTo>
                    <a:lnTo>
                      <a:pt x="2851" y="1995"/>
                    </a:lnTo>
                    <a:lnTo>
                      <a:pt x="2882" y="2043"/>
                    </a:lnTo>
                    <a:lnTo>
                      <a:pt x="2909" y="2093"/>
                    </a:lnTo>
                    <a:lnTo>
                      <a:pt x="2930" y="2147"/>
                    </a:lnTo>
                    <a:lnTo>
                      <a:pt x="2946" y="2203"/>
                    </a:lnTo>
                    <a:lnTo>
                      <a:pt x="2955" y="2261"/>
                    </a:lnTo>
                    <a:lnTo>
                      <a:pt x="2958" y="2321"/>
                    </a:lnTo>
                    <a:lnTo>
                      <a:pt x="2958" y="2770"/>
                    </a:lnTo>
                    <a:lnTo>
                      <a:pt x="2955" y="2770"/>
                    </a:lnTo>
                    <a:lnTo>
                      <a:pt x="2926" y="2785"/>
                    </a:lnTo>
                    <a:lnTo>
                      <a:pt x="2920" y="2787"/>
                    </a:lnTo>
                    <a:lnTo>
                      <a:pt x="2908" y="2793"/>
                    </a:lnTo>
                    <a:lnTo>
                      <a:pt x="2891" y="2800"/>
                    </a:lnTo>
                    <a:lnTo>
                      <a:pt x="2868" y="2809"/>
                    </a:lnTo>
                    <a:lnTo>
                      <a:pt x="2839" y="2820"/>
                    </a:lnTo>
                    <a:lnTo>
                      <a:pt x="2804" y="2832"/>
                    </a:lnTo>
                    <a:lnTo>
                      <a:pt x="2765" y="2844"/>
                    </a:lnTo>
                    <a:lnTo>
                      <a:pt x="2721" y="2855"/>
                    </a:lnTo>
                    <a:lnTo>
                      <a:pt x="2670" y="2867"/>
                    </a:lnTo>
                    <a:lnTo>
                      <a:pt x="2615" y="2878"/>
                    </a:lnTo>
                    <a:lnTo>
                      <a:pt x="2554" y="2887"/>
                    </a:lnTo>
                    <a:lnTo>
                      <a:pt x="2489" y="2896"/>
                    </a:lnTo>
                    <a:lnTo>
                      <a:pt x="2418" y="2903"/>
                    </a:lnTo>
                    <a:lnTo>
                      <a:pt x="2344" y="2906"/>
                    </a:lnTo>
                    <a:lnTo>
                      <a:pt x="2344" y="2768"/>
                    </a:lnTo>
                    <a:lnTo>
                      <a:pt x="2340" y="2700"/>
                    </a:lnTo>
                    <a:lnTo>
                      <a:pt x="2330" y="2635"/>
                    </a:lnTo>
                    <a:lnTo>
                      <a:pt x="2313" y="2572"/>
                    </a:lnTo>
                    <a:lnTo>
                      <a:pt x="2291" y="2510"/>
                    </a:lnTo>
                    <a:lnTo>
                      <a:pt x="2262" y="2453"/>
                    </a:lnTo>
                    <a:lnTo>
                      <a:pt x="2229" y="2398"/>
                    </a:lnTo>
                    <a:lnTo>
                      <a:pt x="2191" y="2348"/>
                    </a:lnTo>
                    <a:lnTo>
                      <a:pt x="2147" y="2300"/>
                    </a:lnTo>
                    <a:lnTo>
                      <a:pt x="2099" y="2258"/>
                    </a:lnTo>
                    <a:lnTo>
                      <a:pt x="2048" y="2220"/>
                    </a:lnTo>
                    <a:lnTo>
                      <a:pt x="1992" y="2188"/>
                    </a:lnTo>
                    <a:lnTo>
                      <a:pt x="1934" y="2160"/>
                    </a:lnTo>
                    <a:lnTo>
                      <a:pt x="1873" y="2139"/>
                    </a:lnTo>
                    <a:lnTo>
                      <a:pt x="1907" y="2103"/>
                    </a:lnTo>
                    <a:lnTo>
                      <a:pt x="1940" y="2061"/>
                    </a:lnTo>
                    <a:lnTo>
                      <a:pt x="1967" y="2019"/>
                    </a:lnTo>
                    <a:lnTo>
                      <a:pt x="1990" y="1973"/>
                    </a:lnTo>
                    <a:lnTo>
                      <a:pt x="2010" y="1925"/>
                    </a:lnTo>
                    <a:lnTo>
                      <a:pt x="2023" y="1875"/>
                    </a:lnTo>
                    <a:lnTo>
                      <a:pt x="2033" y="1821"/>
                    </a:lnTo>
                    <a:lnTo>
                      <a:pt x="2037" y="1768"/>
                    </a:lnTo>
                    <a:close/>
                    <a:moveTo>
                      <a:pt x="555" y="1768"/>
                    </a:moveTo>
                    <a:lnTo>
                      <a:pt x="924" y="1768"/>
                    </a:lnTo>
                    <a:lnTo>
                      <a:pt x="944" y="1769"/>
                    </a:lnTo>
                    <a:lnTo>
                      <a:pt x="965" y="1770"/>
                    </a:lnTo>
                    <a:lnTo>
                      <a:pt x="968" y="1824"/>
                    </a:lnTo>
                    <a:lnTo>
                      <a:pt x="978" y="1876"/>
                    </a:lnTo>
                    <a:lnTo>
                      <a:pt x="993" y="1926"/>
                    </a:lnTo>
                    <a:lnTo>
                      <a:pt x="1012" y="1974"/>
                    </a:lnTo>
                    <a:lnTo>
                      <a:pt x="1035" y="2019"/>
                    </a:lnTo>
                    <a:lnTo>
                      <a:pt x="1063" y="2063"/>
                    </a:lnTo>
                    <a:lnTo>
                      <a:pt x="1094" y="2103"/>
                    </a:lnTo>
                    <a:lnTo>
                      <a:pt x="1129" y="2139"/>
                    </a:lnTo>
                    <a:lnTo>
                      <a:pt x="1067" y="2160"/>
                    </a:lnTo>
                    <a:lnTo>
                      <a:pt x="1009" y="2188"/>
                    </a:lnTo>
                    <a:lnTo>
                      <a:pt x="954" y="2220"/>
                    </a:lnTo>
                    <a:lnTo>
                      <a:pt x="902" y="2258"/>
                    </a:lnTo>
                    <a:lnTo>
                      <a:pt x="854" y="2300"/>
                    </a:lnTo>
                    <a:lnTo>
                      <a:pt x="811" y="2347"/>
                    </a:lnTo>
                    <a:lnTo>
                      <a:pt x="773" y="2398"/>
                    </a:lnTo>
                    <a:lnTo>
                      <a:pt x="738" y="2453"/>
                    </a:lnTo>
                    <a:lnTo>
                      <a:pt x="711" y="2510"/>
                    </a:lnTo>
                    <a:lnTo>
                      <a:pt x="688" y="2572"/>
                    </a:lnTo>
                    <a:lnTo>
                      <a:pt x="672" y="2635"/>
                    </a:lnTo>
                    <a:lnTo>
                      <a:pt x="661" y="2700"/>
                    </a:lnTo>
                    <a:lnTo>
                      <a:pt x="658" y="2768"/>
                    </a:lnTo>
                    <a:lnTo>
                      <a:pt x="658" y="2904"/>
                    </a:lnTo>
                    <a:lnTo>
                      <a:pt x="578" y="2898"/>
                    </a:lnTo>
                    <a:lnTo>
                      <a:pt x="495" y="2888"/>
                    </a:lnTo>
                    <a:lnTo>
                      <a:pt x="409" y="2876"/>
                    </a:lnTo>
                    <a:lnTo>
                      <a:pt x="319" y="2860"/>
                    </a:lnTo>
                    <a:lnTo>
                      <a:pt x="226" y="2840"/>
                    </a:lnTo>
                    <a:lnTo>
                      <a:pt x="132" y="2816"/>
                    </a:lnTo>
                    <a:lnTo>
                      <a:pt x="32" y="2787"/>
                    </a:lnTo>
                    <a:lnTo>
                      <a:pt x="1" y="2777"/>
                    </a:lnTo>
                    <a:lnTo>
                      <a:pt x="0" y="2770"/>
                    </a:lnTo>
                    <a:lnTo>
                      <a:pt x="0" y="2321"/>
                    </a:lnTo>
                    <a:lnTo>
                      <a:pt x="3" y="2261"/>
                    </a:lnTo>
                    <a:lnTo>
                      <a:pt x="13" y="2203"/>
                    </a:lnTo>
                    <a:lnTo>
                      <a:pt x="28" y="2147"/>
                    </a:lnTo>
                    <a:lnTo>
                      <a:pt x="49" y="2093"/>
                    </a:lnTo>
                    <a:lnTo>
                      <a:pt x="76" y="2043"/>
                    </a:lnTo>
                    <a:lnTo>
                      <a:pt x="107" y="1995"/>
                    </a:lnTo>
                    <a:lnTo>
                      <a:pt x="143" y="1950"/>
                    </a:lnTo>
                    <a:lnTo>
                      <a:pt x="183" y="1910"/>
                    </a:lnTo>
                    <a:lnTo>
                      <a:pt x="228" y="1875"/>
                    </a:lnTo>
                    <a:lnTo>
                      <a:pt x="276" y="1844"/>
                    </a:lnTo>
                    <a:lnTo>
                      <a:pt x="326" y="1817"/>
                    </a:lnTo>
                    <a:lnTo>
                      <a:pt x="380" y="1796"/>
                    </a:lnTo>
                    <a:lnTo>
                      <a:pt x="436" y="1780"/>
                    </a:lnTo>
                    <a:lnTo>
                      <a:pt x="495" y="1771"/>
                    </a:lnTo>
                    <a:lnTo>
                      <a:pt x="555" y="1768"/>
                    </a:lnTo>
                    <a:close/>
                    <a:moveTo>
                      <a:pt x="2753" y="1334"/>
                    </a:moveTo>
                    <a:lnTo>
                      <a:pt x="3118" y="1334"/>
                    </a:lnTo>
                    <a:lnTo>
                      <a:pt x="3178" y="1336"/>
                    </a:lnTo>
                    <a:lnTo>
                      <a:pt x="3237" y="1346"/>
                    </a:lnTo>
                    <a:lnTo>
                      <a:pt x="3293" y="1361"/>
                    </a:lnTo>
                    <a:lnTo>
                      <a:pt x="3347" y="1383"/>
                    </a:lnTo>
                    <a:lnTo>
                      <a:pt x="3398" y="1409"/>
                    </a:lnTo>
                    <a:lnTo>
                      <a:pt x="3446" y="1440"/>
                    </a:lnTo>
                    <a:lnTo>
                      <a:pt x="3490" y="1476"/>
                    </a:lnTo>
                    <a:lnTo>
                      <a:pt x="3530" y="1516"/>
                    </a:lnTo>
                    <a:lnTo>
                      <a:pt x="3566" y="1560"/>
                    </a:lnTo>
                    <a:lnTo>
                      <a:pt x="3597" y="1607"/>
                    </a:lnTo>
                    <a:lnTo>
                      <a:pt x="3624" y="1658"/>
                    </a:lnTo>
                    <a:lnTo>
                      <a:pt x="3645" y="1711"/>
                    </a:lnTo>
                    <a:lnTo>
                      <a:pt x="3661" y="1768"/>
                    </a:lnTo>
                    <a:lnTo>
                      <a:pt x="3670" y="1826"/>
                    </a:lnTo>
                    <a:lnTo>
                      <a:pt x="3673" y="1887"/>
                    </a:lnTo>
                    <a:lnTo>
                      <a:pt x="3673" y="2335"/>
                    </a:lnTo>
                    <a:lnTo>
                      <a:pt x="3670" y="2335"/>
                    </a:lnTo>
                    <a:lnTo>
                      <a:pt x="3641" y="2349"/>
                    </a:lnTo>
                    <a:lnTo>
                      <a:pt x="3635" y="2353"/>
                    </a:lnTo>
                    <a:lnTo>
                      <a:pt x="3624" y="2358"/>
                    </a:lnTo>
                    <a:lnTo>
                      <a:pt x="3606" y="2366"/>
                    </a:lnTo>
                    <a:lnTo>
                      <a:pt x="3583" y="2375"/>
                    </a:lnTo>
                    <a:lnTo>
                      <a:pt x="3554" y="2385"/>
                    </a:lnTo>
                    <a:lnTo>
                      <a:pt x="3520" y="2396"/>
                    </a:lnTo>
                    <a:lnTo>
                      <a:pt x="3480" y="2408"/>
                    </a:lnTo>
                    <a:lnTo>
                      <a:pt x="3436" y="2420"/>
                    </a:lnTo>
                    <a:lnTo>
                      <a:pt x="3385" y="2431"/>
                    </a:lnTo>
                    <a:lnTo>
                      <a:pt x="3330" y="2443"/>
                    </a:lnTo>
                    <a:lnTo>
                      <a:pt x="3269" y="2453"/>
                    </a:lnTo>
                    <a:lnTo>
                      <a:pt x="3205" y="2461"/>
                    </a:lnTo>
                    <a:lnTo>
                      <a:pt x="3134" y="2467"/>
                    </a:lnTo>
                    <a:lnTo>
                      <a:pt x="3059" y="2471"/>
                    </a:lnTo>
                    <a:lnTo>
                      <a:pt x="3059" y="2334"/>
                    </a:lnTo>
                    <a:lnTo>
                      <a:pt x="3055" y="2266"/>
                    </a:lnTo>
                    <a:lnTo>
                      <a:pt x="3045" y="2200"/>
                    </a:lnTo>
                    <a:lnTo>
                      <a:pt x="3028" y="2137"/>
                    </a:lnTo>
                    <a:lnTo>
                      <a:pt x="3006" y="2076"/>
                    </a:lnTo>
                    <a:lnTo>
                      <a:pt x="2978" y="2018"/>
                    </a:lnTo>
                    <a:lnTo>
                      <a:pt x="2944" y="1964"/>
                    </a:lnTo>
                    <a:lnTo>
                      <a:pt x="2906" y="1913"/>
                    </a:lnTo>
                    <a:lnTo>
                      <a:pt x="2862" y="1866"/>
                    </a:lnTo>
                    <a:lnTo>
                      <a:pt x="2814" y="1824"/>
                    </a:lnTo>
                    <a:lnTo>
                      <a:pt x="2763" y="1786"/>
                    </a:lnTo>
                    <a:lnTo>
                      <a:pt x="2708" y="1753"/>
                    </a:lnTo>
                    <a:lnTo>
                      <a:pt x="2649" y="1726"/>
                    </a:lnTo>
                    <a:lnTo>
                      <a:pt x="2588" y="1704"/>
                    </a:lnTo>
                    <a:lnTo>
                      <a:pt x="2624" y="1667"/>
                    </a:lnTo>
                    <a:lnTo>
                      <a:pt x="2655" y="1627"/>
                    </a:lnTo>
                    <a:lnTo>
                      <a:pt x="2683" y="1584"/>
                    </a:lnTo>
                    <a:lnTo>
                      <a:pt x="2706" y="1538"/>
                    </a:lnTo>
                    <a:lnTo>
                      <a:pt x="2725" y="1489"/>
                    </a:lnTo>
                    <a:lnTo>
                      <a:pt x="2740" y="1439"/>
                    </a:lnTo>
                    <a:lnTo>
                      <a:pt x="2748" y="1387"/>
                    </a:lnTo>
                    <a:lnTo>
                      <a:pt x="2753" y="1334"/>
                    </a:lnTo>
                    <a:close/>
                    <a:moveTo>
                      <a:pt x="1501" y="1320"/>
                    </a:moveTo>
                    <a:lnTo>
                      <a:pt x="1555" y="1324"/>
                    </a:lnTo>
                    <a:lnTo>
                      <a:pt x="1607" y="1334"/>
                    </a:lnTo>
                    <a:lnTo>
                      <a:pt x="1658" y="1349"/>
                    </a:lnTo>
                    <a:lnTo>
                      <a:pt x="1704" y="1371"/>
                    </a:lnTo>
                    <a:lnTo>
                      <a:pt x="1749" y="1398"/>
                    </a:lnTo>
                    <a:lnTo>
                      <a:pt x="1789" y="1429"/>
                    </a:lnTo>
                    <a:lnTo>
                      <a:pt x="1825" y="1466"/>
                    </a:lnTo>
                    <a:lnTo>
                      <a:pt x="1857" y="1506"/>
                    </a:lnTo>
                    <a:lnTo>
                      <a:pt x="1884" y="1549"/>
                    </a:lnTo>
                    <a:lnTo>
                      <a:pt x="1905" y="1596"/>
                    </a:lnTo>
                    <a:lnTo>
                      <a:pt x="1922" y="1646"/>
                    </a:lnTo>
                    <a:lnTo>
                      <a:pt x="1931" y="1698"/>
                    </a:lnTo>
                    <a:lnTo>
                      <a:pt x="1934" y="1753"/>
                    </a:lnTo>
                    <a:lnTo>
                      <a:pt x="1931" y="1807"/>
                    </a:lnTo>
                    <a:lnTo>
                      <a:pt x="1922" y="1859"/>
                    </a:lnTo>
                    <a:lnTo>
                      <a:pt x="1905" y="1909"/>
                    </a:lnTo>
                    <a:lnTo>
                      <a:pt x="1884" y="1956"/>
                    </a:lnTo>
                    <a:lnTo>
                      <a:pt x="1857" y="1999"/>
                    </a:lnTo>
                    <a:lnTo>
                      <a:pt x="1825" y="2039"/>
                    </a:lnTo>
                    <a:lnTo>
                      <a:pt x="1789" y="2076"/>
                    </a:lnTo>
                    <a:lnTo>
                      <a:pt x="1749" y="2107"/>
                    </a:lnTo>
                    <a:lnTo>
                      <a:pt x="1704" y="2134"/>
                    </a:lnTo>
                    <a:lnTo>
                      <a:pt x="1658" y="2156"/>
                    </a:lnTo>
                    <a:lnTo>
                      <a:pt x="1607" y="2171"/>
                    </a:lnTo>
                    <a:lnTo>
                      <a:pt x="1555" y="2181"/>
                    </a:lnTo>
                    <a:lnTo>
                      <a:pt x="1501" y="2185"/>
                    </a:lnTo>
                    <a:lnTo>
                      <a:pt x="1447" y="2181"/>
                    </a:lnTo>
                    <a:lnTo>
                      <a:pt x="1394" y="2171"/>
                    </a:lnTo>
                    <a:lnTo>
                      <a:pt x="1344" y="2156"/>
                    </a:lnTo>
                    <a:lnTo>
                      <a:pt x="1297" y="2134"/>
                    </a:lnTo>
                    <a:lnTo>
                      <a:pt x="1253" y="2107"/>
                    </a:lnTo>
                    <a:lnTo>
                      <a:pt x="1212" y="2076"/>
                    </a:lnTo>
                    <a:lnTo>
                      <a:pt x="1177" y="2039"/>
                    </a:lnTo>
                    <a:lnTo>
                      <a:pt x="1144" y="1999"/>
                    </a:lnTo>
                    <a:lnTo>
                      <a:pt x="1118" y="1956"/>
                    </a:lnTo>
                    <a:lnTo>
                      <a:pt x="1096" y="1909"/>
                    </a:lnTo>
                    <a:lnTo>
                      <a:pt x="1080" y="1859"/>
                    </a:lnTo>
                    <a:lnTo>
                      <a:pt x="1070" y="1807"/>
                    </a:lnTo>
                    <a:lnTo>
                      <a:pt x="1066" y="1753"/>
                    </a:lnTo>
                    <a:lnTo>
                      <a:pt x="1070" y="1698"/>
                    </a:lnTo>
                    <a:lnTo>
                      <a:pt x="1080" y="1646"/>
                    </a:lnTo>
                    <a:lnTo>
                      <a:pt x="1096" y="1596"/>
                    </a:lnTo>
                    <a:lnTo>
                      <a:pt x="1118" y="1549"/>
                    </a:lnTo>
                    <a:lnTo>
                      <a:pt x="1144" y="1506"/>
                    </a:lnTo>
                    <a:lnTo>
                      <a:pt x="1177" y="1466"/>
                    </a:lnTo>
                    <a:lnTo>
                      <a:pt x="1212" y="1429"/>
                    </a:lnTo>
                    <a:lnTo>
                      <a:pt x="1253" y="1398"/>
                    </a:lnTo>
                    <a:lnTo>
                      <a:pt x="1297" y="1371"/>
                    </a:lnTo>
                    <a:lnTo>
                      <a:pt x="1344" y="1349"/>
                    </a:lnTo>
                    <a:lnTo>
                      <a:pt x="1394" y="1334"/>
                    </a:lnTo>
                    <a:lnTo>
                      <a:pt x="1447" y="1324"/>
                    </a:lnTo>
                    <a:lnTo>
                      <a:pt x="1501" y="1320"/>
                    </a:lnTo>
                    <a:close/>
                    <a:moveTo>
                      <a:pt x="1279" y="970"/>
                    </a:moveTo>
                    <a:lnTo>
                      <a:pt x="1679" y="970"/>
                    </a:lnTo>
                    <a:lnTo>
                      <a:pt x="1741" y="974"/>
                    </a:lnTo>
                    <a:lnTo>
                      <a:pt x="1803" y="983"/>
                    </a:lnTo>
                    <a:lnTo>
                      <a:pt x="1776" y="1024"/>
                    </a:lnTo>
                    <a:lnTo>
                      <a:pt x="1753" y="1066"/>
                    </a:lnTo>
                    <a:lnTo>
                      <a:pt x="1735" y="1111"/>
                    </a:lnTo>
                    <a:lnTo>
                      <a:pt x="1720" y="1158"/>
                    </a:lnTo>
                    <a:lnTo>
                      <a:pt x="1710" y="1207"/>
                    </a:lnTo>
                    <a:lnTo>
                      <a:pt x="1706" y="1258"/>
                    </a:lnTo>
                    <a:lnTo>
                      <a:pt x="1658" y="1239"/>
                    </a:lnTo>
                    <a:lnTo>
                      <a:pt x="1607" y="1227"/>
                    </a:lnTo>
                    <a:lnTo>
                      <a:pt x="1555" y="1218"/>
                    </a:lnTo>
                    <a:lnTo>
                      <a:pt x="1501" y="1216"/>
                    </a:lnTo>
                    <a:lnTo>
                      <a:pt x="1448" y="1218"/>
                    </a:lnTo>
                    <a:lnTo>
                      <a:pt x="1397" y="1226"/>
                    </a:lnTo>
                    <a:lnTo>
                      <a:pt x="1346" y="1239"/>
                    </a:lnTo>
                    <a:lnTo>
                      <a:pt x="1300" y="1257"/>
                    </a:lnTo>
                    <a:lnTo>
                      <a:pt x="1254" y="1279"/>
                    </a:lnTo>
                    <a:lnTo>
                      <a:pt x="1250" y="1225"/>
                    </a:lnTo>
                    <a:lnTo>
                      <a:pt x="1242" y="1171"/>
                    </a:lnTo>
                    <a:lnTo>
                      <a:pt x="1227" y="1120"/>
                    </a:lnTo>
                    <a:lnTo>
                      <a:pt x="1208" y="1073"/>
                    </a:lnTo>
                    <a:lnTo>
                      <a:pt x="1185" y="1026"/>
                    </a:lnTo>
                    <a:lnTo>
                      <a:pt x="1157" y="983"/>
                    </a:lnTo>
                    <a:lnTo>
                      <a:pt x="1217" y="974"/>
                    </a:lnTo>
                    <a:lnTo>
                      <a:pt x="1279" y="970"/>
                    </a:lnTo>
                    <a:close/>
                    <a:moveTo>
                      <a:pt x="2219" y="875"/>
                    </a:moveTo>
                    <a:lnTo>
                      <a:pt x="2273" y="878"/>
                    </a:lnTo>
                    <a:lnTo>
                      <a:pt x="2326" y="887"/>
                    </a:lnTo>
                    <a:lnTo>
                      <a:pt x="2376" y="904"/>
                    </a:lnTo>
                    <a:lnTo>
                      <a:pt x="2423" y="925"/>
                    </a:lnTo>
                    <a:lnTo>
                      <a:pt x="2466" y="951"/>
                    </a:lnTo>
                    <a:lnTo>
                      <a:pt x="2506" y="984"/>
                    </a:lnTo>
                    <a:lnTo>
                      <a:pt x="2543" y="1019"/>
                    </a:lnTo>
                    <a:lnTo>
                      <a:pt x="2574" y="1059"/>
                    </a:lnTo>
                    <a:lnTo>
                      <a:pt x="2601" y="1104"/>
                    </a:lnTo>
                    <a:lnTo>
                      <a:pt x="2624" y="1150"/>
                    </a:lnTo>
                    <a:lnTo>
                      <a:pt x="2639" y="1200"/>
                    </a:lnTo>
                    <a:lnTo>
                      <a:pt x="2649" y="1253"/>
                    </a:lnTo>
                    <a:lnTo>
                      <a:pt x="2653" y="1306"/>
                    </a:lnTo>
                    <a:lnTo>
                      <a:pt x="2649" y="1360"/>
                    </a:lnTo>
                    <a:lnTo>
                      <a:pt x="2639" y="1413"/>
                    </a:lnTo>
                    <a:lnTo>
                      <a:pt x="2624" y="1463"/>
                    </a:lnTo>
                    <a:lnTo>
                      <a:pt x="2601" y="1509"/>
                    </a:lnTo>
                    <a:lnTo>
                      <a:pt x="2574" y="1554"/>
                    </a:lnTo>
                    <a:lnTo>
                      <a:pt x="2543" y="1594"/>
                    </a:lnTo>
                    <a:lnTo>
                      <a:pt x="2506" y="1629"/>
                    </a:lnTo>
                    <a:lnTo>
                      <a:pt x="2466" y="1661"/>
                    </a:lnTo>
                    <a:lnTo>
                      <a:pt x="2423" y="1688"/>
                    </a:lnTo>
                    <a:lnTo>
                      <a:pt x="2376" y="1709"/>
                    </a:lnTo>
                    <a:lnTo>
                      <a:pt x="2326" y="1726"/>
                    </a:lnTo>
                    <a:lnTo>
                      <a:pt x="2273" y="1735"/>
                    </a:lnTo>
                    <a:lnTo>
                      <a:pt x="2219" y="1738"/>
                    </a:lnTo>
                    <a:lnTo>
                      <a:pt x="2170" y="1736"/>
                    </a:lnTo>
                    <a:lnTo>
                      <a:pt x="2123" y="1728"/>
                    </a:lnTo>
                    <a:lnTo>
                      <a:pt x="2078" y="1715"/>
                    </a:lnTo>
                    <a:lnTo>
                      <a:pt x="2036" y="1698"/>
                    </a:lnTo>
                    <a:lnTo>
                      <a:pt x="2027" y="1643"/>
                    </a:lnTo>
                    <a:lnTo>
                      <a:pt x="2012" y="1589"/>
                    </a:lnTo>
                    <a:lnTo>
                      <a:pt x="1993" y="1539"/>
                    </a:lnTo>
                    <a:lnTo>
                      <a:pt x="1969" y="1490"/>
                    </a:lnTo>
                    <a:lnTo>
                      <a:pt x="1940" y="1446"/>
                    </a:lnTo>
                    <a:lnTo>
                      <a:pt x="1907" y="1404"/>
                    </a:lnTo>
                    <a:lnTo>
                      <a:pt x="1870" y="1365"/>
                    </a:lnTo>
                    <a:lnTo>
                      <a:pt x="1829" y="1330"/>
                    </a:lnTo>
                    <a:lnTo>
                      <a:pt x="1785" y="1300"/>
                    </a:lnTo>
                    <a:lnTo>
                      <a:pt x="1789" y="1246"/>
                    </a:lnTo>
                    <a:lnTo>
                      <a:pt x="1799" y="1195"/>
                    </a:lnTo>
                    <a:lnTo>
                      <a:pt x="1816" y="1146"/>
                    </a:lnTo>
                    <a:lnTo>
                      <a:pt x="1838" y="1099"/>
                    </a:lnTo>
                    <a:lnTo>
                      <a:pt x="1865" y="1056"/>
                    </a:lnTo>
                    <a:lnTo>
                      <a:pt x="1896" y="1017"/>
                    </a:lnTo>
                    <a:lnTo>
                      <a:pt x="1933" y="981"/>
                    </a:lnTo>
                    <a:lnTo>
                      <a:pt x="1973" y="950"/>
                    </a:lnTo>
                    <a:lnTo>
                      <a:pt x="2017" y="924"/>
                    </a:lnTo>
                    <a:lnTo>
                      <a:pt x="2064" y="903"/>
                    </a:lnTo>
                    <a:lnTo>
                      <a:pt x="2113" y="887"/>
                    </a:lnTo>
                    <a:lnTo>
                      <a:pt x="2165" y="877"/>
                    </a:lnTo>
                    <a:lnTo>
                      <a:pt x="2219" y="875"/>
                    </a:lnTo>
                    <a:close/>
                    <a:moveTo>
                      <a:pt x="740" y="875"/>
                    </a:moveTo>
                    <a:lnTo>
                      <a:pt x="794" y="878"/>
                    </a:lnTo>
                    <a:lnTo>
                      <a:pt x="847" y="887"/>
                    </a:lnTo>
                    <a:lnTo>
                      <a:pt x="897" y="904"/>
                    </a:lnTo>
                    <a:lnTo>
                      <a:pt x="944" y="925"/>
                    </a:lnTo>
                    <a:lnTo>
                      <a:pt x="987" y="951"/>
                    </a:lnTo>
                    <a:lnTo>
                      <a:pt x="1027" y="984"/>
                    </a:lnTo>
                    <a:lnTo>
                      <a:pt x="1064" y="1019"/>
                    </a:lnTo>
                    <a:lnTo>
                      <a:pt x="1095" y="1059"/>
                    </a:lnTo>
                    <a:lnTo>
                      <a:pt x="1122" y="1104"/>
                    </a:lnTo>
                    <a:lnTo>
                      <a:pt x="1144" y="1150"/>
                    </a:lnTo>
                    <a:lnTo>
                      <a:pt x="1160" y="1200"/>
                    </a:lnTo>
                    <a:lnTo>
                      <a:pt x="1170" y="1253"/>
                    </a:lnTo>
                    <a:lnTo>
                      <a:pt x="1173" y="1306"/>
                    </a:lnTo>
                    <a:lnTo>
                      <a:pt x="1172" y="1330"/>
                    </a:lnTo>
                    <a:lnTo>
                      <a:pt x="1129" y="1368"/>
                    </a:lnTo>
                    <a:lnTo>
                      <a:pt x="1090" y="1410"/>
                    </a:lnTo>
                    <a:lnTo>
                      <a:pt x="1055" y="1456"/>
                    </a:lnTo>
                    <a:lnTo>
                      <a:pt x="1025" y="1506"/>
                    </a:lnTo>
                    <a:lnTo>
                      <a:pt x="1002" y="1558"/>
                    </a:lnTo>
                    <a:lnTo>
                      <a:pt x="983" y="1614"/>
                    </a:lnTo>
                    <a:lnTo>
                      <a:pt x="970" y="1671"/>
                    </a:lnTo>
                    <a:lnTo>
                      <a:pt x="929" y="1695"/>
                    </a:lnTo>
                    <a:lnTo>
                      <a:pt x="885" y="1714"/>
                    </a:lnTo>
                    <a:lnTo>
                      <a:pt x="838" y="1727"/>
                    </a:lnTo>
                    <a:lnTo>
                      <a:pt x="790" y="1736"/>
                    </a:lnTo>
                    <a:lnTo>
                      <a:pt x="740" y="1738"/>
                    </a:lnTo>
                    <a:lnTo>
                      <a:pt x="685" y="1735"/>
                    </a:lnTo>
                    <a:lnTo>
                      <a:pt x="632" y="1726"/>
                    </a:lnTo>
                    <a:lnTo>
                      <a:pt x="583" y="1709"/>
                    </a:lnTo>
                    <a:lnTo>
                      <a:pt x="535" y="1688"/>
                    </a:lnTo>
                    <a:lnTo>
                      <a:pt x="492" y="1661"/>
                    </a:lnTo>
                    <a:lnTo>
                      <a:pt x="452" y="1629"/>
                    </a:lnTo>
                    <a:lnTo>
                      <a:pt x="415" y="1594"/>
                    </a:lnTo>
                    <a:lnTo>
                      <a:pt x="384" y="1554"/>
                    </a:lnTo>
                    <a:lnTo>
                      <a:pt x="357" y="1509"/>
                    </a:lnTo>
                    <a:lnTo>
                      <a:pt x="335" y="1463"/>
                    </a:lnTo>
                    <a:lnTo>
                      <a:pt x="319" y="1413"/>
                    </a:lnTo>
                    <a:lnTo>
                      <a:pt x="309" y="1360"/>
                    </a:lnTo>
                    <a:lnTo>
                      <a:pt x="306" y="1306"/>
                    </a:lnTo>
                    <a:lnTo>
                      <a:pt x="309" y="1253"/>
                    </a:lnTo>
                    <a:lnTo>
                      <a:pt x="319" y="1200"/>
                    </a:lnTo>
                    <a:lnTo>
                      <a:pt x="335" y="1150"/>
                    </a:lnTo>
                    <a:lnTo>
                      <a:pt x="357" y="1104"/>
                    </a:lnTo>
                    <a:lnTo>
                      <a:pt x="384" y="1059"/>
                    </a:lnTo>
                    <a:lnTo>
                      <a:pt x="415" y="1019"/>
                    </a:lnTo>
                    <a:lnTo>
                      <a:pt x="452" y="984"/>
                    </a:lnTo>
                    <a:lnTo>
                      <a:pt x="492" y="951"/>
                    </a:lnTo>
                    <a:lnTo>
                      <a:pt x="535" y="925"/>
                    </a:lnTo>
                    <a:lnTo>
                      <a:pt x="583" y="904"/>
                    </a:lnTo>
                    <a:lnTo>
                      <a:pt x="632" y="887"/>
                    </a:lnTo>
                    <a:lnTo>
                      <a:pt x="685" y="878"/>
                    </a:lnTo>
                    <a:lnTo>
                      <a:pt x="740" y="875"/>
                    </a:lnTo>
                    <a:close/>
                    <a:moveTo>
                      <a:pt x="2934" y="439"/>
                    </a:moveTo>
                    <a:lnTo>
                      <a:pt x="2988" y="442"/>
                    </a:lnTo>
                    <a:lnTo>
                      <a:pt x="3041" y="452"/>
                    </a:lnTo>
                    <a:lnTo>
                      <a:pt x="3091" y="468"/>
                    </a:lnTo>
                    <a:lnTo>
                      <a:pt x="3138" y="490"/>
                    </a:lnTo>
                    <a:lnTo>
                      <a:pt x="3181" y="517"/>
                    </a:lnTo>
                    <a:lnTo>
                      <a:pt x="3223" y="548"/>
                    </a:lnTo>
                    <a:lnTo>
                      <a:pt x="3258" y="585"/>
                    </a:lnTo>
                    <a:lnTo>
                      <a:pt x="3289" y="625"/>
                    </a:lnTo>
                    <a:lnTo>
                      <a:pt x="3317" y="668"/>
                    </a:lnTo>
                    <a:lnTo>
                      <a:pt x="3339" y="716"/>
                    </a:lnTo>
                    <a:lnTo>
                      <a:pt x="3354" y="765"/>
                    </a:lnTo>
                    <a:lnTo>
                      <a:pt x="3364" y="817"/>
                    </a:lnTo>
                    <a:lnTo>
                      <a:pt x="3368" y="871"/>
                    </a:lnTo>
                    <a:lnTo>
                      <a:pt x="3364" y="926"/>
                    </a:lnTo>
                    <a:lnTo>
                      <a:pt x="3354" y="978"/>
                    </a:lnTo>
                    <a:lnTo>
                      <a:pt x="3339" y="1028"/>
                    </a:lnTo>
                    <a:lnTo>
                      <a:pt x="3317" y="1075"/>
                    </a:lnTo>
                    <a:lnTo>
                      <a:pt x="3289" y="1118"/>
                    </a:lnTo>
                    <a:lnTo>
                      <a:pt x="3258" y="1158"/>
                    </a:lnTo>
                    <a:lnTo>
                      <a:pt x="3223" y="1195"/>
                    </a:lnTo>
                    <a:lnTo>
                      <a:pt x="3181" y="1226"/>
                    </a:lnTo>
                    <a:lnTo>
                      <a:pt x="3138" y="1253"/>
                    </a:lnTo>
                    <a:lnTo>
                      <a:pt x="3091" y="1275"/>
                    </a:lnTo>
                    <a:lnTo>
                      <a:pt x="3041" y="1290"/>
                    </a:lnTo>
                    <a:lnTo>
                      <a:pt x="2988" y="1300"/>
                    </a:lnTo>
                    <a:lnTo>
                      <a:pt x="2934" y="1304"/>
                    </a:lnTo>
                    <a:lnTo>
                      <a:pt x="2886" y="1301"/>
                    </a:lnTo>
                    <a:lnTo>
                      <a:pt x="2839" y="1293"/>
                    </a:lnTo>
                    <a:lnTo>
                      <a:pt x="2793" y="1280"/>
                    </a:lnTo>
                    <a:lnTo>
                      <a:pt x="2751" y="1263"/>
                    </a:lnTo>
                    <a:lnTo>
                      <a:pt x="2742" y="1208"/>
                    </a:lnTo>
                    <a:lnTo>
                      <a:pt x="2727" y="1155"/>
                    </a:lnTo>
                    <a:lnTo>
                      <a:pt x="2708" y="1104"/>
                    </a:lnTo>
                    <a:lnTo>
                      <a:pt x="2684" y="1056"/>
                    </a:lnTo>
                    <a:lnTo>
                      <a:pt x="2655" y="1010"/>
                    </a:lnTo>
                    <a:lnTo>
                      <a:pt x="2622" y="969"/>
                    </a:lnTo>
                    <a:lnTo>
                      <a:pt x="2586" y="930"/>
                    </a:lnTo>
                    <a:lnTo>
                      <a:pt x="2544" y="896"/>
                    </a:lnTo>
                    <a:lnTo>
                      <a:pt x="2501" y="865"/>
                    </a:lnTo>
                    <a:lnTo>
                      <a:pt x="2504" y="811"/>
                    </a:lnTo>
                    <a:lnTo>
                      <a:pt x="2515" y="760"/>
                    </a:lnTo>
                    <a:lnTo>
                      <a:pt x="2531" y="711"/>
                    </a:lnTo>
                    <a:lnTo>
                      <a:pt x="2553" y="665"/>
                    </a:lnTo>
                    <a:lnTo>
                      <a:pt x="2580" y="621"/>
                    </a:lnTo>
                    <a:lnTo>
                      <a:pt x="2612" y="582"/>
                    </a:lnTo>
                    <a:lnTo>
                      <a:pt x="2648" y="547"/>
                    </a:lnTo>
                    <a:lnTo>
                      <a:pt x="2688" y="516"/>
                    </a:lnTo>
                    <a:lnTo>
                      <a:pt x="2732" y="489"/>
                    </a:lnTo>
                    <a:lnTo>
                      <a:pt x="2779" y="468"/>
                    </a:lnTo>
                    <a:lnTo>
                      <a:pt x="2828" y="452"/>
                    </a:lnTo>
                    <a:lnTo>
                      <a:pt x="2880" y="442"/>
                    </a:lnTo>
                    <a:lnTo>
                      <a:pt x="2934" y="439"/>
                    </a:lnTo>
                    <a:close/>
                    <a:moveTo>
                      <a:pt x="1479" y="0"/>
                    </a:moveTo>
                    <a:lnTo>
                      <a:pt x="1534" y="4"/>
                    </a:lnTo>
                    <a:lnTo>
                      <a:pt x="1587" y="12"/>
                    </a:lnTo>
                    <a:lnTo>
                      <a:pt x="1637" y="27"/>
                    </a:lnTo>
                    <a:lnTo>
                      <a:pt x="1687" y="48"/>
                    </a:lnTo>
                    <a:lnTo>
                      <a:pt x="1731" y="74"/>
                    </a:lnTo>
                    <a:lnTo>
                      <a:pt x="1774" y="104"/>
                    </a:lnTo>
                    <a:lnTo>
                      <a:pt x="1813" y="137"/>
                    </a:lnTo>
                    <a:lnTo>
                      <a:pt x="1846" y="176"/>
                    </a:lnTo>
                    <a:lnTo>
                      <a:pt x="1876" y="218"/>
                    </a:lnTo>
                    <a:lnTo>
                      <a:pt x="1902" y="262"/>
                    </a:lnTo>
                    <a:lnTo>
                      <a:pt x="1923" y="311"/>
                    </a:lnTo>
                    <a:lnTo>
                      <a:pt x="1938" y="361"/>
                    </a:lnTo>
                    <a:lnTo>
                      <a:pt x="1946" y="415"/>
                    </a:lnTo>
                    <a:lnTo>
                      <a:pt x="1950" y="469"/>
                    </a:lnTo>
                    <a:lnTo>
                      <a:pt x="1946" y="524"/>
                    </a:lnTo>
                    <a:lnTo>
                      <a:pt x="1938" y="577"/>
                    </a:lnTo>
                    <a:lnTo>
                      <a:pt x="1923" y="627"/>
                    </a:lnTo>
                    <a:lnTo>
                      <a:pt x="1902" y="676"/>
                    </a:lnTo>
                    <a:lnTo>
                      <a:pt x="1876" y="720"/>
                    </a:lnTo>
                    <a:lnTo>
                      <a:pt x="1846" y="762"/>
                    </a:lnTo>
                    <a:lnTo>
                      <a:pt x="1813" y="800"/>
                    </a:lnTo>
                    <a:lnTo>
                      <a:pt x="1774" y="835"/>
                    </a:lnTo>
                    <a:lnTo>
                      <a:pt x="1731" y="865"/>
                    </a:lnTo>
                    <a:lnTo>
                      <a:pt x="1687" y="890"/>
                    </a:lnTo>
                    <a:lnTo>
                      <a:pt x="1637" y="910"/>
                    </a:lnTo>
                    <a:lnTo>
                      <a:pt x="1587" y="926"/>
                    </a:lnTo>
                    <a:lnTo>
                      <a:pt x="1534" y="935"/>
                    </a:lnTo>
                    <a:lnTo>
                      <a:pt x="1479" y="938"/>
                    </a:lnTo>
                    <a:lnTo>
                      <a:pt x="1424" y="935"/>
                    </a:lnTo>
                    <a:lnTo>
                      <a:pt x="1371" y="926"/>
                    </a:lnTo>
                    <a:lnTo>
                      <a:pt x="1321" y="910"/>
                    </a:lnTo>
                    <a:lnTo>
                      <a:pt x="1272" y="890"/>
                    </a:lnTo>
                    <a:lnTo>
                      <a:pt x="1227" y="865"/>
                    </a:lnTo>
                    <a:lnTo>
                      <a:pt x="1185" y="835"/>
                    </a:lnTo>
                    <a:lnTo>
                      <a:pt x="1146" y="800"/>
                    </a:lnTo>
                    <a:lnTo>
                      <a:pt x="1112" y="762"/>
                    </a:lnTo>
                    <a:lnTo>
                      <a:pt x="1082" y="720"/>
                    </a:lnTo>
                    <a:lnTo>
                      <a:pt x="1056" y="676"/>
                    </a:lnTo>
                    <a:lnTo>
                      <a:pt x="1035" y="627"/>
                    </a:lnTo>
                    <a:lnTo>
                      <a:pt x="1021" y="577"/>
                    </a:lnTo>
                    <a:lnTo>
                      <a:pt x="1012" y="524"/>
                    </a:lnTo>
                    <a:lnTo>
                      <a:pt x="1008" y="469"/>
                    </a:lnTo>
                    <a:lnTo>
                      <a:pt x="1012" y="415"/>
                    </a:lnTo>
                    <a:lnTo>
                      <a:pt x="1021" y="361"/>
                    </a:lnTo>
                    <a:lnTo>
                      <a:pt x="1035" y="311"/>
                    </a:lnTo>
                    <a:lnTo>
                      <a:pt x="1056" y="262"/>
                    </a:lnTo>
                    <a:lnTo>
                      <a:pt x="1082" y="218"/>
                    </a:lnTo>
                    <a:lnTo>
                      <a:pt x="1112" y="176"/>
                    </a:lnTo>
                    <a:lnTo>
                      <a:pt x="1146" y="137"/>
                    </a:lnTo>
                    <a:lnTo>
                      <a:pt x="1185" y="104"/>
                    </a:lnTo>
                    <a:lnTo>
                      <a:pt x="1227" y="74"/>
                    </a:lnTo>
                    <a:lnTo>
                      <a:pt x="1272" y="48"/>
                    </a:lnTo>
                    <a:lnTo>
                      <a:pt x="1321" y="27"/>
                    </a:lnTo>
                    <a:lnTo>
                      <a:pt x="1371" y="12"/>
                    </a:lnTo>
                    <a:lnTo>
                      <a:pt x="1424" y="4"/>
                    </a:lnTo>
                    <a:lnTo>
                      <a:pt x="1479"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cxnSp>
          <p:nvCxnSpPr>
            <p:cNvPr id="105" name="直線接點 104"/>
            <p:cNvCxnSpPr/>
            <p:nvPr/>
          </p:nvCxnSpPr>
          <p:spPr>
            <a:xfrm flipV="1">
              <a:off x="5386054" y="2043403"/>
              <a:ext cx="727425" cy="231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接點 105"/>
            <p:cNvCxnSpPr/>
            <p:nvPr/>
          </p:nvCxnSpPr>
          <p:spPr>
            <a:xfrm>
              <a:off x="5397751" y="2281036"/>
              <a:ext cx="715728" cy="200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直線接點 117"/>
            <p:cNvCxnSpPr/>
            <p:nvPr/>
          </p:nvCxnSpPr>
          <p:spPr>
            <a:xfrm flipV="1">
              <a:off x="5430355" y="3359002"/>
              <a:ext cx="727425" cy="231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直線接點 118"/>
            <p:cNvCxnSpPr/>
            <p:nvPr/>
          </p:nvCxnSpPr>
          <p:spPr>
            <a:xfrm>
              <a:off x="5453782" y="3596635"/>
              <a:ext cx="715728" cy="200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直線接點 119"/>
            <p:cNvCxnSpPr/>
            <p:nvPr/>
          </p:nvCxnSpPr>
          <p:spPr>
            <a:xfrm flipV="1">
              <a:off x="5488135" y="4565833"/>
              <a:ext cx="727425" cy="231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直線接點 120"/>
            <p:cNvCxnSpPr/>
            <p:nvPr/>
          </p:nvCxnSpPr>
          <p:spPr>
            <a:xfrm>
              <a:off x="5499832" y="4803466"/>
              <a:ext cx="715728" cy="200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直線接點 121"/>
            <p:cNvCxnSpPr/>
            <p:nvPr/>
          </p:nvCxnSpPr>
          <p:spPr>
            <a:xfrm flipV="1">
              <a:off x="5499832" y="5805251"/>
              <a:ext cx="727425" cy="231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直線接點 122"/>
            <p:cNvCxnSpPr/>
            <p:nvPr/>
          </p:nvCxnSpPr>
          <p:spPr>
            <a:xfrm>
              <a:off x="5511529" y="6042884"/>
              <a:ext cx="715728" cy="200628"/>
            </a:xfrm>
            <a:prstGeom prst="line">
              <a:avLst/>
            </a:prstGeom>
          </p:spPr>
          <p:style>
            <a:lnRef idx="1">
              <a:schemeClr val="accent1"/>
            </a:lnRef>
            <a:fillRef idx="0">
              <a:schemeClr val="accent1"/>
            </a:fillRef>
            <a:effectRef idx="0">
              <a:schemeClr val="accent1"/>
            </a:effectRef>
            <a:fontRef idx="minor">
              <a:schemeClr val="tx1"/>
            </a:fontRef>
          </p:style>
        </p:cxnSp>
        <p:sp>
          <p:nvSpPr>
            <p:cNvPr id="124" name="文字方塊 123"/>
            <p:cNvSpPr txBox="1"/>
            <p:nvPr/>
          </p:nvSpPr>
          <p:spPr>
            <a:xfrm>
              <a:off x="7003961" y="3545343"/>
              <a:ext cx="1695341" cy="1015663"/>
            </a:xfrm>
            <a:prstGeom prst="rect">
              <a:avLst/>
            </a:prstGeom>
            <a:noFill/>
          </p:spPr>
          <p:txBody>
            <a:bodyPr wrap="square" rtlCol="0">
              <a:spAutoFit/>
            </a:bodyPr>
            <a:lstStyle/>
            <a:p>
              <a:r>
                <a:rPr lang="en-US" altLang="zh-TW" sz="6000" b="1" dirty="0" smtClean="0">
                  <a:latin typeface="微軟正黑體" panose="020B0604030504040204" pitchFamily="34" charset="-120"/>
                  <a:ea typeface="微軟正黑體" panose="020B0604030504040204" pitchFamily="34" charset="-120"/>
                </a:rPr>
                <a:t>……</a:t>
              </a:r>
              <a:endParaRPr lang="zh-TW" altLang="en-US" sz="6000" b="1" dirty="0">
                <a:latin typeface="微軟正黑體" panose="020B0604030504040204" pitchFamily="34" charset="-120"/>
                <a:ea typeface="微軟正黑體" panose="020B0604030504040204" pitchFamily="34" charset="-120"/>
              </a:endParaRPr>
            </a:p>
          </p:txBody>
        </p:sp>
      </p:grpSp>
      <p:sp>
        <p:nvSpPr>
          <p:cNvPr id="125" name="文字方塊 124"/>
          <p:cNvSpPr txBox="1"/>
          <p:nvPr/>
        </p:nvSpPr>
        <p:spPr>
          <a:xfrm>
            <a:off x="1563188" y="1602377"/>
            <a:ext cx="3317966" cy="769441"/>
          </a:xfrm>
          <a:prstGeom prst="rect">
            <a:avLst/>
          </a:prstGeom>
          <a:noFill/>
        </p:spPr>
        <p:txBody>
          <a:bodyPr wrap="square" rtlCol="0">
            <a:spAutoFit/>
          </a:bodyPr>
          <a:lstStyle/>
          <a:p>
            <a:r>
              <a:rPr lang="en-US" altLang="zh-TW" sz="4400" dirty="0" smtClean="0">
                <a:latin typeface="微軟正黑體" panose="020B0604030504040204" pitchFamily="34" charset="-120"/>
                <a:ea typeface="微軟正黑體" panose="020B0604030504040204" pitchFamily="34" charset="-120"/>
              </a:rPr>
              <a:t>1+1=2</a:t>
            </a:r>
            <a:r>
              <a:rPr lang="zh-TW" altLang="en-US" sz="4400" dirty="0" smtClean="0">
                <a:latin typeface="微軟正黑體" panose="020B0604030504040204" pitchFamily="34" charset="-120"/>
                <a:ea typeface="微軟正黑體" panose="020B0604030504040204" pitchFamily="34" charset="-120"/>
              </a:rPr>
              <a:t> </a:t>
            </a:r>
            <a:r>
              <a:rPr lang="en-US" altLang="zh-TW" sz="4400" dirty="0" smtClean="0">
                <a:latin typeface="微軟正黑體" panose="020B0604030504040204" pitchFamily="34" charset="-120"/>
                <a:ea typeface="微軟正黑體" panose="020B0604030504040204" pitchFamily="34" charset="-120"/>
              </a:rPr>
              <a:t>?</a:t>
            </a:r>
            <a:endParaRPr lang="zh-TW" altLang="en-US" sz="4400" dirty="0">
              <a:latin typeface="微軟正黑體" panose="020B0604030504040204" pitchFamily="34" charset="-120"/>
              <a:ea typeface="微軟正黑體" panose="020B0604030504040204" pitchFamily="34" charset="-120"/>
            </a:endParaRPr>
          </a:p>
        </p:txBody>
      </p:sp>
      <p:grpSp>
        <p:nvGrpSpPr>
          <p:cNvPr id="130" name="群組 129"/>
          <p:cNvGrpSpPr/>
          <p:nvPr/>
        </p:nvGrpSpPr>
        <p:grpSpPr>
          <a:xfrm>
            <a:off x="11639006" y="6289522"/>
            <a:ext cx="442158" cy="442158"/>
            <a:chOff x="11639006" y="6289522"/>
            <a:chExt cx="442158" cy="442158"/>
          </a:xfrm>
        </p:grpSpPr>
        <p:sp>
          <p:nvSpPr>
            <p:cNvPr id="131" name="橢圓 130"/>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32" name="文字方塊 131"/>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35</a:t>
              </a:r>
              <a:endParaRPr lang="zh-TW" altLang="en-US" dirty="0">
                <a:solidFill>
                  <a:schemeClr val="bg1"/>
                </a:solidFill>
              </a:endParaRPr>
            </a:p>
          </p:txBody>
        </p:sp>
      </p:grpSp>
      <p:sp>
        <p:nvSpPr>
          <p:cNvPr id="134" name="文字方塊 133"/>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102" name="圖片 10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87363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7"/>
                                        </p:tgtEl>
                                        <p:attrNameLst>
                                          <p:attrName>style.visibility</p:attrName>
                                        </p:attrNameLst>
                                      </p:cBhvr>
                                      <p:to>
                                        <p:strVal val="visible"/>
                                      </p:to>
                                    </p:set>
                                    <p:animEffect transition="in" filter="fade">
                                      <p:cBhvr>
                                        <p:cTn id="12" dur="500"/>
                                        <p:tgtEl>
                                          <p:spTgt spid="1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
                                        </p:tgtEl>
                                        <p:attrNameLst>
                                          <p:attrName>style.visibility</p:attrName>
                                        </p:attrNameLst>
                                      </p:cBhvr>
                                      <p:to>
                                        <p:strVal val="visible"/>
                                      </p:to>
                                    </p:set>
                                    <p:animEffect transition="in" filter="fade">
                                      <p:cBhvr>
                                        <p:cTn id="17" dur="500"/>
                                        <p:tgtEl>
                                          <p:spTgt spid="12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新移民融合</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125" name="文字方塊 124"/>
          <p:cNvSpPr txBox="1"/>
          <p:nvPr/>
        </p:nvSpPr>
        <p:spPr>
          <a:xfrm>
            <a:off x="1563188" y="1602377"/>
            <a:ext cx="1318557" cy="769441"/>
          </a:xfrm>
          <a:prstGeom prst="rect">
            <a:avLst/>
          </a:prstGeom>
          <a:noFill/>
        </p:spPr>
        <p:txBody>
          <a:bodyPr wrap="square" rtlCol="0">
            <a:spAutoFit/>
          </a:bodyPr>
          <a:lstStyle/>
          <a:p>
            <a:r>
              <a:rPr lang="zh-TW" altLang="en-US" sz="4400" dirty="0" smtClean="0">
                <a:latin typeface="微軟正黑體" panose="020B0604030504040204" pitchFamily="34" charset="-120"/>
                <a:ea typeface="微軟正黑體" panose="020B0604030504040204" pitchFamily="34" charset="-120"/>
              </a:rPr>
              <a:t>單向</a:t>
            </a:r>
            <a:endParaRPr lang="zh-TW" altLang="en-US" sz="4400" dirty="0">
              <a:latin typeface="微軟正黑體" panose="020B0604030504040204" pitchFamily="34" charset="-120"/>
              <a:ea typeface="微軟正黑體" panose="020B0604030504040204" pitchFamily="34" charset="-120"/>
            </a:endParaRPr>
          </a:p>
        </p:txBody>
      </p:sp>
      <p:sp>
        <p:nvSpPr>
          <p:cNvPr id="102" name="文字方塊 101"/>
          <p:cNvSpPr txBox="1"/>
          <p:nvPr/>
        </p:nvSpPr>
        <p:spPr>
          <a:xfrm>
            <a:off x="4874425" y="1602377"/>
            <a:ext cx="1318557" cy="769441"/>
          </a:xfrm>
          <a:prstGeom prst="rect">
            <a:avLst/>
          </a:prstGeom>
          <a:noFill/>
        </p:spPr>
        <p:txBody>
          <a:bodyPr wrap="square" rtlCol="0">
            <a:spAutoFit/>
          </a:bodyPr>
          <a:lstStyle/>
          <a:p>
            <a:r>
              <a:rPr lang="zh-TW" altLang="en-US" sz="4400" dirty="0" smtClean="0">
                <a:latin typeface="微軟正黑體" panose="020B0604030504040204" pitchFamily="34" charset="-120"/>
                <a:ea typeface="微軟正黑體" panose="020B0604030504040204" pitchFamily="34" charset="-120"/>
              </a:rPr>
              <a:t>雙向</a:t>
            </a:r>
            <a:endParaRPr lang="zh-TW" altLang="en-US" sz="4400" dirty="0">
              <a:latin typeface="微軟正黑體" panose="020B0604030504040204" pitchFamily="34" charset="-120"/>
              <a:ea typeface="微軟正黑體" panose="020B0604030504040204" pitchFamily="34" charset="-120"/>
            </a:endParaRPr>
          </a:p>
        </p:txBody>
      </p:sp>
      <p:sp>
        <p:nvSpPr>
          <p:cNvPr id="104" name="文字方塊 103"/>
          <p:cNvSpPr txBox="1"/>
          <p:nvPr/>
        </p:nvSpPr>
        <p:spPr>
          <a:xfrm>
            <a:off x="8615150" y="1479264"/>
            <a:ext cx="2454631" cy="1015663"/>
          </a:xfrm>
          <a:prstGeom prst="rect">
            <a:avLst/>
          </a:prstGeom>
          <a:noFill/>
        </p:spPr>
        <p:txBody>
          <a:bodyPr wrap="square" rtlCol="0">
            <a:spAutoFit/>
          </a:bodyPr>
          <a:lstStyle/>
          <a:p>
            <a:r>
              <a:rPr lang="zh-TW" altLang="en-US" sz="6000" b="1" dirty="0" smtClean="0">
                <a:solidFill>
                  <a:srgbClr val="FF0000"/>
                </a:solidFill>
                <a:latin typeface="微軟正黑體" panose="020B0604030504040204" pitchFamily="34" charset="-120"/>
                <a:ea typeface="微軟正黑體" panose="020B0604030504040204" pitchFamily="34" charset="-120"/>
              </a:rPr>
              <a:t>一起</a:t>
            </a:r>
            <a:endParaRPr lang="zh-TW" altLang="en-US" sz="6000" b="1" dirty="0">
              <a:solidFill>
                <a:srgbClr val="FF0000"/>
              </a:solidFill>
              <a:latin typeface="微軟正黑體" panose="020B0604030504040204" pitchFamily="34" charset="-120"/>
              <a:ea typeface="微軟正黑體" panose="020B0604030504040204" pitchFamily="34" charset="-120"/>
            </a:endParaRPr>
          </a:p>
        </p:txBody>
      </p:sp>
      <p:sp>
        <p:nvSpPr>
          <p:cNvPr id="6" name="向右箭號 5"/>
          <p:cNvSpPr/>
          <p:nvPr/>
        </p:nvSpPr>
        <p:spPr>
          <a:xfrm>
            <a:off x="3420885" y="1708660"/>
            <a:ext cx="914400" cy="556873"/>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07" name="向右箭號 106"/>
          <p:cNvSpPr/>
          <p:nvPr/>
        </p:nvSpPr>
        <p:spPr>
          <a:xfrm>
            <a:off x="6946866" y="1708660"/>
            <a:ext cx="914400" cy="556873"/>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grpSp>
        <p:nvGrpSpPr>
          <p:cNvPr id="9" name="Group 4"/>
          <p:cNvGrpSpPr>
            <a:grpSpLocks noChangeAspect="1"/>
          </p:cNvGrpSpPr>
          <p:nvPr/>
        </p:nvGrpSpPr>
        <p:grpSpPr bwMode="auto">
          <a:xfrm>
            <a:off x="1859684" y="2909600"/>
            <a:ext cx="3440113" cy="3438525"/>
            <a:chOff x="1346" y="1859"/>
            <a:chExt cx="2167" cy="2166"/>
          </a:xfrm>
        </p:grpSpPr>
        <p:sp>
          <p:nvSpPr>
            <p:cNvPr id="10" name="AutoShape 3"/>
            <p:cNvSpPr>
              <a:spLocks noChangeAspect="1" noChangeArrowheads="1" noTextEdit="1"/>
            </p:cNvSpPr>
            <p:nvPr/>
          </p:nvSpPr>
          <p:spPr bwMode="auto">
            <a:xfrm>
              <a:off x="1346" y="1859"/>
              <a:ext cx="2167" cy="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TW" altLang="en-US"/>
            </a:p>
          </p:txBody>
        </p:sp>
        <p:sp>
          <p:nvSpPr>
            <p:cNvPr id="12" name="Freeform 6"/>
            <p:cNvSpPr>
              <a:spLocks/>
            </p:cNvSpPr>
            <p:nvPr/>
          </p:nvSpPr>
          <p:spPr bwMode="auto">
            <a:xfrm>
              <a:off x="1346" y="1859"/>
              <a:ext cx="2167" cy="2166"/>
            </a:xfrm>
            <a:custGeom>
              <a:avLst/>
              <a:gdLst>
                <a:gd name="T0" fmla="*/ 2300 w 4334"/>
                <a:gd name="T1" fmla="*/ 4 h 4332"/>
                <a:gd name="T2" fmla="*/ 2557 w 4334"/>
                <a:gd name="T3" fmla="*/ 35 h 4332"/>
                <a:gd name="T4" fmla="*/ 2804 w 4334"/>
                <a:gd name="T5" fmla="*/ 95 h 4332"/>
                <a:gd name="T6" fmla="*/ 3039 w 4334"/>
                <a:gd name="T7" fmla="*/ 182 h 4332"/>
                <a:gd name="T8" fmla="*/ 3261 w 4334"/>
                <a:gd name="T9" fmla="*/ 295 h 4332"/>
                <a:gd name="T10" fmla="*/ 3467 w 4334"/>
                <a:gd name="T11" fmla="*/ 433 h 4332"/>
                <a:gd name="T12" fmla="*/ 3655 w 4334"/>
                <a:gd name="T13" fmla="*/ 592 h 4332"/>
                <a:gd name="T14" fmla="*/ 3824 w 4334"/>
                <a:gd name="T15" fmla="*/ 771 h 4332"/>
                <a:gd name="T16" fmla="*/ 3973 w 4334"/>
                <a:gd name="T17" fmla="*/ 967 h 4332"/>
                <a:gd name="T18" fmla="*/ 4098 w 4334"/>
                <a:gd name="T19" fmla="*/ 1181 h 4332"/>
                <a:gd name="T20" fmla="*/ 4199 w 4334"/>
                <a:gd name="T21" fmla="*/ 1410 h 4332"/>
                <a:gd name="T22" fmla="*/ 4272 w 4334"/>
                <a:gd name="T23" fmla="*/ 1651 h 4332"/>
                <a:gd name="T24" fmla="*/ 4318 w 4334"/>
                <a:gd name="T25" fmla="*/ 1905 h 4332"/>
                <a:gd name="T26" fmla="*/ 4334 w 4334"/>
                <a:gd name="T27" fmla="*/ 2166 h 4332"/>
                <a:gd name="T28" fmla="*/ 4318 w 4334"/>
                <a:gd name="T29" fmla="*/ 2427 h 4332"/>
                <a:gd name="T30" fmla="*/ 4272 w 4334"/>
                <a:gd name="T31" fmla="*/ 2681 h 4332"/>
                <a:gd name="T32" fmla="*/ 4199 w 4334"/>
                <a:gd name="T33" fmla="*/ 2922 h 4332"/>
                <a:gd name="T34" fmla="*/ 4098 w 4334"/>
                <a:gd name="T35" fmla="*/ 3151 h 4332"/>
                <a:gd name="T36" fmla="*/ 3973 w 4334"/>
                <a:gd name="T37" fmla="*/ 3365 h 4332"/>
                <a:gd name="T38" fmla="*/ 3824 w 4334"/>
                <a:gd name="T39" fmla="*/ 3561 h 4332"/>
                <a:gd name="T40" fmla="*/ 3655 w 4334"/>
                <a:gd name="T41" fmla="*/ 3740 h 4332"/>
                <a:gd name="T42" fmla="*/ 3467 w 4334"/>
                <a:gd name="T43" fmla="*/ 3899 h 4332"/>
                <a:gd name="T44" fmla="*/ 3261 w 4334"/>
                <a:gd name="T45" fmla="*/ 4037 h 4332"/>
                <a:gd name="T46" fmla="*/ 3039 w 4334"/>
                <a:gd name="T47" fmla="*/ 4150 h 4332"/>
                <a:gd name="T48" fmla="*/ 2804 w 4334"/>
                <a:gd name="T49" fmla="*/ 4237 h 4332"/>
                <a:gd name="T50" fmla="*/ 2557 w 4334"/>
                <a:gd name="T51" fmla="*/ 4297 h 4332"/>
                <a:gd name="T52" fmla="*/ 2300 w 4334"/>
                <a:gd name="T53" fmla="*/ 4328 h 4332"/>
                <a:gd name="T54" fmla="*/ 2034 w 4334"/>
                <a:gd name="T55" fmla="*/ 4328 h 4332"/>
                <a:gd name="T56" fmla="*/ 1777 w 4334"/>
                <a:gd name="T57" fmla="*/ 4297 h 4332"/>
                <a:gd name="T58" fmla="*/ 1530 w 4334"/>
                <a:gd name="T59" fmla="*/ 4237 h 4332"/>
                <a:gd name="T60" fmla="*/ 1295 w 4334"/>
                <a:gd name="T61" fmla="*/ 4150 h 4332"/>
                <a:gd name="T62" fmla="*/ 1073 w 4334"/>
                <a:gd name="T63" fmla="*/ 4037 h 4332"/>
                <a:gd name="T64" fmla="*/ 867 w 4334"/>
                <a:gd name="T65" fmla="*/ 3899 h 4332"/>
                <a:gd name="T66" fmla="*/ 679 w 4334"/>
                <a:gd name="T67" fmla="*/ 3740 h 4332"/>
                <a:gd name="T68" fmla="*/ 510 w 4334"/>
                <a:gd name="T69" fmla="*/ 3561 h 4332"/>
                <a:gd name="T70" fmla="*/ 361 w 4334"/>
                <a:gd name="T71" fmla="*/ 3365 h 4332"/>
                <a:gd name="T72" fmla="*/ 236 w 4334"/>
                <a:gd name="T73" fmla="*/ 3151 h 4332"/>
                <a:gd name="T74" fmla="*/ 135 w 4334"/>
                <a:gd name="T75" fmla="*/ 2922 h 4332"/>
                <a:gd name="T76" fmla="*/ 62 w 4334"/>
                <a:gd name="T77" fmla="*/ 2681 h 4332"/>
                <a:gd name="T78" fmla="*/ 16 w 4334"/>
                <a:gd name="T79" fmla="*/ 2427 h 4332"/>
                <a:gd name="T80" fmla="*/ 0 w 4334"/>
                <a:gd name="T81" fmla="*/ 2166 h 4332"/>
                <a:gd name="T82" fmla="*/ 16 w 4334"/>
                <a:gd name="T83" fmla="*/ 1905 h 4332"/>
                <a:gd name="T84" fmla="*/ 62 w 4334"/>
                <a:gd name="T85" fmla="*/ 1651 h 4332"/>
                <a:gd name="T86" fmla="*/ 135 w 4334"/>
                <a:gd name="T87" fmla="*/ 1410 h 4332"/>
                <a:gd name="T88" fmla="*/ 236 w 4334"/>
                <a:gd name="T89" fmla="*/ 1181 h 4332"/>
                <a:gd name="T90" fmla="*/ 361 w 4334"/>
                <a:gd name="T91" fmla="*/ 967 h 4332"/>
                <a:gd name="T92" fmla="*/ 510 w 4334"/>
                <a:gd name="T93" fmla="*/ 771 h 4332"/>
                <a:gd name="T94" fmla="*/ 679 w 4334"/>
                <a:gd name="T95" fmla="*/ 592 h 4332"/>
                <a:gd name="T96" fmla="*/ 867 w 4334"/>
                <a:gd name="T97" fmla="*/ 433 h 4332"/>
                <a:gd name="T98" fmla="*/ 1073 w 4334"/>
                <a:gd name="T99" fmla="*/ 295 h 4332"/>
                <a:gd name="T100" fmla="*/ 1295 w 4334"/>
                <a:gd name="T101" fmla="*/ 182 h 4332"/>
                <a:gd name="T102" fmla="*/ 1530 w 4334"/>
                <a:gd name="T103" fmla="*/ 95 h 4332"/>
                <a:gd name="T104" fmla="*/ 1777 w 4334"/>
                <a:gd name="T105" fmla="*/ 35 h 4332"/>
                <a:gd name="T106" fmla="*/ 2034 w 4334"/>
                <a:gd name="T107" fmla="*/ 4 h 4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334" h="4332">
                  <a:moveTo>
                    <a:pt x="2167" y="0"/>
                  </a:moveTo>
                  <a:lnTo>
                    <a:pt x="2300" y="4"/>
                  </a:lnTo>
                  <a:lnTo>
                    <a:pt x="2428" y="16"/>
                  </a:lnTo>
                  <a:lnTo>
                    <a:pt x="2557" y="35"/>
                  </a:lnTo>
                  <a:lnTo>
                    <a:pt x="2682" y="62"/>
                  </a:lnTo>
                  <a:lnTo>
                    <a:pt x="2804" y="95"/>
                  </a:lnTo>
                  <a:lnTo>
                    <a:pt x="2923" y="135"/>
                  </a:lnTo>
                  <a:lnTo>
                    <a:pt x="3039" y="182"/>
                  </a:lnTo>
                  <a:lnTo>
                    <a:pt x="3152" y="236"/>
                  </a:lnTo>
                  <a:lnTo>
                    <a:pt x="3261" y="295"/>
                  </a:lnTo>
                  <a:lnTo>
                    <a:pt x="3366" y="361"/>
                  </a:lnTo>
                  <a:lnTo>
                    <a:pt x="3467" y="433"/>
                  </a:lnTo>
                  <a:lnTo>
                    <a:pt x="3563" y="509"/>
                  </a:lnTo>
                  <a:lnTo>
                    <a:pt x="3655" y="592"/>
                  </a:lnTo>
                  <a:lnTo>
                    <a:pt x="3742" y="679"/>
                  </a:lnTo>
                  <a:lnTo>
                    <a:pt x="3824" y="771"/>
                  </a:lnTo>
                  <a:lnTo>
                    <a:pt x="3901" y="866"/>
                  </a:lnTo>
                  <a:lnTo>
                    <a:pt x="3973" y="967"/>
                  </a:lnTo>
                  <a:lnTo>
                    <a:pt x="4039" y="1072"/>
                  </a:lnTo>
                  <a:lnTo>
                    <a:pt x="4098" y="1181"/>
                  </a:lnTo>
                  <a:lnTo>
                    <a:pt x="4151" y="1294"/>
                  </a:lnTo>
                  <a:lnTo>
                    <a:pt x="4199" y="1410"/>
                  </a:lnTo>
                  <a:lnTo>
                    <a:pt x="4239" y="1529"/>
                  </a:lnTo>
                  <a:lnTo>
                    <a:pt x="4272" y="1651"/>
                  </a:lnTo>
                  <a:lnTo>
                    <a:pt x="4299" y="1776"/>
                  </a:lnTo>
                  <a:lnTo>
                    <a:pt x="4318" y="1905"/>
                  </a:lnTo>
                  <a:lnTo>
                    <a:pt x="4330" y="2033"/>
                  </a:lnTo>
                  <a:lnTo>
                    <a:pt x="4334" y="2166"/>
                  </a:lnTo>
                  <a:lnTo>
                    <a:pt x="4330" y="2299"/>
                  </a:lnTo>
                  <a:lnTo>
                    <a:pt x="4318" y="2427"/>
                  </a:lnTo>
                  <a:lnTo>
                    <a:pt x="4299" y="2556"/>
                  </a:lnTo>
                  <a:lnTo>
                    <a:pt x="4272" y="2681"/>
                  </a:lnTo>
                  <a:lnTo>
                    <a:pt x="4239" y="2803"/>
                  </a:lnTo>
                  <a:lnTo>
                    <a:pt x="4199" y="2922"/>
                  </a:lnTo>
                  <a:lnTo>
                    <a:pt x="4151" y="3038"/>
                  </a:lnTo>
                  <a:lnTo>
                    <a:pt x="4098" y="3151"/>
                  </a:lnTo>
                  <a:lnTo>
                    <a:pt x="4039" y="3260"/>
                  </a:lnTo>
                  <a:lnTo>
                    <a:pt x="3973" y="3365"/>
                  </a:lnTo>
                  <a:lnTo>
                    <a:pt x="3901" y="3466"/>
                  </a:lnTo>
                  <a:lnTo>
                    <a:pt x="3824" y="3561"/>
                  </a:lnTo>
                  <a:lnTo>
                    <a:pt x="3742" y="3653"/>
                  </a:lnTo>
                  <a:lnTo>
                    <a:pt x="3655" y="3740"/>
                  </a:lnTo>
                  <a:lnTo>
                    <a:pt x="3563" y="3823"/>
                  </a:lnTo>
                  <a:lnTo>
                    <a:pt x="3467" y="3899"/>
                  </a:lnTo>
                  <a:lnTo>
                    <a:pt x="3366" y="3971"/>
                  </a:lnTo>
                  <a:lnTo>
                    <a:pt x="3261" y="4037"/>
                  </a:lnTo>
                  <a:lnTo>
                    <a:pt x="3152" y="4096"/>
                  </a:lnTo>
                  <a:lnTo>
                    <a:pt x="3039" y="4150"/>
                  </a:lnTo>
                  <a:lnTo>
                    <a:pt x="2923" y="4197"/>
                  </a:lnTo>
                  <a:lnTo>
                    <a:pt x="2804" y="4237"/>
                  </a:lnTo>
                  <a:lnTo>
                    <a:pt x="2682" y="4270"/>
                  </a:lnTo>
                  <a:lnTo>
                    <a:pt x="2557" y="4297"/>
                  </a:lnTo>
                  <a:lnTo>
                    <a:pt x="2428" y="4316"/>
                  </a:lnTo>
                  <a:lnTo>
                    <a:pt x="2300" y="4328"/>
                  </a:lnTo>
                  <a:lnTo>
                    <a:pt x="2167" y="4332"/>
                  </a:lnTo>
                  <a:lnTo>
                    <a:pt x="2034" y="4328"/>
                  </a:lnTo>
                  <a:lnTo>
                    <a:pt x="1906" y="4316"/>
                  </a:lnTo>
                  <a:lnTo>
                    <a:pt x="1777" y="4297"/>
                  </a:lnTo>
                  <a:lnTo>
                    <a:pt x="1652" y="4270"/>
                  </a:lnTo>
                  <a:lnTo>
                    <a:pt x="1530" y="4237"/>
                  </a:lnTo>
                  <a:lnTo>
                    <a:pt x="1411" y="4197"/>
                  </a:lnTo>
                  <a:lnTo>
                    <a:pt x="1295" y="4150"/>
                  </a:lnTo>
                  <a:lnTo>
                    <a:pt x="1182" y="4096"/>
                  </a:lnTo>
                  <a:lnTo>
                    <a:pt x="1073" y="4037"/>
                  </a:lnTo>
                  <a:lnTo>
                    <a:pt x="968" y="3971"/>
                  </a:lnTo>
                  <a:lnTo>
                    <a:pt x="867" y="3899"/>
                  </a:lnTo>
                  <a:lnTo>
                    <a:pt x="771" y="3823"/>
                  </a:lnTo>
                  <a:lnTo>
                    <a:pt x="679" y="3740"/>
                  </a:lnTo>
                  <a:lnTo>
                    <a:pt x="592" y="3653"/>
                  </a:lnTo>
                  <a:lnTo>
                    <a:pt x="510" y="3561"/>
                  </a:lnTo>
                  <a:lnTo>
                    <a:pt x="433" y="3466"/>
                  </a:lnTo>
                  <a:lnTo>
                    <a:pt x="361" y="3365"/>
                  </a:lnTo>
                  <a:lnTo>
                    <a:pt x="296" y="3260"/>
                  </a:lnTo>
                  <a:lnTo>
                    <a:pt x="236" y="3151"/>
                  </a:lnTo>
                  <a:lnTo>
                    <a:pt x="183" y="3038"/>
                  </a:lnTo>
                  <a:lnTo>
                    <a:pt x="135" y="2922"/>
                  </a:lnTo>
                  <a:lnTo>
                    <a:pt x="95" y="2803"/>
                  </a:lnTo>
                  <a:lnTo>
                    <a:pt x="62" y="2681"/>
                  </a:lnTo>
                  <a:lnTo>
                    <a:pt x="35" y="2556"/>
                  </a:lnTo>
                  <a:lnTo>
                    <a:pt x="16" y="2427"/>
                  </a:lnTo>
                  <a:lnTo>
                    <a:pt x="4" y="2299"/>
                  </a:lnTo>
                  <a:lnTo>
                    <a:pt x="0" y="2166"/>
                  </a:lnTo>
                  <a:lnTo>
                    <a:pt x="4" y="2033"/>
                  </a:lnTo>
                  <a:lnTo>
                    <a:pt x="16" y="1905"/>
                  </a:lnTo>
                  <a:lnTo>
                    <a:pt x="35" y="1776"/>
                  </a:lnTo>
                  <a:lnTo>
                    <a:pt x="62" y="1651"/>
                  </a:lnTo>
                  <a:lnTo>
                    <a:pt x="95" y="1529"/>
                  </a:lnTo>
                  <a:lnTo>
                    <a:pt x="135" y="1410"/>
                  </a:lnTo>
                  <a:lnTo>
                    <a:pt x="183" y="1294"/>
                  </a:lnTo>
                  <a:lnTo>
                    <a:pt x="236" y="1181"/>
                  </a:lnTo>
                  <a:lnTo>
                    <a:pt x="296" y="1072"/>
                  </a:lnTo>
                  <a:lnTo>
                    <a:pt x="361" y="967"/>
                  </a:lnTo>
                  <a:lnTo>
                    <a:pt x="433" y="866"/>
                  </a:lnTo>
                  <a:lnTo>
                    <a:pt x="510" y="771"/>
                  </a:lnTo>
                  <a:lnTo>
                    <a:pt x="592" y="679"/>
                  </a:lnTo>
                  <a:lnTo>
                    <a:pt x="679" y="592"/>
                  </a:lnTo>
                  <a:lnTo>
                    <a:pt x="771" y="509"/>
                  </a:lnTo>
                  <a:lnTo>
                    <a:pt x="867" y="433"/>
                  </a:lnTo>
                  <a:lnTo>
                    <a:pt x="968" y="361"/>
                  </a:lnTo>
                  <a:lnTo>
                    <a:pt x="1073" y="295"/>
                  </a:lnTo>
                  <a:lnTo>
                    <a:pt x="1182" y="236"/>
                  </a:lnTo>
                  <a:lnTo>
                    <a:pt x="1295" y="182"/>
                  </a:lnTo>
                  <a:lnTo>
                    <a:pt x="1411" y="135"/>
                  </a:lnTo>
                  <a:lnTo>
                    <a:pt x="1530" y="95"/>
                  </a:lnTo>
                  <a:lnTo>
                    <a:pt x="1652" y="62"/>
                  </a:lnTo>
                  <a:lnTo>
                    <a:pt x="1777" y="35"/>
                  </a:lnTo>
                  <a:lnTo>
                    <a:pt x="1906" y="16"/>
                  </a:lnTo>
                  <a:lnTo>
                    <a:pt x="2034" y="4"/>
                  </a:lnTo>
                  <a:lnTo>
                    <a:pt x="2167" y="0"/>
                  </a:lnTo>
                  <a:close/>
                </a:path>
              </a:pathLst>
            </a:custGeom>
            <a:solidFill>
              <a:srgbClr val="000F44"/>
            </a:solidFill>
            <a:ln w="0">
              <a:solidFill>
                <a:srgbClr val="000F44"/>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3" name="Freeform 7"/>
            <p:cNvSpPr>
              <a:spLocks noEditPoints="1"/>
            </p:cNvSpPr>
            <p:nvPr/>
          </p:nvSpPr>
          <p:spPr bwMode="auto">
            <a:xfrm>
              <a:off x="1633" y="2681"/>
              <a:ext cx="1703" cy="971"/>
            </a:xfrm>
            <a:custGeom>
              <a:avLst/>
              <a:gdLst>
                <a:gd name="T0" fmla="*/ 1421 w 3405"/>
                <a:gd name="T1" fmla="*/ 905 h 1941"/>
                <a:gd name="T2" fmla="*/ 1430 w 3405"/>
                <a:gd name="T3" fmla="*/ 917 h 1941"/>
                <a:gd name="T4" fmla="*/ 1832 w 3405"/>
                <a:gd name="T5" fmla="*/ 757 h 1941"/>
                <a:gd name="T6" fmla="*/ 2074 w 3405"/>
                <a:gd name="T7" fmla="*/ 981 h 1941"/>
                <a:gd name="T8" fmla="*/ 2083 w 3405"/>
                <a:gd name="T9" fmla="*/ 968 h 1941"/>
                <a:gd name="T10" fmla="*/ 1341 w 3405"/>
                <a:gd name="T11" fmla="*/ 682 h 1941"/>
                <a:gd name="T12" fmla="*/ 1337 w 3405"/>
                <a:gd name="T13" fmla="*/ 697 h 1941"/>
                <a:gd name="T14" fmla="*/ 1351 w 3405"/>
                <a:gd name="T15" fmla="*/ 699 h 1941"/>
                <a:gd name="T16" fmla="*/ 1886 w 3405"/>
                <a:gd name="T17" fmla="*/ 511 h 1941"/>
                <a:gd name="T18" fmla="*/ 2191 w 3405"/>
                <a:gd name="T19" fmla="*/ 791 h 1941"/>
                <a:gd name="T20" fmla="*/ 2198 w 3405"/>
                <a:gd name="T21" fmla="*/ 777 h 1941"/>
                <a:gd name="T22" fmla="*/ 1634 w 3405"/>
                <a:gd name="T23" fmla="*/ 9 h 1941"/>
                <a:gd name="T24" fmla="*/ 1695 w 3405"/>
                <a:gd name="T25" fmla="*/ 110 h 1941"/>
                <a:gd name="T26" fmla="*/ 1187 w 3405"/>
                <a:gd name="T27" fmla="*/ 522 h 1941"/>
                <a:gd name="T28" fmla="*/ 1183 w 3405"/>
                <a:gd name="T29" fmla="*/ 535 h 1941"/>
                <a:gd name="T30" fmla="*/ 1198 w 3405"/>
                <a:gd name="T31" fmla="*/ 539 h 1941"/>
                <a:gd name="T32" fmla="*/ 1804 w 3405"/>
                <a:gd name="T33" fmla="*/ 161 h 1941"/>
                <a:gd name="T34" fmla="*/ 1852 w 3405"/>
                <a:gd name="T35" fmla="*/ 193 h 1941"/>
                <a:gd name="T36" fmla="*/ 1862 w 3405"/>
                <a:gd name="T37" fmla="*/ 292 h 1941"/>
                <a:gd name="T38" fmla="*/ 1929 w 3405"/>
                <a:gd name="T39" fmla="*/ 304 h 1941"/>
                <a:gd name="T40" fmla="*/ 2368 w 3405"/>
                <a:gd name="T41" fmla="*/ 647 h 1941"/>
                <a:gd name="T42" fmla="*/ 2377 w 3405"/>
                <a:gd name="T43" fmla="*/ 635 h 1941"/>
                <a:gd name="T44" fmla="*/ 2100 w 3405"/>
                <a:gd name="T45" fmla="*/ 366 h 1941"/>
                <a:gd name="T46" fmla="*/ 2154 w 3405"/>
                <a:gd name="T47" fmla="*/ 269 h 1941"/>
                <a:gd name="T48" fmla="*/ 2259 w 3405"/>
                <a:gd name="T49" fmla="*/ 283 h 1941"/>
                <a:gd name="T50" fmla="*/ 2867 w 3405"/>
                <a:gd name="T51" fmla="*/ 857 h 1941"/>
                <a:gd name="T52" fmla="*/ 3038 w 3405"/>
                <a:gd name="T53" fmla="*/ 1089 h 1941"/>
                <a:gd name="T54" fmla="*/ 3132 w 3405"/>
                <a:gd name="T55" fmla="*/ 1212 h 1941"/>
                <a:gd name="T56" fmla="*/ 3278 w 3405"/>
                <a:gd name="T57" fmla="*/ 1384 h 1941"/>
                <a:gd name="T58" fmla="*/ 3077 w 3405"/>
                <a:gd name="T59" fmla="*/ 1941 h 1941"/>
                <a:gd name="T60" fmla="*/ 3021 w 3405"/>
                <a:gd name="T61" fmla="*/ 1894 h 1941"/>
                <a:gd name="T62" fmla="*/ 2885 w 3405"/>
                <a:gd name="T63" fmla="*/ 1786 h 1941"/>
                <a:gd name="T64" fmla="*/ 2720 w 3405"/>
                <a:gd name="T65" fmla="*/ 1676 h 1941"/>
                <a:gd name="T66" fmla="*/ 2577 w 3405"/>
                <a:gd name="T67" fmla="*/ 1614 h 1941"/>
                <a:gd name="T68" fmla="*/ 2495 w 3405"/>
                <a:gd name="T69" fmla="*/ 1618 h 1941"/>
                <a:gd name="T70" fmla="*/ 2307 w 3405"/>
                <a:gd name="T71" fmla="*/ 1612 h 1941"/>
                <a:gd name="T72" fmla="*/ 2093 w 3405"/>
                <a:gd name="T73" fmla="*/ 1551 h 1941"/>
                <a:gd name="T74" fmla="*/ 1895 w 3405"/>
                <a:gd name="T75" fmla="*/ 1408 h 1941"/>
                <a:gd name="T76" fmla="*/ 1743 w 3405"/>
                <a:gd name="T77" fmla="*/ 1363 h 1941"/>
                <a:gd name="T78" fmla="*/ 1669 w 3405"/>
                <a:gd name="T79" fmla="*/ 1346 h 1941"/>
                <a:gd name="T80" fmla="*/ 1628 w 3405"/>
                <a:gd name="T81" fmla="*/ 1266 h 1941"/>
                <a:gd name="T82" fmla="*/ 1668 w 3405"/>
                <a:gd name="T83" fmla="*/ 1194 h 1941"/>
                <a:gd name="T84" fmla="*/ 1890 w 3405"/>
                <a:gd name="T85" fmla="*/ 1178 h 1941"/>
                <a:gd name="T86" fmla="*/ 1355 w 3405"/>
                <a:gd name="T87" fmla="*/ 1197 h 1941"/>
                <a:gd name="T88" fmla="*/ 852 w 3405"/>
                <a:gd name="T89" fmla="*/ 1424 h 1941"/>
                <a:gd name="T90" fmla="*/ 752 w 3405"/>
                <a:gd name="T91" fmla="*/ 1463 h 1941"/>
                <a:gd name="T92" fmla="*/ 566 w 3405"/>
                <a:gd name="T93" fmla="*/ 1546 h 1941"/>
                <a:gd name="T94" fmla="*/ 364 w 3405"/>
                <a:gd name="T95" fmla="*/ 1652 h 1941"/>
                <a:gd name="T96" fmla="*/ 22 w 3405"/>
                <a:gd name="T97" fmla="*/ 1232 h 1941"/>
                <a:gd name="T98" fmla="*/ 138 w 3405"/>
                <a:gd name="T99" fmla="*/ 1149 h 1941"/>
                <a:gd name="T100" fmla="*/ 293 w 3405"/>
                <a:gd name="T101" fmla="*/ 1025 h 1941"/>
                <a:gd name="T102" fmla="*/ 419 w 3405"/>
                <a:gd name="T103" fmla="*/ 895 h 1941"/>
                <a:gd name="T104" fmla="*/ 456 w 3405"/>
                <a:gd name="T105" fmla="*/ 813 h 1941"/>
                <a:gd name="T106" fmla="*/ 491 w 3405"/>
                <a:gd name="T107" fmla="*/ 669 h 1941"/>
                <a:gd name="T108" fmla="*/ 580 w 3405"/>
                <a:gd name="T109" fmla="*/ 469 h 1941"/>
                <a:gd name="T110" fmla="*/ 751 w 3405"/>
                <a:gd name="T111" fmla="*/ 312 h 1941"/>
                <a:gd name="T112" fmla="*/ 888 w 3405"/>
                <a:gd name="T113" fmla="*/ 156 h 1941"/>
                <a:gd name="T114" fmla="*/ 914 w 3405"/>
                <a:gd name="T115" fmla="*/ 82 h 1941"/>
                <a:gd name="T116" fmla="*/ 993 w 3405"/>
                <a:gd name="T117" fmla="*/ 23 h 1941"/>
                <a:gd name="T118" fmla="*/ 1083 w 3405"/>
                <a:gd name="T119" fmla="*/ 63 h 1941"/>
                <a:gd name="T120" fmla="*/ 1061 w 3405"/>
                <a:gd name="T121" fmla="*/ 256 h 1941"/>
                <a:gd name="T122" fmla="*/ 1556 w 3405"/>
                <a:gd name="T123" fmla="*/ 5 h 1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5" h="1941">
                  <a:moveTo>
                    <a:pt x="1535" y="819"/>
                  </a:moveTo>
                  <a:lnTo>
                    <a:pt x="1426" y="897"/>
                  </a:lnTo>
                  <a:lnTo>
                    <a:pt x="1424" y="900"/>
                  </a:lnTo>
                  <a:lnTo>
                    <a:pt x="1422" y="903"/>
                  </a:lnTo>
                  <a:lnTo>
                    <a:pt x="1421" y="905"/>
                  </a:lnTo>
                  <a:lnTo>
                    <a:pt x="1421" y="908"/>
                  </a:lnTo>
                  <a:lnTo>
                    <a:pt x="1422" y="911"/>
                  </a:lnTo>
                  <a:lnTo>
                    <a:pt x="1425" y="915"/>
                  </a:lnTo>
                  <a:lnTo>
                    <a:pt x="1428" y="916"/>
                  </a:lnTo>
                  <a:lnTo>
                    <a:pt x="1430" y="917"/>
                  </a:lnTo>
                  <a:lnTo>
                    <a:pt x="1434" y="916"/>
                  </a:lnTo>
                  <a:lnTo>
                    <a:pt x="1435" y="915"/>
                  </a:lnTo>
                  <a:lnTo>
                    <a:pt x="1552" y="832"/>
                  </a:lnTo>
                  <a:lnTo>
                    <a:pt x="1535" y="819"/>
                  </a:lnTo>
                  <a:close/>
                  <a:moveTo>
                    <a:pt x="1832" y="757"/>
                  </a:moveTo>
                  <a:lnTo>
                    <a:pt x="1843" y="778"/>
                  </a:lnTo>
                  <a:lnTo>
                    <a:pt x="1849" y="802"/>
                  </a:lnTo>
                  <a:lnTo>
                    <a:pt x="2067" y="979"/>
                  </a:lnTo>
                  <a:lnTo>
                    <a:pt x="2071" y="981"/>
                  </a:lnTo>
                  <a:lnTo>
                    <a:pt x="2074" y="981"/>
                  </a:lnTo>
                  <a:lnTo>
                    <a:pt x="2078" y="981"/>
                  </a:lnTo>
                  <a:lnTo>
                    <a:pt x="2082" y="979"/>
                  </a:lnTo>
                  <a:lnTo>
                    <a:pt x="2083" y="975"/>
                  </a:lnTo>
                  <a:lnTo>
                    <a:pt x="2083" y="971"/>
                  </a:lnTo>
                  <a:lnTo>
                    <a:pt x="2083" y="968"/>
                  </a:lnTo>
                  <a:lnTo>
                    <a:pt x="2083" y="966"/>
                  </a:lnTo>
                  <a:lnTo>
                    <a:pt x="2082" y="966"/>
                  </a:lnTo>
                  <a:lnTo>
                    <a:pt x="1832" y="757"/>
                  </a:lnTo>
                  <a:close/>
                  <a:moveTo>
                    <a:pt x="1569" y="522"/>
                  </a:moveTo>
                  <a:lnTo>
                    <a:pt x="1341" y="682"/>
                  </a:lnTo>
                  <a:lnTo>
                    <a:pt x="1337" y="685"/>
                  </a:lnTo>
                  <a:lnTo>
                    <a:pt x="1336" y="687"/>
                  </a:lnTo>
                  <a:lnTo>
                    <a:pt x="1334" y="690"/>
                  </a:lnTo>
                  <a:lnTo>
                    <a:pt x="1336" y="694"/>
                  </a:lnTo>
                  <a:lnTo>
                    <a:pt x="1337" y="697"/>
                  </a:lnTo>
                  <a:lnTo>
                    <a:pt x="1340" y="699"/>
                  </a:lnTo>
                  <a:lnTo>
                    <a:pt x="1342" y="701"/>
                  </a:lnTo>
                  <a:lnTo>
                    <a:pt x="1345" y="702"/>
                  </a:lnTo>
                  <a:lnTo>
                    <a:pt x="1349" y="701"/>
                  </a:lnTo>
                  <a:lnTo>
                    <a:pt x="1351" y="699"/>
                  </a:lnTo>
                  <a:lnTo>
                    <a:pt x="1580" y="539"/>
                  </a:lnTo>
                  <a:lnTo>
                    <a:pt x="1576" y="535"/>
                  </a:lnTo>
                  <a:lnTo>
                    <a:pt x="1572" y="529"/>
                  </a:lnTo>
                  <a:lnTo>
                    <a:pt x="1569" y="522"/>
                  </a:lnTo>
                  <a:close/>
                  <a:moveTo>
                    <a:pt x="1886" y="511"/>
                  </a:moveTo>
                  <a:lnTo>
                    <a:pt x="1886" y="527"/>
                  </a:lnTo>
                  <a:lnTo>
                    <a:pt x="1883" y="539"/>
                  </a:lnTo>
                  <a:lnTo>
                    <a:pt x="2184" y="788"/>
                  </a:lnTo>
                  <a:lnTo>
                    <a:pt x="2187" y="790"/>
                  </a:lnTo>
                  <a:lnTo>
                    <a:pt x="2191" y="791"/>
                  </a:lnTo>
                  <a:lnTo>
                    <a:pt x="2195" y="790"/>
                  </a:lnTo>
                  <a:lnTo>
                    <a:pt x="2197" y="788"/>
                  </a:lnTo>
                  <a:lnTo>
                    <a:pt x="2198" y="785"/>
                  </a:lnTo>
                  <a:lnTo>
                    <a:pt x="2200" y="781"/>
                  </a:lnTo>
                  <a:lnTo>
                    <a:pt x="2198" y="777"/>
                  </a:lnTo>
                  <a:lnTo>
                    <a:pt x="2197" y="771"/>
                  </a:lnTo>
                  <a:lnTo>
                    <a:pt x="1886" y="511"/>
                  </a:lnTo>
                  <a:close/>
                  <a:moveTo>
                    <a:pt x="1582" y="0"/>
                  </a:moveTo>
                  <a:lnTo>
                    <a:pt x="1609" y="1"/>
                  </a:lnTo>
                  <a:lnTo>
                    <a:pt x="1634" y="9"/>
                  </a:lnTo>
                  <a:lnTo>
                    <a:pt x="1656" y="22"/>
                  </a:lnTo>
                  <a:lnTo>
                    <a:pt x="1674" y="42"/>
                  </a:lnTo>
                  <a:lnTo>
                    <a:pt x="1686" y="63"/>
                  </a:lnTo>
                  <a:lnTo>
                    <a:pt x="1693" y="86"/>
                  </a:lnTo>
                  <a:lnTo>
                    <a:pt x="1695" y="110"/>
                  </a:lnTo>
                  <a:lnTo>
                    <a:pt x="1692" y="132"/>
                  </a:lnTo>
                  <a:lnTo>
                    <a:pt x="1682" y="154"/>
                  </a:lnTo>
                  <a:lnTo>
                    <a:pt x="1669" y="174"/>
                  </a:lnTo>
                  <a:lnTo>
                    <a:pt x="1651" y="191"/>
                  </a:lnTo>
                  <a:lnTo>
                    <a:pt x="1187" y="522"/>
                  </a:lnTo>
                  <a:lnTo>
                    <a:pt x="1183" y="525"/>
                  </a:lnTo>
                  <a:lnTo>
                    <a:pt x="1182" y="527"/>
                  </a:lnTo>
                  <a:lnTo>
                    <a:pt x="1181" y="530"/>
                  </a:lnTo>
                  <a:lnTo>
                    <a:pt x="1182" y="534"/>
                  </a:lnTo>
                  <a:lnTo>
                    <a:pt x="1183" y="535"/>
                  </a:lnTo>
                  <a:lnTo>
                    <a:pt x="1186" y="539"/>
                  </a:lnTo>
                  <a:lnTo>
                    <a:pt x="1188" y="540"/>
                  </a:lnTo>
                  <a:lnTo>
                    <a:pt x="1192" y="542"/>
                  </a:lnTo>
                  <a:lnTo>
                    <a:pt x="1195" y="540"/>
                  </a:lnTo>
                  <a:lnTo>
                    <a:pt x="1198" y="539"/>
                  </a:lnTo>
                  <a:lnTo>
                    <a:pt x="1709" y="178"/>
                  </a:lnTo>
                  <a:lnTo>
                    <a:pt x="1731" y="165"/>
                  </a:lnTo>
                  <a:lnTo>
                    <a:pt x="1755" y="158"/>
                  </a:lnTo>
                  <a:lnTo>
                    <a:pt x="1779" y="157"/>
                  </a:lnTo>
                  <a:lnTo>
                    <a:pt x="1804" y="161"/>
                  </a:lnTo>
                  <a:lnTo>
                    <a:pt x="1827" y="172"/>
                  </a:lnTo>
                  <a:lnTo>
                    <a:pt x="1845" y="187"/>
                  </a:lnTo>
                  <a:lnTo>
                    <a:pt x="1848" y="190"/>
                  </a:lnTo>
                  <a:lnTo>
                    <a:pt x="1850" y="191"/>
                  </a:lnTo>
                  <a:lnTo>
                    <a:pt x="1852" y="193"/>
                  </a:lnTo>
                  <a:lnTo>
                    <a:pt x="1852" y="195"/>
                  </a:lnTo>
                  <a:lnTo>
                    <a:pt x="1865" y="217"/>
                  </a:lnTo>
                  <a:lnTo>
                    <a:pt x="1871" y="242"/>
                  </a:lnTo>
                  <a:lnTo>
                    <a:pt x="1870" y="267"/>
                  </a:lnTo>
                  <a:lnTo>
                    <a:pt x="1862" y="292"/>
                  </a:lnTo>
                  <a:lnTo>
                    <a:pt x="1849" y="313"/>
                  </a:lnTo>
                  <a:lnTo>
                    <a:pt x="1867" y="304"/>
                  </a:lnTo>
                  <a:lnTo>
                    <a:pt x="1887" y="300"/>
                  </a:lnTo>
                  <a:lnTo>
                    <a:pt x="1908" y="300"/>
                  </a:lnTo>
                  <a:lnTo>
                    <a:pt x="1929" y="304"/>
                  </a:lnTo>
                  <a:lnTo>
                    <a:pt x="1950" y="312"/>
                  </a:lnTo>
                  <a:lnTo>
                    <a:pt x="1969" y="324"/>
                  </a:lnTo>
                  <a:lnTo>
                    <a:pt x="2357" y="645"/>
                  </a:lnTo>
                  <a:lnTo>
                    <a:pt x="2363" y="647"/>
                  </a:lnTo>
                  <a:lnTo>
                    <a:pt x="2368" y="647"/>
                  </a:lnTo>
                  <a:lnTo>
                    <a:pt x="2372" y="647"/>
                  </a:lnTo>
                  <a:lnTo>
                    <a:pt x="2374" y="645"/>
                  </a:lnTo>
                  <a:lnTo>
                    <a:pt x="2377" y="641"/>
                  </a:lnTo>
                  <a:lnTo>
                    <a:pt x="2377" y="638"/>
                  </a:lnTo>
                  <a:lnTo>
                    <a:pt x="2377" y="635"/>
                  </a:lnTo>
                  <a:lnTo>
                    <a:pt x="2374" y="631"/>
                  </a:lnTo>
                  <a:lnTo>
                    <a:pt x="2133" y="430"/>
                  </a:lnTo>
                  <a:lnTo>
                    <a:pt x="2116" y="410"/>
                  </a:lnTo>
                  <a:lnTo>
                    <a:pt x="2105" y="389"/>
                  </a:lnTo>
                  <a:lnTo>
                    <a:pt x="2100" y="366"/>
                  </a:lnTo>
                  <a:lnTo>
                    <a:pt x="2100" y="342"/>
                  </a:lnTo>
                  <a:lnTo>
                    <a:pt x="2107" y="319"/>
                  </a:lnTo>
                  <a:lnTo>
                    <a:pt x="2118" y="298"/>
                  </a:lnTo>
                  <a:lnTo>
                    <a:pt x="2135" y="280"/>
                  </a:lnTo>
                  <a:lnTo>
                    <a:pt x="2154" y="269"/>
                  </a:lnTo>
                  <a:lnTo>
                    <a:pt x="2175" y="261"/>
                  </a:lnTo>
                  <a:lnTo>
                    <a:pt x="2197" y="259"/>
                  </a:lnTo>
                  <a:lnTo>
                    <a:pt x="2218" y="262"/>
                  </a:lnTo>
                  <a:lnTo>
                    <a:pt x="2239" y="270"/>
                  </a:lnTo>
                  <a:lnTo>
                    <a:pt x="2259" y="283"/>
                  </a:lnTo>
                  <a:lnTo>
                    <a:pt x="2573" y="556"/>
                  </a:lnTo>
                  <a:lnTo>
                    <a:pt x="2653" y="626"/>
                  </a:lnTo>
                  <a:lnTo>
                    <a:pt x="2728" y="699"/>
                  </a:lnTo>
                  <a:lnTo>
                    <a:pt x="2800" y="777"/>
                  </a:lnTo>
                  <a:lnTo>
                    <a:pt x="2867" y="857"/>
                  </a:lnTo>
                  <a:lnTo>
                    <a:pt x="2931" y="942"/>
                  </a:lnTo>
                  <a:lnTo>
                    <a:pt x="3019" y="1064"/>
                  </a:lnTo>
                  <a:lnTo>
                    <a:pt x="3022" y="1067"/>
                  </a:lnTo>
                  <a:lnTo>
                    <a:pt x="3027" y="1076"/>
                  </a:lnTo>
                  <a:lnTo>
                    <a:pt x="3038" y="1089"/>
                  </a:lnTo>
                  <a:lnTo>
                    <a:pt x="3051" y="1106"/>
                  </a:lnTo>
                  <a:lnTo>
                    <a:pt x="3068" y="1128"/>
                  </a:lnTo>
                  <a:lnTo>
                    <a:pt x="3086" y="1153"/>
                  </a:lnTo>
                  <a:lnTo>
                    <a:pt x="3109" y="1181"/>
                  </a:lnTo>
                  <a:lnTo>
                    <a:pt x="3132" y="1212"/>
                  </a:lnTo>
                  <a:lnTo>
                    <a:pt x="3158" y="1244"/>
                  </a:lnTo>
                  <a:lnTo>
                    <a:pt x="3187" y="1278"/>
                  </a:lnTo>
                  <a:lnTo>
                    <a:pt x="3216" y="1314"/>
                  </a:lnTo>
                  <a:lnTo>
                    <a:pt x="3246" y="1349"/>
                  </a:lnTo>
                  <a:lnTo>
                    <a:pt x="3278" y="1384"/>
                  </a:lnTo>
                  <a:lnTo>
                    <a:pt x="3310" y="1419"/>
                  </a:lnTo>
                  <a:lnTo>
                    <a:pt x="3341" y="1453"/>
                  </a:lnTo>
                  <a:lnTo>
                    <a:pt x="3374" y="1484"/>
                  </a:lnTo>
                  <a:lnTo>
                    <a:pt x="3405" y="1514"/>
                  </a:lnTo>
                  <a:lnTo>
                    <a:pt x="3077" y="1941"/>
                  </a:lnTo>
                  <a:lnTo>
                    <a:pt x="3074" y="1938"/>
                  </a:lnTo>
                  <a:lnTo>
                    <a:pt x="3068" y="1932"/>
                  </a:lnTo>
                  <a:lnTo>
                    <a:pt x="3056" y="1923"/>
                  </a:lnTo>
                  <a:lnTo>
                    <a:pt x="3040" y="1910"/>
                  </a:lnTo>
                  <a:lnTo>
                    <a:pt x="3021" y="1894"/>
                  </a:lnTo>
                  <a:lnTo>
                    <a:pt x="2998" y="1875"/>
                  </a:lnTo>
                  <a:lnTo>
                    <a:pt x="2973" y="1854"/>
                  </a:lnTo>
                  <a:lnTo>
                    <a:pt x="2946" y="1833"/>
                  </a:lnTo>
                  <a:lnTo>
                    <a:pt x="2916" y="1810"/>
                  </a:lnTo>
                  <a:lnTo>
                    <a:pt x="2885" y="1786"/>
                  </a:lnTo>
                  <a:lnTo>
                    <a:pt x="2852" y="1763"/>
                  </a:lnTo>
                  <a:lnTo>
                    <a:pt x="2820" y="1739"/>
                  </a:lnTo>
                  <a:lnTo>
                    <a:pt x="2787" y="1717"/>
                  </a:lnTo>
                  <a:lnTo>
                    <a:pt x="2753" y="1696"/>
                  </a:lnTo>
                  <a:lnTo>
                    <a:pt x="2720" y="1676"/>
                  </a:lnTo>
                  <a:lnTo>
                    <a:pt x="2688" y="1658"/>
                  </a:lnTo>
                  <a:lnTo>
                    <a:pt x="2657" y="1642"/>
                  </a:lnTo>
                  <a:lnTo>
                    <a:pt x="2628" y="1630"/>
                  </a:lnTo>
                  <a:lnTo>
                    <a:pt x="2602" y="1621"/>
                  </a:lnTo>
                  <a:lnTo>
                    <a:pt x="2577" y="1614"/>
                  </a:lnTo>
                  <a:lnTo>
                    <a:pt x="2556" y="1613"/>
                  </a:lnTo>
                  <a:lnTo>
                    <a:pt x="2552" y="1614"/>
                  </a:lnTo>
                  <a:lnTo>
                    <a:pt x="2539" y="1616"/>
                  </a:lnTo>
                  <a:lnTo>
                    <a:pt x="2520" y="1617"/>
                  </a:lnTo>
                  <a:lnTo>
                    <a:pt x="2495" y="1618"/>
                  </a:lnTo>
                  <a:lnTo>
                    <a:pt x="2465" y="1619"/>
                  </a:lnTo>
                  <a:lnTo>
                    <a:pt x="2430" y="1619"/>
                  </a:lnTo>
                  <a:lnTo>
                    <a:pt x="2392" y="1618"/>
                  </a:lnTo>
                  <a:lnTo>
                    <a:pt x="2351" y="1616"/>
                  </a:lnTo>
                  <a:lnTo>
                    <a:pt x="2307" y="1612"/>
                  </a:lnTo>
                  <a:lnTo>
                    <a:pt x="2263" y="1605"/>
                  </a:lnTo>
                  <a:lnTo>
                    <a:pt x="2219" y="1597"/>
                  </a:lnTo>
                  <a:lnTo>
                    <a:pt x="2175" y="1585"/>
                  </a:lnTo>
                  <a:lnTo>
                    <a:pt x="2133" y="1570"/>
                  </a:lnTo>
                  <a:lnTo>
                    <a:pt x="2093" y="1551"/>
                  </a:lnTo>
                  <a:lnTo>
                    <a:pt x="2057" y="1528"/>
                  </a:lnTo>
                  <a:lnTo>
                    <a:pt x="2022" y="1501"/>
                  </a:lnTo>
                  <a:lnTo>
                    <a:pt x="1979" y="1462"/>
                  </a:lnTo>
                  <a:lnTo>
                    <a:pt x="1936" y="1432"/>
                  </a:lnTo>
                  <a:lnTo>
                    <a:pt x="1895" y="1408"/>
                  </a:lnTo>
                  <a:lnTo>
                    <a:pt x="1857" y="1391"/>
                  </a:lnTo>
                  <a:lnTo>
                    <a:pt x="1823" y="1378"/>
                  </a:lnTo>
                  <a:lnTo>
                    <a:pt x="1791" y="1370"/>
                  </a:lnTo>
                  <a:lnTo>
                    <a:pt x="1765" y="1366"/>
                  </a:lnTo>
                  <a:lnTo>
                    <a:pt x="1743" y="1363"/>
                  </a:lnTo>
                  <a:lnTo>
                    <a:pt x="1726" y="1363"/>
                  </a:lnTo>
                  <a:lnTo>
                    <a:pt x="1716" y="1365"/>
                  </a:lnTo>
                  <a:lnTo>
                    <a:pt x="1713" y="1365"/>
                  </a:lnTo>
                  <a:lnTo>
                    <a:pt x="1689" y="1357"/>
                  </a:lnTo>
                  <a:lnTo>
                    <a:pt x="1669" y="1346"/>
                  </a:lnTo>
                  <a:lnTo>
                    <a:pt x="1655" y="1333"/>
                  </a:lnTo>
                  <a:lnTo>
                    <a:pt x="1644" y="1320"/>
                  </a:lnTo>
                  <a:lnTo>
                    <a:pt x="1635" y="1303"/>
                  </a:lnTo>
                  <a:lnTo>
                    <a:pt x="1630" y="1286"/>
                  </a:lnTo>
                  <a:lnTo>
                    <a:pt x="1628" y="1266"/>
                  </a:lnTo>
                  <a:lnTo>
                    <a:pt x="1630" y="1248"/>
                  </a:lnTo>
                  <a:lnTo>
                    <a:pt x="1634" y="1231"/>
                  </a:lnTo>
                  <a:lnTo>
                    <a:pt x="1642" y="1215"/>
                  </a:lnTo>
                  <a:lnTo>
                    <a:pt x="1653" y="1202"/>
                  </a:lnTo>
                  <a:lnTo>
                    <a:pt x="1668" y="1194"/>
                  </a:lnTo>
                  <a:lnTo>
                    <a:pt x="1707" y="1182"/>
                  </a:lnTo>
                  <a:lnTo>
                    <a:pt x="1751" y="1174"/>
                  </a:lnTo>
                  <a:lnTo>
                    <a:pt x="1795" y="1172"/>
                  </a:lnTo>
                  <a:lnTo>
                    <a:pt x="1841" y="1173"/>
                  </a:lnTo>
                  <a:lnTo>
                    <a:pt x="1890" y="1178"/>
                  </a:lnTo>
                  <a:lnTo>
                    <a:pt x="1940" y="1188"/>
                  </a:lnTo>
                  <a:lnTo>
                    <a:pt x="1988" y="1201"/>
                  </a:lnTo>
                  <a:lnTo>
                    <a:pt x="1706" y="962"/>
                  </a:lnTo>
                  <a:lnTo>
                    <a:pt x="1467" y="1126"/>
                  </a:lnTo>
                  <a:lnTo>
                    <a:pt x="1355" y="1197"/>
                  </a:lnTo>
                  <a:lnTo>
                    <a:pt x="1240" y="1261"/>
                  </a:lnTo>
                  <a:lnTo>
                    <a:pt x="1120" y="1318"/>
                  </a:lnTo>
                  <a:lnTo>
                    <a:pt x="999" y="1367"/>
                  </a:lnTo>
                  <a:lnTo>
                    <a:pt x="856" y="1423"/>
                  </a:lnTo>
                  <a:lnTo>
                    <a:pt x="852" y="1424"/>
                  </a:lnTo>
                  <a:lnTo>
                    <a:pt x="843" y="1428"/>
                  </a:lnTo>
                  <a:lnTo>
                    <a:pt x="827" y="1433"/>
                  </a:lnTo>
                  <a:lnTo>
                    <a:pt x="806" y="1441"/>
                  </a:lnTo>
                  <a:lnTo>
                    <a:pt x="781" y="1451"/>
                  </a:lnTo>
                  <a:lnTo>
                    <a:pt x="752" y="1463"/>
                  </a:lnTo>
                  <a:lnTo>
                    <a:pt x="720" y="1476"/>
                  </a:lnTo>
                  <a:lnTo>
                    <a:pt x="684" y="1492"/>
                  </a:lnTo>
                  <a:lnTo>
                    <a:pt x="646" y="1509"/>
                  </a:lnTo>
                  <a:lnTo>
                    <a:pt x="607" y="1526"/>
                  </a:lnTo>
                  <a:lnTo>
                    <a:pt x="566" y="1546"/>
                  </a:lnTo>
                  <a:lnTo>
                    <a:pt x="524" y="1566"/>
                  </a:lnTo>
                  <a:lnTo>
                    <a:pt x="483" y="1587"/>
                  </a:lnTo>
                  <a:lnTo>
                    <a:pt x="441" y="1608"/>
                  </a:lnTo>
                  <a:lnTo>
                    <a:pt x="402" y="1630"/>
                  </a:lnTo>
                  <a:lnTo>
                    <a:pt x="364" y="1652"/>
                  </a:lnTo>
                  <a:lnTo>
                    <a:pt x="327" y="1675"/>
                  </a:lnTo>
                  <a:lnTo>
                    <a:pt x="0" y="1248"/>
                  </a:lnTo>
                  <a:lnTo>
                    <a:pt x="3" y="1247"/>
                  </a:lnTo>
                  <a:lnTo>
                    <a:pt x="10" y="1241"/>
                  </a:lnTo>
                  <a:lnTo>
                    <a:pt x="22" y="1232"/>
                  </a:lnTo>
                  <a:lnTo>
                    <a:pt x="39" y="1220"/>
                  </a:lnTo>
                  <a:lnTo>
                    <a:pt x="60" y="1206"/>
                  </a:lnTo>
                  <a:lnTo>
                    <a:pt x="84" y="1189"/>
                  </a:lnTo>
                  <a:lnTo>
                    <a:pt x="110" y="1170"/>
                  </a:lnTo>
                  <a:lnTo>
                    <a:pt x="138" y="1149"/>
                  </a:lnTo>
                  <a:lnTo>
                    <a:pt x="168" y="1126"/>
                  </a:lnTo>
                  <a:lnTo>
                    <a:pt x="200" y="1102"/>
                  </a:lnTo>
                  <a:lnTo>
                    <a:pt x="230" y="1077"/>
                  </a:lnTo>
                  <a:lnTo>
                    <a:pt x="261" y="1051"/>
                  </a:lnTo>
                  <a:lnTo>
                    <a:pt x="293" y="1025"/>
                  </a:lnTo>
                  <a:lnTo>
                    <a:pt x="322" y="999"/>
                  </a:lnTo>
                  <a:lnTo>
                    <a:pt x="349" y="972"/>
                  </a:lnTo>
                  <a:lnTo>
                    <a:pt x="376" y="946"/>
                  </a:lnTo>
                  <a:lnTo>
                    <a:pt x="399" y="920"/>
                  </a:lnTo>
                  <a:lnTo>
                    <a:pt x="419" y="895"/>
                  </a:lnTo>
                  <a:lnTo>
                    <a:pt x="435" y="871"/>
                  </a:lnTo>
                  <a:lnTo>
                    <a:pt x="446" y="849"/>
                  </a:lnTo>
                  <a:lnTo>
                    <a:pt x="453" y="829"/>
                  </a:lnTo>
                  <a:lnTo>
                    <a:pt x="454" y="825"/>
                  </a:lnTo>
                  <a:lnTo>
                    <a:pt x="456" y="813"/>
                  </a:lnTo>
                  <a:lnTo>
                    <a:pt x="460" y="794"/>
                  </a:lnTo>
                  <a:lnTo>
                    <a:pt x="465" y="770"/>
                  </a:lnTo>
                  <a:lnTo>
                    <a:pt x="471" y="740"/>
                  </a:lnTo>
                  <a:lnTo>
                    <a:pt x="479" y="706"/>
                  </a:lnTo>
                  <a:lnTo>
                    <a:pt x="491" y="669"/>
                  </a:lnTo>
                  <a:lnTo>
                    <a:pt x="503" y="630"/>
                  </a:lnTo>
                  <a:lnTo>
                    <a:pt x="519" y="590"/>
                  </a:lnTo>
                  <a:lnTo>
                    <a:pt x="537" y="548"/>
                  </a:lnTo>
                  <a:lnTo>
                    <a:pt x="557" y="509"/>
                  </a:lnTo>
                  <a:lnTo>
                    <a:pt x="580" y="469"/>
                  </a:lnTo>
                  <a:lnTo>
                    <a:pt x="605" y="433"/>
                  </a:lnTo>
                  <a:lnTo>
                    <a:pt x="634" y="399"/>
                  </a:lnTo>
                  <a:lnTo>
                    <a:pt x="667" y="370"/>
                  </a:lnTo>
                  <a:lnTo>
                    <a:pt x="703" y="345"/>
                  </a:lnTo>
                  <a:lnTo>
                    <a:pt x="751" y="312"/>
                  </a:lnTo>
                  <a:lnTo>
                    <a:pt x="792" y="279"/>
                  </a:lnTo>
                  <a:lnTo>
                    <a:pt x="825" y="246"/>
                  </a:lnTo>
                  <a:lnTo>
                    <a:pt x="852" y="215"/>
                  </a:lnTo>
                  <a:lnTo>
                    <a:pt x="872" y="185"/>
                  </a:lnTo>
                  <a:lnTo>
                    <a:pt x="888" y="156"/>
                  </a:lnTo>
                  <a:lnTo>
                    <a:pt x="900" y="132"/>
                  </a:lnTo>
                  <a:lnTo>
                    <a:pt x="907" y="111"/>
                  </a:lnTo>
                  <a:lnTo>
                    <a:pt x="911" y="95"/>
                  </a:lnTo>
                  <a:lnTo>
                    <a:pt x="913" y="85"/>
                  </a:lnTo>
                  <a:lnTo>
                    <a:pt x="914" y="82"/>
                  </a:lnTo>
                  <a:lnTo>
                    <a:pt x="926" y="61"/>
                  </a:lnTo>
                  <a:lnTo>
                    <a:pt x="940" y="45"/>
                  </a:lnTo>
                  <a:lnTo>
                    <a:pt x="956" y="35"/>
                  </a:lnTo>
                  <a:lnTo>
                    <a:pt x="972" y="27"/>
                  </a:lnTo>
                  <a:lnTo>
                    <a:pt x="993" y="23"/>
                  </a:lnTo>
                  <a:lnTo>
                    <a:pt x="1015" y="22"/>
                  </a:lnTo>
                  <a:lnTo>
                    <a:pt x="1036" y="27"/>
                  </a:lnTo>
                  <a:lnTo>
                    <a:pt x="1056" y="35"/>
                  </a:lnTo>
                  <a:lnTo>
                    <a:pt x="1072" y="47"/>
                  </a:lnTo>
                  <a:lnTo>
                    <a:pt x="1083" y="63"/>
                  </a:lnTo>
                  <a:lnTo>
                    <a:pt x="1087" y="82"/>
                  </a:lnTo>
                  <a:lnTo>
                    <a:pt x="1089" y="124"/>
                  </a:lnTo>
                  <a:lnTo>
                    <a:pt x="1085" y="166"/>
                  </a:lnTo>
                  <a:lnTo>
                    <a:pt x="1076" y="211"/>
                  </a:lnTo>
                  <a:lnTo>
                    <a:pt x="1061" y="256"/>
                  </a:lnTo>
                  <a:lnTo>
                    <a:pt x="1043" y="300"/>
                  </a:lnTo>
                  <a:lnTo>
                    <a:pt x="1020" y="345"/>
                  </a:lnTo>
                  <a:lnTo>
                    <a:pt x="995" y="389"/>
                  </a:lnTo>
                  <a:lnTo>
                    <a:pt x="1531" y="17"/>
                  </a:lnTo>
                  <a:lnTo>
                    <a:pt x="1556" y="5"/>
                  </a:lnTo>
                  <a:lnTo>
                    <a:pt x="1582" y="0"/>
                  </a:lnTo>
                  <a:close/>
                </a:path>
              </a:pathLst>
            </a:custGeom>
            <a:solidFill>
              <a:srgbClr val="FCAD32"/>
            </a:solidFill>
            <a:ln w="0">
              <a:solidFill>
                <a:srgbClr val="FCAD32"/>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31" name="Freeform 8"/>
            <p:cNvSpPr>
              <a:spLocks/>
            </p:cNvSpPr>
            <p:nvPr/>
          </p:nvSpPr>
          <p:spPr bwMode="auto">
            <a:xfrm>
              <a:off x="1423" y="3123"/>
              <a:ext cx="568" cy="585"/>
            </a:xfrm>
            <a:custGeom>
              <a:avLst/>
              <a:gdLst>
                <a:gd name="T0" fmla="*/ 692 w 1136"/>
                <a:gd name="T1" fmla="*/ 0 h 1171"/>
                <a:gd name="T2" fmla="*/ 1136 w 1136"/>
                <a:gd name="T3" fmla="*/ 755 h 1171"/>
                <a:gd name="T4" fmla="*/ 480 w 1136"/>
                <a:gd name="T5" fmla="*/ 1171 h 1171"/>
                <a:gd name="T6" fmla="*/ 395 w 1136"/>
                <a:gd name="T7" fmla="*/ 1080 h 1171"/>
                <a:gd name="T8" fmla="*/ 315 w 1136"/>
                <a:gd name="T9" fmla="*/ 985 h 1171"/>
                <a:gd name="T10" fmla="*/ 240 w 1136"/>
                <a:gd name="T11" fmla="*/ 885 h 1171"/>
                <a:gd name="T12" fmla="*/ 170 w 1136"/>
                <a:gd name="T13" fmla="*/ 780 h 1171"/>
                <a:gd name="T14" fmla="*/ 107 w 1136"/>
                <a:gd name="T15" fmla="*/ 671 h 1171"/>
                <a:gd name="T16" fmla="*/ 50 w 1136"/>
                <a:gd name="T17" fmla="*/ 558 h 1171"/>
                <a:gd name="T18" fmla="*/ 0 w 1136"/>
                <a:gd name="T19" fmla="*/ 441 h 1171"/>
                <a:gd name="T20" fmla="*/ 692 w 1136"/>
                <a:gd name="T21" fmla="*/ 0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6" h="1171">
                  <a:moveTo>
                    <a:pt x="692" y="0"/>
                  </a:moveTo>
                  <a:lnTo>
                    <a:pt x="1136" y="755"/>
                  </a:lnTo>
                  <a:lnTo>
                    <a:pt x="480" y="1171"/>
                  </a:lnTo>
                  <a:lnTo>
                    <a:pt x="395" y="1080"/>
                  </a:lnTo>
                  <a:lnTo>
                    <a:pt x="315" y="985"/>
                  </a:lnTo>
                  <a:lnTo>
                    <a:pt x="240" y="885"/>
                  </a:lnTo>
                  <a:lnTo>
                    <a:pt x="170" y="780"/>
                  </a:lnTo>
                  <a:lnTo>
                    <a:pt x="107" y="671"/>
                  </a:lnTo>
                  <a:lnTo>
                    <a:pt x="50" y="558"/>
                  </a:lnTo>
                  <a:lnTo>
                    <a:pt x="0" y="441"/>
                  </a:lnTo>
                  <a:lnTo>
                    <a:pt x="692" y="0"/>
                  </a:lnTo>
                  <a:close/>
                </a:path>
              </a:pathLst>
            </a:custGeom>
            <a:solidFill>
              <a:srgbClr val="FF4C5B"/>
            </a:solidFill>
            <a:ln w="0">
              <a:solidFill>
                <a:srgbClr val="FF4C5B"/>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7" name="Freeform 9"/>
            <p:cNvSpPr>
              <a:spLocks/>
            </p:cNvSpPr>
            <p:nvPr/>
          </p:nvSpPr>
          <p:spPr bwMode="auto">
            <a:xfrm>
              <a:off x="2960" y="3250"/>
              <a:ext cx="457" cy="493"/>
            </a:xfrm>
            <a:custGeom>
              <a:avLst/>
              <a:gdLst>
                <a:gd name="T0" fmla="*/ 611 w 914"/>
                <a:gd name="T1" fmla="*/ 0 h 986"/>
                <a:gd name="T2" fmla="*/ 914 w 914"/>
                <a:gd name="T3" fmla="*/ 273 h 986"/>
                <a:gd name="T4" fmla="*/ 859 w 914"/>
                <a:gd name="T5" fmla="*/ 389 h 986"/>
                <a:gd name="T6" fmla="*/ 796 w 914"/>
                <a:gd name="T7" fmla="*/ 499 h 986"/>
                <a:gd name="T8" fmla="*/ 728 w 914"/>
                <a:gd name="T9" fmla="*/ 606 h 986"/>
                <a:gd name="T10" fmla="*/ 653 w 914"/>
                <a:gd name="T11" fmla="*/ 709 h 986"/>
                <a:gd name="T12" fmla="*/ 573 w 914"/>
                <a:gd name="T13" fmla="*/ 806 h 986"/>
                <a:gd name="T14" fmla="*/ 487 w 914"/>
                <a:gd name="T15" fmla="*/ 899 h 986"/>
                <a:gd name="T16" fmla="*/ 397 w 914"/>
                <a:gd name="T17" fmla="*/ 986 h 986"/>
                <a:gd name="T18" fmla="*/ 0 w 914"/>
                <a:gd name="T19" fmla="*/ 627 h 986"/>
                <a:gd name="T20" fmla="*/ 611 w 914"/>
                <a:gd name="T21"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4" h="986">
                  <a:moveTo>
                    <a:pt x="611" y="0"/>
                  </a:moveTo>
                  <a:lnTo>
                    <a:pt x="914" y="273"/>
                  </a:lnTo>
                  <a:lnTo>
                    <a:pt x="859" y="389"/>
                  </a:lnTo>
                  <a:lnTo>
                    <a:pt x="796" y="499"/>
                  </a:lnTo>
                  <a:lnTo>
                    <a:pt x="728" y="606"/>
                  </a:lnTo>
                  <a:lnTo>
                    <a:pt x="653" y="709"/>
                  </a:lnTo>
                  <a:lnTo>
                    <a:pt x="573" y="806"/>
                  </a:lnTo>
                  <a:lnTo>
                    <a:pt x="487" y="899"/>
                  </a:lnTo>
                  <a:lnTo>
                    <a:pt x="397" y="986"/>
                  </a:lnTo>
                  <a:lnTo>
                    <a:pt x="0" y="627"/>
                  </a:lnTo>
                  <a:lnTo>
                    <a:pt x="611" y="0"/>
                  </a:lnTo>
                  <a:close/>
                </a:path>
              </a:pathLst>
            </a:custGeom>
            <a:solidFill>
              <a:srgbClr val="6CFFAA"/>
            </a:solidFill>
            <a:ln w="0">
              <a:solidFill>
                <a:srgbClr val="6CFFAA"/>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48" name="Freeform 10"/>
            <p:cNvSpPr>
              <a:spLocks/>
            </p:cNvSpPr>
            <p:nvPr/>
          </p:nvSpPr>
          <p:spPr bwMode="auto">
            <a:xfrm>
              <a:off x="2232" y="2053"/>
              <a:ext cx="597" cy="1061"/>
            </a:xfrm>
            <a:custGeom>
              <a:avLst/>
              <a:gdLst>
                <a:gd name="T0" fmla="*/ 709 w 1194"/>
                <a:gd name="T1" fmla="*/ 18 h 2121"/>
                <a:gd name="T2" fmla="*/ 712 w 1194"/>
                <a:gd name="T3" fmla="*/ 97 h 2121"/>
                <a:gd name="T4" fmla="*/ 719 w 1194"/>
                <a:gd name="T5" fmla="*/ 219 h 2121"/>
                <a:gd name="T6" fmla="*/ 733 w 1194"/>
                <a:gd name="T7" fmla="*/ 358 h 2121"/>
                <a:gd name="T8" fmla="*/ 757 w 1194"/>
                <a:gd name="T9" fmla="*/ 489 h 2121"/>
                <a:gd name="T10" fmla="*/ 793 w 1194"/>
                <a:gd name="T11" fmla="*/ 586 h 2121"/>
                <a:gd name="T12" fmla="*/ 818 w 1194"/>
                <a:gd name="T13" fmla="*/ 615 h 2121"/>
                <a:gd name="T14" fmla="*/ 860 w 1194"/>
                <a:gd name="T15" fmla="*/ 659 h 2121"/>
                <a:gd name="T16" fmla="*/ 922 w 1194"/>
                <a:gd name="T17" fmla="*/ 731 h 2121"/>
                <a:gd name="T18" fmla="*/ 989 w 1194"/>
                <a:gd name="T19" fmla="*/ 824 h 2121"/>
                <a:gd name="T20" fmla="*/ 1045 w 1194"/>
                <a:gd name="T21" fmla="*/ 930 h 2121"/>
                <a:gd name="T22" fmla="*/ 1073 w 1194"/>
                <a:gd name="T23" fmla="*/ 1043 h 2121"/>
                <a:gd name="T24" fmla="*/ 1078 w 1194"/>
                <a:gd name="T25" fmla="*/ 1184 h 2121"/>
                <a:gd name="T26" fmla="*/ 1108 w 1194"/>
                <a:gd name="T27" fmla="*/ 1299 h 2121"/>
                <a:gd name="T28" fmla="*/ 1148 w 1194"/>
                <a:gd name="T29" fmla="*/ 1371 h 2121"/>
                <a:gd name="T30" fmla="*/ 1174 w 1194"/>
                <a:gd name="T31" fmla="*/ 1403 h 2121"/>
                <a:gd name="T32" fmla="*/ 1192 w 1194"/>
                <a:gd name="T33" fmla="*/ 1448 h 2121"/>
                <a:gd name="T34" fmla="*/ 1182 w 1194"/>
                <a:gd name="T35" fmla="*/ 1504 h 2121"/>
                <a:gd name="T36" fmla="*/ 1138 w 1194"/>
                <a:gd name="T37" fmla="*/ 1549 h 2121"/>
                <a:gd name="T38" fmla="*/ 1081 w 1194"/>
                <a:gd name="T39" fmla="*/ 1549 h 2121"/>
                <a:gd name="T40" fmla="*/ 981 w 1194"/>
                <a:gd name="T41" fmla="*/ 1467 h 2121"/>
                <a:gd name="T42" fmla="*/ 899 w 1194"/>
                <a:gd name="T43" fmla="*/ 1349 h 2121"/>
                <a:gd name="T44" fmla="*/ 882 w 1194"/>
                <a:gd name="T45" fmla="*/ 1978 h 2121"/>
                <a:gd name="T46" fmla="*/ 838 w 1194"/>
                <a:gd name="T47" fmla="*/ 2040 h 2121"/>
                <a:gd name="T48" fmla="*/ 757 w 1194"/>
                <a:gd name="T49" fmla="*/ 2054 h 2121"/>
                <a:gd name="T50" fmla="*/ 691 w 1194"/>
                <a:gd name="T51" fmla="*/ 2008 h 2121"/>
                <a:gd name="T52" fmla="*/ 658 w 1194"/>
                <a:gd name="T53" fmla="*/ 1384 h 2121"/>
                <a:gd name="T54" fmla="*/ 652 w 1194"/>
                <a:gd name="T55" fmla="*/ 1375 h 2121"/>
                <a:gd name="T56" fmla="*/ 639 w 1194"/>
                <a:gd name="T57" fmla="*/ 1377 h 2121"/>
                <a:gd name="T58" fmla="*/ 654 w 1194"/>
                <a:gd name="T59" fmla="*/ 2012 h 2121"/>
                <a:gd name="T60" fmla="*/ 631 w 1194"/>
                <a:gd name="T61" fmla="*/ 2083 h 2121"/>
                <a:gd name="T62" fmla="*/ 570 w 1194"/>
                <a:gd name="T63" fmla="*/ 2121 h 2121"/>
                <a:gd name="T64" fmla="*/ 505 w 1194"/>
                <a:gd name="T65" fmla="*/ 2108 h 2121"/>
                <a:gd name="T66" fmla="*/ 457 w 1194"/>
                <a:gd name="T67" fmla="*/ 2047 h 2121"/>
                <a:gd name="T68" fmla="*/ 438 w 1194"/>
                <a:gd name="T69" fmla="*/ 1417 h 2121"/>
                <a:gd name="T70" fmla="*/ 429 w 1194"/>
                <a:gd name="T71" fmla="*/ 1412 h 2121"/>
                <a:gd name="T72" fmla="*/ 420 w 1194"/>
                <a:gd name="T73" fmla="*/ 1417 h 2121"/>
                <a:gd name="T74" fmla="*/ 428 w 1194"/>
                <a:gd name="T75" fmla="*/ 1904 h 2121"/>
                <a:gd name="T76" fmla="*/ 387 w 1194"/>
                <a:gd name="T77" fmla="*/ 1963 h 2121"/>
                <a:gd name="T78" fmla="*/ 316 w 1194"/>
                <a:gd name="T79" fmla="*/ 1982 h 2121"/>
                <a:gd name="T80" fmla="*/ 256 w 1194"/>
                <a:gd name="T81" fmla="*/ 1948 h 2121"/>
                <a:gd name="T82" fmla="*/ 231 w 1194"/>
                <a:gd name="T83" fmla="*/ 1879 h 2121"/>
                <a:gd name="T84" fmla="*/ 215 w 1194"/>
                <a:gd name="T85" fmla="*/ 1370 h 2121"/>
                <a:gd name="T86" fmla="*/ 203 w 1194"/>
                <a:gd name="T87" fmla="*/ 1369 h 2121"/>
                <a:gd name="T88" fmla="*/ 197 w 1194"/>
                <a:gd name="T89" fmla="*/ 1378 h 2121"/>
                <a:gd name="T90" fmla="*/ 191 w 1194"/>
                <a:gd name="T91" fmla="*/ 1739 h 2121"/>
                <a:gd name="T92" fmla="*/ 136 w 1194"/>
                <a:gd name="T93" fmla="*/ 1786 h 2121"/>
                <a:gd name="T94" fmla="*/ 60 w 1194"/>
                <a:gd name="T95" fmla="*/ 1780 h 2121"/>
                <a:gd name="T96" fmla="*/ 9 w 1194"/>
                <a:gd name="T97" fmla="*/ 1723 h 2121"/>
                <a:gd name="T98" fmla="*/ 2 w 1194"/>
                <a:gd name="T99" fmla="*/ 1155 h 2121"/>
                <a:gd name="T100" fmla="*/ 57 w 1194"/>
                <a:gd name="T101" fmla="*/ 764 h 2121"/>
                <a:gd name="T102" fmla="*/ 94 w 1194"/>
                <a:gd name="T103" fmla="*/ 598 h 2121"/>
                <a:gd name="T104" fmla="*/ 110 w 1194"/>
                <a:gd name="T105" fmla="*/ 527 h 2121"/>
                <a:gd name="T106" fmla="*/ 132 w 1194"/>
                <a:gd name="T107" fmla="*/ 412 h 2121"/>
                <a:gd name="T108" fmla="*/ 155 w 1194"/>
                <a:gd name="T109" fmla="*/ 273 h 2121"/>
                <a:gd name="T110" fmla="*/ 169 w 1194"/>
                <a:gd name="T111" fmla="*/ 127 h 2121"/>
                <a:gd name="T112" fmla="*/ 709 w 1194"/>
                <a:gd name="T113" fmla="*/ 0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4" h="2121">
                  <a:moveTo>
                    <a:pt x="709" y="0"/>
                  </a:moveTo>
                  <a:lnTo>
                    <a:pt x="709" y="5"/>
                  </a:lnTo>
                  <a:lnTo>
                    <a:pt x="709" y="18"/>
                  </a:lnTo>
                  <a:lnTo>
                    <a:pt x="710" y="38"/>
                  </a:lnTo>
                  <a:lnTo>
                    <a:pt x="710" y="65"/>
                  </a:lnTo>
                  <a:lnTo>
                    <a:pt x="712" y="97"/>
                  </a:lnTo>
                  <a:lnTo>
                    <a:pt x="713" y="135"/>
                  </a:lnTo>
                  <a:lnTo>
                    <a:pt x="715" y="175"/>
                  </a:lnTo>
                  <a:lnTo>
                    <a:pt x="719" y="219"/>
                  </a:lnTo>
                  <a:lnTo>
                    <a:pt x="722" y="265"/>
                  </a:lnTo>
                  <a:lnTo>
                    <a:pt x="727" y="312"/>
                  </a:lnTo>
                  <a:lnTo>
                    <a:pt x="733" y="358"/>
                  </a:lnTo>
                  <a:lnTo>
                    <a:pt x="740" y="404"/>
                  </a:lnTo>
                  <a:lnTo>
                    <a:pt x="748" y="449"/>
                  </a:lnTo>
                  <a:lnTo>
                    <a:pt x="757" y="489"/>
                  </a:lnTo>
                  <a:lnTo>
                    <a:pt x="768" y="526"/>
                  </a:lnTo>
                  <a:lnTo>
                    <a:pt x="780" y="559"/>
                  </a:lnTo>
                  <a:lnTo>
                    <a:pt x="793" y="586"/>
                  </a:lnTo>
                  <a:lnTo>
                    <a:pt x="807" y="607"/>
                  </a:lnTo>
                  <a:lnTo>
                    <a:pt x="810" y="609"/>
                  </a:lnTo>
                  <a:lnTo>
                    <a:pt x="818" y="615"/>
                  </a:lnTo>
                  <a:lnTo>
                    <a:pt x="828" y="627"/>
                  </a:lnTo>
                  <a:lnTo>
                    <a:pt x="843" y="641"/>
                  </a:lnTo>
                  <a:lnTo>
                    <a:pt x="860" y="659"/>
                  </a:lnTo>
                  <a:lnTo>
                    <a:pt x="880" y="680"/>
                  </a:lnTo>
                  <a:lnTo>
                    <a:pt x="901" y="705"/>
                  </a:lnTo>
                  <a:lnTo>
                    <a:pt x="922" y="731"/>
                  </a:lnTo>
                  <a:lnTo>
                    <a:pt x="945" y="760"/>
                  </a:lnTo>
                  <a:lnTo>
                    <a:pt x="968" y="791"/>
                  </a:lnTo>
                  <a:lnTo>
                    <a:pt x="989" y="824"/>
                  </a:lnTo>
                  <a:lnTo>
                    <a:pt x="1010" y="858"/>
                  </a:lnTo>
                  <a:lnTo>
                    <a:pt x="1028" y="894"/>
                  </a:lnTo>
                  <a:lnTo>
                    <a:pt x="1045" y="930"/>
                  </a:lnTo>
                  <a:lnTo>
                    <a:pt x="1058" y="968"/>
                  </a:lnTo>
                  <a:lnTo>
                    <a:pt x="1067" y="1005"/>
                  </a:lnTo>
                  <a:lnTo>
                    <a:pt x="1073" y="1043"/>
                  </a:lnTo>
                  <a:lnTo>
                    <a:pt x="1074" y="1081"/>
                  </a:lnTo>
                  <a:lnTo>
                    <a:pt x="1074" y="1135"/>
                  </a:lnTo>
                  <a:lnTo>
                    <a:pt x="1078" y="1184"/>
                  </a:lnTo>
                  <a:lnTo>
                    <a:pt x="1086" y="1227"/>
                  </a:lnTo>
                  <a:lnTo>
                    <a:pt x="1096" y="1265"/>
                  </a:lnTo>
                  <a:lnTo>
                    <a:pt x="1108" y="1299"/>
                  </a:lnTo>
                  <a:lnTo>
                    <a:pt x="1121" y="1328"/>
                  </a:lnTo>
                  <a:lnTo>
                    <a:pt x="1134" y="1352"/>
                  </a:lnTo>
                  <a:lnTo>
                    <a:pt x="1148" y="1371"/>
                  </a:lnTo>
                  <a:lnTo>
                    <a:pt x="1159" y="1386"/>
                  </a:lnTo>
                  <a:lnTo>
                    <a:pt x="1169" y="1396"/>
                  </a:lnTo>
                  <a:lnTo>
                    <a:pt x="1174" y="1403"/>
                  </a:lnTo>
                  <a:lnTo>
                    <a:pt x="1176" y="1405"/>
                  </a:lnTo>
                  <a:lnTo>
                    <a:pt x="1187" y="1427"/>
                  </a:lnTo>
                  <a:lnTo>
                    <a:pt x="1192" y="1448"/>
                  </a:lnTo>
                  <a:lnTo>
                    <a:pt x="1194" y="1467"/>
                  </a:lnTo>
                  <a:lnTo>
                    <a:pt x="1190" y="1484"/>
                  </a:lnTo>
                  <a:lnTo>
                    <a:pt x="1182" y="1504"/>
                  </a:lnTo>
                  <a:lnTo>
                    <a:pt x="1170" y="1521"/>
                  </a:lnTo>
                  <a:lnTo>
                    <a:pt x="1155" y="1537"/>
                  </a:lnTo>
                  <a:lnTo>
                    <a:pt x="1138" y="1549"/>
                  </a:lnTo>
                  <a:lnTo>
                    <a:pt x="1120" y="1554"/>
                  </a:lnTo>
                  <a:lnTo>
                    <a:pt x="1100" y="1555"/>
                  </a:lnTo>
                  <a:lnTo>
                    <a:pt x="1081" y="1549"/>
                  </a:lnTo>
                  <a:lnTo>
                    <a:pt x="1045" y="1526"/>
                  </a:lnTo>
                  <a:lnTo>
                    <a:pt x="1012" y="1500"/>
                  </a:lnTo>
                  <a:lnTo>
                    <a:pt x="981" y="1467"/>
                  </a:lnTo>
                  <a:lnTo>
                    <a:pt x="952" y="1432"/>
                  </a:lnTo>
                  <a:lnTo>
                    <a:pt x="924" y="1391"/>
                  </a:lnTo>
                  <a:lnTo>
                    <a:pt x="899" y="1349"/>
                  </a:lnTo>
                  <a:lnTo>
                    <a:pt x="876" y="1303"/>
                  </a:lnTo>
                  <a:lnTo>
                    <a:pt x="886" y="1952"/>
                  </a:lnTo>
                  <a:lnTo>
                    <a:pt x="882" y="1978"/>
                  </a:lnTo>
                  <a:lnTo>
                    <a:pt x="873" y="2001"/>
                  </a:lnTo>
                  <a:lnTo>
                    <a:pt x="857" y="2022"/>
                  </a:lnTo>
                  <a:lnTo>
                    <a:pt x="838" y="2040"/>
                  </a:lnTo>
                  <a:lnTo>
                    <a:pt x="814" y="2051"/>
                  </a:lnTo>
                  <a:lnTo>
                    <a:pt x="788" y="2057"/>
                  </a:lnTo>
                  <a:lnTo>
                    <a:pt x="757" y="2054"/>
                  </a:lnTo>
                  <a:lnTo>
                    <a:pt x="731" y="2045"/>
                  </a:lnTo>
                  <a:lnTo>
                    <a:pt x="708" y="2029"/>
                  </a:lnTo>
                  <a:lnTo>
                    <a:pt x="691" y="2008"/>
                  </a:lnTo>
                  <a:lnTo>
                    <a:pt x="679" y="1982"/>
                  </a:lnTo>
                  <a:lnTo>
                    <a:pt x="675" y="1954"/>
                  </a:lnTo>
                  <a:lnTo>
                    <a:pt x="658" y="1384"/>
                  </a:lnTo>
                  <a:lnTo>
                    <a:pt x="658" y="1381"/>
                  </a:lnTo>
                  <a:lnTo>
                    <a:pt x="655" y="1377"/>
                  </a:lnTo>
                  <a:lnTo>
                    <a:pt x="652" y="1375"/>
                  </a:lnTo>
                  <a:lnTo>
                    <a:pt x="647" y="1374"/>
                  </a:lnTo>
                  <a:lnTo>
                    <a:pt x="643" y="1375"/>
                  </a:lnTo>
                  <a:lnTo>
                    <a:pt x="639" y="1377"/>
                  </a:lnTo>
                  <a:lnTo>
                    <a:pt x="638" y="1381"/>
                  </a:lnTo>
                  <a:lnTo>
                    <a:pt x="637" y="1384"/>
                  </a:lnTo>
                  <a:lnTo>
                    <a:pt x="654" y="2012"/>
                  </a:lnTo>
                  <a:lnTo>
                    <a:pt x="651" y="2037"/>
                  </a:lnTo>
                  <a:lnTo>
                    <a:pt x="643" y="2061"/>
                  </a:lnTo>
                  <a:lnTo>
                    <a:pt x="631" y="2083"/>
                  </a:lnTo>
                  <a:lnTo>
                    <a:pt x="614" y="2100"/>
                  </a:lnTo>
                  <a:lnTo>
                    <a:pt x="593" y="2113"/>
                  </a:lnTo>
                  <a:lnTo>
                    <a:pt x="570" y="2121"/>
                  </a:lnTo>
                  <a:lnTo>
                    <a:pt x="559" y="2121"/>
                  </a:lnTo>
                  <a:lnTo>
                    <a:pt x="530" y="2118"/>
                  </a:lnTo>
                  <a:lnTo>
                    <a:pt x="505" y="2108"/>
                  </a:lnTo>
                  <a:lnTo>
                    <a:pt x="484" y="2092"/>
                  </a:lnTo>
                  <a:lnTo>
                    <a:pt x="467" y="2071"/>
                  </a:lnTo>
                  <a:lnTo>
                    <a:pt x="457" y="2047"/>
                  </a:lnTo>
                  <a:lnTo>
                    <a:pt x="453" y="2019"/>
                  </a:lnTo>
                  <a:lnTo>
                    <a:pt x="440" y="1423"/>
                  </a:lnTo>
                  <a:lnTo>
                    <a:pt x="438" y="1417"/>
                  </a:lnTo>
                  <a:lnTo>
                    <a:pt x="437" y="1415"/>
                  </a:lnTo>
                  <a:lnTo>
                    <a:pt x="433" y="1412"/>
                  </a:lnTo>
                  <a:lnTo>
                    <a:pt x="429" y="1412"/>
                  </a:lnTo>
                  <a:lnTo>
                    <a:pt x="425" y="1412"/>
                  </a:lnTo>
                  <a:lnTo>
                    <a:pt x="421" y="1415"/>
                  </a:lnTo>
                  <a:lnTo>
                    <a:pt x="420" y="1417"/>
                  </a:lnTo>
                  <a:lnTo>
                    <a:pt x="419" y="1423"/>
                  </a:lnTo>
                  <a:lnTo>
                    <a:pt x="429" y="1879"/>
                  </a:lnTo>
                  <a:lnTo>
                    <a:pt x="428" y="1904"/>
                  </a:lnTo>
                  <a:lnTo>
                    <a:pt x="419" y="1928"/>
                  </a:lnTo>
                  <a:lnTo>
                    <a:pt x="406" y="1948"/>
                  </a:lnTo>
                  <a:lnTo>
                    <a:pt x="387" y="1963"/>
                  </a:lnTo>
                  <a:lnTo>
                    <a:pt x="366" y="1975"/>
                  </a:lnTo>
                  <a:lnTo>
                    <a:pt x="342" y="1982"/>
                  </a:lnTo>
                  <a:lnTo>
                    <a:pt x="316" y="1982"/>
                  </a:lnTo>
                  <a:lnTo>
                    <a:pt x="294" y="1975"/>
                  </a:lnTo>
                  <a:lnTo>
                    <a:pt x="273" y="1963"/>
                  </a:lnTo>
                  <a:lnTo>
                    <a:pt x="256" y="1948"/>
                  </a:lnTo>
                  <a:lnTo>
                    <a:pt x="243" y="1927"/>
                  </a:lnTo>
                  <a:lnTo>
                    <a:pt x="235" y="1904"/>
                  </a:lnTo>
                  <a:lnTo>
                    <a:pt x="231" y="1879"/>
                  </a:lnTo>
                  <a:lnTo>
                    <a:pt x="218" y="1378"/>
                  </a:lnTo>
                  <a:lnTo>
                    <a:pt x="216" y="1374"/>
                  </a:lnTo>
                  <a:lnTo>
                    <a:pt x="215" y="1370"/>
                  </a:lnTo>
                  <a:lnTo>
                    <a:pt x="211" y="1369"/>
                  </a:lnTo>
                  <a:lnTo>
                    <a:pt x="207" y="1367"/>
                  </a:lnTo>
                  <a:lnTo>
                    <a:pt x="203" y="1369"/>
                  </a:lnTo>
                  <a:lnTo>
                    <a:pt x="199" y="1370"/>
                  </a:lnTo>
                  <a:lnTo>
                    <a:pt x="198" y="1374"/>
                  </a:lnTo>
                  <a:lnTo>
                    <a:pt x="197" y="1378"/>
                  </a:lnTo>
                  <a:lnTo>
                    <a:pt x="203" y="1692"/>
                  </a:lnTo>
                  <a:lnTo>
                    <a:pt x="201" y="1717"/>
                  </a:lnTo>
                  <a:lnTo>
                    <a:pt x="191" y="1739"/>
                  </a:lnTo>
                  <a:lnTo>
                    <a:pt x="177" y="1759"/>
                  </a:lnTo>
                  <a:lnTo>
                    <a:pt x="159" y="1774"/>
                  </a:lnTo>
                  <a:lnTo>
                    <a:pt x="136" y="1786"/>
                  </a:lnTo>
                  <a:lnTo>
                    <a:pt x="111" y="1790"/>
                  </a:lnTo>
                  <a:lnTo>
                    <a:pt x="85" y="1789"/>
                  </a:lnTo>
                  <a:lnTo>
                    <a:pt x="60" y="1780"/>
                  </a:lnTo>
                  <a:lnTo>
                    <a:pt x="39" y="1765"/>
                  </a:lnTo>
                  <a:lnTo>
                    <a:pt x="22" y="1745"/>
                  </a:lnTo>
                  <a:lnTo>
                    <a:pt x="9" y="1723"/>
                  </a:lnTo>
                  <a:lnTo>
                    <a:pt x="2" y="1698"/>
                  </a:lnTo>
                  <a:lnTo>
                    <a:pt x="0" y="1286"/>
                  </a:lnTo>
                  <a:lnTo>
                    <a:pt x="2" y="1155"/>
                  </a:lnTo>
                  <a:lnTo>
                    <a:pt x="14" y="1023"/>
                  </a:lnTo>
                  <a:lnTo>
                    <a:pt x="33" y="894"/>
                  </a:lnTo>
                  <a:lnTo>
                    <a:pt x="57" y="764"/>
                  </a:lnTo>
                  <a:lnTo>
                    <a:pt x="92" y="614"/>
                  </a:lnTo>
                  <a:lnTo>
                    <a:pt x="92" y="610"/>
                  </a:lnTo>
                  <a:lnTo>
                    <a:pt x="94" y="598"/>
                  </a:lnTo>
                  <a:lnTo>
                    <a:pt x="98" y="581"/>
                  </a:lnTo>
                  <a:lnTo>
                    <a:pt x="103" y="556"/>
                  </a:lnTo>
                  <a:lnTo>
                    <a:pt x="110" y="527"/>
                  </a:lnTo>
                  <a:lnTo>
                    <a:pt x="117" y="492"/>
                  </a:lnTo>
                  <a:lnTo>
                    <a:pt x="124" y="454"/>
                  </a:lnTo>
                  <a:lnTo>
                    <a:pt x="132" y="412"/>
                  </a:lnTo>
                  <a:lnTo>
                    <a:pt x="140" y="367"/>
                  </a:lnTo>
                  <a:lnTo>
                    <a:pt x="147" y="321"/>
                  </a:lnTo>
                  <a:lnTo>
                    <a:pt x="155" y="273"/>
                  </a:lnTo>
                  <a:lnTo>
                    <a:pt x="160" y="224"/>
                  </a:lnTo>
                  <a:lnTo>
                    <a:pt x="165" y="175"/>
                  </a:lnTo>
                  <a:lnTo>
                    <a:pt x="169" y="127"/>
                  </a:lnTo>
                  <a:lnTo>
                    <a:pt x="172" y="80"/>
                  </a:lnTo>
                  <a:lnTo>
                    <a:pt x="173" y="34"/>
                  </a:lnTo>
                  <a:lnTo>
                    <a:pt x="709" y="0"/>
                  </a:lnTo>
                  <a:close/>
                </a:path>
              </a:pathLst>
            </a:custGeom>
            <a:solidFill>
              <a:srgbClr val="FFD140"/>
            </a:solidFill>
            <a:ln w="0">
              <a:solidFill>
                <a:srgbClr val="FFD14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68" name="Freeform 11"/>
            <p:cNvSpPr>
              <a:spLocks/>
            </p:cNvSpPr>
            <p:nvPr/>
          </p:nvSpPr>
          <p:spPr bwMode="auto">
            <a:xfrm>
              <a:off x="2230" y="1859"/>
              <a:ext cx="444" cy="406"/>
            </a:xfrm>
            <a:custGeom>
              <a:avLst/>
              <a:gdLst>
                <a:gd name="T0" fmla="*/ 399 w 888"/>
                <a:gd name="T1" fmla="*/ 0 h 811"/>
                <a:gd name="T2" fmla="*/ 524 w 888"/>
                <a:gd name="T3" fmla="*/ 4 h 811"/>
                <a:gd name="T4" fmla="*/ 647 w 888"/>
                <a:gd name="T5" fmla="*/ 14 h 811"/>
                <a:gd name="T6" fmla="*/ 768 w 888"/>
                <a:gd name="T7" fmla="*/ 32 h 811"/>
                <a:gd name="T8" fmla="*/ 888 w 888"/>
                <a:gd name="T9" fmla="*/ 55 h 811"/>
                <a:gd name="T10" fmla="*/ 873 w 888"/>
                <a:gd name="T11" fmla="*/ 811 h 811"/>
                <a:gd name="T12" fmla="*/ 0 w 888"/>
                <a:gd name="T13" fmla="*/ 764 h 811"/>
                <a:gd name="T14" fmla="*/ 13 w 888"/>
                <a:gd name="T15" fmla="*/ 34 h 811"/>
                <a:gd name="T16" fmla="*/ 106 w 888"/>
                <a:gd name="T17" fmla="*/ 20 h 811"/>
                <a:gd name="T18" fmla="*/ 202 w 888"/>
                <a:gd name="T19" fmla="*/ 9 h 811"/>
                <a:gd name="T20" fmla="*/ 301 w 888"/>
                <a:gd name="T21" fmla="*/ 3 h 811"/>
                <a:gd name="T22" fmla="*/ 399 w 888"/>
                <a:gd name="T23"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8" h="811">
                  <a:moveTo>
                    <a:pt x="399" y="0"/>
                  </a:moveTo>
                  <a:lnTo>
                    <a:pt x="524" y="4"/>
                  </a:lnTo>
                  <a:lnTo>
                    <a:pt x="647" y="14"/>
                  </a:lnTo>
                  <a:lnTo>
                    <a:pt x="768" y="32"/>
                  </a:lnTo>
                  <a:lnTo>
                    <a:pt x="888" y="55"/>
                  </a:lnTo>
                  <a:lnTo>
                    <a:pt x="873" y="811"/>
                  </a:lnTo>
                  <a:lnTo>
                    <a:pt x="0" y="764"/>
                  </a:lnTo>
                  <a:lnTo>
                    <a:pt x="13" y="34"/>
                  </a:lnTo>
                  <a:lnTo>
                    <a:pt x="106" y="20"/>
                  </a:lnTo>
                  <a:lnTo>
                    <a:pt x="202" y="9"/>
                  </a:lnTo>
                  <a:lnTo>
                    <a:pt x="301" y="3"/>
                  </a:lnTo>
                  <a:lnTo>
                    <a:pt x="399" y="0"/>
                  </a:lnTo>
                  <a:close/>
                </a:path>
              </a:pathLst>
            </a:custGeom>
            <a:solidFill>
              <a:srgbClr val="EAF2F7"/>
            </a:solidFill>
            <a:ln w="0">
              <a:solidFill>
                <a:srgbClr val="EAF2F7"/>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70" name="文字方塊 69"/>
          <p:cNvSpPr txBox="1"/>
          <p:nvPr/>
        </p:nvSpPr>
        <p:spPr>
          <a:xfrm>
            <a:off x="5555783" y="3306325"/>
            <a:ext cx="5860473" cy="2308324"/>
          </a:xfrm>
          <a:prstGeom prst="rect">
            <a:avLst/>
          </a:prstGeom>
          <a:noFill/>
        </p:spPr>
        <p:txBody>
          <a:bodyPr wrap="square" rtlCol="0">
            <a:spAutoFit/>
          </a:bodyPr>
          <a:lstStyle/>
          <a:p>
            <a:r>
              <a:rPr lang="zh-TW" altLang="en-US" sz="3600" dirty="0" smtClean="0">
                <a:latin typeface="微軟正黑體" panose="020B0604030504040204" pitchFamily="34" charset="-120"/>
                <a:ea typeface="微軟正黑體" panose="020B0604030504040204" pitchFamily="34" charset="-120"/>
              </a:rPr>
              <a:t>在同一片土地上生活</a:t>
            </a:r>
            <a:r>
              <a:rPr lang="en-US" altLang="zh-TW" sz="3600" dirty="0" smtClean="0">
                <a:latin typeface="微軟正黑體" panose="020B0604030504040204" pitchFamily="34" charset="-120"/>
                <a:ea typeface="微軟正黑體" panose="020B0604030504040204" pitchFamily="34" charset="-120"/>
              </a:rPr>
              <a:t>…</a:t>
            </a:r>
          </a:p>
          <a:p>
            <a:r>
              <a:rPr lang="zh-TW" altLang="en-US" sz="3600" dirty="0" smtClean="0">
                <a:solidFill>
                  <a:srgbClr val="FF0000"/>
                </a:solidFill>
                <a:latin typeface="微軟正黑體" panose="020B0604030504040204" pitchFamily="34" charset="-120"/>
                <a:ea typeface="微軟正黑體" panose="020B0604030504040204" pitchFamily="34" charset="-120"/>
              </a:rPr>
              <a:t>一起</a:t>
            </a:r>
            <a:r>
              <a:rPr lang="zh-TW" altLang="en-US" sz="3600" dirty="0" smtClean="0">
                <a:latin typeface="微軟正黑體" panose="020B0604030504040204" pitchFamily="34" charset="-120"/>
                <a:ea typeface="微軟正黑體" panose="020B0604030504040204" pitchFamily="34" charset="-120"/>
              </a:rPr>
              <a:t>面對問題</a:t>
            </a:r>
            <a:endParaRPr lang="en-US" altLang="zh-TW" sz="3600" dirty="0" smtClean="0">
              <a:latin typeface="微軟正黑體" panose="020B0604030504040204" pitchFamily="34" charset="-120"/>
              <a:ea typeface="微軟正黑體" panose="020B0604030504040204" pitchFamily="34" charset="-120"/>
            </a:endParaRPr>
          </a:p>
          <a:p>
            <a:r>
              <a:rPr lang="zh-TW" altLang="en-US" sz="3600" dirty="0" smtClean="0">
                <a:solidFill>
                  <a:srgbClr val="FF0000"/>
                </a:solidFill>
                <a:latin typeface="微軟正黑體" panose="020B0604030504040204" pitchFamily="34" charset="-120"/>
                <a:ea typeface="微軟正黑體" panose="020B0604030504040204" pitchFamily="34" charset="-120"/>
              </a:rPr>
              <a:t>一起</a:t>
            </a:r>
            <a:r>
              <a:rPr lang="zh-TW" altLang="en-US" sz="3600" dirty="0" smtClean="0">
                <a:latin typeface="微軟正黑體" panose="020B0604030504040204" pitchFamily="34" charset="-120"/>
                <a:ea typeface="微軟正黑體" panose="020B0604030504040204" pitchFamily="34" charset="-120"/>
              </a:rPr>
              <a:t>清楚議題脈絡</a:t>
            </a:r>
            <a:endParaRPr lang="en-US" altLang="zh-TW" sz="3600" dirty="0" smtClean="0">
              <a:latin typeface="微軟正黑體" panose="020B0604030504040204" pitchFamily="34" charset="-120"/>
              <a:ea typeface="微軟正黑體" panose="020B0604030504040204" pitchFamily="34" charset="-120"/>
            </a:endParaRPr>
          </a:p>
          <a:p>
            <a:r>
              <a:rPr lang="zh-TW" altLang="en-US" sz="3600" dirty="0">
                <a:solidFill>
                  <a:srgbClr val="FF0000"/>
                </a:solidFill>
                <a:latin typeface="微軟正黑體" panose="020B0604030504040204" pitchFamily="34" charset="-120"/>
                <a:ea typeface="微軟正黑體" panose="020B0604030504040204" pitchFamily="34" charset="-120"/>
              </a:rPr>
              <a:t>一起</a:t>
            </a:r>
            <a:r>
              <a:rPr lang="zh-TW" altLang="en-US" sz="3600" dirty="0" smtClean="0">
                <a:latin typeface="微軟正黑體" panose="020B0604030504040204" pitchFamily="34" charset="-120"/>
                <a:ea typeface="微軟正黑體" panose="020B0604030504040204" pitchFamily="34" charset="-120"/>
              </a:rPr>
              <a:t>做出更有建設性的判斷</a:t>
            </a:r>
            <a:endParaRPr lang="zh-TW" altLang="en-US" sz="3600" dirty="0">
              <a:latin typeface="微軟正黑體" panose="020B0604030504040204" pitchFamily="34" charset="-120"/>
              <a:ea typeface="微軟正黑體" panose="020B0604030504040204" pitchFamily="34" charset="-120"/>
            </a:endParaRPr>
          </a:p>
        </p:txBody>
      </p:sp>
      <p:grpSp>
        <p:nvGrpSpPr>
          <p:cNvPr id="108" name="群組 107"/>
          <p:cNvGrpSpPr/>
          <p:nvPr/>
        </p:nvGrpSpPr>
        <p:grpSpPr>
          <a:xfrm>
            <a:off x="11639006" y="6289522"/>
            <a:ext cx="442158" cy="442158"/>
            <a:chOff x="11639006" y="6289522"/>
            <a:chExt cx="442158" cy="442158"/>
          </a:xfrm>
        </p:grpSpPr>
        <p:sp>
          <p:nvSpPr>
            <p:cNvPr id="109" name="橢圓 108"/>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10" name="文字方塊 109"/>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36</a:t>
              </a:r>
              <a:endParaRPr lang="zh-TW" altLang="en-US" dirty="0">
                <a:solidFill>
                  <a:schemeClr val="bg1"/>
                </a:solidFill>
              </a:endParaRPr>
            </a:p>
          </p:txBody>
        </p:sp>
      </p:grpSp>
      <p:sp>
        <p:nvSpPr>
          <p:cNvPr id="114" name="文字方塊 113"/>
          <p:cNvSpPr txBox="1"/>
          <p:nvPr/>
        </p:nvSpPr>
        <p:spPr>
          <a:xfrm>
            <a:off x="-1" y="0"/>
            <a:ext cx="1607127" cy="1200329"/>
          </a:xfrm>
          <a:prstGeom prst="rect">
            <a:avLst/>
          </a:prstGeom>
          <a:solidFill>
            <a:schemeClr val="accent6"/>
          </a:solidFill>
        </p:spPr>
        <p:txBody>
          <a:bodyPr wrap="square" rtlCol="0">
            <a:spAutoFit/>
          </a:bodyPr>
          <a:lstStyle/>
          <a:p>
            <a:r>
              <a:rPr lang="zh-TW" altLang="en-US" sz="3600" dirty="0" smtClean="0">
                <a:solidFill>
                  <a:schemeClr val="bg1"/>
                </a:solidFill>
                <a:latin typeface="微軟正黑體" panose="020B0604030504040204" pitchFamily="34" charset="-120"/>
                <a:ea typeface="微軟正黑體" panose="020B0604030504040204" pitchFamily="34" charset="-120"/>
              </a:rPr>
              <a:t>提出行動方案</a:t>
            </a:r>
            <a:endParaRPr lang="zh-TW" altLang="en-US" sz="3600" dirty="0">
              <a:solidFill>
                <a:schemeClr val="bg1"/>
              </a:solidFill>
              <a:latin typeface="微軟正黑體" panose="020B0604030504040204" pitchFamily="34" charset="-120"/>
              <a:ea typeface="微軟正黑體" panose="020B0604030504040204" pitchFamily="34" charset="-120"/>
            </a:endParaRPr>
          </a:p>
        </p:txBody>
      </p:sp>
      <p:pic>
        <p:nvPicPr>
          <p:cNvPr id="23" name="圖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2877705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9710" y="3022091"/>
            <a:ext cx="3645017" cy="3558817"/>
          </a:xfrm>
          <a:prstGeom prst="rect">
            <a:avLst/>
          </a:prstGeom>
        </p:spPr>
      </p:pic>
      <p:sp>
        <p:nvSpPr>
          <p:cNvPr id="4" name="矩形 3"/>
          <p:cNvSpPr/>
          <p:nvPr/>
        </p:nvSpPr>
        <p:spPr>
          <a:xfrm>
            <a:off x="0" y="0"/>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0"/>
            <a:ext cx="10515600" cy="1325563"/>
          </a:xfrm>
        </p:spPr>
        <p:txBody>
          <a:bodyPr>
            <a:normAutofit/>
          </a:bodyPr>
          <a:lstStyle/>
          <a:p>
            <a:pPr algn="ctr"/>
            <a:r>
              <a:rPr lang="zh-TW" altLang="en-US" sz="5400" dirty="0" smtClean="0">
                <a:solidFill>
                  <a:schemeClr val="accent3">
                    <a:lumMod val="50000"/>
                  </a:schemeClr>
                </a:solidFill>
                <a:latin typeface="微軟正黑體" panose="020B0604030504040204" pitchFamily="34" charset="-120"/>
                <a:ea typeface="微軟正黑體" panose="020B0604030504040204" pitchFamily="34" charset="-120"/>
              </a:rPr>
              <a:t>參考文獻</a:t>
            </a:r>
            <a:endParaRPr lang="zh-TW" altLang="en-US" sz="5400" dirty="0">
              <a:solidFill>
                <a:schemeClr val="accent3">
                  <a:lumMod val="50000"/>
                </a:schemeClr>
              </a:solidFill>
              <a:latin typeface="微軟正黑體" panose="020B0604030504040204" pitchFamily="34" charset="-120"/>
              <a:ea typeface="微軟正黑體" panose="020B0604030504040204" pitchFamily="34" charset="-120"/>
            </a:endParaRPr>
          </a:p>
        </p:txBody>
      </p:sp>
      <p:sp>
        <p:nvSpPr>
          <p:cNvPr id="70" name="文字方塊 69"/>
          <p:cNvSpPr txBox="1"/>
          <p:nvPr/>
        </p:nvSpPr>
        <p:spPr>
          <a:xfrm>
            <a:off x="1246094" y="1505234"/>
            <a:ext cx="10107706" cy="5878532"/>
          </a:xfrm>
          <a:prstGeom prst="rect">
            <a:avLst/>
          </a:prstGeom>
          <a:noFill/>
        </p:spPr>
        <p:txBody>
          <a:bodyPr wrap="square" rtlCol="0">
            <a:spAutoFit/>
          </a:bodyPr>
          <a:lstStyle/>
          <a:p>
            <a:pPr marL="571500" indent="-571500">
              <a:buFont typeface="Arial" panose="020B0604020202020204" pitchFamily="34" charset="0"/>
              <a:buChar char="•"/>
            </a:pPr>
            <a:r>
              <a:rPr lang="en-US" altLang="zh-TW" sz="2400" dirty="0">
                <a:latin typeface="微軟正黑體" panose="020B0604030504040204" pitchFamily="34" charset="-120"/>
                <a:ea typeface="微軟正黑體" panose="020B0604030504040204" pitchFamily="34" charset="-120"/>
                <a:hlinkClick r:id="rId4"/>
              </a:rPr>
              <a:t>https://</a:t>
            </a:r>
            <a:r>
              <a:rPr lang="en-US" altLang="zh-TW" sz="2400" dirty="0" smtClean="0">
                <a:latin typeface="微軟正黑體" panose="020B0604030504040204" pitchFamily="34" charset="-120"/>
                <a:ea typeface="微軟正黑體" panose="020B0604030504040204" pitchFamily="34" charset="-120"/>
                <a:hlinkClick r:id="rId4"/>
              </a:rPr>
              <a:t>www.flaticon.com</a:t>
            </a:r>
            <a:endParaRPr lang="en-US" altLang="zh-TW" sz="2400" dirty="0" smtClean="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zh-TW" altLang="en-US" sz="2400" dirty="0" smtClean="0">
                <a:latin typeface="微軟正黑體" panose="020B0604030504040204" pitchFamily="34" charset="-120"/>
                <a:ea typeface="微軟正黑體" panose="020B0604030504040204" pitchFamily="34" charset="-120"/>
              </a:rPr>
              <a:t>關愛之家官</a:t>
            </a:r>
            <a:r>
              <a:rPr lang="zh-TW" altLang="en-US" sz="2400" dirty="0">
                <a:latin typeface="微軟正黑體" panose="020B0604030504040204" pitchFamily="34" charset="-120"/>
                <a:ea typeface="微軟正黑體" panose="020B0604030504040204" pitchFamily="34" charset="-120"/>
              </a:rPr>
              <a:t>網：</a:t>
            </a:r>
            <a:r>
              <a:rPr lang="en-US" altLang="zh-TW" sz="2400" dirty="0">
                <a:latin typeface="微軟正黑體" panose="020B0604030504040204" pitchFamily="34" charset="-120"/>
                <a:ea typeface="微軟正黑體" panose="020B0604030504040204" pitchFamily="34" charset="-120"/>
                <a:hlinkClick r:id="rId5"/>
              </a:rPr>
              <a:t>https://</a:t>
            </a:r>
            <a:r>
              <a:rPr lang="en-US" altLang="zh-TW" sz="2400" dirty="0" smtClean="0">
                <a:latin typeface="微軟正黑體" panose="020B0604030504040204" pitchFamily="34" charset="-120"/>
                <a:ea typeface="微軟正黑體" panose="020B0604030504040204" pitchFamily="34" charset="-120"/>
                <a:hlinkClick r:id="rId5"/>
              </a:rPr>
              <a:t>www.twhhf.org/archives/6116</a:t>
            </a:r>
            <a:endParaRPr lang="en-US" altLang="zh-TW" sz="2400" dirty="0" smtClean="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en-US" altLang="zh-TW" sz="2400" dirty="0" err="1" smtClean="0">
                <a:latin typeface="微軟正黑體" panose="020B0604030504040204" pitchFamily="34" charset="-120"/>
                <a:ea typeface="微軟正黑體" panose="020B0604030504040204" pitchFamily="34" charset="-120"/>
              </a:rPr>
              <a:t>PathFinders</a:t>
            </a:r>
            <a:r>
              <a:rPr lang="en-US" altLang="zh-TW" sz="2400" dirty="0" smtClean="0">
                <a:latin typeface="微軟正黑體" panose="020B0604030504040204" pitchFamily="34" charset="-120"/>
                <a:ea typeface="微軟正黑體" panose="020B0604030504040204" pitchFamily="34" charset="-120"/>
              </a:rPr>
              <a:t> Hong Kong</a:t>
            </a:r>
            <a:r>
              <a:rPr lang="zh-TW" altLang="en-US" sz="2400" dirty="0" smtClean="0">
                <a:latin typeface="微軟正黑體" panose="020B0604030504040204" pitchFamily="34" charset="-120"/>
                <a:ea typeface="微軟正黑體" panose="020B0604030504040204" pitchFamily="34" charset="-120"/>
              </a:rPr>
              <a:t>官</a:t>
            </a:r>
            <a:r>
              <a:rPr lang="zh-TW" altLang="en-US" sz="2400" dirty="0">
                <a:latin typeface="微軟正黑體" panose="020B0604030504040204" pitchFamily="34" charset="-120"/>
                <a:ea typeface="微軟正黑體" panose="020B0604030504040204" pitchFamily="34" charset="-120"/>
              </a:rPr>
              <a:t>網：</a:t>
            </a:r>
            <a:r>
              <a:rPr lang="en-US" altLang="zh-TW" sz="2400" dirty="0">
                <a:latin typeface="微軟正黑體" panose="020B0604030504040204" pitchFamily="34" charset="-120"/>
                <a:ea typeface="微軟正黑體" panose="020B0604030504040204" pitchFamily="34" charset="-120"/>
              </a:rPr>
              <a:t>http://www.pathfinders.org.hk/public/news-events/pathfinders-blog/ </a:t>
            </a:r>
            <a:endParaRPr lang="en-US" altLang="zh-TW" sz="2400" dirty="0" smtClean="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en-US" altLang="zh-TW" sz="2400" dirty="0">
                <a:latin typeface="微軟正黑體" panose="020B0604030504040204" pitchFamily="34" charset="-120"/>
                <a:ea typeface="微軟正黑體" panose="020B0604030504040204" pitchFamily="34" charset="-120"/>
                <a:hlinkClick r:id="rId6"/>
              </a:rPr>
              <a:t>http://</a:t>
            </a:r>
            <a:r>
              <a:rPr lang="en-US" altLang="zh-TW" sz="2400" dirty="0" smtClean="0">
                <a:latin typeface="微軟正黑體" panose="020B0604030504040204" pitchFamily="34" charset="-120"/>
                <a:ea typeface="微軟正黑體" panose="020B0604030504040204" pitchFamily="34" charset="-120"/>
                <a:hlinkClick r:id="rId6"/>
              </a:rPr>
              <a:t>www.bcc.com.tw/newsView.3073734</a:t>
            </a:r>
            <a:endParaRPr lang="en-US" altLang="zh-TW" sz="2400" dirty="0" smtClean="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en-US" altLang="zh-TW" sz="2400" dirty="0">
                <a:latin typeface="微軟正黑體" panose="020B0604030504040204" pitchFamily="34" charset="-120"/>
                <a:ea typeface="微軟正黑體" panose="020B0604030504040204" pitchFamily="34" charset="-120"/>
                <a:hlinkClick r:id="rId7"/>
              </a:rPr>
              <a:t>http://www.khilafah.com/undocumented-children-in-hong-kong-endless-plight-for-dehumanized-female-migrant-workers</a:t>
            </a:r>
            <a:r>
              <a:rPr lang="en-US" altLang="zh-TW" sz="2400" dirty="0" smtClean="0">
                <a:latin typeface="微軟正黑體" panose="020B0604030504040204" pitchFamily="34" charset="-120"/>
                <a:ea typeface="微軟正黑體" panose="020B0604030504040204" pitchFamily="34" charset="-120"/>
                <a:hlinkClick r:id="rId7"/>
              </a:rPr>
              <a:t>/</a:t>
            </a:r>
            <a:endParaRPr lang="en-US" altLang="zh-TW" sz="2400" dirty="0" smtClean="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r>
              <a:rPr lang="en-US" altLang="zh-TW" sz="2400" dirty="0" smtClean="0">
                <a:latin typeface="微軟正黑體" panose="020B0604030504040204" pitchFamily="34" charset="-120"/>
                <a:ea typeface="微軟正黑體" panose="020B0604030504040204" pitchFamily="34" charset="-120"/>
                <a:hlinkClick r:id="rId8"/>
              </a:rPr>
              <a:t>http</a:t>
            </a:r>
            <a:r>
              <a:rPr lang="en-US" altLang="zh-TW" sz="2400" dirty="0">
                <a:latin typeface="微軟正黑體" panose="020B0604030504040204" pitchFamily="34" charset="-120"/>
                <a:ea typeface="微軟正黑體" panose="020B0604030504040204" pitchFamily="34" charset="-120"/>
                <a:hlinkClick r:id="rId8"/>
              </a:rPr>
              <a:t>://140.119.115.26/bitstream/140.119/111833/1/101801.pdf</a:t>
            </a:r>
            <a:r>
              <a:rPr lang="zh-TW" altLang="en-US"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a:p>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詳細參考文獻詳見文書資料</a:t>
            </a:r>
            <a:r>
              <a:rPr lang="en-US" altLang="zh-TW" sz="2400" dirty="0" smtClean="0">
                <a:latin typeface="微軟正黑體" panose="020B0604030504040204" pitchFamily="34" charset="-120"/>
                <a:ea typeface="微軟正黑體" panose="020B0604030504040204" pitchFamily="34" charset="-120"/>
              </a:rPr>
              <a:t>)</a:t>
            </a:r>
          </a:p>
          <a:p>
            <a:pPr marL="571500" indent="-571500">
              <a:buFont typeface="Arial" panose="020B0604020202020204" pitchFamily="34" charset="0"/>
              <a:buChar char="•"/>
            </a:pPr>
            <a:endParaRPr lang="en-US" altLang="zh-TW" sz="2800" dirty="0" smtClean="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endParaRPr lang="en-US" altLang="zh-TW" sz="3600" dirty="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endParaRPr lang="en-US" altLang="zh-TW" sz="3600" dirty="0">
              <a:latin typeface="微軟正黑體" panose="020B0604030504040204" pitchFamily="34" charset="-120"/>
              <a:ea typeface="微軟正黑體" panose="020B0604030504040204" pitchFamily="34" charset="-120"/>
            </a:endParaRPr>
          </a:p>
          <a:p>
            <a:pPr marL="571500" indent="-571500">
              <a:buFont typeface="Arial" panose="020B0604020202020204" pitchFamily="34" charset="0"/>
              <a:buChar char="•"/>
            </a:pPr>
            <a:endParaRPr lang="zh-TW" altLang="en-US" sz="3600" dirty="0">
              <a:latin typeface="微軟正黑體" panose="020B0604030504040204" pitchFamily="34" charset="-120"/>
              <a:ea typeface="微軟正黑體" panose="020B0604030504040204" pitchFamily="34" charset="-120"/>
            </a:endParaRPr>
          </a:p>
        </p:txBody>
      </p:sp>
      <p:grpSp>
        <p:nvGrpSpPr>
          <p:cNvPr id="21" name="群組 20"/>
          <p:cNvGrpSpPr/>
          <p:nvPr/>
        </p:nvGrpSpPr>
        <p:grpSpPr>
          <a:xfrm>
            <a:off x="11639006" y="6289522"/>
            <a:ext cx="442158" cy="442158"/>
            <a:chOff x="11639006" y="6289522"/>
            <a:chExt cx="442158" cy="442158"/>
          </a:xfrm>
        </p:grpSpPr>
        <p:sp>
          <p:nvSpPr>
            <p:cNvPr id="22" name="橢圓 21"/>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23" name="文字方塊 22"/>
            <p:cNvSpPr txBox="1"/>
            <p:nvPr/>
          </p:nvSpPr>
          <p:spPr>
            <a:xfrm>
              <a:off x="11639006" y="6357607"/>
              <a:ext cx="442158" cy="374073"/>
            </a:xfrm>
            <a:prstGeom prst="rect">
              <a:avLst/>
            </a:prstGeom>
            <a:noFill/>
          </p:spPr>
          <p:txBody>
            <a:bodyPr wrap="square" rtlCol="0">
              <a:spAutoFit/>
            </a:bodyPr>
            <a:lstStyle/>
            <a:p>
              <a:r>
                <a:rPr lang="en-US" altLang="zh-TW" dirty="0" smtClean="0">
                  <a:solidFill>
                    <a:schemeClr val="bg1"/>
                  </a:solidFill>
                </a:rPr>
                <a:t>37</a:t>
              </a:r>
              <a:endParaRPr lang="zh-TW" altLang="en-US" dirty="0">
                <a:solidFill>
                  <a:schemeClr val="bg1"/>
                </a:solidFill>
              </a:endParaRPr>
            </a:p>
          </p:txBody>
        </p:sp>
      </p:grpSp>
      <p:pic>
        <p:nvPicPr>
          <p:cNvPr id="10" name="圖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878" y="5671326"/>
            <a:ext cx="1191491" cy="1191491"/>
          </a:xfrm>
          <a:prstGeom prst="rect">
            <a:avLst/>
          </a:prstGeom>
        </p:spPr>
      </p:pic>
    </p:spTree>
    <p:extLst>
      <p:ext uri="{BB962C8B-B14F-4D97-AF65-F5344CB8AC3E}">
        <p14:creationId xmlns:p14="http://schemas.microsoft.com/office/powerpoint/2010/main" val="31086377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87782"/>
            <a:ext cx="12192000" cy="1214846"/>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739485" y="2687782"/>
            <a:ext cx="10515600" cy="1325563"/>
          </a:xfrm>
        </p:spPr>
        <p:txBody>
          <a:bodyPr>
            <a:normAutofit/>
          </a:bodyPr>
          <a:lstStyle/>
          <a:p>
            <a:pPr algn="ctr"/>
            <a:r>
              <a:rPr lang="zh-TW" altLang="en-US" sz="8000" dirty="0" smtClean="0">
                <a:solidFill>
                  <a:schemeClr val="accent3">
                    <a:lumMod val="50000"/>
                  </a:schemeClr>
                </a:solidFill>
                <a:latin typeface="微軟正黑體" panose="020B0604030504040204" pitchFamily="34" charset="-120"/>
                <a:ea typeface="微軟正黑體" panose="020B0604030504040204" pitchFamily="34" charset="-120"/>
              </a:rPr>
              <a:t>感謝聆聽</a:t>
            </a:r>
            <a:endParaRPr lang="zh-TW" altLang="en-US" sz="8000" dirty="0">
              <a:solidFill>
                <a:schemeClr val="accent3">
                  <a:lumMod val="50000"/>
                </a:schemeClr>
              </a:solidFill>
              <a:latin typeface="微軟正黑體" panose="020B0604030504040204" pitchFamily="34" charset="-120"/>
              <a:ea typeface="微軟正黑體" panose="020B0604030504040204" pitchFamily="34" charset="-120"/>
            </a:endParaRPr>
          </a:p>
        </p:txBody>
      </p:sp>
      <p:grpSp>
        <p:nvGrpSpPr>
          <p:cNvPr id="8" name="群組 7"/>
          <p:cNvGrpSpPr/>
          <p:nvPr/>
        </p:nvGrpSpPr>
        <p:grpSpPr>
          <a:xfrm>
            <a:off x="11639006" y="6289522"/>
            <a:ext cx="442158" cy="442158"/>
            <a:chOff x="11639006" y="6289522"/>
            <a:chExt cx="442158" cy="442158"/>
          </a:xfrm>
        </p:grpSpPr>
        <p:sp>
          <p:nvSpPr>
            <p:cNvPr id="9" name="橢圓 8"/>
            <p:cNvSpPr/>
            <p:nvPr/>
          </p:nvSpPr>
          <p:spPr>
            <a:xfrm>
              <a:off x="11639006" y="6289522"/>
              <a:ext cx="442158" cy="4421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dirty="0"/>
            </a:p>
          </p:txBody>
        </p:sp>
        <p:sp>
          <p:nvSpPr>
            <p:cNvPr id="10" name="文字方塊 9"/>
            <p:cNvSpPr txBox="1"/>
            <p:nvPr/>
          </p:nvSpPr>
          <p:spPr>
            <a:xfrm>
              <a:off x="11639006" y="6357607"/>
              <a:ext cx="442158" cy="374073"/>
            </a:xfrm>
            <a:prstGeom prst="rect">
              <a:avLst/>
            </a:prstGeom>
            <a:noFill/>
          </p:spPr>
          <p:txBody>
            <a:bodyPr wrap="square" rtlCol="0">
              <a:spAutoFit/>
            </a:bodyPr>
            <a:lstStyle/>
            <a:p>
              <a:r>
                <a:rPr lang="en-US" altLang="zh-TW" smtClean="0">
                  <a:solidFill>
                    <a:schemeClr val="bg1"/>
                  </a:solidFill>
                </a:rPr>
                <a:t>38</a:t>
              </a:r>
              <a:endParaRPr lang="zh-TW" altLang="en-US" dirty="0">
                <a:solidFill>
                  <a:schemeClr val="bg1"/>
                </a:solidFill>
              </a:endParaRPr>
            </a:p>
          </p:txBody>
        </p:sp>
      </p:grpSp>
      <p:sp>
        <p:nvSpPr>
          <p:cNvPr id="6" name="矩形 5"/>
          <p:cNvSpPr/>
          <p:nvPr/>
        </p:nvSpPr>
        <p:spPr>
          <a:xfrm>
            <a:off x="0" y="2687782"/>
            <a:ext cx="739485" cy="1214846"/>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
        <p:nvSpPr>
          <p:cNvPr id="12" name="矩形 11"/>
          <p:cNvSpPr/>
          <p:nvPr/>
        </p:nvSpPr>
        <p:spPr>
          <a:xfrm>
            <a:off x="11452515" y="2687782"/>
            <a:ext cx="739485" cy="1214846"/>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pic>
        <p:nvPicPr>
          <p:cNvPr id="11" name="圖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8324" y="3966721"/>
            <a:ext cx="2577922" cy="2577922"/>
          </a:xfrm>
          <a:prstGeom prst="rect">
            <a:avLst/>
          </a:prstGeom>
        </p:spPr>
      </p:pic>
    </p:spTree>
    <p:extLst>
      <p:ext uri="{BB962C8B-B14F-4D97-AF65-F5344CB8AC3E}">
        <p14:creationId xmlns:p14="http://schemas.microsoft.com/office/powerpoint/2010/main" val="4020279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920</TotalTime>
  <Words>1916</Words>
  <Application>Microsoft Office PowerPoint</Application>
  <PresentationFormat>寬螢幕</PresentationFormat>
  <Paragraphs>347</Paragraphs>
  <Slides>38</Slides>
  <Notes>5</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38</vt:i4>
      </vt:variant>
    </vt:vector>
  </HeadingPairs>
  <TitlesOfParts>
    <vt:vector size="45" baseType="lpstr">
      <vt:lpstr>微軟正黑體</vt:lpstr>
      <vt:lpstr>新細明體</vt:lpstr>
      <vt:lpstr>新細明體</vt:lpstr>
      <vt:lpstr>Arial</vt:lpstr>
      <vt:lpstr>Calibri</vt:lpstr>
      <vt:lpstr>Calibri Light</vt:lpstr>
      <vt:lpstr>Office 佈景主題</vt:lpstr>
      <vt:lpstr>「新移民融合」公民行動方案 以移工寶寶為中心</vt:lpstr>
      <vt:lpstr>行動步驟</vt:lpstr>
      <vt:lpstr>PowerPoint 簡報</vt:lpstr>
      <vt:lpstr>問題確認</vt:lpstr>
      <vt:lpstr>問題確認</vt:lpstr>
      <vt:lpstr>嚴重性</vt:lpstr>
      <vt:lpstr>普遍性、公眾性</vt:lpstr>
      <vt:lpstr>相關法律或政策及政府相關單位實際處理的情況</vt:lpstr>
      <vt:lpstr>非本國籍無依兒少外僑居留證 核發標準之作業流程</vt:lpstr>
      <vt:lpstr>國外案例：香港-PathFinders</vt:lpstr>
      <vt:lpstr>國內現況</vt:lpstr>
      <vt:lpstr>國內現況</vt:lpstr>
      <vt:lpstr>PowerPoint 簡報</vt:lpstr>
      <vt:lpstr>建立專責機構促進《保護所有移工及其家庭成員權利國際公約》內國法化</vt:lpstr>
      <vt:lpstr>就業安定基金補助非本國籍兒少安置費用 補助計畫</vt:lpstr>
      <vt:lpstr>諮詢管道的普及性</vt:lpstr>
      <vt:lpstr>提供衛教相關資訊及管道</vt:lpstr>
      <vt:lpstr>透過教育促進移工相關議題關注</vt:lpstr>
      <vt:lpstr>以實際行動凝聚社會意識</vt:lpstr>
      <vt:lpstr>PowerPoint 簡報</vt:lpstr>
      <vt:lpstr>一、提升議題關注度</vt:lpstr>
      <vt:lpstr>一、提升議題關注度</vt:lpstr>
      <vt:lpstr>一、提升議題關注度</vt:lpstr>
      <vt:lpstr>二、針對移工寶寶現況之行動</vt:lpstr>
      <vt:lpstr>二、針對移工寶寶現況之行動</vt:lpstr>
      <vt:lpstr>二、針對移工寶寶現況之行動</vt:lpstr>
      <vt:lpstr>二、針對移工寶寶現況之行動</vt:lpstr>
      <vt:lpstr>PowerPoint 簡報</vt:lpstr>
      <vt:lpstr>移個寶公民行動團隊</vt:lpstr>
      <vt:lpstr>移個寶公民行動團隊</vt:lpstr>
      <vt:lpstr>移個寶公民行動團隊</vt:lpstr>
      <vt:lpstr>移個寶公民行動團隊</vt:lpstr>
      <vt:lpstr>移個寶公民行動團隊</vt:lpstr>
      <vt:lpstr>移個寶公民行動團隊</vt:lpstr>
      <vt:lpstr>意識累積</vt:lpstr>
      <vt:lpstr>新移民融合</vt:lpstr>
      <vt:lpstr>參考文獻</vt:lpstr>
      <vt:lpstr>感謝聆聽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「新移民融合」公民行動方案 以移工寶寶為中心</dc:title>
  <dc:creator>dada</dc:creator>
  <cp:lastModifiedBy>dada</cp:lastModifiedBy>
  <cp:revision>87</cp:revision>
  <dcterms:created xsi:type="dcterms:W3CDTF">2018-04-28T04:22:32Z</dcterms:created>
  <dcterms:modified xsi:type="dcterms:W3CDTF">2018-04-29T07:21:25Z</dcterms:modified>
</cp:coreProperties>
</file>