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  <p:sldMasterId id="2147483679" r:id="rId2"/>
  </p:sldMasterIdLst>
  <p:notesMasterIdLst>
    <p:notesMasterId r:id="rId56"/>
  </p:notesMasterIdLst>
  <p:sldIdLst>
    <p:sldId id="308" r:id="rId3"/>
    <p:sldId id="258" r:id="rId4"/>
    <p:sldId id="259" r:id="rId5"/>
    <p:sldId id="327" r:id="rId6"/>
    <p:sldId id="263" r:id="rId7"/>
    <p:sldId id="268" r:id="rId8"/>
    <p:sldId id="269" r:id="rId9"/>
    <p:sldId id="274" r:id="rId10"/>
    <p:sldId id="275" r:id="rId11"/>
    <p:sldId id="261" r:id="rId12"/>
    <p:sldId id="328" r:id="rId13"/>
    <p:sldId id="332" r:id="rId14"/>
    <p:sldId id="264" r:id="rId15"/>
    <p:sldId id="266" r:id="rId16"/>
    <p:sldId id="267" r:id="rId17"/>
    <p:sldId id="291" r:id="rId18"/>
    <p:sldId id="290" r:id="rId19"/>
    <p:sldId id="281" r:id="rId20"/>
    <p:sldId id="343" r:id="rId21"/>
    <p:sldId id="334" r:id="rId22"/>
    <p:sldId id="284" r:id="rId23"/>
    <p:sldId id="335" r:id="rId24"/>
    <p:sldId id="336" r:id="rId25"/>
    <p:sldId id="337" r:id="rId26"/>
    <p:sldId id="338" r:id="rId27"/>
    <p:sldId id="344" r:id="rId28"/>
    <p:sldId id="339" r:id="rId29"/>
    <p:sldId id="331" r:id="rId30"/>
    <p:sldId id="300" r:id="rId31"/>
    <p:sldId id="346" r:id="rId32"/>
    <p:sldId id="313" r:id="rId33"/>
    <p:sldId id="302" r:id="rId34"/>
    <p:sldId id="333" r:id="rId35"/>
    <p:sldId id="305" r:id="rId36"/>
    <p:sldId id="306" r:id="rId37"/>
    <p:sldId id="307" r:id="rId38"/>
    <p:sldId id="340" r:id="rId39"/>
    <p:sldId id="314" r:id="rId40"/>
    <p:sldId id="315" r:id="rId41"/>
    <p:sldId id="316" r:id="rId42"/>
    <p:sldId id="330" r:id="rId43"/>
    <p:sldId id="292" r:id="rId44"/>
    <p:sldId id="342" r:id="rId45"/>
    <p:sldId id="294" r:id="rId46"/>
    <p:sldId id="295" r:id="rId47"/>
    <p:sldId id="326" r:id="rId48"/>
    <p:sldId id="312" r:id="rId49"/>
    <p:sldId id="345" r:id="rId50"/>
    <p:sldId id="320" r:id="rId51"/>
    <p:sldId id="321" r:id="rId52"/>
    <p:sldId id="323" r:id="rId53"/>
    <p:sldId id="322" r:id="rId54"/>
    <p:sldId id="324" r:id="rId55"/>
  </p:sldIdLst>
  <p:sldSz cx="12192000" cy="6858000"/>
  <p:notesSz cx="6858000" cy="9144000"/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4814"/>
    <a:srgbClr val="F69231"/>
    <a:srgbClr val="FFD71D"/>
    <a:srgbClr val="F23C00"/>
    <a:srgbClr val="D54C4E"/>
    <a:srgbClr val="FFF3D0"/>
    <a:srgbClr val="D4310B"/>
    <a:srgbClr val="FF0000"/>
    <a:srgbClr val="FFC216"/>
    <a:srgbClr val="161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33" autoAdjust="0"/>
    <p:restoredTop sz="93011"/>
  </p:normalViewPr>
  <p:slideViewPr>
    <p:cSldViewPr snapToGrid="0" snapToObjects="1">
      <p:cViewPr varScale="1">
        <p:scale>
          <a:sx n="65" d="100"/>
          <a:sy n="65" d="100"/>
        </p:scale>
        <p:origin x="1170" y="78"/>
      </p:cViewPr>
      <p:guideLst/>
    </p:cSldViewPr>
  </p:slideViewPr>
  <p:notesTextViewPr>
    <p:cViewPr>
      <p:scale>
        <a:sx n="35" d="100"/>
        <a:sy n="35" d="100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268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22823;&#35745;&#21010;&#27169;&#26495;\PPT&#22270;&#34920;&#20043;&#36947;\PPT&#22270;&#34920;&#20043;&#36947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22823;&#35745;&#21010;&#27169;&#26495;\PPT&#22270;&#34920;&#20043;&#36947;\PPT&#22270;&#34920;&#20043;&#3694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115563319438399"/>
          <c:y val="2.9963200092478E-2"/>
          <c:w val="0.69321168072205597"/>
          <c:h val="0.97560735970145196"/>
        </c:manualLayout>
      </c:layout>
      <c:doughnutChart>
        <c:varyColors val="1"/>
        <c:ser>
          <c:idx val="0"/>
          <c:order val="0"/>
          <c:tx>
            <c:strRef>
              <c:f>Sheet1!$W$69</c:f>
              <c:strCache>
                <c:ptCount val="1"/>
                <c:pt idx="0">
                  <c:v>SALE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explosion val="5"/>
          <c:dPt>
            <c:idx val="0"/>
            <c:bubble3D val="0"/>
            <c:spPr>
              <a:solidFill>
                <a:srgbClr val="F6923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5D0-4118-B58D-1D370AC4EDEF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5D0-4118-B58D-1D370AC4EDEF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5D0-4118-B58D-1D370AC4EDEF}"/>
              </c:ext>
            </c:extLst>
          </c:dPt>
          <c:cat>
            <c:strRef>
              <c:f>Sheet1!$V$70:$V$72</c:f>
              <c:strCache>
                <c:ptCount val="3"/>
                <c:pt idx="0">
                  <c:v>A</c:v>
                </c:pt>
                <c:pt idx="2">
                  <c:v>B</c:v>
                </c:pt>
              </c:strCache>
            </c:strRef>
          </c:cat>
          <c:val>
            <c:numRef>
              <c:f>Sheet1!$W$70:$W$72</c:f>
              <c:numCache>
                <c:formatCode>General</c:formatCode>
                <c:ptCount val="3"/>
                <c:pt idx="0">
                  <c:v>9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5D0-4118-B58D-1D370AC4E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04835351647601"/>
          <c:y val="4.8117374359351102E-2"/>
          <c:w val="0.612638630041479"/>
          <c:h val="0.78238728711172401"/>
        </c:manualLayout>
      </c:layout>
      <c:doughnutChart>
        <c:varyColors val="1"/>
        <c:ser>
          <c:idx val="0"/>
          <c:order val="0"/>
          <c:tx>
            <c:strRef>
              <c:f>Sheet1!$W$69</c:f>
              <c:strCache>
                <c:ptCount val="1"/>
                <c:pt idx="0">
                  <c:v>SALE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xplosion val="8"/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24B-4AB4-9B42-DD51D7BF9E71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24B-4AB4-9B42-DD51D7BF9E71}"/>
              </c:ext>
            </c:extLst>
          </c:dPt>
          <c:dPt>
            <c:idx val="2"/>
            <c:bubble3D val="0"/>
            <c:spPr>
              <a:solidFill>
                <a:srgbClr val="F23C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24B-4AB4-9B42-DD51D7BF9E71}"/>
              </c:ext>
            </c:extLst>
          </c:dPt>
          <c:cat>
            <c:strRef>
              <c:f>Sheet1!$V$70:$V$72</c:f>
              <c:strCache>
                <c:ptCount val="3"/>
                <c:pt idx="0">
                  <c:v>A</c:v>
                </c:pt>
                <c:pt idx="2">
                  <c:v>B</c:v>
                </c:pt>
              </c:strCache>
            </c:strRef>
          </c:cat>
          <c:val>
            <c:numRef>
              <c:f>Sheet1!$W$70:$W$72</c:f>
              <c:numCache>
                <c:formatCode>General</c:formatCode>
                <c:ptCount val="3"/>
                <c:pt idx="0">
                  <c:v>9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24B-4AB4-9B42-DD51D7BF9E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TW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E1E63-6347-BD4F-A808-7F54FA34CE72}" type="datetimeFigureOut">
              <a:rPr kumimoji="1" lang="zh-CN" altLang="en-US" smtClean="0"/>
              <a:t>2018/4/30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EDE8F-5748-564A-B104-45C8D63442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2194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EDE8F-5748-564A-B104-45C8D6344219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61310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47B8C-5F1F-434B-B463-303C989C6154}" type="slidenum">
              <a:rPr lang="en-US" smtClean="0"/>
              <a:t>7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29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E4CA6-4D40-4370-8D93-DA5309A02198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323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507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16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955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EDE8F-5748-564A-B104-45C8D6344219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90673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EDE8F-5748-564A-B104-45C8D6344219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27856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linkedin.com/" TargetMode="External"/><Relationship Id="rId2" Type="http://schemas.openxmlformats.org/officeDocument/2006/relationships/hyperlink" Target="http://facebook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twitter.com/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officeplus.cn/Template/Home.shtml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795" y="0"/>
            <a:ext cx="12192000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" name="梯形 2"/>
          <p:cNvSpPr/>
          <p:nvPr userDrawn="1"/>
        </p:nvSpPr>
        <p:spPr>
          <a:xfrm flipV="1">
            <a:off x="1912686" y="0"/>
            <a:ext cx="8368225" cy="601824"/>
          </a:xfrm>
          <a:prstGeom prst="trapezoid">
            <a:avLst/>
          </a:pr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rgbClr val="F8DF46"/>
              </a:solidFill>
            </a:endParaRPr>
          </a:p>
        </p:txBody>
      </p:sp>
      <p:sp>
        <p:nvSpPr>
          <p:cNvPr id="5" name="椭圆 4"/>
          <p:cNvSpPr/>
          <p:nvPr userDrawn="1"/>
        </p:nvSpPr>
        <p:spPr>
          <a:xfrm>
            <a:off x="5222959" y="1163475"/>
            <a:ext cx="1747677" cy="1747677"/>
          </a:xfrm>
          <a:prstGeom prst="ellipse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67" b="1" dirty="0">
              <a:solidFill>
                <a:schemeClr val="accent1"/>
              </a:solidFill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2001453" y="3283753"/>
            <a:ext cx="8190683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7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 dirty="0"/>
              <a:t>BUSINESS REPORT</a:t>
            </a:r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2" hasCustomPrompt="1"/>
          </p:nvPr>
        </p:nvSpPr>
        <p:spPr>
          <a:xfrm>
            <a:off x="5092371" y="1686448"/>
            <a:ext cx="2007261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 dirty="0"/>
              <a:t>LOGO</a:t>
            </a:r>
          </a:p>
          <a:p>
            <a:pPr lvl="0"/>
            <a:r>
              <a:rPr lang="en-US" altLang="zh-CN" dirty="0"/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289533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语句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882399" y="1504249"/>
            <a:ext cx="713677" cy="166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kumimoji="1" lang="en-US" altLang="zh-CN" sz="12800" dirty="0">
                <a:solidFill>
                  <a:schemeClr val="bg1"/>
                </a:solidFill>
              </a:rPr>
              <a:t>“</a:t>
            </a:r>
            <a:endParaRPr kumimoji="1" lang="zh-CN" altLang="en-US" sz="12800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6067352" y="3282771"/>
            <a:ext cx="1098213" cy="166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kumimoji="1" lang="en-US" altLang="zh-CN" sz="12800" dirty="0">
                <a:solidFill>
                  <a:schemeClr val="bg1"/>
                </a:solidFill>
              </a:rPr>
              <a:t>”</a:t>
            </a:r>
            <a:endParaRPr kumimoji="1" lang="zh-CN" altLang="en-US" sz="12800" dirty="0">
              <a:solidFill>
                <a:schemeClr val="bg1"/>
              </a:solidFill>
            </a:endParaRPr>
          </a:p>
        </p:txBody>
      </p:sp>
      <p:sp>
        <p:nvSpPr>
          <p:cNvPr id="5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1712128" y="1930091"/>
            <a:ext cx="8190683" cy="135267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/>
            </a:lvl1pPr>
          </a:lstStyle>
          <a:p>
            <a:pPr lvl="0"/>
            <a:r>
              <a:rPr lang="zh-CN" altLang="en-US" dirty="0"/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10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482394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793" y="503854"/>
            <a:ext cx="4240088" cy="748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zh-CN" altLang="en-US" sz="4267" b="1" dirty="0">
              <a:solidFill>
                <a:srgbClr val="2E2E2E"/>
              </a:solidFill>
            </a:endParaRPr>
          </a:p>
        </p:txBody>
      </p:sp>
      <p:cxnSp>
        <p:nvCxnSpPr>
          <p:cNvPr id="13" name="直线连接符 5"/>
          <p:cNvCxnSpPr/>
          <p:nvPr userDrawn="1"/>
        </p:nvCxnSpPr>
        <p:spPr>
          <a:xfrm>
            <a:off x="7454725" y="1984601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9"/>
          <p:cNvCxnSpPr/>
          <p:nvPr userDrawn="1"/>
        </p:nvCxnSpPr>
        <p:spPr>
          <a:xfrm>
            <a:off x="7454725" y="3118160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3"/>
          <p:cNvCxnSpPr/>
          <p:nvPr userDrawn="1"/>
        </p:nvCxnSpPr>
        <p:spPr>
          <a:xfrm>
            <a:off x="7454725" y="4305566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占位符 6"/>
          <p:cNvSpPr>
            <a:spLocks noGrp="1"/>
          </p:cNvSpPr>
          <p:nvPr>
            <p:ph type="body" sz="quarter" idx="12" hasCustomPrompt="1"/>
          </p:nvPr>
        </p:nvSpPr>
        <p:spPr>
          <a:xfrm>
            <a:off x="-28290" y="412070"/>
            <a:ext cx="5196732" cy="93256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4200" b="1" i="0"/>
            </a:lvl1pPr>
          </a:lstStyle>
          <a:p>
            <a:pPr lvl="0"/>
            <a:r>
              <a:rPr lang="en-US" altLang="zh-CN" dirty="0"/>
              <a:t>CONTENTS </a:t>
            </a:r>
            <a:r>
              <a:rPr lang="zh-CN" altLang="en-US" dirty="0"/>
              <a:t>目录</a:t>
            </a:r>
          </a:p>
        </p:txBody>
      </p:sp>
      <p:sp>
        <p:nvSpPr>
          <p:cNvPr id="28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7594602" y="2054868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29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6255024" y="1624753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1" name="文本占位符 6"/>
          <p:cNvSpPr>
            <a:spLocks noGrp="1"/>
          </p:cNvSpPr>
          <p:nvPr>
            <p:ph type="body" sz="quarter" idx="16" hasCustomPrompt="1"/>
          </p:nvPr>
        </p:nvSpPr>
        <p:spPr>
          <a:xfrm>
            <a:off x="7594602" y="3171326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32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6255024" y="2741211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8" hasCustomPrompt="1"/>
          </p:nvPr>
        </p:nvSpPr>
        <p:spPr>
          <a:xfrm>
            <a:off x="7594602" y="4347398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34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6255024" y="3917283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2342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793" y="503854"/>
            <a:ext cx="4240088" cy="748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zh-CN" altLang="en-US" sz="4267" b="1" dirty="0">
              <a:solidFill>
                <a:srgbClr val="2E2E2E"/>
              </a:solidFill>
            </a:endParaRPr>
          </a:p>
        </p:txBody>
      </p:sp>
      <p:cxnSp>
        <p:nvCxnSpPr>
          <p:cNvPr id="13" name="直线连接符 5"/>
          <p:cNvCxnSpPr/>
          <p:nvPr userDrawn="1"/>
        </p:nvCxnSpPr>
        <p:spPr>
          <a:xfrm>
            <a:off x="7454725" y="1455212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9"/>
          <p:cNvCxnSpPr/>
          <p:nvPr userDrawn="1"/>
        </p:nvCxnSpPr>
        <p:spPr>
          <a:xfrm>
            <a:off x="7454725" y="2588771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3"/>
          <p:cNvCxnSpPr/>
          <p:nvPr userDrawn="1"/>
        </p:nvCxnSpPr>
        <p:spPr>
          <a:xfrm>
            <a:off x="7454725" y="3776177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17"/>
          <p:cNvCxnSpPr/>
          <p:nvPr userDrawn="1"/>
        </p:nvCxnSpPr>
        <p:spPr>
          <a:xfrm>
            <a:off x="7454725" y="4963584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占位符 6"/>
          <p:cNvSpPr>
            <a:spLocks noGrp="1"/>
          </p:cNvSpPr>
          <p:nvPr>
            <p:ph type="body" sz="quarter" idx="12" hasCustomPrompt="1"/>
          </p:nvPr>
        </p:nvSpPr>
        <p:spPr>
          <a:xfrm>
            <a:off x="-28290" y="412070"/>
            <a:ext cx="5196732" cy="93256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4200" b="1" i="0"/>
            </a:lvl1pPr>
          </a:lstStyle>
          <a:p>
            <a:pPr lvl="0"/>
            <a:r>
              <a:rPr lang="en-US" altLang="zh-CN" dirty="0"/>
              <a:t>CONTENTS </a:t>
            </a:r>
            <a:r>
              <a:rPr lang="zh-CN" altLang="en-US" dirty="0"/>
              <a:t>目录</a:t>
            </a:r>
          </a:p>
        </p:txBody>
      </p:sp>
      <p:sp>
        <p:nvSpPr>
          <p:cNvPr id="28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7594602" y="1525479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29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6255024" y="1095363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1" name="文本占位符 6"/>
          <p:cNvSpPr>
            <a:spLocks noGrp="1"/>
          </p:cNvSpPr>
          <p:nvPr>
            <p:ph type="body" sz="quarter" idx="16" hasCustomPrompt="1"/>
          </p:nvPr>
        </p:nvSpPr>
        <p:spPr>
          <a:xfrm>
            <a:off x="7594602" y="2641937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32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6255024" y="2211822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8" hasCustomPrompt="1"/>
          </p:nvPr>
        </p:nvSpPr>
        <p:spPr>
          <a:xfrm>
            <a:off x="7594602" y="3818009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34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6255024" y="3387892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5" name="文本占位符 6"/>
          <p:cNvSpPr>
            <a:spLocks noGrp="1"/>
          </p:cNvSpPr>
          <p:nvPr>
            <p:ph type="body" sz="quarter" idx="20" hasCustomPrompt="1"/>
          </p:nvPr>
        </p:nvSpPr>
        <p:spPr>
          <a:xfrm>
            <a:off x="7594602" y="5004855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36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6255024" y="4574740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468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五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793" y="503854"/>
            <a:ext cx="4240088" cy="748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zh-CN" altLang="en-US" sz="4267" b="1" dirty="0">
              <a:solidFill>
                <a:srgbClr val="2E2E2E"/>
              </a:solidFill>
            </a:endParaRPr>
          </a:p>
        </p:txBody>
      </p:sp>
      <p:cxnSp>
        <p:nvCxnSpPr>
          <p:cNvPr id="13" name="直线连接符 5"/>
          <p:cNvCxnSpPr/>
          <p:nvPr userDrawn="1"/>
        </p:nvCxnSpPr>
        <p:spPr>
          <a:xfrm>
            <a:off x="7454725" y="826621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9"/>
          <p:cNvCxnSpPr/>
          <p:nvPr userDrawn="1"/>
        </p:nvCxnSpPr>
        <p:spPr>
          <a:xfrm>
            <a:off x="7454725" y="1960180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3"/>
          <p:cNvCxnSpPr/>
          <p:nvPr userDrawn="1"/>
        </p:nvCxnSpPr>
        <p:spPr>
          <a:xfrm>
            <a:off x="7454725" y="3147586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17"/>
          <p:cNvCxnSpPr/>
          <p:nvPr userDrawn="1"/>
        </p:nvCxnSpPr>
        <p:spPr>
          <a:xfrm>
            <a:off x="7454725" y="4334993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占位符 6"/>
          <p:cNvSpPr>
            <a:spLocks noGrp="1"/>
          </p:cNvSpPr>
          <p:nvPr>
            <p:ph type="body" sz="quarter" idx="12" hasCustomPrompt="1"/>
          </p:nvPr>
        </p:nvSpPr>
        <p:spPr>
          <a:xfrm>
            <a:off x="-28290" y="412070"/>
            <a:ext cx="5196732" cy="93256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4200" b="1" i="0"/>
            </a:lvl1pPr>
          </a:lstStyle>
          <a:p>
            <a:pPr lvl="0"/>
            <a:r>
              <a:rPr lang="en-US" altLang="zh-CN" dirty="0"/>
              <a:t>CONTENTS </a:t>
            </a:r>
            <a:r>
              <a:rPr lang="zh-CN" altLang="en-US" dirty="0"/>
              <a:t>目录</a:t>
            </a:r>
          </a:p>
        </p:txBody>
      </p:sp>
      <p:sp>
        <p:nvSpPr>
          <p:cNvPr id="28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7594602" y="896888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29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6255024" y="466773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1" name="文本占位符 6"/>
          <p:cNvSpPr>
            <a:spLocks noGrp="1"/>
          </p:cNvSpPr>
          <p:nvPr>
            <p:ph type="body" sz="quarter" idx="16" hasCustomPrompt="1"/>
          </p:nvPr>
        </p:nvSpPr>
        <p:spPr>
          <a:xfrm>
            <a:off x="7594602" y="2013346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32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6255024" y="1583231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8" hasCustomPrompt="1"/>
          </p:nvPr>
        </p:nvSpPr>
        <p:spPr>
          <a:xfrm>
            <a:off x="7594602" y="3189418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34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6255024" y="2759301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5" name="文本占位符 6"/>
          <p:cNvSpPr>
            <a:spLocks noGrp="1"/>
          </p:cNvSpPr>
          <p:nvPr>
            <p:ph type="body" sz="quarter" idx="20" hasCustomPrompt="1"/>
          </p:nvPr>
        </p:nvSpPr>
        <p:spPr>
          <a:xfrm>
            <a:off x="7594602" y="4376264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36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6255024" y="3946149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cxnSp>
        <p:nvCxnSpPr>
          <p:cNvPr id="18" name="直线连接符 17"/>
          <p:cNvCxnSpPr/>
          <p:nvPr userDrawn="1"/>
        </p:nvCxnSpPr>
        <p:spPr>
          <a:xfrm>
            <a:off x="7454725" y="5521838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占位符 6"/>
          <p:cNvSpPr>
            <a:spLocks noGrp="1"/>
          </p:cNvSpPr>
          <p:nvPr>
            <p:ph type="body" sz="quarter" idx="22" hasCustomPrompt="1"/>
          </p:nvPr>
        </p:nvSpPr>
        <p:spPr>
          <a:xfrm>
            <a:off x="7594602" y="5563109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21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6255024" y="5132994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4402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793" y="503854"/>
            <a:ext cx="4240088" cy="748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zh-CN" altLang="en-US" sz="4267" b="1" dirty="0">
              <a:solidFill>
                <a:srgbClr val="2E2E2E"/>
              </a:solidFill>
            </a:endParaRPr>
          </a:p>
        </p:txBody>
      </p:sp>
      <p:cxnSp>
        <p:nvCxnSpPr>
          <p:cNvPr id="13" name="直线连接符 5"/>
          <p:cNvCxnSpPr/>
          <p:nvPr userDrawn="1"/>
        </p:nvCxnSpPr>
        <p:spPr>
          <a:xfrm>
            <a:off x="7454725" y="749620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9"/>
          <p:cNvCxnSpPr/>
          <p:nvPr userDrawn="1"/>
        </p:nvCxnSpPr>
        <p:spPr>
          <a:xfrm>
            <a:off x="7454725" y="1719554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占位符 6"/>
          <p:cNvSpPr>
            <a:spLocks noGrp="1"/>
          </p:cNvSpPr>
          <p:nvPr>
            <p:ph type="body" sz="quarter" idx="12" hasCustomPrompt="1"/>
          </p:nvPr>
        </p:nvSpPr>
        <p:spPr>
          <a:xfrm>
            <a:off x="-28290" y="412070"/>
            <a:ext cx="5196732" cy="93256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4200" b="1" i="0"/>
            </a:lvl1pPr>
          </a:lstStyle>
          <a:p>
            <a:pPr lvl="0"/>
            <a:r>
              <a:rPr lang="en-US" altLang="zh-CN" dirty="0"/>
              <a:t>CONTENTS </a:t>
            </a:r>
            <a:r>
              <a:rPr lang="zh-CN" altLang="en-US" dirty="0"/>
              <a:t>目录</a:t>
            </a:r>
          </a:p>
        </p:txBody>
      </p:sp>
      <p:sp>
        <p:nvSpPr>
          <p:cNvPr id="28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7594602" y="819887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29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6255024" y="389772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1" name="文本占位符 6"/>
          <p:cNvSpPr>
            <a:spLocks noGrp="1"/>
          </p:cNvSpPr>
          <p:nvPr>
            <p:ph type="body" sz="quarter" idx="16" hasCustomPrompt="1"/>
          </p:nvPr>
        </p:nvSpPr>
        <p:spPr>
          <a:xfrm>
            <a:off x="7594602" y="1772720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32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6255024" y="1342603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cxnSp>
        <p:nvCxnSpPr>
          <p:cNvPr id="18" name="直线连接符 5"/>
          <p:cNvCxnSpPr/>
          <p:nvPr userDrawn="1"/>
        </p:nvCxnSpPr>
        <p:spPr>
          <a:xfrm>
            <a:off x="7454725" y="2655286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9"/>
          <p:cNvCxnSpPr/>
          <p:nvPr userDrawn="1"/>
        </p:nvCxnSpPr>
        <p:spPr>
          <a:xfrm>
            <a:off x="7454725" y="3625220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文本占位符 6"/>
          <p:cNvSpPr>
            <a:spLocks noGrp="1"/>
          </p:cNvSpPr>
          <p:nvPr>
            <p:ph type="body" sz="quarter" idx="18" hasCustomPrompt="1"/>
          </p:nvPr>
        </p:nvSpPr>
        <p:spPr>
          <a:xfrm>
            <a:off x="7594602" y="2725553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2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6255024" y="2295438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0" hasCustomPrompt="1"/>
          </p:nvPr>
        </p:nvSpPr>
        <p:spPr>
          <a:xfrm>
            <a:off x="7594602" y="3678386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25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6255024" y="3248270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cxnSp>
        <p:nvCxnSpPr>
          <p:cNvPr id="26" name="直线连接符 5"/>
          <p:cNvCxnSpPr/>
          <p:nvPr userDrawn="1"/>
        </p:nvCxnSpPr>
        <p:spPr>
          <a:xfrm>
            <a:off x="7454725" y="4550685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9"/>
          <p:cNvCxnSpPr/>
          <p:nvPr userDrawn="1"/>
        </p:nvCxnSpPr>
        <p:spPr>
          <a:xfrm>
            <a:off x="7454725" y="5520619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文本占位符 6"/>
          <p:cNvSpPr>
            <a:spLocks noGrp="1"/>
          </p:cNvSpPr>
          <p:nvPr>
            <p:ph type="body" sz="quarter" idx="22" hasCustomPrompt="1"/>
          </p:nvPr>
        </p:nvSpPr>
        <p:spPr>
          <a:xfrm>
            <a:off x="7594602" y="4620952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39" name="文本占位符 6"/>
          <p:cNvSpPr>
            <a:spLocks noGrp="1"/>
          </p:cNvSpPr>
          <p:nvPr>
            <p:ph type="body" sz="quarter" idx="23" hasCustomPrompt="1"/>
          </p:nvPr>
        </p:nvSpPr>
        <p:spPr>
          <a:xfrm>
            <a:off x="6255024" y="4190837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40" name="文本占位符 6"/>
          <p:cNvSpPr>
            <a:spLocks noGrp="1"/>
          </p:cNvSpPr>
          <p:nvPr>
            <p:ph type="body" sz="quarter" idx="24" hasCustomPrompt="1"/>
          </p:nvPr>
        </p:nvSpPr>
        <p:spPr>
          <a:xfrm>
            <a:off x="7594602" y="5573785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41" name="文本占位符 6"/>
          <p:cNvSpPr>
            <a:spLocks noGrp="1"/>
          </p:cNvSpPr>
          <p:nvPr>
            <p:ph type="body" sz="quarter" idx="25" hasCustomPrompt="1"/>
          </p:nvPr>
        </p:nvSpPr>
        <p:spPr>
          <a:xfrm>
            <a:off x="6255024" y="5143670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1051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795" y="0"/>
            <a:ext cx="12192000" cy="6858000"/>
          </a:xfrm>
          <a:prstGeom prst="rect">
            <a:avLst/>
          </a:prstGeom>
          <a:solidFill>
            <a:srgbClr val="000000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8" name="矩形 7"/>
          <p:cNvSpPr/>
          <p:nvPr userDrawn="1"/>
        </p:nvSpPr>
        <p:spPr>
          <a:xfrm>
            <a:off x="7821079" y="2316376"/>
            <a:ext cx="4371716" cy="454162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 hasCustomPrompt="1"/>
          </p:nvPr>
        </p:nvSpPr>
        <p:spPr>
          <a:xfrm>
            <a:off x="4746223" y="421486"/>
            <a:ext cx="5929312" cy="418576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6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4" name="文本占位符 5"/>
          <p:cNvSpPr>
            <a:spLocks noGrp="1"/>
          </p:cNvSpPr>
          <p:nvPr>
            <p:ph type="body" sz="quarter" idx="11" hasCustomPrompt="1"/>
          </p:nvPr>
        </p:nvSpPr>
        <p:spPr>
          <a:xfrm>
            <a:off x="8228751" y="4114804"/>
            <a:ext cx="3642231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主要工作</a:t>
            </a:r>
          </a:p>
        </p:txBody>
      </p:sp>
      <p:sp>
        <p:nvSpPr>
          <p:cNvPr id="15" name="文本占位符 5"/>
          <p:cNvSpPr>
            <a:spLocks noGrp="1"/>
          </p:cNvSpPr>
          <p:nvPr>
            <p:ph type="body" sz="quarter" idx="12" hasCustomPrompt="1"/>
          </p:nvPr>
        </p:nvSpPr>
        <p:spPr>
          <a:xfrm>
            <a:off x="8228751" y="4630502"/>
            <a:ext cx="3642231" cy="113261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01</a:t>
            </a:r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10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267094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793" y="503854"/>
            <a:ext cx="3567955" cy="5027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zh-CN" altLang="en-US" sz="2667" b="1" dirty="0">
              <a:solidFill>
                <a:srgbClr val="2E2E2E"/>
              </a:solidFill>
            </a:endParaRPr>
          </a:p>
        </p:txBody>
      </p:sp>
      <p:sp>
        <p:nvSpPr>
          <p:cNvPr id="3" name="文本占位符 6"/>
          <p:cNvSpPr>
            <a:spLocks noGrp="1"/>
          </p:cNvSpPr>
          <p:nvPr>
            <p:ph type="body" sz="quarter" idx="12" hasCustomPrompt="1"/>
          </p:nvPr>
        </p:nvSpPr>
        <p:spPr>
          <a:xfrm>
            <a:off x="25895" y="446150"/>
            <a:ext cx="5196732" cy="6124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600" b="1" i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altLang="zh-CN" dirty="0"/>
              <a:t>PART ONE </a:t>
            </a:r>
            <a:r>
              <a:rPr lang="zh-CN" altLang="en-US" dirty="0"/>
              <a:t>主要工作</a:t>
            </a:r>
          </a:p>
        </p:txBody>
      </p:sp>
    </p:spTree>
    <p:extLst>
      <p:ext uri="{BB962C8B-B14F-4D97-AF65-F5344CB8AC3E}">
        <p14:creationId xmlns:p14="http://schemas.microsoft.com/office/powerpoint/2010/main" val="2273160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898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35E035CB-6BE2-8C48-96D1-9FBD999052AF}" type="datetimeFigureOut">
              <a:rPr kumimoji="1" lang="zh-CN" altLang="en-US" smtClean="0"/>
              <a:t>2018/4/30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46D35536-28D7-7B43-BCE1-225F2C891AC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72052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1367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, Subtitle,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71532" y="164642"/>
            <a:ext cx="8544949" cy="960107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Master title style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1532" y="932728"/>
            <a:ext cx="8544949" cy="50290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1pPr>
            <a:lvl2pPr marL="49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6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bg-BG" dirty="0"/>
          </a:p>
        </p:txBody>
      </p:sp>
      <p:sp>
        <p:nvSpPr>
          <p:cNvPr id="27" name="Title 1"/>
          <p:cNvSpPr txBox="1">
            <a:spLocks/>
          </p:cNvSpPr>
          <p:nvPr userDrawn="1"/>
        </p:nvSpPr>
        <p:spPr>
          <a:xfrm>
            <a:off x="914400" y="2840569"/>
            <a:ext cx="10366176" cy="230749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767" smtClean="0">
                <a:latin typeface="FontAwesome" pitchFamily="2" charset="0"/>
              </a:rPr>
              <a:t/>
            </a:r>
            <a:br>
              <a:rPr lang="en-US" sz="4767" smtClean="0">
                <a:latin typeface="FontAwesome" pitchFamily="2" charset="0"/>
              </a:rPr>
            </a:br>
            <a:endParaRPr lang="en-US" sz="4767">
              <a:latin typeface="FontAwesome" pitchFamily="2" charset="0"/>
            </a:endParaRPr>
          </a:p>
        </p:txBody>
      </p:sp>
      <p:grpSp>
        <p:nvGrpSpPr>
          <p:cNvPr id="26" name="Group 25"/>
          <p:cNvGrpSpPr/>
          <p:nvPr userDrawn="1"/>
        </p:nvGrpSpPr>
        <p:grpSpPr>
          <a:xfrm>
            <a:off x="4119022" y="6437952"/>
            <a:ext cx="1051891" cy="307777"/>
            <a:chOff x="1867445" y="3664855"/>
            <a:chExt cx="854661" cy="307777"/>
          </a:xfrm>
        </p:grpSpPr>
        <p:sp>
          <p:nvSpPr>
            <p:cNvPr id="34" name="TextBox 33"/>
            <p:cNvSpPr txBox="1"/>
            <p:nvPr userDrawn="1"/>
          </p:nvSpPr>
          <p:spPr>
            <a:xfrm>
              <a:off x="1867445" y="3664855"/>
              <a:ext cx="8546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pc="100" baseline="0" dirty="0" smtClean="0">
                  <a:solidFill>
                    <a:srgbClr val="3D3743"/>
                  </a:solidFill>
                  <a:latin typeface="GeosansLight" pitchFamily="2" charset="0"/>
                </a:rPr>
                <a:t>SU</a:t>
              </a:r>
              <a:r>
                <a:rPr lang="en-US" sz="1400" spc="100" baseline="0" dirty="0" smtClean="0">
                  <a:solidFill>
                    <a:srgbClr val="558ED5"/>
                  </a:solidFill>
                  <a:latin typeface="GeosansLight" pitchFamily="2" charset="0"/>
                </a:rPr>
                <a:t>CC</a:t>
              </a:r>
              <a:r>
                <a:rPr lang="en-US" sz="1400" spc="100" baseline="0" dirty="0" smtClean="0">
                  <a:solidFill>
                    <a:srgbClr val="3D3743"/>
                  </a:solidFill>
                  <a:latin typeface="GeosansLight" pitchFamily="2" charset="0"/>
                </a:rPr>
                <a:t>ESS</a:t>
              </a:r>
              <a:endParaRPr lang="bg-BG" sz="1400" spc="100" baseline="0" dirty="0">
                <a:solidFill>
                  <a:srgbClr val="3D3743"/>
                </a:solidFill>
              </a:endParaRPr>
            </a:p>
          </p:txBody>
        </p:sp>
        <p:sp>
          <p:nvSpPr>
            <p:cNvPr id="37" name="TextBox 36"/>
            <p:cNvSpPr txBox="1"/>
            <p:nvPr userDrawn="1"/>
          </p:nvSpPr>
          <p:spPr>
            <a:xfrm>
              <a:off x="2123728" y="3711022"/>
              <a:ext cx="19432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g-BG" sz="700" smtClean="0">
                  <a:solidFill>
                    <a:srgbClr val="3D3743"/>
                  </a:solidFill>
                </a:rPr>
                <a:t>•</a:t>
              </a:r>
              <a:endParaRPr lang="bg-BG" sz="700">
                <a:solidFill>
                  <a:srgbClr val="3D3743"/>
                </a:solidFill>
              </a:endParaRPr>
            </a:p>
          </p:txBody>
        </p:sp>
        <p:sp>
          <p:nvSpPr>
            <p:cNvPr id="44" name="TextBox 43"/>
            <p:cNvSpPr txBox="1"/>
            <p:nvPr userDrawn="1"/>
          </p:nvSpPr>
          <p:spPr>
            <a:xfrm>
              <a:off x="2238503" y="3711022"/>
              <a:ext cx="19432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g-BG" sz="700" smtClean="0">
                  <a:solidFill>
                    <a:srgbClr val="3D3743"/>
                  </a:solidFill>
                </a:rPr>
                <a:t>•</a:t>
              </a:r>
              <a:endParaRPr lang="bg-BG" sz="700">
                <a:solidFill>
                  <a:srgbClr val="3D3743"/>
                </a:solidFill>
              </a:endParaRPr>
            </a:p>
          </p:txBody>
        </p:sp>
      </p:grpSp>
      <p:sp>
        <p:nvSpPr>
          <p:cNvPr id="45" name="TextBox 44"/>
          <p:cNvSpPr txBox="1"/>
          <p:nvPr userDrawn="1"/>
        </p:nvSpPr>
        <p:spPr>
          <a:xfrm>
            <a:off x="3964660" y="6468726"/>
            <a:ext cx="2551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900" dirty="0" smtClean="0">
                <a:solidFill>
                  <a:srgbClr val="558ED5"/>
                </a:solidFill>
              </a:rPr>
              <a:t>•</a:t>
            </a:r>
            <a:endParaRPr lang="bg-BG" sz="900" dirty="0">
              <a:solidFill>
                <a:srgbClr val="558ED5"/>
              </a:solidFill>
            </a:endParaRPr>
          </a:p>
        </p:txBody>
      </p:sp>
      <p:sp>
        <p:nvSpPr>
          <p:cNvPr id="46" name="TextBox 45"/>
          <p:cNvSpPr txBox="1"/>
          <p:nvPr userDrawn="1"/>
        </p:nvSpPr>
        <p:spPr>
          <a:xfrm>
            <a:off x="5089372" y="6468726"/>
            <a:ext cx="2551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900" dirty="0" smtClean="0">
                <a:solidFill>
                  <a:srgbClr val="558ED5"/>
                </a:solidFill>
              </a:rPr>
              <a:t>•</a:t>
            </a:r>
            <a:endParaRPr lang="bg-BG" sz="900" dirty="0">
              <a:solidFill>
                <a:srgbClr val="558ED5"/>
              </a:solidFill>
            </a:endParaRPr>
          </a:p>
        </p:txBody>
      </p:sp>
      <p:sp>
        <p:nvSpPr>
          <p:cNvPr id="47" name="TextBox 46"/>
          <p:cNvSpPr txBox="1"/>
          <p:nvPr userDrawn="1"/>
        </p:nvSpPr>
        <p:spPr>
          <a:xfrm>
            <a:off x="5479736" y="6453336"/>
            <a:ext cx="26003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smtClean="0">
                <a:solidFill>
                  <a:srgbClr val="949494"/>
                </a:solidFill>
                <a:latin typeface="New Cicle" pitchFamily="2" charset="0"/>
              </a:rPr>
              <a:t>This presentation was created by John Doe</a:t>
            </a:r>
            <a:endParaRPr lang="bg-BG" sz="1100">
              <a:solidFill>
                <a:srgbClr val="949494"/>
              </a:solidFill>
            </a:endParaRPr>
          </a:p>
        </p:txBody>
      </p:sp>
      <p:sp>
        <p:nvSpPr>
          <p:cNvPr id="48" name="TextBox 47"/>
          <p:cNvSpPr txBox="1"/>
          <p:nvPr userDrawn="1"/>
        </p:nvSpPr>
        <p:spPr>
          <a:xfrm>
            <a:off x="8190575" y="6476369"/>
            <a:ext cx="2551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900" dirty="0" smtClean="0">
                <a:solidFill>
                  <a:srgbClr val="558ED5"/>
                </a:solidFill>
              </a:rPr>
              <a:t>•</a:t>
            </a:r>
            <a:endParaRPr lang="bg-BG" sz="900" dirty="0">
              <a:solidFill>
                <a:srgbClr val="558ED5"/>
              </a:solidFill>
            </a:endParaRPr>
          </a:p>
        </p:txBody>
      </p:sp>
      <p:sp>
        <p:nvSpPr>
          <p:cNvPr id="49" name="Oval 48"/>
          <p:cNvSpPr/>
          <p:nvPr userDrawn="1"/>
        </p:nvSpPr>
        <p:spPr>
          <a:xfrm>
            <a:off x="11707897" y="6500664"/>
            <a:ext cx="221563" cy="180020"/>
          </a:xfrm>
          <a:prstGeom prst="ellipse">
            <a:avLst/>
          </a:prstGeom>
          <a:solidFill>
            <a:srgbClr val="558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50" name="TextBox 49">
            <a:hlinkClick r:id="" action="ppaction://hlinkshowjump?jump=nextslide"/>
          </p:cNvPr>
          <p:cNvSpPr txBox="1"/>
          <p:nvPr userDrawn="1"/>
        </p:nvSpPr>
        <p:spPr>
          <a:xfrm>
            <a:off x="11698841" y="649834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" i="0" u="none" dirty="0" smtClean="0">
                <a:solidFill>
                  <a:schemeClr val="bg1"/>
                </a:solidFill>
                <a:latin typeface="FontAwesome" pitchFamily="2" charset="0"/>
              </a:rPr>
              <a:t></a:t>
            </a:r>
            <a:endParaRPr lang="bg-BG" sz="600" u="none" dirty="0">
              <a:solidFill>
                <a:schemeClr val="bg1"/>
              </a:solidFill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11446956" y="6500664"/>
            <a:ext cx="221563" cy="180020"/>
          </a:xfrm>
          <a:prstGeom prst="ellipse">
            <a:avLst/>
          </a:prstGeom>
          <a:solidFill>
            <a:srgbClr val="558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800"/>
          </a:p>
        </p:txBody>
      </p:sp>
      <p:sp>
        <p:nvSpPr>
          <p:cNvPr id="52" name="TextBox 51">
            <a:hlinkClick r:id="" action="ppaction://hlinkshowjump?jump=previousslide"/>
          </p:cNvPr>
          <p:cNvSpPr txBox="1"/>
          <p:nvPr userDrawn="1"/>
        </p:nvSpPr>
        <p:spPr>
          <a:xfrm>
            <a:off x="11426929" y="649834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 smtClean="0">
                <a:solidFill>
                  <a:schemeClr val="bg1"/>
                </a:solidFill>
                <a:latin typeface="FontAwesome" pitchFamily="2" charset="0"/>
              </a:rPr>
              <a:t></a:t>
            </a:r>
          </a:p>
        </p:txBody>
      </p:sp>
      <p:grpSp>
        <p:nvGrpSpPr>
          <p:cNvPr id="53" name="Group 52"/>
          <p:cNvGrpSpPr/>
          <p:nvPr userDrawn="1"/>
        </p:nvGrpSpPr>
        <p:grpSpPr>
          <a:xfrm>
            <a:off x="212983" y="6481625"/>
            <a:ext cx="274433" cy="200055"/>
            <a:chOff x="187527" y="4768405"/>
            <a:chExt cx="222976" cy="200055"/>
          </a:xfrm>
        </p:grpSpPr>
        <p:sp>
          <p:nvSpPr>
            <p:cNvPr id="54" name="Oval 53"/>
            <p:cNvSpPr/>
            <p:nvPr userDrawn="1"/>
          </p:nvSpPr>
          <p:spPr>
            <a:xfrm>
              <a:off x="206682" y="4779318"/>
              <a:ext cx="180020" cy="180020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sz="1800"/>
            </a:p>
          </p:txBody>
        </p:sp>
        <p:sp>
          <p:nvSpPr>
            <p:cNvPr id="55" name="Rectangle 54">
              <a:hlinkClick r:id="rId2"/>
            </p:cNvPr>
            <p:cNvSpPr/>
            <p:nvPr userDrawn="1"/>
          </p:nvSpPr>
          <p:spPr>
            <a:xfrm>
              <a:off x="187527" y="4768405"/>
              <a:ext cx="222976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700" i="0" smtClean="0">
                  <a:solidFill>
                    <a:schemeClr val="bg1"/>
                  </a:solidFill>
                  <a:latin typeface="FontAwesome" pitchFamily="2" charset="0"/>
                </a:rPr>
                <a:t></a:t>
              </a:r>
              <a:endParaRPr lang="en-US" sz="700" i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56" name="Group 55"/>
          <p:cNvGrpSpPr/>
          <p:nvPr userDrawn="1"/>
        </p:nvGrpSpPr>
        <p:grpSpPr>
          <a:xfrm>
            <a:off x="445949" y="6473488"/>
            <a:ext cx="274433" cy="200055"/>
            <a:chOff x="168513" y="4759283"/>
            <a:chExt cx="222976" cy="200055"/>
          </a:xfrm>
        </p:grpSpPr>
        <p:sp>
          <p:nvSpPr>
            <p:cNvPr id="57" name="Oval 56"/>
            <p:cNvSpPr/>
            <p:nvPr userDrawn="1"/>
          </p:nvSpPr>
          <p:spPr>
            <a:xfrm>
              <a:off x="206682" y="4779318"/>
              <a:ext cx="180020" cy="180020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sz="1800"/>
            </a:p>
          </p:txBody>
        </p:sp>
        <p:sp>
          <p:nvSpPr>
            <p:cNvPr id="58" name="Rectangle 57">
              <a:hlinkClick r:id="rId3"/>
            </p:cNvPr>
            <p:cNvSpPr/>
            <p:nvPr userDrawn="1"/>
          </p:nvSpPr>
          <p:spPr>
            <a:xfrm>
              <a:off x="168513" y="4759283"/>
              <a:ext cx="222976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700" i="0" smtClean="0">
                  <a:solidFill>
                    <a:schemeClr val="bg1"/>
                  </a:solidFill>
                  <a:latin typeface="FontAwesome" pitchFamily="2" charset="0"/>
                </a:rPr>
                <a:t></a:t>
              </a:r>
              <a:endParaRPr lang="en-US" sz="700" i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59" name="Group 58"/>
          <p:cNvGrpSpPr/>
          <p:nvPr userDrawn="1"/>
        </p:nvGrpSpPr>
        <p:grpSpPr>
          <a:xfrm>
            <a:off x="714488" y="6481625"/>
            <a:ext cx="274433" cy="200055"/>
            <a:chOff x="172145" y="4767420"/>
            <a:chExt cx="222976" cy="200055"/>
          </a:xfrm>
        </p:grpSpPr>
        <p:sp>
          <p:nvSpPr>
            <p:cNvPr id="60" name="Oval 59"/>
            <p:cNvSpPr/>
            <p:nvPr userDrawn="1"/>
          </p:nvSpPr>
          <p:spPr>
            <a:xfrm>
              <a:off x="206682" y="4779318"/>
              <a:ext cx="180020" cy="180020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sz="1800"/>
            </a:p>
          </p:txBody>
        </p:sp>
        <p:sp>
          <p:nvSpPr>
            <p:cNvPr id="61" name="Rectangle 60">
              <a:hlinkClick r:id="rId4"/>
            </p:cNvPr>
            <p:cNvSpPr/>
            <p:nvPr userDrawn="1"/>
          </p:nvSpPr>
          <p:spPr>
            <a:xfrm>
              <a:off x="172145" y="4767420"/>
              <a:ext cx="222976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700" i="0" smtClean="0">
                  <a:solidFill>
                    <a:schemeClr val="bg1"/>
                  </a:solidFill>
                  <a:latin typeface="FontAwesome" pitchFamily="2" charset="0"/>
                </a:rPr>
                <a:t></a:t>
              </a:r>
              <a:endParaRPr lang="en-US" sz="700" i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789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474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四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793" y="503854"/>
            <a:ext cx="4240088" cy="748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zh-CN" altLang="en-US" sz="4267" b="1" dirty="0">
              <a:solidFill>
                <a:srgbClr val="2E2E2E"/>
              </a:solidFill>
            </a:endParaRPr>
          </a:p>
        </p:txBody>
      </p:sp>
      <p:cxnSp>
        <p:nvCxnSpPr>
          <p:cNvPr id="13" name="直线连接符 5"/>
          <p:cNvCxnSpPr/>
          <p:nvPr userDrawn="1"/>
        </p:nvCxnSpPr>
        <p:spPr>
          <a:xfrm>
            <a:off x="7454725" y="1455212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9"/>
          <p:cNvCxnSpPr/>
          <p:nvPr userDrawn="1"/>
        </p:nvCxnSpPr>
        <p:spPr>
          <a:xfrm>
            <a:off x="7454725" y="2588771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3"/>
          <p:cNvCxnSpPr/>
          <p:nvPr userDrawn="1"/>
        </p:nvCxnSpPr>
        <p:spPr>
          <a:xfrm>
            <a:off x="7454725" y="3776177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17"/>
          <p:cNvCxnSpPr/>
          <p:nvPr userDrawn="1"/>
        </p:nvCxnSpPr>
        <p:spPr>
          <a:xfrm>
            <a:off x="7454725" y="4963584"/>
            <a:ext cx="0" cy="641176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占位符 6"/>
          <p:cNvSpPr>
            <a:spLocks noGrp="1"/>
          </p:cNvSpPr>
          <p:nvPr>
            <p:ph type="body" sz="quarter" idx="12" hasCustomPrompt="1"/>
          </p:nvPr>
        </p:nvSpPr>
        <p:spPr>
          <a:xfrm>
            <a:off x="-28290" y="412070"/>
            <a:ext cx="5196732" cy="93256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4200" b="1" i="0"/>
            </a:lvl1pPr>
          </a:lstStyle>
          <a:p>
            <a:pPr lvl="0"/>
            <a:r>
              <a:rPr lang="en-US" altLang="zh-CN" dirty="0"/>
              <a:t>CONTENTS </a:t>
            </a:r>
            <a:r>
              <a:rPr lang="zh-CN" altLang="en-US" dirty="0"/>
              <a:t>目录</a:t>
            </a:r>
          </a:p>
        </p:txBody>
      </p:sp>
      <p:sp>
        <p:nvSpPr>
          <p:cNvPr id="28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7594602" y="1525479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29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6255024" y="1095363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1" name="文本占位符 6"/>
          <p:cNvSpPr>
            <a:spLocks noGrp="1"/>
          </p:cNvSpPr>
          <p:nvPr>
            <p:ph type="body" sz="quarter" idx="16" hasCustomPrompt="1"/>
          </p:nvPr>
        </p:nvSpPr>
        <p:spPr>
          <a:xfrm>
            <a:off x="7594602" y="2641937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32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6255024" y="2211822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3" name="文本占位符 6"/>
          <p:cNvSpPr>
            <a:spLocks noGrp="1"/>
          </p:cNvSpPr>
          <p:nvPr>
            <p:ph type="body" sz="quarter" idx="18" hasCustomPrompt="1"/>
          </p:nvPr>
        </p:nvSpPr>
        <p:spPr>
          <a:xfrm>
            <a:off x="7594602" y="3818009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34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6255024" y="3387892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35" name="文本占位符 6"/>
          <p:cNvSpPr>
            <a:spLocks noGrp="1"/>
          </p:cNvSpPr>
          <p:nvPr>
            <p:ph type="body" sz="quarter" idx="20" hasCustomPrompt="1"/>
          </p:nvPr>
        </p:nvSpPr>
        <p:spPr>
          <a:xfrm>
            <a:off x="7594602" y="5004855"/>
            <a:ext cx="3822700" cy="5124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2100" b="1"/>
            </a:lvl1pPr>
          </a:lstStyle>
          <a:p>
            <a:pPr lvl="0"/>
            <a:r>
              <a:rPr lang="en-US" altLang="zh-CN" dirty="0"/>
              <a:t>PART ONE  </a:t>
            </a:r>
            <a:r>
              <a:rPr lang="zh-CN" altLang="en-US" dirty="0"/>
              <a:t>主要工作</a:t>
            </a:r>
          </a:p>
        </p:txBody>
      </p:sp>
      <p:sp>
        <p:nvSpPr>
          <p:cNvPr id="36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6255024" y="4574740"/>
            <a:ext cx="1339576" cy="137268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buNone/>
              <a:defRPr sz="6400" b="1"/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269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副标题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795" y="0"/>
            <a:ext cx="12192000" cy="6858000"/>
          </a:xfrm>
          <a:prstGeom prst="rect">
            <a:avLst/>
          </a:prstGeom>
          <a:solidFill>
            <a:srgbClr val="000000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8" name="矩形 7"/>
          <p:cNvSpPr/>
          <p:nvPr userDrawn="1"/>
        </p:nvSpPr>
        <p:spPr>
          <a:xfrm>
            <a:off x="7821079" y="2316376"/>
            <a:ext cx="4371716" cy="454162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 hasCustomPrompt="1"/>
          </p:nvPr>
        </p:nvSpPr>
        <p:spPr>
          <a:xfrm>
            <a:off x="4746223" y="421486"/>
            <a:ext cx="5929312" cy="418576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6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4" name="文本占位符 5"/>
          <p:cNvSpPr>
            <a:spLocks noGrp="1"/>
          </p:cNvSpPr>
          <p:nvPr>
            <p:ph type="body" sz="quarter" idx="11" hasCustomPrompt="1"/>
          </p:nvPr>
        </p:nvSpPr>
        <p:spPr>
          <a:xfrm>
            <a:off x="8228751" y="4114804"/>
            <a:ext cx="3642231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主要工作</a:t>
            </a:r>
          </a:p>
        </p:txBody>
      </p:sp>
      <p:sp>
        <p:nvSpPr>
          <p:cNvPr id="15" name="文本占位符 5"/>
          <p:cNvSpPr>
            <a:spLocks noGrp="1"/>
          </p:cNvSpPr>
          <p:nvPr>
            <p:ph type="body" sz="quarter" idx="12" hasCustomPrompt="1"/>
          </p:nvPr>
        </p:nvSpPr>
        <p:spPr>
          <a:xfrm>
            <a:off x="8228751" y="4630502"/>
            <a:ext cx="3642231" cy="113261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01</a:t>
            </a:r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10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488639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 userDrawn="1"/>
        </p:nvGrpSpPr>
        <p:grpSpPr>
          <a:xfrm>
            <a:off x="11517844" y="273543"/>
            <a:ext cx="461915" cy="413370"/>
            <a:chOff x="23051965" y="547086"/>
            <a:chExt cx="923589" cy="826739"/>
          </a:xfrm>
        </p:grpSpPr>
        <p:sp>
          <p:nvSpPr>
            <p:cNvPr id="27" name="Rectangle 26"/>
            <p:cNvSpPr/>
            <p:nvPr userDrawn="1"/>
          </p:nvSpPr>
          <p:spPr>
            <a:xfrm>
              <a:off x="23051965" y="547086"/>
              <a:ext cx="923589" cy="735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900"/>
            </a:p>
          </p:txBody>
        </p:sp>
        <p:sp>
          <p:nvSpPr>
            <p:cNvPr id="28" name="Rectangle 27"/>
            <p:cNvSpPr/>
            <p:nvPr userDrawn="1"/>
          </p:nvSpPr>
          <p:spPr>
            <a:xfrm>
              <a:off x="23051965" y="1282387"/>
              <a:ext cx="923589" cy="9143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900"/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23051965" y="1197887"/>
              <a:ext cx="923589" cy="9143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900"/>
            </a:p>
          </p:txBody>
        </p:sp>
      </p:grpSp>
      <p:sp>
        <p:nvSpPr>
          <p:cNvPr id="30" name="TextBox 29"/>
          <p:cNvSpPr txBox="1"/>
          <p:nvPr userDrawn="1"/>
        </p:nvSpPr>
        <p:spPr>
          <a:xfrm>
            <a:off x="11558726" y="303539"/>
            <a:ext cx="380160" cy="292351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pPr algn="ctr"/>
            <a:fld id="{260E2A6B-A809-4840-BF14-8648BC0BDF87}" type="slidenum">
              <a:rPr lang="id-ID" sz="1300" b="0" smtClean="0">
                <a:solidFill>
                  <a:schemeClr val="bg1"/>
                </a:solidFill>
                <a:latin typeface="Lato Regular"/>
                <a:cs typeface="Lato Regular"/>
              </a:rPr>
              <a:pPr algn="ctr"/>
              <a:t>‹#›</a:t>
            </a:fld>
            <a:endParaRPr lang="id-ID" sz="1300" b="0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31" name="Freeform 30"/>
          <p:cNvSpPr>
            <a:spLocks noChangeArrowheads="1"/>
          </p:cNvSpPr>
          <p:nvPr userDrawn="1"/>
        </p:nvSpPr>
        <p:spPr bwMode="auto">
          <a:xfrm>
            <a:off x="10931085" y="6481334"/>
            <a:ext cx="175251" cy="178676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900" dirty="0">
              <a:latin typeface="Calibri Light"/>
            </a:endParaRPr>
          </a:p>
        </p:txBody>
      </p:sp>
      <p:sp>
        <p:nvSpPr>
          <p:cNvPr id="32" name="Freeform 38"/>
          <p:cNvSpPr>
            <a:spLocks noChangeArrowheads="1"/>
          </p:cNvSpPr>
          <p:nvPr userDrawn="1"/>
        </p:nvSpPr>
        <p:spPr bwMode="auto">
          <a:xfrm>
            <a:off x="10981570" y="6519434"/>
            <a:ext cx="62548" cy="108388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900" dirty="0">
              <a:latin typeface="Calibri Light"/>
            </a:endParaRPr>
          </a:p>
        </p:txBody>
      </p:sp>
      <p:sp>
        <p:nvSpPr>
          <p:cNvPr id="33" name="Freeform 30"/>
          <p:cNvSpPr>
            <a:spLocks noChangeArrowheads="1"/>
          </p:cNvSpPr>
          <p:nvPr userDrawn="1"/>
        </p:nvSpPr>
        <p:spPr bwMode="auto">
          <a:xfrm>
            <a:off x="11139161" y="6481115"/>
            <a:ext cx="175251" cy="178676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900" dirty="0">
              <a:latin typeface="Calibri Light"/>
            </a:endParaRPr>
          </a:p>
        </p:txBody>
      </p:sp>
      <p:sp>
        <p:nvSpPr>
          <p:cNvPr id="34" name="Freeform 38"/>
          <p:cNvSpPr>
            <a:spLocks noChangeArrowheads="1"/>
          </p:cNvSpPr>
          <p:nvPr userDrawn="1"/>
        </p:nvSpPr>
        <p:spPr bwMode="auto">
          <a:xfrm flipH="1">
            <a:off x="11185501" y="6519215"/>
            <a:ext cx="62219" cy="108388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900" dirty="0">
              <a:latin typeface="Calibri Light"/>
            </a:endParaRPr>
          </a:p>
        </p:txBody>
      </p:sp>
      <p:sp>
        <p:nvSpPr>
          <p:cNvPr id="35" name="TextBox 34"/>
          <p:cNvSpPr txBox="1"/>
          <p:nvPr userDrawn="1"/>
        </p:nvSpPr>
        <p:spPr>
          <a:xfrm>
            <a:off x="812905" y="6417215"/>
            <a:ext cx="1828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b="1" dirty="0" smtClean="0">
                <a:solidFill>
                  <a:schemeClr val="tx2"/>
                </a:solidFill>
                <a:latin typeface="Lato Regular"/>
                <a:cs typeface="Lato Regular"/>
              </a:rPr>
              <a:t>Impresario </a:t>
            </a:r>
            <a:r>
              <a:rPr lang="id-ID" sz="1200" b="0" dirty="0" smtClean="0">
                <a:solidFill>
                  <a:schemeClr val="tx2"/>
                </a:solidFill>
                <a:latin typeface="Lato Light"/>
                <a:cs typeface="Lato Light"/>
              </a:rPr>
              <a:t>Slides</a:t>
            </a:r>
            <a:endParaRPr lang="id-ID" sz="1200" b="0" dirty="0">
              <a:solidFill>
                <a:schemeClr val="tx2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51477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11517844" y="273543"/>
            <a:ext cx="461915" cy="413370"/>
            <a:chOff x="23051965" y="547086"/>
            <a:chExt cx="923589" cy="826739"/>
          </a:xfrm>
        </p:grpSpPr>
        <p:sp>
          <p:nvSpPr>
            <p:cNvPr id="5" name="Rectangle 4"/>
            <p:cNvSpPr/>
            <p:nvPr userDrawn="1"/>
          </p:nvSpPr>
          <p:spPr>
            <a:xfrm>
              <a:off x="23051965" y="547086"/>
              <a:ext cx="923589" cy="735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900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23051965" y="1282387"/>
              <a:ext cx="923589" cy="9143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90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23051965" y="1197887"/>
              <a:ext cx="923589" cy="9143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900"/>
            </a:p>
          </p:txBody>
        </p:sp>
      </p:grpSp>
      <p:sp>
        <p:nvSpPr>
          <p:cNvPr id="10" name="TextBox 9"/>
          <p:cNvSpPr txBox="1"/>
          <p:nvPr userDrawn="1"/>
        </p:nvSpPr>
        <p:spPr>
          <a:xfrm>
            <a:off x="11558726" y="303539"/>
            <a:ext cx="380160" cy="292351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pPr algn="ctr"/>
            <a:fld id="{260E2A6B-A809-4840-BF14-8648BC0BDF87}" type="slidenum">
              <a:rPr lang="id-ID" sz="1300" b="0" smtClean="0">
                <a:solidFill>
                  <a:schemeClr val="bg1"/>
                </a:solidFill>
                <a:latin typeface="Lato Regular"/>
                <a:cs typeface="Lato Regular"/>
              </a:rPr>
              <a:pPr algn="ctr"/>
              <a:t>‹#›</a:t>
            </a:fld>
            <a:endParaRPr lang="id-ID" sz="1300" b="0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51040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gradFill flip="none" rotWithShape="1">
          <a:gsLst>
            <a:gs pos="0">
              <a:srgbClr val="F4F4F4"/>
            </a:gs>
            <a:gs pos="35000">
              <a:srgbClr val="D4D4D4"/>
            </a:gs>
            <a:gs pos="100000">
              <a:srgbClr val="BABBB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72537" y="4965744"/>
            <a:ext cx="2219128" cy="189225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991" y="1"/>
            <a:ext cx="1619156" cy="138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671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2A86FE9E-9020-4955-AFB6-56A3F3FD4E5F}" type="datetimeFigureOut">
              <a:rPr lang="zh-CN" altLang="en-US" smtClean="0"/>
              <a:pPr/>
              <a:t>2018/4/30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D7BD541D-5D3E-45EF-B19A-3862AA2649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154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4" y="75987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标注</a:t>
            </a:r>
          </a:p>
        </p:txBody>
      </p:sp>
      <p:sp>
        <p:nvSpPr>
          <p:cNvPr id="11" name="矩形 10"/>
          <p:cNvSpPr/>
          <p:nvPr userDrawn="1"/>
        </p:nvSpPr>
        <p:spPr>
          <a:xfrm>
            <a:off x="2572592" y="759875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背景图片出处</a:t>
            </a: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3" y="759877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英文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cs typeface="Segoe UI Light"/>
              </a:rPr>
              <a:t>Century Gothic</a:t>
            </a: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1.3</a:t>
            </a: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cn.bing.com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本网站所提供的任何信息内容（包括但不限于 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PPT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模板、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Word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文档、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Excel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图表、图片素材等）均受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《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中华人民共和国著作权法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》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《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信息网络传播权保护条例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》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(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包括图片或图表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)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不得被全部或部分的复制、传播、销售，否则将承担法律责任。</a:t>
            </a:r>
          </a:p>
        </p:txBody>
      </p:sp>
      <p:sp>
        <p:nvSpPr>
          <p:cNvPr id="13" name="矩形 12"/>
          <p:cNvSpPr/>
          <p:nvPr userDrawn="1"/>
        </p:nvSpPr>
        <p:spPr>
          <a:xfrm>
            <a:off x="440606" y="182449"/>
            <a:ext cx="7553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微软雅黑" charset="0"/>
                <a:cs typeface="Segoe UI Light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573996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图片素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/>
                <a:cs typeface="Segoe UI Light"/>
              </a:rPr>
              <a:t>背景图片素材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440606" y="182449"/>
            <a:ext cx="7553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1874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65590" y="4458724"/>
            <a:ext cx="3260829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微软雅黑" charset="0"/>
              </a:rPr>
              <a:t>点击</a:t>
            </a:r>
            <a:r>
              <a:rPr kumimoji="1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Logo</a:t>
            </a:r>
            <a:r>
              <a:rPr kumimoji="1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微软雅黑" charset="0"/>
              </a:rPr>
              <a:t>获取更多优质模板（放映模式）</a:t>
            </a:r>
          </a:p>
        </p:txBody>
      </p:sp>
      <p:pic>
        <p:nvPicPr>
          <p:cNvPr id="5" name="图片 4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2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3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5" r:id="rId3"/>
    <p:sldLayoutId id="2147483694" r:id="rId4"/>
    <p:sldLayoutId id="2147483696" r:id="rId5"/>
    <p:sldLayoutId id="2147483697" r:id="rId6"/>
    <p:sldLayoutId id="2147483698" r:id="rId7"/>
    <p:sldLayoutId id="2147483690" r:id="rId8"/>
    <p:sldLayoutId id="2147483699" r:id="rId9"/>
    <p:sldLayoutId id="2147483700" r:id="rId10"/>
    <p:sldLayoutId id="2147483701" r:id="rId11"/>
    <p:sldLayoutId id="2147483702" r:id="rId12"/>
    <p:sldLayoutId id="2147483739" r:id="rId13"/>
    <p:sldLayoutId id="2147483736" r:id="rId14"/>
    <p:sldLayoutId id="2147483737" r:id="rId15"/>
    <p:sldLayoutId id="2147483740" r:id="rId16"/>
    <p:sldLayoutId id="2147483741" r:id="rId17"/>
    <p:sldLayoutId id="2147483742" r:id="rId18"/>
    <p:sldLayoutId id="2147483743" r:id="rId19"/>
  </p:sldLayoutIdLst>
  <p:txStyles>
    <p:titleStyle>
      <a:lvl1pPr algn="ctr" defTabSz="609524" rtl="0" eaLnBrk="1" latinLnBrk="0" hangingPunct="1">
        <a:spcBef>
          <a:spcPct val="0"/>
        </a:spcBef>
        <a:buNone/>
        <a:defRPr sz="586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43" indent="-457143" algn="l" defTabSz="609524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476" indent="-380952" algn="l" defTabSz="609524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810" indent="-304762" algn="l" defTabSz="60952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334" indent="-304762" algn="l" defTabSz="609524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857" indent="-304762" algn="l" defTabSz="609524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381" indent="-304762" algn="l" defTabSz="609524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905" indent="-304762" algn="l" defTabSz="609524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429" indent="-304762" algn="l" defTabSz="609524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952" indent="-304762" algn="l" defTabSz="609524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24" algn="l" defTabSz="609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48" algn="l" defTabSz="609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571" algn="l" defTabSz="609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095" algn="l" defTabSz="609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19" algn="l" defTabSz="609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143" algn="l" defTabSz="609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666" algn="l" defTabSz="609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90" algn="l" defTabSz="609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508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5" r:id="rId2"/>
    <p:sldLayoutId id="214748368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svg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4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2"/>
          </p:nvPr>
        </p:nvSpPr>
        <p:spPr>
          <a:xfrm>
            <a:off x="-28291" y="412066"/>
            <a:ext cx="5196732" cy="932563"/>
          </a:xfrm>
        </p:spPr>
        <p:txBody>
          <a:bodyPr/>
          <a:lstStyle/>
          <a:p>
            <a:r>
              <a:rPr lang="en-US" altLang="zh-CN" dirty="0" smtClean="0"/>
              <a:t>CONTENTS</a:t>
            </a:r>
            <a:r>
              <a:rPr lang="zh-TW" altLang="en-US" dirty="0" smtClean="0"/>
              <a:t>目錄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7594603" y="1525483"/>
            <a:ext cx="4354593" cy="1057212"/>
          </a:xfrm>
        </p:spPr>
        <p:txBody>
          <a:bodyPr/>
          <a:lstStyle/>
          <a:p>
            <a:r>
              <a:rPr lang="en-US" altLang="zh-CN" dirty="0" smtClean="0"/>
              <a:t>STEP ONE</a:t>
            </a:r>
            <a:r>
              <a:rPr lang="zh-TW" altLang="en-US" dirty="0" smtClean="0"/>
              <a:t> </a:t>
            </a:r>
            <a:r>
              <a:rPr lang="zh-TW" altLang="en-US" sz="2400" kern="0" dirty="0">
                <a:cs typeface="+mn-ea"/>
                <a:sym typeface="+mn-lt"/>
              </a:rPr>
              <a:t>確認公共政策問題</a:t>
            </a:r>
            <a:endParaRPr lang="zh-CN" altLang="en-US" sz="2400" kern="0" dirty="0">
              <a:cs typeface="+mn-ea"/>
              <a:sym typeface="+mn-lt"/>
            </a:endParaRPr>
          </a:p>
          <a:p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/>
          </p:nvPr>
        </p:nvSpPr>
        <p:spPr>
          <a:xfrm>
            <a:off x="6255024" y="1095366"/>
            <a:ext cx="1339576" cy="1372683"/>
          </a:xfrm>
        </p:spPr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7594600" y="2641941"/>
            <a:ext cx="3822700" cy="572464"/>
          </a:xfrm>
        </p:spPr>
        <p:txBody>
          <a:bodyPr/>
          <a:lstStyle/>
          <a:p>
            <a:r>
              <a:rPr lang="en-US" altLang="zh-CN" dirty="0" smtClean="0"/>
              <a:t>STEP TWO</a:t>
            </a:r>
            <a:r>
              <a:rPr lang="zh-TW" altLang="en-US" dirty="0" smtClean="0"/>
              <a:t> </a:t>
            </a:r>
            <a:r>
              <a:rPr lang="zh-TW" altLang="en-US" sz="2400" dirty="0"/>
              <a:t>各項可行政策 </a:t>
            </a:r>
            <a:endParaRPr lang="zh-CN" altLang="en-US" sz="2400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/>
          </p:nvPr>
        </p:nvSpPr>
        <p:spPr>
          <a:xfrm>
            <a:off x="6255024" y="2211824"/>
            <a:ext cx="1339576" cy="1372683"/>
          </a:xfrm>
        </p:spPr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8"/>
          </p:nvPr>
        </p:nvSpPr>
        <p:spPr>
          <a:xfrm>
            <a:off x="7594600" y="3818009"/>
            <a:ext cx="4597400" cy="572464"/>
          </a:xfrm>
        </p:spPr>
        <p:txBody>
          <a:bodyPr/>
          <a:lstStyle/>
          <a:p>
            <a:r>
              <a:rPr lang="en-US" altLang="zh-CN" dirty="0" smtClean="0"/>
              <a:t>STEP THREE</a:t>
            </a:r>
            <a:r>
              <a:rPr lang="zh-TW" altLang="en-US" dirty="0" smtClean="0"/>
              <a:t> </a:t>
            </a:r>
            <a:r>
              <a:rPr lang="zh-TW" altLang="en-US" sz="2400" dirty="0"/>
              <a:t>提出我方解決方案</a:t>
            </a:r>
            <a:endParaRPr lang="zh-CN" altLang="en-US" dirty="0"/>
          </a:p>
        </p:txBody>
      </p:sp>
      <p:sp>
        <p:nvSpPr>
          <p:cNvPr id="26" name="文本占位符 25"/>
          <p:cNvSpPr>
            <a:spLocks noGrp="1"/>
          </p:cNvSpPr>
          <p:nvPr>
            <p:ph type="body" sz="quarter" idx="19"/>
          </p:nvPr>
        </p:nvSpPr>
        <p:spPr>
          <a:xfrm>
            <a:off x="6255024" y="3387896"/>
            <a:ext cx="1339576" cy="1372683"/>
          </a:xfrm>
        </p:spPr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20"/>
          </p:nvPr>
        </p:nvSpPr>
        <p:spPr>
          <a:xfrm>
            <a:off x="7594600" y="5004855"/>
            <a:ext cx="3822700" cy="572464"/>
          </a:xfrm>
        </p:spPr>
        <p:txBody>
          <a:bodyPr/>
          <a:lstStyle/>
          <a:p>
            <a:r>
              <a:rPr lang="en-US" altLang="zh-CN" dirty="0" smtClean="0"/>
              <a:t>STEP FOUR</a:t>
            </a:r>
            <a:r>
              <a:rPr lang="zh-TW" altLang="en-US" dirty="0" smtClean="0"/>
              <a:t> </a:t>
            </a:r>
            <a:r>
              <a:rPr lang="zh-TW" altLang="en-US" sz="2400" dirty="0"/>
              <a:t>提出行動方案</a:t>
            </a:r>
            <a:endParaRPr lang="zh-CN" altLang="en-US" dirty="0"/>
          </a:p>
        </p:txBody>
      </p:sp>
      <p:sp>
        <p:nvSpPr>
          <p:cNvPr id="28" name="文本占位符 27"/>
          <p:cNvSpPr>
            <a:spLocks noGrp="1"/>
          </p:cNvSpPr>
          <p:nvPr>
            <p:ph type="body" sz="quarter" idx="21"/>
          </p:nvPr>
        </p:nvSpPr>
        <p:spPr>
          <a:xfrm>
            <a:off x="6255024" y="4574742"/>
            <a:ext cx="1339576" cy="1372683"/>
          </a:xfrm>
        </p:spPr>
        <p:txBody>
          <a:bodyPr/>
          <a:lstStyle/>
          <a:p>
            <a:r>
              <a:rPr lang="en-US" altLang="zh-CN" dirty="0"/>
              <a:t>04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384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1"/>
          </p:nvPr>
        </p:nvSpPr>
        <p:spPr>
          <a:xfrm>
            <a:off x="8228753" y="4114800"/>
            <a:ext cx="3642231" cy="523220"/>
          </a:xfrm>
        </p:spPr>
        <p:txBody>
          <a:bodyPr/>
          <a:lstStyle/>
          <a:p>
            <a:r>
              <a:rPr lang="zh-TW" altLang="en-US" sz="2800" kern="0" dirty="0">
                <a:cs typeface="+mn-ea"/>
                <a:sym typeface="+mn-lt"/>
              </a:rPr>
              <a:t>確認公共政策問題</a:t>
            </a:r>
            <a:endParaRPr lang="zh-CN" altLang="en-US" sz="2800" kern="0" dirty="0">
              <a:cs typeface="+mn-ea"/>
              <a:sym typeface="+mn-lt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2"/>
          </p:nvPr>
        </p:nvSpPr>
        <p:spPr>
          <a:xfrm>
            <a:off x="8104767" y="4607247"/>
            <a:ext cx="3642231" cy="3073149"/>
          </a:xfrm>
        </p:spPr>
        <p:txBody>
          <a:bodyPr/>
          <a:lstStyle/>
          <a:p>
            <a:r>
              <a:rPr lang="en-US" altLang="zh-CN" sz="2000" dirty="0">
                <a:latin typeface="+mj-ea"/>
              </a:rPr>
              <a:t>•</a:t>
            </a:r>
            <a:r>
              <a:rPr lang="zh-TW" altLang="en-US" sz="2000" b="1" dirty="0">
                <a:latin typeface="+mj-ea"/>
                <a:ea typeface="+mj-ea"/>
              </a:rPr>
              <a:t>說明選定問題</a:t>
            </a:r>
            <a:endParaRPr lang="en-US" altLang="zh-TW" sz="2000" b="1" dirty="0">
              <a:latin typeface="+mj-ea"/>
              <a:ea typeface="+mj-ea"/>
            </a:endParaRPr>
          </a:p>
          <a:p>
            <a:r>
              <a:rPr lang="en-US" altLang="zh-CN" sz="2000" b="1" dirty="0">
                <a:latin typeface="+mj-ea"/>
                <a:ea typeface="+mj-ea"/>
              </a:rPr>
              <a:t>•</a:t>
            </a:r>
            <a:r>
              <a:rPr lang="zh-TW" altLang="en-US" sz="2000" b="1" dirty="0">
                <a:latin typeface="+mj-ea"/>
                <a:ea typeface="+mj-ea"/>
              </a:rPr>
              <a:t>處理該問題相關法律或政策</a:t>
            </a:r>
            <a:endParaRPr lang="en-US" altLang="zh-TW" sz="2000" b="1" dirty="0">
              <a:latin typeface="+mj-ea"/>
              <a:ea typeface="+mj-ea"/>
            </a:endParaRPr>
          </a:p>
          <a:p>
            <a:r>
              <a:rPr lang="en-US" altLang="zh-CN" sz="2000" b="1" dirty="0">
                <a:latin typeface="+mj-ea"/>
                <a:ea typeface="+mj-ea"/>
              </a:rPr>
              <a:t>•</a:t>
            </a:r>
            <a:r>
              <a:rPr lang="zh-TW" altLang="zh-CN" sz="2000" b="1" dirty="0">
                <a:latin typeface="+mj-ea"/>
                <a:ea typeface="+mj-ea"/>
                <a:cs typeface="Times New Roman" charset="0"/>
              </a:rPr>
              <a:t>公民應該關心並參與行動</a:t>
            </a:r>
            <a:endParaRPr lang="en-US" altLang="zh-TW" sz="2000" b="1" dirty="0">
              <a:latin typeface="+mj-ea"/>
              <a:ea typeface="+mj-ea"/>
              <a:cs typeface="Times New Roman" charset="0"/>
            </a:endParaRPr>
          </a:p>
          <a:p>
            <a:r>
              <a:rPr lang="en-US" altLang="zh-CN" sz="2000" b="1" dirty="0">
                <a:latin typeface="+mj-ea"/>
                <a:ea typeface="+mj-ea"/>
              </a:rPr>
              <a:t>•</a:t>
            </a:r>
            <a:r>
              <a:rPr lang="zh-TW" altLang="en-US" sz="2000" b="1" dirty="0">
                <a:latin typeface="+mj-ea"/>
                <a:ea typeface="+mj-ea"/>
              </a:rPr>
              <a:t>國內外類似問題狀況</a:t>
            </a:r>
            <a:endParaRPr lang="zh-CN" altLang="en-US" sz="2000" b="1" dirty="0">
              <a:latin typeface="+mj-ea"/>
              <a:ea typeface="+mj-ea"/>
            </a:endParaRPr>
          </a:p>
          <a:p>
            <a:endParaRPr lang="zh-CN" altLang="en-US" sz="1400" b="1" dirty="0">
              <a:latin typeface="+mj-ea"/>
              <a:ea typeface="+mj-ea"/>
            </a:endParaRPr>
          </a:p>
          <a:p>
            <a:endParaRPr lang="en-US" altLang="zh-TW" sz="14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435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>
            <a:extLst>
              <a:ext uri="{FF2B5EF4-FFF2-40B4-BE49-F238E27FC236}">
                <a16:creationId xmlns="" xmlns:a16="http://schemas.microsoft.com/office/drawing/2014/main" id="{D58A9474-82EE-4116-8128-0A71981C8D72}"/>
              </a:ext>
            </a:extLst>
          </p:cNvPr>
          <p:cNvGrpSpPr/>
          <p:nvPr/>
        </p:nvGrpSpPr>
        <p:grpSpPr>
          <a:xfrm>
            <a:off x="1896029" y="3210562"/>
            <a:ext cx="8399941" cy="2448020"/>
            <a:chOff x="2945591" y="3350675"/>
            <a:chExt cx="6893533" cy="2009003"/>
          </a:xfrm>
        </p:grpSpPr>
        <p:sp>
          <p:nvSpPr>
            <p:cNvPr id="22" name="Oval 21"/>
            <p:cNvSpPr/>
            <p:nvPr/>
          </p:nvSpPr>
          <p:spPr>
            <a:xfrm>
              <a:off x="2945591" y="3350675"/>
              <a:ext cx="1978987" cy="197898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000" dirty="0">
                  <a:solidFill>
                    <a:srgbClr val="EC5368"/>
                  </a:solidFill>
                </a:rPr>
                <a:t>教 育機 構</a:t>
              </a:r>
              <a:endParaRPr lang="bg-BG" sz="4000" dirty="0">
                <a:solidFill>
                  <a:srgbClr val="EC5368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402864" y="3350676"/>
              <a:ext cx="1978987" cy="197898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000" dirty="0">
                  <a:solidFill>
                    <a:srgbClr val="EC5368"/>
                  </a:solidFill>
                </a:rPr>
                <a:t>外</a:t>
              </a:r>
              <a:r>
                <a:rPr lang="en-US" altLang="zh-TW" sz="4000" dirty="0">
                  <a:solidFill>
                    <a:srgbClr val="EC5368"/>
                  </a:solidFill>
                </a:rPr>
                <a:t> </a:t>
              </a:r>
              <a:r>
                <a:rPr lang="zh-TW" altLang="en-US" sz="4000" dirty="0">
                  <a:solidFill>
                    <a:srgbClr val="EC5368"/>
                  </a:solidFill>
                </a:rPr>
                <a:t>籍學</a:t>
              </a:r>
              <a:r>
                <a:rPr lang="en-US" altLang="zh-TW" sz="4000" dirty="0">
                  <a:solidFill>
                    <a:srgbClr val="EC5368"/>
                  </a:solidFill>
                </a:rPr>
                <a:t> </a:t>
              </a:r>
              <a:r>
                <a:rPr lang="zh-TW" altLang="en-US" sz="4000" dirty="0">
                  <a:solidFill>
                    <a:srgbClr val="EC5368"/>
                  </a:solidFill>
                </a:rPr>
                <a:t>生</a:t>
              </a:r>
              <a:endParaRPr lang="bg-BG" sz="4000" dirty="0">
                <a:solidFill>
                  <a:srgbClr val="EC5368"/>
                </a:solidFill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7860137" y="3350675"/>
              <a:ext cx="1978987" cy="1978987"/>
              <a:chOff x="5769579" y="1897888"/>
              <a:chExt cx="1826757" cy="1826757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5769579" y="1897888"/>
                <a:ext cx="1826757" cy="182675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4000" dirty="0">
                    <a:solidFill>
                      <a:srgbClr val="EC5368"/>
                    </a:solidFill>
                  </a:rPr>
                  <a:t>台 灣學 生</a:t>
                </a:r>
                <a:endParaRPr lang="bg-BG" sz="4000" dirty="0">
                  <a:solidFill>
                    <a:srgbClr val="EC5368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371013" y="2303435"/>
                <a:ext cx="170521" cy="10085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bg-BG" sz="6500" dirty="0">
                  <a:solidFill>
                    <a:srgbClr val="F2F2F2"/>
                  </a:solidFill>
                </a:endParaRPr>
              </a:p>
            </p:txBody>
          </p:sp>
        </p:grpSp>
        <p:sp>
          <p:nvSpPr>
            <p:cNvPr id="27" name="Arc 26"/>
            <p:cNvSpPr/>
            <p:nvPr/>
          </p:nvSpPr>
          <p:spPr>
            <a:xfrm rot="8095012">
              <a:off x="4529011" y="4074222"/>
              <a:ext cx="1213694" cy="1248139"/>
            </a:xfrm>
            <a:prstGeom prst="arc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ot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8" name="Arc 57"/>
            <p:cNvSpPr/>
            <p:nvPr/>
          </p:nvSpPr>
          <p:spPr>
            <a:xfrm rot="8095012">
              <a:off x="6988928" y="4128761"/>
              <a:ext cx="1213694" cy="1248139"/>
            </a:xfrm>
            <a:prstGeom prst="arc">
              <a:avLst/>
            </a:prstGeom>
            <a:ln w="19050">
              <a:solidFill>
                <a:schemeClr val="accent4">
                  <a:lumMod val="60000"/>
                  <a:lumOff val="40000"/>
                </a:schemeClr>
              </a:solidFill>
              <a:prstDash val="sysDot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9" name="Arc 58"/>
            <p:cNvSpPr/>
            <p:nvPr/>
          </p:nvSpPr>
          <p:spPr>
            <a:xfrm rot="18636742">
              <a:off x="7037353" y="3369802"/>
              <a:ext cx="1213694" cy="1248139"/>
            </a:xfrm>
            <a:prstGeom prst="arc">
              <a:avLst>
                <a:gd name="adj1" fmla="val 16200000"/>
                <a:gd name="adj2" fmla="val 406277"/>
              </a:avLst>
            </a:prstGeom>
            <a:ln w="19050">
              <a:solidFill>
                <a:schemeClr val="accent1"/>
              </a:solidFill>
              <a:prstDash val="sysDot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0" name="Arc 59"/>
            <p:cNvSpPr/>
            <p:nvPr/>
          </p:nvSpPr>
          <p:spPr>
            <a:xfrm rot="18636742">
              <a:off x="4562427" y="3369802"/>
              <a:ext cx="1213694" cy="1248139"/>
            </a:xfrm>
            <a:prstGeom prst="arc">
              <a:avLst>
                <a:gd name="adj1" fmla="val 16200000"/>
                <a:gd name="adj2" fmla="val 406277"/>
              </a:avLst>
            </a:prstGeom>
            <a:ln w="19050">
              <a:solidFill>
                <a:schemeClr val="accent1">
                  <a:lumMod val="75000"/>
                </a:schemeClr>
              </a:solidFill>
              <a:prstDash val="sysDot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sp>
        <p:nvSpPr>
          <p:cNvPr id="5" name="矩形 4"/>
          <p:cNvSpPr/>
          <p:nvPr/>
        </p:nvSpPr>
        <p:spPr>
          <a:xfrm>
            <a:off x="6144214" y="1094892"/>
            <a:ext cx="184731" cy="92333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TW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29739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44881" y="28542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800" b="1" kern="0" dirty="0">
                <a:solidFill>
                  <a:srgbClr val="FFFF00"/>
                </a:solidFill>
                <a:cs typeface="+mn-ea"/>
                <a:sym typeface="+mn-lt"/>
              </a:rPr>
              <a:t>1</a:t>
            </a:r>
            <a:r>
              <a:rPr lang="zh-TW" altLang="en-US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確認公共政策問題</a:t>
            </a:r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5476" y="1285295"/>
            <a:ext cx="112646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solidFill>
                  <a:srgbClr val="FFD71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外籍學生在台灣的生活文化交流瓶頸</a:t>
            </a:r>
            <a:endParaRPr lang="zh-CN" altLang="en-US" sz="5400" b="0" cap="none" spc="0" dirty="0">
              <a:ln w="0"/>
              <a:solidFill>
                <a:srgbClr val="FFD71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25555A4E-2490-4C9D-B0A7-6E7357473C3C}"/>
              </a:ext>
            </a:extLst>
          </p:cNvPr>
          <p:cNvSpPr/>
          <p:nvPr/>
        </p:nvSpPr>
        <p:spPr>
          <a:xfrm>
            <a:off x="144880" y="6238240"/>
            <a:ext cx="11803279" cy="460614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TW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481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5574413" y="3863663"/>
            <a:ext cx="2344740" cy="1897191"/>
          </a:xfrm>
          <a:custGeom>
            <a:avLst/>
            <a:gdLst>
              <a:gd name="connsiteX0" fmla="*/ 1603525 w 2344740"/>
              <a:gd name="connsiteY0" fmla="*/ 0 h 1897191"/>
              <a:gd name="connsiteX1" fmla="*/ 1982539 w 2344740"/>
              <a:gd name="connsiteY1" fmla="*/ 298241 h 1897191"/>
              <a:gd name="connsiteX2" fmla="*/ 2344740 w 2344740"/>
              <a:gd name="connsiteY2" fmla="*/ 13231 h 1897191"/>
              <a:gd name="connsiteX3" fmla="*/ 2318884 w 2344740"/>
              <a:gd name="connsiteY3" fmla="*/ 186271 h 1897191"/>
              <a:gd name="connsiteX4" fmla="*/ 637987 w 2344740"/>
              <a:gd name="connsiteY4" fmla="*/ 1696749 h 1897191"/>
              <a:gd name="connsiteX5" fmla="*/ 480686 w 2344740"/>
              <a:gd name="connsiteY5" fmla="*/ 1703732 h 1897191"/>
              <a:gd name="connsiteX6" fmla="*/ 480686 w 2344740"/>
              <a:gd name="connsiteY6" fmla="*/ 1897191 h 1897191"/>
              <a:gd name="connsiteX7" fmla="*/ 0 w 2344740"/>
              <a:gd name="connsiteY7" fmla="*/ 1286320 h 1897191"/>
              <a:gd name="connsiteX8" fmla="*/ 480686 w 2344740"/>
              <a:gd name="connsiteY8" fmla="*/ 675449 h 1897191"/>
              <a:gd name="connsiteX9" fmla="*/ 480686 w 2344740"/>
              <a:gd name="connsiteY9" fmla="*/ 967982 h 1897191"/>
              <a:gd name="connsiteX10" fmla="*/ 571762 w 2344740"/>
              <a:gd name="connsiteY10" fmla="*/ 963939 h 1897191"/>
              <a:gd name="connsiteX11" fmla="*/ 1597177 w 2344740"/>
              <a:gd name="connsiteY11" fmla="*/ 42486 h 1897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44740" h="1897191">
                <a:moveTo>
                  <a:pt x="1603525" y="0"/>
                </a:moveTo>
                <a:lnTo>
                  <a:pt x="1982539" y="298241"/>
                </a:lnTo>
                <a:lnTo>
                  <a:pt x="2344740" y="13231"/>
                </a:lnTo>
                <a:lnTo>
                  <a:pt x="2318884" y="186271"/>
                </a:lnTo>
                <a:cubicBezTo>
                  <a:pt x="2158138" y="997670"/>
                  <a:pt x="1477110" y="1621891"/>
                  <a:pt x="637987" y="1696749"/>
                </a:cubicBezTo>
                <a:lnTo>
                  <a:pt x="480686" y="1703732"/>
                </a:lnTo>
                <a:lnTo>
                  <a:pt x="480686" y="1897191"/>
                </a:lnTo>
                <a:lnTo>
                  <a:pt x="0" y="1286320"/>
                </a:lnTo>
                <a:lnTo>
                  <a:pt x="480686" y="675449"/>
                </a:lnTo>
                <a:lnTo>
                  <a:pt x="480686" y="967982"/>
                </a:lnTo>
                <a:lnTo>
                  <a:pt x="571762" y="963939"/>
                </a:lnTo>
                <a:cubicBezTo>
                  <a:pt x="1083661" y="918272"/>
                  <a:pt x="1499115" y="537472"/>
                  <a:pt x="1597177" y="4248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6224718" y="1815644"/>
            <a:ext cx="1946318" cy="2358384"/>
          </a:xfrm>
          <a:custGeom>
            <a:avLst/>
            <a:gdLst>
              <a:gd name="connsiteX0" fmla="*/ 0 w 1946318"/>
              <a:gd name="connsiteY0" fmla="*/ 0 h 2358384"/>
              <a:gd name="connsiteX1" fmla="*/ 13978 w 1946318"/>
              <a:gd name="connsiteY1" fmla="*/ 706 h 2358384"/>
              <a:gd name="connsiteX2" fmla="*/ 1707803 w 1946318"/>
              <a:gd name="connsiteY2" fmla="*/ 1877698 h 2358384"/>
              <a:gd name="connsiteX3" fmla="*/ 1946318 w 1946318"/>
              <a:gd name="connsiteY3" fmla="*/ 1877698 h 2358384"/>
              <a:gd name="connsiteX4" fmla="*/ 1335447 w 1946318"/>
              <a:gd name="connsiteY4" fmla="*/ 2358384 h 2358384"/>
              <a:gd name="connsiteX5" fmla="*/ 724576 w 1946318"/>
              <a:gd name="connsiteY5" fmla="*/ 1877698 h 2358384"/>
              <a:gd name="connsiteX6" fmla="*/ 972053 w 1946318"/>
              <a:gd name="connsiteY6" fmla="*/ 1877698 h 2358384"/>
              <a:gd name="connsiteX7" fmla="*/ 149787 w 1946318"/>
              <a:gd name="connsiteY7" fmla="*/ 774339 h 2358384"/>
              <a:gd name="connsiteX8" fmla="*/ 53065 w 1946318"/>
              <a:gd name="connsiteY8" fmla="*/ 750429 h 2358384"/>
              <a:gd name="connsiteX9" fmla="*/ 321783 w 1946318"/>
              <a:gd name="connsiteY9" fmla="*/ 408933 h 2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6318" h="2358384">
                <a:moveTo>
                  <a:pt x="0" y="0"/>
                </a:moveTo>
                <a:lnTo>
                  <a:pt x="13978" y="706"/>
                </a:lnTo>
                <a:cubicBezTo>
                  <a:pt x="965374" y="97326"/>
                  <a:pt x="1707803" y="900810"/>
                  <a:pt x="1707803" y="1877698"/>
                </a:cubicBezTo>
                <a:lnTo>
                  <a:pt x="1946318" y="1877698"/>
                </a:lnTo>
                <a:lnTo>
                  <a:pt x="1335447" y="2358384"/>
                </a:lnTo>
                <a:lnTo>
                  <a:pt x="724576" y="1877698"/>
                </a:lnTo>
                <a:lnTo>
                  <a:pt x="972053" y="1877698"/>
                </a:lnTo>
                <a:cubicBezTo>
                  <a:pt x="972053" y="1356251"/>
                  <a:pt x="625293" y="915792"/>
                  <a:pt x="149787" y="774339"/>
                </a:cubicBezTo>
                <a:lnTo>
                  <a:pt x="53065" y="750429"/>
                </a:lnTo>
                <a:lnTo>
                  <a:pt x="321783" y="40893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4160903" y="1611411"/>
            <a:ext cx="2379726" cy="1933836"/>
          </a:xfrm>
          <a:custGeom>
            <a:avLst/>
            <a:gdLst>
              <a:gd name="connsiteX0" fmla="*/ 1899040 w 2379726"/>
              <a:gd name="connsiteY0" fmla="*/ 0 h 1933836"/>
              <a:gd name="connsiteX1" fmla="*/ 2379726 w 2379726"/>
              <a:gd name="connsiteY1" fmla="*/ 610871 h 1933836"/>
              <a:gd name="connsiteX2" fmla="*/ 1899040 w 2379726"/>
              <a:gd name="connsiteY2" fmla="*/ 1221742 h 1933836"/>
              <a:gd name="connsiteX3" fmla="*/ 1899040 w 2379726"/>
              <a:gd name="connsiteY3" fmla="*/ 929665 h 1933836"/>
              <a:gd name="connsiteX4" fmla="*/ 1879013 w 2379726"/>
              <a:gd name="connsiteY4" fmla="*/ 928654 h 1933836"/>
              <a:gd name="connsiteX5" fmla="*/ 751414 w 2379726"/>
              <a:gd name="connsiteY5" fmla="*/ 1847674 h 1933836"/>
              <a:gd name="connsiteX6" fmla="*/ 738264 w 2379726"/>
              <a:gd name="connsiteY6" fmla="*/ 1933836 h 1933836"/>
              <a:gd name="connsiteX7" fmla="*/ 364635 w 2379726"/>
              <a:gd name="connsiteY7" fmla="*/ 1639832 h 1933836"/>
              <a:gd name="connsiteX8" fmla="*/ 0 w 2379726"/>
              <a:gd name="connsiteY8" fmla="*/ 1926759 h 1933836"/>
              <a:gd name="connsiteX9" fmla="*/ 2021 w 2379726"/>
              <a:gd name="connsiteY9" fmla="*/ 1886730 h 1933836"/>
              <a:gd name="connsiteX10" fmla="*/ 1879013 w 2379726"/>
              <a:gd name="connsiteY10" fmla="*/ 192904 h 1933836"/>
              <a:gd name="connsiteX11" fmla="*/ 1899040 w 2379726"/>
              <a:gd name="connsiteY11" fmla="*/ 193915 h 193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79726" h="1933836">
                <a:moveTo>
                  <a:pt x="1899040" y="0"/>
                </a:moveTo>
                <a:lnTo>
                  <a:pt x="2379726" y="610871"/>
                </a:lnTo>
                <a:lnTo>
                  <a:pt x="1899040" y="1221742"/>
                </a:lnTo>
                <a:lnTo>
                  <a:pt x="1899040" y="929665"/>
                </a:lnTo>
                <a:lnTo>
                  <a:pt x="1879013" y="928654"/>
                </a:lnTo>
                <a:cubicBezTo>
                  <a:pt x="1322802" y="928654"/>
                  <a:pt x="858739" y="1323191"/>
                  <a:pt x="751414" y="1847674"/>
                </a:cubicBezTo>
                <a:lnTo>
                  <a:pt x="738264" y="1933836"/>
                </a:lnTo>
                <a:lnTo>
                  <a:pt x="364635" y="1639832"/>
                </a:lnTo>
                <a:lnTo>
                  <a:pt x="0" y="1926759"/>
                </a:lnTo>
                <a:lnTo>
                  <a:pt x="2021" y="1886730"/>
                </a:lnTo>
                <a:cubicBezTo>
                  <a:pt x="98641" y="935333"/>
                  <a:pt x="902125" y="192904"/>
                  <a:pt x="1879013" y="192904"/>
                </a:cubicBezTo>
                <a:lnTo>
                  <a:pt x="1899040" y="19391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 rot="16200000">
            <a:off x="3716632" y="3364866"/>
            <a:ext cx="2379726" cy="1933836"/>
          </a:xfrm>
          <a:custGeom>
            <a:avLst/>
            <a:gdLst>
              <a:gd name="connsiteX0" fmla="*/ 1899040 w 2379726"/>
              <a:gd name="connsiteY0" fmla="*/ 0 h 1933836"/>
              <a:gd name="connsiteX1" fmla="*/ 2379726 w 2379726"/>
              <a:gd name="connsiteY1" fmla="*/ 610871 h 1933836"/>
              <a:gd name="connsiteX2" fmla="*/ 1899040 w 2379726"/>
              <a:gd name="connsiteY2" fmla="*/ 1221742 h 1933836"/>
              <a:gd name="connsiteX3" fmla="*/ 1899040 w 2379726"/>
              <a:gd name="connsiteY3" fmla="*/ 929665 h 1933836"/>
              <a:gd name="connsiteX4" fmla="*/ 1879013 w 2379726"/>
              <a:gd name="connsiteY4" fmla="*/ 928654 h 1933836"/>
              <a:gd name="connsiteX5" fmla="*/ 751414 w 2379726"/>
              <a:gd name="connsiteY5" fmla="*/ 1847674 h 1933836"/>
              <a:gd name="connsiteX6" fmla="*/ 738264 w 2379726"/>
              <a:gd name="connsiteY6" fmla="*/ 1933836 h 1933836"/>
              <a:gd name="connsiteX7" fmla="*/ 364635 w 2379726"/>
              <a:gd name="connsiteY7" fmla="*/ 1639832 h 1933836"/>
              <a:gd name="connsiteX8" fmla="*/ 0 w 2379726"/>
              <a:gd name="connsiteY8" fmla="*/ 1926759 h 1933836"/>
              <a:gd name="connsiteX9" fmla="*/ 2021 w 2379726"/>
              <a:gd name="connsiteY9" fmla="*/ 1886730 h 1933836"/>
              <a:gd name="connsiteX10" fmla="*/ 1879013 w 2379726"/>
              <a:gd name="connsiteY10" fmla="*/ 192904 h 1933836"/>
              <a:gd name="connsiteX11" fmla="*/ 1899040 w 2379726"/>
              <a:gd name="connsiteY11" fmla="*/ 193915 h 193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79726" h="1933836">
                <a:moveTo>
                  <a:pt x="1899040" y="0"/>
                </a:moveTo>
                <a:lnTo>
                  <a:pt x="2379726" y="610871"/>
                </a:lnTo>
                <a:lnTo>
                  <a:pt x="1899040" y="1221742"/>
                </a:lnTo>
                <a:lnTo>
                  <a:pt x="1899040" y="929665"/>
                </a:lnTo>
                <a:lnTo>
                  <a:pt x="1879013" y="928654"/>
                </a:lnTo>
                <a:cubicBezTo>
                  <a:pt x="1322802" y="928654"/>
                  <a:pt x="858739" y="1323191"/>
                  <a:pt x="751414" y="1847674"/>
                </a:cubicBezTo>
                <a:lnTo>
                  <a:pt x="738264" y="1933836"/>
                </a:lnTo>
                <a:lnTo>
                  <a:pt x="364635" y="1639832"/>
                </a:lnTo>
                <a:lnTo>
                  <a:pt x="0" y="1926759"/>
                </a:lnTo>
                <a:lnTo>
                  <a:pt x="2021" y="1886730"/>
                </a:lnTo>
                <a:cubicBezTo>
                  <a:pt x="98641" y="935333"/>
                  <a:pt x="902125" y="192904"/>
                  <a:pt x="1879013" y="192904"/>
                </a:cubicBezTo>
                <a:lnTo>
                  <a:pt x="1899040" y="193915"/>
                </a:lnTo>
                <a:close/>
              </a:path>
            </a:pathLst>
          </a:custGeom>
          <a:solidFill>
            <a:srgbClr val="FFCD00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1572" y="1658283"/>
            <a:ext cx="3328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CN" sz="3600" b="1" dirty="0">
                <a:solidFill>
                  <a:srgbClr val="FFC216"/>
                </a:solidFill>
              </a:rPr>
              <a:t>競逐國際人才</a:t>
            </a:r>
            <a:endParaRPr lang="en-US" altLang="zh-CN" sz="3600" b="1" dirty="0">
              <a:solidFill>
                <a:srgbClr val="FFC2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弧形 22"/>
          <p:cNvSpPr/>
          <p:nvPr/>
        </p:nvSpPr>
        <p:spPr>
          <a:xfrm>
            <a:off x="7808816" y="2044299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/>
          <p:cNvSpPr/>
          <p:nvPr/>
        </p:nvSpPr>
        <p:spPr>
          <a:xfrm flipV="1">
            <a:off x="7937906" y="3752291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弧形 24"/>
          <p:cNvSpPr/>
          <p:nvPr/>
        </p:nvSpPr>
        <p:spPr>
          <a:xfrm>
            <a:off x="3588272" y="4558261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弧形 25"/>
          <p:cNvSpPr/>
          <p:nvPr/>
        </p:nvSpPr>
        <p:spPr>
          <a:xfrm rot="16200000">
            <a:off x="3269224" y="889372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907073" y="4875238"/>
            <a:ext cx="2566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TW" altLang="zh-CN" sz="3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根留台灣</a:t>
            </a:r>
            <a:endParaRPr lang="en-US" altLang="zh-CN" sz="3600" b="1" dirty="0">
              <a:solidFill>
                <a:schemeClr val="accent1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609712" y="4564010"/>
            <a:ext cx="3102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FFC2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新移民政策的</a:t>
            </a:r>
            <a:endParaRPr lang="en-US" altLang="zh-TW" sz="3600" b="1" dirty="0">
              <a:solidFill>
                <a:srgbClr val="FFC2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3600" b="1" dirty="0">
                <a:solidFill>
                  <a:srgbClr val="FFC2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一環</a:t>
            </a:r>
            <a:endParaRPr lang="en-US" altLang="zh-CN" sz="3600" b="1" dirty="0">
              <a:solidFill>
                <a:srgbClr val="FFC2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609712" y="1665538"/>
            <a:ext cx="3102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CN" sz="3600" b="1" dirty="0">
                <a:solidFill>
                  <a:srgbClr val="FFC216"/>
                </a:solidFill>
              </a:rPr>
              <a:t>規劃完善政策</a:t>
            </a:r>
            <a:endParaRPr lang="en-US" altLang="zh-CN" sz="3600" b="1" dirty="0">
              <a:solidFill>
                <a:srgbClr val="FFC2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Group 47"/>
          <p:cNvGrpSpPr/>
          <p:nvPr/>
        </p:nvGrpSpPr>
        <p:grpSpPr>
          <a:xfrm>
            <a:off x="19710336" y="6211047"/>
            <a:ext cx="716981" cy="1048318"/>
            <a:chOff x="527333" y="1217552"/>
            <a:chExt cx="175409" cy="256405"/>
          </a:xfrm>
          <a:solidFill>
            <a:schemeClr val="bg1"/>
          </a:solidFill>
        </p:grpSpPr>
        <p:sp>
          <p:nvSpPr>
            <p:cNvPr id="45" name="Freeform 79"/>
            <p:cNvSpPr>
              <a:spLocks noEditPoints="1"/>
            </p:cNvSpPr>
            <p:nvPr/>
          </p:nvSpPr>
          <p:spPr bwMode="auto">
            <a:xfrm>
              <a:off x="527333" y="1217552"/>
              <a:ext cx="175409" cy="256405"/>
            </a:xfrm>
            <a:custGeom>
              <a:avLst/>
              <a:gdLst>
                <a:gd name="T0" fmla="*/ 80 w 160"/>
                <a:gd name="T1" fmla="*/ 0 h 234"/>
                <a:gd name="T2" fmla="*/ 0 w 160"/>
                <a:gd name="T3" fmla="*/ 81 h 234"/>
                <a:gd name="T4" fmla="*/ 36 w 160"/>
                <a:gd name="T5" fmla="*/ 169 h 234"/>
                <a:gd name="T6" fmla="*/ 80 w 160"/>
                <a:gd name="T7" fmla="*/ 234 h 234"/>
                <a:gd name="T8" fmla="*/ 123 w 160"/>
                <a:gd name="T9" fmla="*/ 169 h 234"/>
                <a:gd name="T10" fmla="*/ 160 w 160"/>
                <a:gd name="T11" fmla="*/ 81 h 234"/>
                <a:gd name="T12" fmla="*/ 80 w 160"/>
                <a:gd name="T13" fmla="*/ 0 h 234"/>
                <a:gd name="T14" fmla="*/ 99 w 160"/>
                <a:gd name="T15" fmla="*/ 199 h 234"/>
                <a:gd name="T16" fmla="*/ 63 w 160"/>
                <a:gd name="T17" fmla="*/ 203 h 234"/>
                <a:gd name="T18" fmla="*/ 58 w 160"/>
                <a:gd name="T19" fmla="*/ 190 h 234"/>
                <a:gd name="T20" fmla="*/ 58 w 160"/>
                <a:gd name="T21" fmla="*/ 189 h 234"/>
                <a:gd name="T22" fmla="*/ 103 w 160"/>
                <a:gd name="T23" fmla="*/ 184 h 234"/>
                <a:gd name="T24" fmla="*/ 101 w 160"/>
                <a:gd name="T25" fmla="*/ 190 h 234"/>
                <a:gd name="T26" fmla="*/ 99 w 160"/>
                <a:gd name="T27" fmla="*/ 199 h 234"/>
                <a:gd name="T28" fmla="*/ 56 w 160"/>
                <a:gd name="T29" fmla="*/ 182 h 234"/>
                <a:gd name="T30" fmla="*/ 52 w 160"/>
                <a:gd name="T31" fmla="*/ 168 h 234"/>
                <a:gd name="T32" fmla="*/ 108 w 160"/>
                <a:gd name="T33" fmla="*/ 168 h 234"/>
                <a:gd name="T34" fmla="*/ 106 w 160"/>
                <a:gd name="T35" fmla="*/ 176 h 234"/>
                <a:gd name="T36" fmla="*/ 56 w 160"/>
                <a:gd name="T37" fmla="*/ 182 h 234"/>
                <a:gd name="T38" fmla="*/ 80 w 160"/>
                <a:gd name="T39" fmla="*/ 220 h 234"/>
                <a:gd name="T40" fmla="*/ 65 w 160"/>
                <a:gd name="T41" fmla="*/ 210 h 234"/>
                <a:gd name="T42" fmla="*/ 96 w 160"/>
                <a:gd name="T43" fmla="*/ 207 h 234"/>
                <a:gd name="T44" fmla="*/ 80 w 160"/>
                <a:gd name="T45" fmla="*/ 220 h 234"/>
                <a:gd name="T46" fmla="*/ 114 w 160"/>
                <a:gd name="T47" fmla="*/ 154 h 234"/>
                <a:gd name="T48" fmla="*/ 46 w 160"/>
                <a:gd name="T49" fmla="*/ 154 h 234"/>
                <a:gd name="T50" fmla="*/ 34 w 160"/>
                <a:gd name="T51" fmla="*/ 130 h 234"/>
                <a:gd name="T52" fmla="*/ 14 w 160"/>
                <a:gd name="T53" fmla="*/ 81 h 234"/>
                <a:gd name="T54" fmla="*/ 80 w 160"/>
                <a:gd name="T55" fmla="*/ 15 h 234"/>
                <a:gd name="T56" fmla="*/ 146 w 160"/>
                <a:gd name="T57" fmla="*/ 81 h 234"/>
                <a:gd name="T58" fmla="*/ 126 w 160"/>
                <a:gd name="T59" fmla="*/ 130 h 234"/>
                <a:gd name="T60" fmla="*/ 114 w 160"/>
                <a:gd name="T61" fmla="*/ 1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0" h="234">
                  <a:moveTo>
                    <a:pt x="80" y="0"/>
                  </a:moveTo>
                  <a:cubicBezTo>
                    <a:pt x="35" y="0"/>
                    <a:pt x="0" y="36"/>
                    <a:pt x="0" y="81"/>
                  </a:cubicBezTo>
                  <a:cubicBezTo>
                    <a:pt x="0" y="110"/>
                    <a:pt x="26" y="141"/>
                    <a:pt x="36" y="169"/>
                  </a:cubicBezTo>
                  <a:cubicBezTo>
                    <a:pt x="51" y="210"/>
                    <a:pt x="49" y="234"/>
                    <a:pt x="80" y="234"/>
                  </a:cubicBezTo>
                  <a:cubicBezTo>
                    <a:pt x="111" y="234"/>
                    <a:pt x="109" y="210"/>
                    <a:pt x="123" y="169"/>
                  </a:cubicBezTo>
                  <a:cubicBezTo>
                    <a:pt x="133" y="142"/>
                    <a:pt x="160" y="110"/>
                    <a:pt x="160" y="81"/>
                  </a:cubicBezTo>
                  <a:cubicBezTo>
                    <a:pt x="160" y="36"/>
                    <a:pt x="124" y="0"/>
                    <a:pt x="80" y="0"/>
                  </a:cubicBezTo>
                  <a:close/>
                  <a:moveTo>
                    <a:pt x="99" y="199"/>
                  </a:moveTo>
                  <a:cubicBezTo>
                    <a:pt x="63" y="203"/>
                    <a:pt x="63" y="203"/>
                    <a:pt x="63" y="203"/>
                  </a:cubicBezTo>
                  <a:cubicBezTo>
                    <a:pt x="61" y="200"/>
                    <a:pt x="60" y="195"/>
                    <a:pt x="58" y="190"/>
                  </a:cubicBezTo>
                  <a:cubicBezTo>
                    <a:pt x="58" y="190"/>
                    <a:pt x="58" y="189"/>
                    <a:pt x="58" y="189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103" y="186"/>
                    <a:pt x="102" y="188"/>
                    <a:pt x="101" y="190"/>
                  </a:cubicBezTo>
                  <a:cubicBezTo>
                    <a:pt x="100" y="193"/>
                    <a:pt x="100" y="196"/>
                    <a:pt x="99" y="199"/>
                  </a:cubicBezTo>
                  <a:close/>
                  <a:moveTo>
                    <a:pt x="56" y="182"/>
                  </a:moveTo>
                  <a:cubicBezTo>
                    <a:pt x="55" y="178"/>
                    <a:pt x="53" y="173"/>
                    <a:pt x="52" y="168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7" y="171"/>
                    <a:pt x="106" y="174"/>
                    <a:pt x="106" y="176"/>
                  </a:cubicBezTo>
                  <a:lnTo>
                    <a:pt x="56" y="182"/>
                  </a:lnTo>
                  <a:close/>
                  <a:moveTo>
                    <a:pt x="80" y="220"/>
                  </a:moveTo>
                  <a:cubicBezTo>
                    <a:pt x="72" y="220"/>
                    <a:pt x="69" y="219"/>
                    <a:pt x="65" y="210"/>
                  </a:cubicBezTo>
                  <a:cubicBezTo>
                    <a:pt x="96" y="207"/>
                    <a:pt x="96" y="207"/>
                    <a:pt x="96" y="207"/>
                  </a:cubicBezTo>
                  <a:cubicBezTo>
                    <a:pt x="92" y="219"/>
                    <a:pt x="88" y="220"/>
                    <a:pt x="80" y="220"/>
                  </a:cubicBezTo>
                  <a:close/>
                  <a:moveTo>
                    <a:pt x="114" y="154"/>
                  </a:moveTo>
                  <a:cubicBezTo>
                    <a:pt x="46" y="154"/>
                    <a:pt x="46" y="154"/>
                    <a:pt x="46" y="154"/>
                  </a:cubicBezTo>
                  <a:cubicBezTo>
                    <a:pt x="42" y="146"/>
                    <a:pt x="38" y="138"/>
                    <a:pt x="34" y="130"/>
                  </a:cubicBezTo>
                  <a:cubicBezTo>
                    <a:pt x="24" y="113"/>
                    <a:pt x="14" y="96"/>
                    <a:pt x="14" y="81"/>
                  </a:cubicBezTo>
                  <a:cubicBezTo>
                    <a:pt x="14" y="45"/>
                    <a:pt x="44" y="15"/>
                    <a:pt x="80" y="15"/>
                  </a:cubicBezTo>
                  <a:cubicBezTo>
                    <a:pt x="116" y="15"/>
                    <a:pt x="146" y="45"/>
                    <a:pt x="146" y="81"/>
                  </a:cubicBezTo>
                  <a:cubicBezTo>
                    <a:pt x="146" y="96"/>
                    <a:pt x="136" y="113"/>
                    <a:pt x="126" y="130"/>
                  </a:cubicBezTo>
                  <a:cubicBezTo>
                    <a:pt x="122" y="138"/>
                    <a:pt x="118" y="146"/>
                    <a:pt x="114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80"/>
            <p:cNvSpPr>
              <a:spLocks/>
            </p:cNvSpPr>
            <p:nvPr/>
          </p:nvSpPr>
          <p:spPr bwMode="auto">
            <a:xfrm>
              <a:off x="566675" y="1258276"/>
              <a:ext cx="52762" cy="51373"/>
            </a:xfrm>
            <a:custGeom>
              <a:avLst/>
              <a:gdLst>
                <a:gd name="T0" fmla="*/ 44 w 48"/>
                <a:gd name="T1" fmla="*/ 0 h 47"/>
                <a:gd name="T2" fmla="*/ 0 w 48"/>
                <a:gd name="T3" fmla="*/ 44 h 47"/>
                <a:gd name="T4" fmla="*/ 4 w 48"/>
                <a:gd name="T5" fmla="*/ 47 h 47"/>
                <a:gd name="T6" fmla="*/ 7 w 48"/>
                <a:gd name="T7" fmla="*/ 44 h 47"/>
                <a:gd name="T8" fmla="*/ 44 w 48"/>
                <a:gd name="T9" fmla="*/ 7 h 47"/>
                <a:gd name="T10" fmla="*/ 48 w 48"/>
                <a:gd name="T11" fmla="*/ 4 h 47"/>
                <a:gd name="T12" fmla="*/ 44 w 48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7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46"/>
                    <a:pt x="2" y="47"/>
                    <a:pt x="4" y="47"/>
                  </a:cubicBezTo>
                  <a:cubicBezTo>
                    <a:pt x="6" y="47"/>
                    <a:pt x="7" y="46"/>
                    <a:pt x="7" y="44"/>
                  </a:cubicBezTo>
                  <a:cubicBezTo>
                    <a:pt x="7" y="24"/>
                    <a:pt x="24" y="7"/>
                    <a:pt x="44" y="7"/>
                  </a:cubicBezTo>
                  <a:cubicBezTo>
                    <a:pt x="46" y="7"/>
                    <a:pt x="48" y="6"/>
                    <a:pt x="48" y="4"/>
                  </a:cubicBezTo>
                  <a:cubicBezTo>
                    <a:pt x="48" y="2"/>
                    <a:pt x="46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9862736" y="6363447"/>
            <a:ext cx="716981" cy="1048318"/>
            <a:chOff x="527333" y="1217552"/>
            <a:chExt cx="175409" cy="256405"/>
          </a:xfrm>
          <a:solidFill>
            <a:schemeClr val="bg1"/>
          </a:solidFill>
        </p:grpSpPr>
        <p:sp>
          <p:nvSpPr>
            <p:cNvPr id="48" name="Freeform 79"/>
            <p:cNvSpPr>
              <a:spLocks noEditPoints="1"/>
            </p:cNvSpPr>
            <p:nvPr/>
          </p:nvSpPr>
          <p:spPr bwMode="auto">
            <a:xfrm>
              <a:off x="527333" y="1217552"/>
              <a:ext cx="175409" cy="256405"/>
            </a:xfrm>
            <a:custGeom>
              <a:avLst/>
              <a:gdLst>
                <a:gd name="T0" fmla="*/ 80 w 160"/>
                <a:gd name="T1" fmla="*/ 0 h 234"/>
                <a:gd name="T2" fmla="*/ 0 w 160"/>
                <a:gd name="T3" fmla="*/ 81 h 234"/>
                <a:gd name="T4" fmla="*/ 36 w 160"/>
                <a:gd name="T5" fmla="*/ 169 h 234"/>
                <a:gd name="T6" fmla="*/ 80 w 160"/>
                <a:gd name="T7" fmla="*/ 234 h 234"/>
                <a:gd name="T8" fmla="*/ 123 w 160"/>
                <a:gd name="T9" fmla="*/ 169 h 234"/>
                <a:gd name="T10" fmla="*/ 160 w 160"/>
                <a:gd name="T11" fmla="*/ 81 h 234"/>
                <a:gd name="T12" fmla="*/ 80 w 160"/>
                <a:gd name="T13" fmla="*/ 0 h 234"/>
                <a:gd name="T14" fmla="*/ 99 w 160"/>
                <a:gd name="T15" fmla="*/ 199 h 234"/>
                <a:gd name="T16" fmla="*/ 63 w 160"/>
                <a:gd name="T17" fmla="*/ 203 h 234"/>
                <a:gd name="T18" fmla="*/ 58 w 160"/>
                <a:gd name="T19" fmla="*/ 190 h 234"/>
                <a:gd name="T20" fmla="*/ 58 w 160"/>
                <a:gd name="T21" fmla="*/ 189 h 234"/>
                <a:gd name="T22" fmla="*/ 103 w 160"/>
                <a:gd name="T23" fmla="*/ 184 h 234"/>
                <a:gd name="T24" fmla="*/ 101 w 160"/>
                <a:gd name="T25" fmla="*/ 190 h 234"/>
                <a:gd name="T26" fmla="*/ 99 w 160"/>
                <a:gd name="T27" fmla="*/ 199 h 234"/>
                <a:gd name="T28" fmla="*/ 56 w 160"/>
                <a:gd name="T29" fmla="*/ 182 h 234"/>
                <a:gd name="T30" fmla="*/ 52 w 160"/>
                <a:gd name="T31" fmla="*/ 168 h 234"/>
                <a:gd name="T32" fmla="*/ 108 w 160"/>
                <a:gd name="T33" fmla="*/ 168 h 234"/>
                <a:gd name="T34" fmla="*/ 106 w 160"/>
                <a:gd name="T35" fmla="*/ 176 h 234"/>
                <a:gd name="T36" fmla="*/ 56 w 160"/>
                <a:gd name="T37" fmla="*/ 182 h 234"/>
                <a:gd name="T38" fmla="*/ 80 w 160"/>
                <a:gd name="T39" fmla="*/ 220 h 234"/>
                <a:gd name="T40" fmla="*/ 65 w 160"/>
                <a:gd name="T41" fmla="*/ 210 h 234"/>
                <a:gd name="T42" fmla="*/ 96 w 160"/>
                <a:gd name="T43" fmla="*/ 207 h 234"/>
                <a:gd name="T44" fmla="*/ 80 w 160"/>
                <a:gd name="T45" fmla="*/ 220 h 234"/>
                <a:gd name="T46" fmla="*/ 114 w 160"/>
                <a:gd name="T47" fmla="*/ 154 h 234"/>
                <a:gd name="T48" fmla="*/ 46 w 160"/>
                <a:gd name="T49" fmla="*/ 154 h 234"/>
                <a:gd name="T50" fmla="*/ 34 w 160"/>
                <a:gd name="T51" fmla="*/ 130 h 234"/>
                <a:gd name="T52" fmla="*/ 14 w 160"/>
                <a:gd name="T53" fmla="*/ 81 h 234"/>
                <a:gd name="T54" fmla="*/ 80 w 160"/>
                <a:gd name="T55" fmla="*/ 15 h 234"/>
                <a:gd name="T56" fmla="*/ 146 w 160"/>
                <a:gd name="T57" fmla="*/ 81 h 234"/>
                <a:gd name="T58" fmla="*/ 126 w 160"/>
                <a:gd name="T59" fmla="*/ 130 h 234"/>
                <a:gd name="T60" fmla="*/ 114 w 160"/>
                <a:gd name="T61" fmla="*/ 1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0" h="234">
                  <a:moveTo>
                    <a:pt x="80" y="0"/>
                  </a:moveTo>
                  <a:cubicBezTo>
                    <a:pt x="35" y="0"/>
                    <a:pt x="0" y="36"/>
                    <a:pt x="0" y="81"/>
                  </a:cubicBezTo>
                  <a:cubicBezTo>
                    <a:pt x="0" y="110"/>
                    <a:pt x="26" y="141"/>
                    <a:pt x="36" y="169"/>
                  </a:cubicBezTo>
                  <a:cubicBezTo>
                    <a:pt x="51" y="210"/>
                    <a:pt x="49" y="234"/>
                    <a:pt x="80" y="234"/>
                  </a:cubicBezTo>
                  <a:cubicBezTo>
                    <a:pt x="111" y="234"/>
                    <a:pt x="109" y="210"/>
                    <a:pt x="123" y="169"/>
                  </a:cubicBezTo>
                  <a:cubicBezTo>
                    <a:pt x="133" y="142"/>
                    <a:pt x="160" y="110"/>
                    <a:pt x="160" y="81"/>
                  </a:cubicBezTo>
                  <a:cubicBezTo>
                    <a:pt x="160" y="36"/>
                    <a:pt x="124" y="0"/>
                    <a:pt x="80" y="0"/>
                  </a:cubicBezTo>
                  <a:close/>
                  <a:moveTo>
                    <a:pt x="99" y="199"/>
                  </a:moveTo>
                  <a:cubicBezTo>
                    <a:pt x="63" y="203"/>
                    <a:pt x="63" y="203"/>
                    <a:pt x="63" y="203"/>
                  </a:cubicBezTo>
                  <a:cubicBezTo>
                    <a:pt x="61" y="200"/>
                    <a:pt x="60" y="195"/>
                    <a:pt x="58" y="190"/>
                  </a:cubicBezTo>
                  <a:cubicBezTo>
                    <a:pt x="58" y="190"/>
                    <a:pt x="58" y="189"/>
                    <a:pt x="58" y="189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103" y="186"/>
                    <a:pt x="102" y="188"/>
                    <a:pt x="101" y="190"/>
                  </a:cubicBezTo>
                  <a:cubicBezTo>
                    <a:pt x="100" y="193"/>
                    <a:pt x="100" y="196"/>
                    <a:pt x="99" y="199"/>
                  </a:cubicBezTo>
                  <a:close/>
                  <a:moveTo>
                    <a:pt x="56" y="182"/>
                  </a:moveTo>
                  <a:cubicBezTo>
                    <a:pt x="55" y="178"/>
                    <a:pt x="53" y="173"/>
                    <a:pt x="52" y="168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7" y="171"/>
                    <a:pt x="106" y="174"/>
                    <a:pt x="106" y="176"/>
                  </a:cubicBezTo>
                  <a:lnTo>
                    <a:pt x="56" y="182"/>
                  </a:lnTo>
                  <a:close/>
                  <a:moveTo>
                    <a:pt x="80" y="220"/>
                  </a:moveTo>
                  <a:cubicBezTo>
                    <a:pt x="72" y="220"/>
                    <a:pt x="69" y="219"/>
                    <a:pt x="65" y="210"/>
                  </a:cubicBezTo>
                  <a:cubicBezTo>
                    <a:pt x="96" y="207"/>
                    <a:pt x="96" y="207"/>
                    <a:pt x="96" y="207"/>
                  </a:cubicBezTo>
                  <a:cubicBezTo>
                    <a:pt x="92" y="219"/>
                    <a:pt x="88" y="220"/>
                    <a:pt x="80" y="220"/>
                  </a:cubicBezTo>
                  <a:close/>
                  <a:moveTo>
                    <a:pt x="114" y="154"/>
                  </a:moveTo>
                  <a:cubicBezTo>
                    <a:pt x="46" y="154"/>
                    <a:pt x="46" y="154"/>
                    <a:pt x="46" y="154"/>
                  </a:cubicBezTo>
                  <a:cubicBezTo>
                    <a:pt x="42" y="146"/>
                    <a:pt x="38" y="138"/>
                    <a:pt x="34" y="130"/>
                  </a:cubicBezTo>
                  <a:cubicBezTo>
                    <a:pt x="24" y="113"/>
                    <a:pt x="14" y="96"/>
                    <a:pt x="14" y="81"/>
                  </a:cubicBezTo>
                  <a:cubicBezTo>
                    <a:pt x="14" y="45"/>
                    <a:pt x="44" y="15"/>
                    <a:pt x="80" y="15"/>
                  </a:cubicBezTo>
                  <a:cubicBezTo>
                    <a:pt x="116" y="15"/>
                    <a:pt x="146" y="45"/>
                    <a:pt x="146" y="81"/>
                  </a:cubicBezTo>
                  <a:cubicBezTo>
                    <a:pt x="146" y="96"/>
                    <a:pt x="136" y="113"/>
                    <a:pt x="126" y="130"/>
                  </a:cubicBezTo>
                  <a:cubicBezTo>
                    <a:pt x="122" y="138"/>
                    <a:pt x="118" y="146"/>
                    <a:pt x="114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80"/>
            <p:cNvSpPr>
              <a:spLocks/>
            </p:cNvSpPr>
            <p:nvPr/>
          </p:nvSpPr>
          <p:spPr bwMode="auto">
            <a:xfrm>
              <a:off x="566675" y="1258276"/>
              <a:ext cx="52762" cy="51373"/>
            </a:xfrm>
            <a:custGeom>
              <a:avLst/>
              <a:gdLst>
                <a:gd name="T0" fmla="*/ 44 w 48"/>
                <a:gd name="T1" fmla="*/ 0 h 47"/>
                <a:gd name="T2" fmla="*/ 0 w 48"/>
                <a:gd name="T3" fmla="*/ 44 h 47"/>
                <a:gd name="T4" fmla="*/ 4 w 48"/>
                <a:gd name="T5" fmla="*/ 47 h 47"/>
                <a:gd name="T6" fmla="*/ 7 w 48"/>
                <a:gd name="T7" fmla="*/ 44 h 47"/>
                <a:gd name="T8" fmla="*/ 44 w 48"/>
                <a:gd name="T9" fmla="*/ 7 h 47"/>
                <a:gd name="T10" fmla="*/ 48 w 48"/>
                <a:gd name="T11" fmla="*/ 4 h 47"/>
                <a:gd name="T12" fmla="*/ 44 w 48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7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46"/>
                    <a:pt x="2" y="47"/>
                    <a:pt x="4" y="47"/>
                  </a:cubicBezTo>
                  <a:cubicBezTo>
                    <a:pt x="6" y="47"/>
                    <a:pt x="7" y="46"/>
                    <a:pt x="7" y="44"/>
                  </a:cubicBezTo>
                  <a:cubicBezTo>
                    <a:pt x="7" y="24"/>
                    <a:pt x="24" y="7"/>
                    <a:pt x="44" y="7"/>
                  </a:cubicBezTo>
                  <a:cubicBezTo>
                    <a:pt x="46" y="7"/>
                    <a:pt x="48" y="6"/>
                    <a:pt x="48" y="4"/>
                  </a:cubicBezTo>
                  <a:cubicBezTo>
                    <a:pt x="48" y="2"/>
                    <a:pt x="46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50" name="Group 47"/>
          <p:cNvGrpSpPr/>
          <p:nvPr/>
        </p:nvGrpSpPr>
        <p:grpSpPr>
          <a:xfrm>
            <a:off x="20015136" y="6515847"/>
            <a:ext cx="716981" cy="1048318"/>
            <a:chOff x="527333" y="1217552"/>
            <a:chExt cx="175409" cy="256405"/>
          </a:xfrm>
          <a:solidFill>
            <a:schemeClr val="bg1"/>
          </a:solidFill>
        </p:grpSpPr>
        <p:sp>
          <p:nvSpPr>
            <p:cNvPr id="51" name="Freeform 79"/>
            <p:cNvSpPr>
              <a:spLocks noEditPoints="1"/>
            </p:cNvSpPr>
            <p:nvPr/>
          </p:nvSpPr>
          <p:spPr bwMode="auto">
            <a:xfrm>
              <a:off x="527333" y="1217552"/>
              <a:ext cx="175409" cy="256405"/>
            </a:xfrm>
            <a:custGeom>
              <a:avLst/>
              <a:gdLst>
                <a:gd name="T0" fmla="*/ 80 w 160"/>
                <a:gd name="T1" fmla="*/ 0 h 234"/>
                <a:gd name="T2" fmla="*/ 0 w 160"/>
                <a:gd name="T3" fmla="*/ 81 h 234"/>
                <a:gd name="T4" fmla="*/ 36 w 160"/>
                <a:gd name="T5" fmla="*/ 169 h 234"/>
                <a:gd name="T6" fmla="*/ 80 w 160"/>
                <a:gd name="T7" fmla="*/ 234 h 234"/>
                <a:gd name="T8" fmla="*/ 123 w 160"/>
                <a:gd name="T9" fmla="*/ 169 h 234"/>
                <a:gd name="T10" fmla="*/ 160 w 160"/>
                <a:gd name="T11" fmla="*/ 81 h 234"/>
                <a:gd name="T12" fmla="*/ 80 w 160"/>
                <a:gd name="T13" fmla="*/ 0 h 234"/>
                <a:gd name="T14" fmla="*/ 99 w 160"/>
                <a:gd name="T15" fmla="*/ 199 h 234"/>
                <a:gd name="T16" fmla="*/ 63 w 160"/>
                <a:gd name="T17" fmla="*/ 203 h 234"/>
                <a:gd name="T18" fmla="*/ 58 w 160"/>
                <a:gd name="T19" fmla="*/ 190 h 234"/>
                <a:gd name="T20" fmla="*/ 58 w 160"/>
                <a:gd name="T21" fmla="*/ 189 h 234"/>
                <a:gd name="T22" fmla="*/ 103 w 160"/>
                <a:gd name="T23" fmla="*/ 184 h 234"/>
                <a:gd name="T24" fmla="*/ 101 w 160"/>
                <a:gd name="T25" fmla="*/ 190 h 234"/>
                <a:gd name="T26" fmla="*/ 99 w 160"/>
                <a:gd name="T27" fmla="*/ 199 h 234"/>
                <a:gd name="T28" fmla="*/ 56 w 160"/>
                <a:gd name="T29" fmla="*/ 182 h 234"/>
                <a:gd name="T30" fmla="*/ 52 w 160"/>
                <a:gd name="T31" fmla="*/ 168 h 234"/>
                <a:gd name="T32" fmla="*/ 108 w 160"/>
                <a:gd name="T33" fmla="*/ 168 h 234"/>
                <a:gd name="T34" fmla="*/ 106 w 160"/>
                <a:gd name="T35" fmla="*/ 176 h 234"/>
                <a:gd name="T36" fmla="*/ 56 w 160"/>
                <a:gd name="T37" fmla="*/ 182 h 234"/>
                <a:gd name="T38" fmla="*/ 80 w 160"/>
                <a:gd name="T39" fmla="*/ 220 h 234"/>
                <a:gd name="T40" fmla="*/ 65 w 160"/>
                <a:gd name="T41" fmla="*/ 210 h 234"/>
                <a:gd name="T42" fmla="*/ 96 w 160"/>
                <a:gd name="T43" fmla="*/ 207 h 234"/>
                <a:gd name="T44" fmla="*/ 80 w 160"/>
                <a:gd name="T45" fmla="*/ 220 h 234"/>
                <a:gd name="T46" fmla="*/ 114 w 160"/>
                <a:gd name="T47" fmla="*/ 154 h 234"/>
                <a:gd name="T48" fmla="*/ 46 w 160"/>
                <a:gd name="T49" fmla="*/ 154 h 234"/>
                <a:gd name="T50" fmla="*/ 34 w 160"/>
                <a:gd name="T51" fmla="*/ 130 h 234"/>
                <a:gd name="T52" fmla="*/ 14 w 160"/>
                <a:gd name="T53" fmla="*/ 81 h 234"/>
                <a:gd name="T54" fmla="*/ 80 w 160"/>
                <a:gd name="T55" fmla="*/ 15 h 234"/>
                <a:gd name="T56" fmla="*/ 146 w 160"/>
                <a:gd name="T57" fmla="*/ 81 h 234"/>
                <a:gd name="T58" fmla="*/ 126 w 160"/>
                <a:gd name="T59" fmla="*/ 130 h 234"/>
                <a:gd name="T60" fmla="*/ 114 w 160"/>
                <a:gd name="T61" fmla="*/ 1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0" h="234">
                  <a:moveTo>
                    <a:pt x="80" y="0"/>
                  </a:moveTo>
                  <a:cubicBezTo>
                    <a:pt x="35" y="0"/>
                    <a:pt x="0" y="36"/>
                    <a:pt x="0" y="81"/>
                  </a:cubicBezTo>
                  <a:cubicBezTo>
                    <a:pt x="0" y="110"/>
                    <a:pt x="26" y="141"/>
                    <a:pt x="36" y="169"/>
                  </a:cubicBezTo>
                  <a:cubicBezTo>
                    <a:pt x="51" y="210"/>
                    <a:pt x="49" y="234"/>
                    <a:pt x="80" y="234"/>
                  </a:cubicBezTo>
                  <a:cubicBezTo>
                    <a:pt x="111" y="234"/>
                    <a:pt x="109" y="210"/>
                    <a:pt x="123" y="169"/>
                  </a:cubicBezTo>
                  <a:cubicBezTo>
                    <a:pt x="133" y="142"/>
                    <a:pt x="160" y="110"/>
                    <a:pt x="160" y="81"/>
                  </a:cubicBezTo>
                  <a:cubicBezTo>
                    <a:pt x="160" y="36"/>
                    <a:pt x="124" y="0"/>
                    <a:pt x="80" y="0"/>
                  </a:cubicBezTo>
                  <a:close/>
                  <a:moveTo>
                    <a:pt x="99" y="199"/>
                  </a:moveTo>
                  <a:cubicBezTo>
                    <a:pt x="63" y="203"/>
                    <a:pt x="63" y="203"/>
                    <a:pt x="63" y="203"/>
                  </a:cubicBezTo>
                  <a:cubicBezTo>
                    <a:pt x="61" y="200"/>
                    <a:pt x="60" y="195"/>
                    <a:pt x="58" y="190"/>
                  </a:cubicBezTo>
                  <a:cubicBezTo>
                    <a:pt x="58" y="190"/>
                    <a:pt x="58" y="189"/>
                    <a:pt x="58" y="189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103" y="186"/>
                    <a:pt x="102" y="188"/>
                    <a:pt x="101" y="190"/>
                  </a:cubicBezTo>
                  <a:cubicBezTo>
                    <a:pt x="100" y="193"/>
                    <a:pt x="100" y="196"/>
                    <a:pt x="99" y="199"/>
                  </a:cubicBezTo>
                  <a:close/>
                  <a:moveTo>
                    <a:pt x="56" y="182"/>
                  </a:moveTo>
                  <a:cubicBezTo>
                    <a:pt x="55" y="178"/>
                    <a:pt x="53" y="173"/>
                    <a:pt x="52" y="168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7" y="171"/>
                    <a:pt x="106" y="174"/>
                    <a:pt x="106" y="176"/>
                  </a:cubicBezTo>
                  <a:lnTo>
                    <a:pt x="56" y="182"/>
                  </a:lnTo>
                  <a:close/>
                  <a:moveTo>
                    <a:pt x="80" y="220"/>
                  </a:moveTo>
                  <a:cubicBezTo>
                    <a:pt x="72" y="220"/>
                    <a:pt x="69" y="219"/>
                    <a:pt x="65" y="210"/>
                  </a:cubicBezTo>
                  <a:cubicBezTo>
                    <a:pt x="96" y="207"/>
                    <a:pt x="96" y="207"/>
                    <a:pt x="96" y="207"/>
                  </a:cubicBezTo>
                  <a:cubicBezTo>
                    <a:pt x="92" y="219"/>
                    <a:pt x="88" y="220"/>
                    <a:pt x="80" y="220"/>
                  </a:cubicBezTo>
                  <a:close/>
                  <a:moveTo>
                    <a:pt x="114" y="154"/>
                  </a:moveTo>
                  <a:cubicBezTo>
                    <a:pt x="46" y="154"/>
                    <a:pt x="46" y="154"/>
                    <a:pt x="46" y="154"/>
                  </a:cubicBezTo>
                  <a:cubicBezTo>
                    <a:pt x="42" y="146"/>
                    <a:pt x="38" y="138"/>
                    <a:pt x="34" y="130"/>
                  </a:cubicBezTo>
                  <a:cubicBezTo>
                    <a:pt x="24" y="113"/>
                    <a:pt x="14" y="96"/>
                    <a:pt x="14" y="81"/>
                  </a:cubicBezTo>
                  <a:cubicBezTo>
                    <a:pt x="14" y="45"/>
                    <a:pt x="44" y="15"/>
                    <a:pt x="80" y="15"/>
                  </a:cubicBezTo>
                  <a:cubicBezTo>
                    <a:pt x="116" y="15"/>
                    <a:pt x="146" y="45"/>
                    <a:pt x="146" y="81"/>
                  </a:cubicBezTo>
                  <a:cubicBezTo>
                    <a:pt x="146" y="96"/>
                    <a:pt x="136" y="113"/>
                    <a:pt x="126" y="130"/>
                  </a:cubicBezTo>
                  <a:cubicBezTo>
                    <a:pt x="122" y="138"/>
                    <a:pt x="118" y="146"/>
                    <a:pt x="114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Freeform 80"/>
            <p:cNvSpPr>
              <a:spLocks/>
            </p:cNvSpPr>
            <p:nvPr/>
          </p:nvSpPr>
          <p:spPr bwMode="auto">
            <a:xfrm>
              <a:off x="566675" y="1258276"/>
              <a:ext cx="52762" cy="51373"/>
            </a:xfrm>
            <a:custGeom>
              <a:avLst/>
              <a:gdLst>
                <a:gd name="T0" fmla="*/ 44 w 48"/>
                <a:gd name="T1" fmla="*/ 0 h 47"/>
                <a:gd name="T2" fmla="*/ 0 w 48"/>
                <a:gd name="T3" fmla="*/ 44 h 47"/>
                <a:gd name="T4" fmla="*/ 4 w 48"/>
                <a:gd name="T5" fmla="*/ 47 h 47"/>
                <a:gd name="T6" fmla="*/ 7 w 48"/>
                <a:gd name="T7" fmla="*/ 44 h 47"/>
                <a:gd name="T8" fmla="*/ 44 w 48"/>
                <a:gd name="T9" fmla="*/ 7 h 47"/>
                <a:gd name="T10" fmla="*/ 48 w 48"/>
                <a:gd name="T11" fmla="*/ 4 h 47"/>
                <a:gd name="T12" fmla="*/ 44 w 48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7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46"/>
                    <a:pt x="2" y="47"/>
                    <a:pt x="4" y="47"/>
                  </a:cubicBezTo>
                  <a:cubicBezTo>
                    <a:pt x="6" y="47"/>
                    <a:pt x="7" y="46"/>
                    <a:pt x="7" y="44"/>
                  </a:cubicBezTo>
                  <a:cubicBezTo>
                    <a:pt x="7" y="24"/>
                    <a:pt x="24" y="7"/>
                    <a:pt x="44" y="7"/>
                  </a:cubicBezTo>
                  <a:cubicBezTo>
                    <a:pt x="46" y="7"/>
                    <a:pt x="48" y="6"/>
                    <a:pt x="48" y="4"/>
                  </a:cubicBezTo>
                  <a:cubicBezTo>
                    <a:pt x="48" y="2"/>
                    <a:pt x="46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53" name="Group 47"/>
          <p:cNvGrpSpPr/>
          <p:nvPr/>
        </p:nvGrpSpPr>
        <p:grpSpPr>
          <a:xfrm>
            <a:off x="20167536" y="6668247"/>
            <a:ext cx="716981" cy="1048318"/>
            <a:chOff x="527333" y="1217552"/>
            <a:chExt cx="175409" cy="256405"/>
          </a:xfrm>
          <a:solidFill>
            <a:schemeClr val="bg1"/>
          </a:solidFill>
        </p:grpSpPr>
        <p:sp>
          <p:nvSpPr>
            <p:cNvPr id="54" name="Freeform 79"/>
            <p:cNvSpPr>
              <a:spLocks noEditPoints="1"/>
            </p:cNvSpPr>
            <p:nvPr/>
          </p:nvSpPr>
          <p:spPr bwMode="auto">
            <a:xfrm>
              <a:off x="527333" y="1217552"/>
              <a:ext cx="175409" cy="256405"/>
            </a:xfrm>
            <a:custGeom>
              <a:avLst/>
              <a:gdLst>
                <a:gd name="T0" fmla="*/ 80 w 160"/>
                <a:gd name="T1" fmla="*/ 0 h 234"/>
                <a:gd name="T2" fmla="*/ 0 w 160"/>
                <a:gd name="T3" fmla="*/ 81 h 234"/>
                <a:gd name="T4" fmla="*/ 36 w 160"/>
                <a:gd name="T5" fmla="*/ 169 h 234"/>
                <a:gd name="T6" fmla="*/ 80 w 160"/>
                <a:gd name="T7" fmla="*/ 234 h 234"/>
                <a:gd name="T8" fmla="*/ 123 w 160"/>
                <a:gd name="T9" fmla="*/ 169 h 234"/>
                <a:gd name="T10" fmla="*/ 160 w 160"/>
                <a:gd name="T11" fmla="*/ 81 h 234"/>
                <a:gd name="T12" fmla="*/ 80 w 160"/>
                <a:gd name="T13" fmla="*/ 0 h 234"/>
                <a:gd name="T14" fmla="*/ 99 w 160"/>
                <a:gd name="T15" fmla="*/ 199 h 234"/>
                <a:gd name="T16" fmla="*/ 63 w 160"/>
                <a:gd name="T17" fmla="*/ 203 h 234"/>
                <a:gd name="T18" fmla="*/ 58 w 160"/>
                <a:gd name="T19" fmla="*/ 190 h 234"/>
                <a:gd name="T20" fmla="*/ 58 w 160"/>
                <a:gd name="T21" fmla="*/ 189 h 234"/>
                <a:gd name="T22" fmla="*/ 103 w 160"/>
                <a:gd name="T23" fmla="*/ 184 h 234"/>
                <a:gd name="T24" fmla="*/ 101 w 160"/>
                <a:gd name="T25" fmla="*/ 190 h 234"/>
                <a:gd name="T26" fmla="*/ 99 w 160"/>
                <a:gd name="T27" fmla="*/ 199 h 234"/>
                <a:gd name="T28" fmla="*/ 56 w 160"/>
                <a:gd name="T29" fmla="*/ 182 h 234"/>
                <a:gd name="T30" fmla="*/ 52 w 160"/>
                <a:gd name="T31" fmla="*/ 168 h 234"/>
                <a:gd name="T32" fmla="*/ 108 w 160"/>
                <a:gd name="T33" fmla="*/ 168 h 234"/>
                <a:gd name="T34" fmla="*/ 106 w 160"/>
                <a:gd name="T35" fmla="*/ 176 h 234"/>
                <a:gd name="T36" fmla="*/ 56 w 160"/>
                <a:gd name="T37" fmla="*/ 182 h 234"/>
                <a:gd name="T38" fmla="*/ 80 w 160"/>
                <a:gd name="T39" fmla="*/ 220 h 234"/>
                <a:gd name="T40" fmla="*/ 65 w 160"/>
                <a:gd name="T41" fmla="*/ 210 h 234"/>
                <a:gd name="T42" fmla="*/ 96 w 160"/>
                <a:gd name="T43" fmla="*/ 207 h 234"/>
                <a:gd name="T44" fmla="*/ 80 w 160"/>
                <a:gd name="T45" fmla="*/ 220 h 234"/>
                <a:gd name="T46" fmla="*/ 114 w 160"/>
                <a:gd name="T47" fmla="*/ 154 h 234"/>
                <a:gd name="T48" fmla="*/ 46 w 160"/>
                <a:gd name="T49" fmla="*/ 154 h 234"/>
                <a:gd name="T50" fmla="*/ 34 w 160"/>
                <a:gd name="T51" fmla="*/ 130 h 234"/>
                <a:gd name="T52" fmla="*/ 14 w 160"/>
                <a:gd name="T53" fmla="*/ 81 h 234"/>
                <a:gd name="T54" fmla="*/ 80 w 160"/>
                <a:gd name="T55" fmla="*/ 15 h 234"/>
                <a:gd name="T56" fmla="*/ 146 w 160"/>
                <a:gd name="T57" fmla="*/ 81 h 234"/>
                <a:gd name="T58" fmla="*/ 126 w 160"/>
                <a:gd name="T59" fmla="*/ 130 h 234"/>
                <a:gd name="T60" fmla="*/ 114 w 160"/>
                <a:gd name="T61" fmla="*/ 1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0" h="234">
                  <a:moveTo>
                    <a:pt x="80" y="0"/>
                  </a:moveTo>
                  <a:cubicBezTo>
                    <a:pt x="35" y="0"/>
                    <a:pt x="0" y="36"/>
                    <a:pt x="0" y="81"/>
                  </a:cubicBezTo>
                  <a:cubicBezTo>
                    <a:pt x="0" y="110"/>
                    <a:pt x="26" y="141"/>
                    <a:pt x="36" y="169"/>
                  </a:cubicBezTo>
                  <a:cubicBezTo>
                    <a:pt x="51" y="210"/>
                    <a:pt x="49" y="234"/>
                    <a:pt x="80" y="234"/>
                  </a:cubicBezTo>
                  <a:cubicBezTo>
                    <a:pt x="111" y="234"/>
                    <a:pt x="109" y="210"/>
                    <a:pt x="123" y="169"/>
                  </a:cubicBezTo>
                  <a:cubicBezTo>
                    <a:pt x="133" y="142"/>
                    <a:pt x="160" y="110"/>
                    <a:pt x="160" y="81"/>
                  </a:cubicBezTo>
                  <a:cubicBezTo>
                    <a:pt x="160" y="36"/>
                    <a:pt x="124" y="0"/>
                    <a:pt x="80" y="0"/>
                  </a:cubicBezTo>
                  <a:close/>
                  <a:moveTo>
                    <a:pt x="99" y="199"/>
                  </a:moveTo>
                  <a:cubicBezTo>
                    <a:pt x="63" y="203"/>
                    <a:pt x="63" y="203"/>
                    <a:pt x="63" y="203"/>
                  </a:cubicBezTo>
                  <a:cubicBezTo>
                    <a:pt x="61" y="200"/>
                    <a:pt x="60" y="195"/>
                    <a:pt x="58" y="190"/>
                  </a:cubicBezTo>
                  <a:cubicBezTo>
                    <a:pt x="58" y="190"/>
                    <a:pt x="58" y="189"/>
                    <a:pt x="58" y="189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103" y="186"/>
                    <a:pt x="102" y="188"/>
                    <a:pt x="101" y="190"/>
                  </a:cubicBezTo>
                  <a:cubicBezTo>
                    <a:pt x="100" y="193"/>
                    <a:pt x="100" y="196"/>
                    <a:pt x="99" y="199"/>
                  </a:cubicBezTo>
                  <a:close/>
                  <a:moveTo>
                    <a:pt x="56" y="182"/>
                  </a:moveTo>
                  <a:cubicBezTo>
                    <a:pt x="55" y="178"/>
                    <a:pt x="53" y="173"/>
                    <a:pt x="52" y="168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7" y="171"/>
                    <a:pt x="106" y="174"/>
                    <a:pt x="106" y="176"/>
                  </a:cubicBezTo>
                  <a:lnTo>
                    <a:pt x="56" y="182"/>
                  </a:lnTo>
                  <a:close/>
                  <a:moveTo>
                    <a:pt x="80" y="220"/>
                  </a:moveTo>
                  <a:cubicBezTo>
                    <a:pt x="72" y="220"/>
                    <a:pt x="69" y="219"/>
                    <a:pt x="65" y="210"/>
                  </a:cubicBezTo>
                  <a:cubicBezTo>
                    <a:pt x="96" y="207"/>
                    <a:pt x="96" y="207"/>
                    <a:pt x="96" y="207"/>
                  </a:cubicBezTo>
                  <a:cubicBezTo>
                    <a:pt x="92" y="219"/>
                    <a:pt x="88" y="220"/>
                    <a:pt x="80" y="220"/>
                  </a:cubicBezTo>
                  <a:close/>
                  <a:moveTo>
                    <a:pt x="114" y="154"/>
                  </a:moveTo>
                  <a:cubicBezTo>
                    <a:pt x="46" y="154"/>
                    <a:pt x="46" y="154"/>
                    <a:pt x="46" y="154"/>
                  </a:cubicBezTo>
                  <a:cubicBezTo>
                    <a:pt x="42" y="146"/>
                    <a:pt x="38" y="138"/>
                    <a:pt x="34" y="130"/>
                  </a:cubicBezTo>
                  <a:cubicBezTo>
                    <a:pt x="24" y="113"/>
                    <a:pt x="14" y="96"/>
                    <a:pt x="14" y="81"/>
                  </a:cubicBezTo>
                  <a:cubicBezTo>
                    <a:pt x="14" y="45"/>
                    <a:pt x="44" y="15"/>
                    <a:pt x="80" y="15"/>
                  </a:cubicBezTo>
                  <a:cubicBezTo>
                    <a:pt x="116" y="15"/>
                    <a:pt x="146" y="45"/>
                    <a:pt x="146" y="81"/>
                  </a:cubicBezTo>
                  <a:cubicBezTo>
                    <a:pt x="146" y="96"/>
                    <a:pt x="136" y="113"/>
                    <a:pt x="126" y="130"/>
                  </a:cubicBezTo>
                  <a:cubicBezTo>
                    <a:pt x="122" y="138"/>
                    <a:pt x="118" y="146"/>
                    <a:pt x="114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80"/>
            <p:cNvSpPr>
              <a:spLocks/>
            </p:cNvSpPr>
            <p:nvPr/>
          </p:nvSpPr>
          <p:spPr bwMode="auto">
            <a:xfrm>
              <a:off x="566675" y="1258276"/>
              <a:ext cx="52762" cy="51373"/>
            </a:xfrm>
            <a:custGeom>
              <a:avLst/>
              <a:gdLst>
                <a:gd name="T0" fmla="*/ 44 w 48"/>
                <a:gd name="T1" fmla="*/ 0 h 47"/>
                <a:gd name="T2" fmla="*/ 0 w 48"/>
                <a:gd name="T3" fmla="*/ 44 h 47"/>
                <a:gd name="T4" fmla="*/ 4 w 48"/>
                <a:gd name="T5" fmla="*/ 47 h 47"/>
                <a:gd name="T6" fmla="*/ 7 w 48"/>
                <a:gd name="T7" fmla="*/ 44 h 47"/>
                <a:gd name="T8" fmla="*/ 44 w 48"/>
                <a:gd name="T9" fmla="*/ 7 h 47"/>
                <a:gd name="T10" fmla="*/ 48 w 48"/>
                <a:gd name="T11" fmla="*/ 4 h 47"/>
                <a:gd name="T12" fmla="*/ 44 w 48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7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46"/>
                    <a:pt x="2" y="47"/>
                    <a:pt x="4" y="47"/>
                  </a:cubicBezTo>
                  <a:cubicBezTo>
                    <a:pt x="6" y="47"/>
                    <a:pt x="7" y="46"/>
                    <a:pt x="7" y="44"/>
                  </a:cubicBezTo>
                  <a:cubicBezTo>
                    <a:pt x="7" y="24"/>
                    <a:pt x="24" y="7"/>
                    <a:pt x="44" y="7"/>
                  </a:cubicBezTo>
                  <a:cubicBezTo>
                    <a:pt x="46" y="7"/>
                    <a:pt x="48" y="6"/>
                    <a:pt x="48" y="4"/>
                  </a:cubicBezTo>
                  <a:cubicBezTo>
                    <a:pt x="48" y="2"/>
                    <a:pt x="46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6" name="AutoShape 44"/>
          <p:cNvSpPr>
            <a:spLocks/>
          </p:cNvSpPr>
          <p:nvPr/>
        </p:nvSpPr>
        <p:spPr bwMode="auto">
          <a:xfrm>
            <a:off x="5495658" y="3142566"/>
            <a:ext cx="1097528" cy="1050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5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44881" y="28542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800" b="1" kern="0" dirty="0">
                <a:solidFill>
                  <a:srgbClr val="FFFF00"/>
                </a:solidFill>
                <a:cs typeface="+mn-ea"/>
                <a:sym typeface="+mn-lt"/>
              </a:rPr>
              <a:t>1</a:t>
            </a:r>
            <a:r>
              <a:rPr lang="zh-TW" altLang="en-US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確認公共政策問題</a:t>
            </a:r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914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7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0" y="2085882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CN" sz="5400" b="1" dirty="0">
                <a:solidFill>
                  <a:srgbClr val="002060"/>
                </a:solidFill>
              </a:rPr>
              <a:t>國內外類似問題的現況</a:t>
            </a:r>
            <a:endParaRPr lang="zh-CN" altLang="zh-CN" sz="5400" b="1" dirty="0">
              <a:solidFill>
                <a:srgbClr val="00206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53329" y="3078598"/>
            <a:ext cx="45021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CN" sz="4400" b="1" dirty="0">
                <a:solidFill>
                  <a:srgbClr val="002060"/>
                </a:solidFill>
              </a:rPr>
              <a:t>以日本政府與民間社會合作為</a:t>
            </a:r>
            <a:r>
              <a:rPr lang="zh-TW" altLang="zh-CN" sz="4400" b="1" dirty="0" smtClean="0">
                <a:solidFill>
                  <a:srgbClr val="002060"/>
                </a:solidFill>
              </a:rPr>
              <a:t>例</a:t>
            </a:r>
            <a:endParaRPr lang="zh-CN" altLang="zh-CN" sz="4400" b="1" dirty="0">
              <a:solidFill>
                <a:srgbClr val="002060"/>
              </a:solidFill>
            </a:endParaRPr>
          </a:p>
        </p:txBody>
      </p:sp>
      <p:grpSp>
        <p:nvGrpSpPr>
          <p:cNvPr id="18" name="Group 3"/>
          <p:cNvGrpSpPr>
            <a:grpSpLocks/>
          </p:cNvGrpSpPr>
          <p:nvPr/>
        </p:nvGrpSpPr>
        <p:grpSpPr bwMode="auto">
          <a:xfrm>
            <a:off x="1007437" y="1412782"/>
            <a:ext cx="10488084" cy="4195233"/>
            <a:chOff x="460" y="1187"/>
            <a:chExt cx="4955" cy="1982"/>
          </a:xfrm>
        </p:grpSpPr>
        <p:sp>
          <p:nvSpPr>
            <p:cNvPr id="20" name="Freeform 4"/>
            <p:cNvSpPr>
              <a:spLocks/>
            </p:cNvSpPr>
            <p:nvPr/>
          </p:nvSpPr>
          <p:spPr bwMode="ltGray">
            <a:xfrm>
              <a:off x="551" y="1275"/>
              <a:ext cx="1457" cy="1812"/>
            </a:xfrm>
            <a:custGeom>
              <a:avLst/>
              <a:gdLst>
                <a:gd name="T0" fmla="*/ 116 w 1692"/>
                <a:gd name="T1" fmla="*/ 258 h 2586"/>
                <a:gd name="T2" fmla="*/ 320 w 1692"/>
                <a:gd name="T3" fmla="*/ 210 h 2586"/>
                <a:gd name="T4" fmla="*/ 434 w 1692"/>
                <a:gd name="T5" fmla="*/ 240 h 2586"/>
                <a:gd name="T6" fmla="*/ 416 w 1692"/>
                <a:gd name="T7" fmla="*/ 444 h 2586"/>
                <a:gd name="T8" fmla="*/ 272 w 1692"/>
                <a:gd name="T9" fmla="*/ 582 h 2586"/>
                <a:gd name="T10" fmla="*/ 218 w 1692"/>
                <a:gd name="T11" fmla="*/ 714 h 2586"/>
                <a:gd name="T12" fmla="*/ 284 w 1692"/>
                <a:gd name="T13" fmla="*/ 964 h 2586"/>
                <a:gd name="T14" fmla="*/ 316 w 1692"/>
                <a:gd name="T15" fmla="*/ 960 h 2586"/>
                <a:gd name="T16" fmla="*/ 328 w 1692"/>
                <a:gd name="T17" fmla="*/ 906 h 2586"/>
                <a:gd name="T18" fmla="*/ 478 w 1692"/>
                <a:gd name="T19" fmla="*/ 1154 h 2586"/>
                <a:gd name="T20" fmla="*/ 650 w 1692"/>
                <a:gd name="T21" fmla="*/ 1200 h 2586"/>
                <a:gd name="T22" fmla="*/ 794 w 1692"/>
                <a:gd name="T23" fmla="*/ 1350 h 2586"/>
                <a:gd name="T24" fmla="*/ 854 w 1692"/>
                <a:gd name="T25" fmla="*/ 1422 h 2586"/>
                <a:gd name="T26" fmla="*/ 770 w 1692"/>
                <a:gd name="T27" fmla="*/ 1608 h 2586"/>
                <a:gd name="T28" fmla="*/ 916 w 1692"/>
                <a:gd name="T29" fmla="*/ 1782 h 2586"/>
                <a:gd name="T30" fmla="*/ 1034 w 1692"/>
                <a:gd name="T31" fmla="*/ 2022 h 2586"/>
                <a:gd name="T32" fmla="*/ 1094 w 1692"/>
                <a:gd name="T33" fmla="*/ 2310 h 2586"/>
                <a:gd name="T34" fmla="*/ 1194 w 1692"/>
                <a:gd name="T35" fmla="*/ 2540 h 2586"/>
                <a:gd name="T36" fmla="*/ 1280 w 1692"/>
                <a:gd name="T37" fmla="*/ 2520 h 2586"/>
                <a:gd name="T38" fmla="*/ 1244 w 1692"/>
                <a:gd name="T39" fmla="*/ 2394 h 2586"/>
                <a:gd name="T40" fmla="*/ 1288 w 1692"/>
                <a:gd name="T41" fmla="*/ 2306 h 2586"/>
                <a:gd name="T42" fmla="*/ 1368 w 1692"/>
                <a:gd name="T43" fmla="*/ 2228 h 2586"/>
                <a:gd name="T44" fmla="*/ 1448 w 1692"/>
                <a:gd name="T45" fmla="*/ 2076 h 2586"/>
                <a:gd name="T46" fmla="*/ 1568 w 1692"/>
                <a:gd name="T47" fmla="*/ 1950 h 2586"/>
                <a:gd name="T48" fmla="*/ 1622 w 1692"/>
                <a:gd name="T49" fmla="*/ 1746 h 2586"/>
                <a:gd name="T50" fmla="*/ 1552 w 1692"/>
                <a:gd name="T51" fmla="*/ 1538 h 2586"/>
                <a:gd name="T52" fmla="*/ 1376 w 1692"/>
                <a:gd name="T53" fmla="*/ 1410 h 2586"/>
                <a:gd name="T54" fmla="*/ 1104 w 1692"/>
                <a:gd name="T55" fmla="*/ 1280 h 2586"/>
                <a:gd name="T56" fmla="*/ 974 w 1692"/>
                <a:gd name="T57" fmla="*/ 1260 h 2586"/>
                <a:gd name="T58" fmla="*/ 904 w 1692"/>
                <a:gd name="T59" fmla="*/ 1268 h 2586"/>
                <a:gd name="T60" fmla="*/ 794 w 1692"/>
                <a:gd name="T61" fmla="*/ 1308 h 2586"/>
                <a:gd name="T62" fmla="*/ 758 w 1692"/>
                <a:gd name="T63" fmla="*/ 1174 h 2586"/>
                <a:gd name="T64" fmla="*/ 736 w 1692"/>
                <a:gd name="T65" fmla="*/ 1062 h 2586"/>
                <a:gd name="T66" fmla="*/ 632 w 1692"/>
                <a:gd name="T67" fmla="*/ 1104 h 2586"/>
                <a:gd name="T68" fmla="*/ 568 w 1692"/>
                <a:gd name="T69" fmla="*/ 950 h 2586"/>
                <a:gd name="T70" fmla="*/ 740 w 1692"/>
                <a:gd name="T71" fmla="*/ 912 h 2586"/>
                <a:gd name="T72" fmla="*/ 842 w 1692"/>
                <a:gd name="T73" fmla="*/ 906 h 2586"/>
                <a:gd name="T74" fmla="*/ 896 w 1692"/>
                <a:gd name="T75" fmla="*/ 900 h 2586"/>
                <a:gd name="T76" fmla="*/ 1058 w 1692"/>
                <a:gd name="T77" fmla="*/ 750 h 2586"/>
                <a:gd name="T78" fmla="*/ 1184 w 1692"/>
                <a:gd name="T79" fmla="*/ 678 h 2586"/>
                <a:gd name="T80" fmla="*/ 1278 w 1692"/>
                <a:gd name="T81" fmla="*/ 636 h 2586"/>
                <a:gd name="T82" fmla="*/ 1340 w 1692"/>
                <a:gd name="T83" fmla="*/ 538 h 2586"/>
                <a:gd name="T84" fmla="*/ 1288 w 1692"/>
                <a:gd name="T85" fmla="*/ 512 h 2586"/>
                <a:gd name="T86" fmla="*/ 1526 w 1692"/>
                <a:gd name="T87" fmla="*/ 456 h 2586"/>
                <a:gd name="T88" fmla="*/ 1406 w 1692"/>
                <a:gd name="T89" fmla="*/ 342 h 2586"/>
                <a:gd name="T90" fmla="*/ 1328 w 1692"/>
                <a:gd name="T91" fmla="*/ 264 h 2586"/>
                <a:gd name="T92" fmla="*/ 1222 w 1692"/>
                <a:gd name="T93" fmla="*/ 364 h 2586"/>
                <a:gd name="T94" fmla="*/ 1110 w 1692"/>
                <a:gd name="T95" fmla="*/ 444 h 2586"/>
                <a:gd name="T96" fmla="*/ 1022 w 1692"/>
                <a:gd name="T97" fmla="*/ 304 h 2586"/>
                <a:gd name="T98" fmla="*/ 1212 w 1692"/>
                <a:gd name="T99" fmla="*/ 240 h 2586"/>
                <a:gd name="T100" fmla="*/ 1266 w 1692"/>
                <a:gd name="T101" fmla="*/ 198 h 2586"/>
                <a:gd name="T102" fmla="*/ 1328 w 1692"/>
                <a:gd name="T103" fmla="*/ 172 h 2586"/>
                <a:gd name="T104" fmla="*/ 1286 w 1692"/>
                <a:gd name="T105" fmla="*/ 144 h 2586"/>
                <a:gd name="T106" fmla="*/ 1262 w 1692"/>
                <a:gd name="T107" fmla="*/ 120 h 2586"/>
                <a:gd name="T108" fmla="*/ 1202 w 1692"/>
                <a:gd name="T109" fmla="*/ 102 h 2586"/>
                <a:gd name="T110" fmla="*/ 1106 w 1692"/>
                <a:gd name="T111" fmla="*/ 136 h 2586"/>
                <a:gd name="T112" fmla="*/ 950 w 1692"/>
                <a:gd name="T113" fmla="*/ 120 h 2586"/>
                <a:gd name="T114" fmla="*/ 550 w 1692"/>
                <a:gd name="T115" fmla="*/ 0 h 2586"/>
                <a:gd name="T116" fmla="*/ 344 w 1692"/>
                <a:gd name="T117" fmla="*/ 32 h 2586"/>
                <a:gd name="T118" fmla="*/ 290 w 1692"/>
                <a:gd name="T119" fmla="*/ 102 h 2586"/>
                <a:gd name="T120" fmla="*/ 128 w 1692"/>
                <a:gd name="T121" fmla="*/ 174 h 2586"/>
                <a:gd name="T122" fmla="*/ 128 w 1692"/>
                <a:gd name="T123" fmla="*/ 216 h 2586"/>
                <a:gd name="T124" fmla="*/ 2 w 1692"/>
                <a:gd name="T125" fmla="*/ 252 h 2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92" h="2586">
                  <a:moveTo>
                    <a:pt x="2" y="252"/>
                  </a:moveTo>
                  <a:lnTo>
                    <a:pt x="68" y="264"/>
                  </a:lnTo>
                  <a:lnTo>
                    <a:pt x="116" y="258"/>
                  </a:lnTo>
                  <a:lnTo>
                    <a:pt x="188" y="216"/>
                  </a:lnTo>
                  <a:lnTo>
                    <a:pt x="236" y="210"/>
                  </a:lnTo>
                  <a:lnTo>
                    <a:pt x="320" y="210"/>
                  </a:lnTo>
                  <a:lnTo>
                    <a:pt x="368" y="216"/>
                  </a:lnTo>
                  <a:lnTo>
                    <a:pt x="398" y="246"/>
                  </a:lnTo>
                  <a:lnTo>
                    <a:pt x="434" y="240"/>
                  </a:lnTo>
                  <a:lnTo>
                    <a:pt x="422" y="294"/>
                  </a:lnTo>
                  <a:lnTo>
                    <a:pt x="404" y="354"/>
                  </a:lnTo>
                  <a:lnTo>
                    <a:pt x="416" y="444"/>
                  </a:lnTo>
                  <a:lnTo>
                    <a:pt x="408" y="480"/>
                  </a:lnTo>
                  <a:lnTo>
                    <a:pt x="380" y="474"/>
                  </a:lnTo>
                  <a:lnTo>
                    <a:pt x="272" y="582"/>
                  </a:lnTo>
                  <a:lnTo>
                    <a:pt x="236" y="628"/>
                  </a:lnTo>
                  <a:lnTo>
                    <a:pt x="242" y="672"/>
                  </a:lnTo>
                  <a:lnTo>
                    <a:pt x="218" y="714"/>
                  </a:lnTo>
                  <a:lnTo>
                    <a:pt x="268" y="774"/>
                  </a:lnTo>
                  <a:lnTo>
                    <a:pt x="262" y="844"/>
                  </a:lnTo>
                  <a:lnTo>
                    <a:pt x="284" y="964"/>
                  </a:lnTo>
                  <a:lnTo>
                    <a:pt x="320" y="1010"/>
                  </a:lnTo>
                  <a:lnTo>
                    <a:pt x="324" y="970"/>
                  </a:lnTo>
                  <a:lnTo>
                    <a:pt x="316" y="960"/>
                  </a:lnTo>
                  <a:lnTo>
                    <a:pt x="302" y="834"/>
                  </a:lnTo>
                  <a:lnTo>
                    <a:pt x="326" y="830"/>
                  </a:lnTo>
                  <a:lnTo>
                    <a:pt x="328" y="906"/>
                  </a:lnTo>
                  <a:lnTo>
                    <a:pt x="380" y="996"/>
                  </a:lnTo>
                  <a:lnTo>
                    <a:pt x="368" y="1074"/>
                  </a:lnTo>
                  <a:lnTo>
                    <a:pt x="478" y="1154"/>
                  </a:lnTo>
                  <a:lnTo>
                    <a:pt x="564" y="1164"/>
                  </a:lnTo>
                  <a:lnTo>
                    <a:pt x="612" y="1208"/>
                  </a:lnTo>
                  <a:lnTo>
                    <a:pt x="650" y="1200"/>
                  </a:lnTo>
                  <a:lnTo>
                    <a:pt x="680" y="1224"/>
                  </a:lnTo>
                  <a:lnTo>
                    <a:pt x="698" y="1272"/>
                  </a:lnTo>
                  <a:lnTo>
                    <a:pt x="794" y="1350"/>
                  </a:lnTo>
                  <a:lnTo>
                    <a:pt x="842" y="1308"/>
                  </a:lnTo>
                  <a:lnTo>
                    <a:pt x="848" y="1350"/>
                  </a:lnTo>
                  <a:lnTo>
                    <a:pt x="854" y="1422"/>
                  </a:lnTo>
                  <a:lnTo>
                    <a:pt x="786" y="1490"/>
                  </a:lnTo>
                  <a:lnTo>
                    <a:pt x="788" y="1542"/>
                  </a:lnTo>
                  <a:lnTo>
                    <a:pt x="770" y="1608"/>
                  </a:lnTo>
                  <a:lnTo>
                    <a:pt x="802" y="1634"/>
                  </a:lnTo>
                  <a:lnTo>
                    <a:pt x="848" y="1668"/>
                  </a:lnTo>
                  <a:lnTo>
                    <a:pt x="916" y="1782"/>
                  </a:lnTo>
                  <a:lnTo>
                    <a:pt x="956" y="1800"/>
                  </a:lnTo>
                  <a:lnTo>
                    <a:pt x="1010" y="1848"/>
                  </a:lnTo>
                  <a:lnTo>
                    <a:pt x="1034" y="2022"/>
                  </a:lnTo>
                  <a:lnTo>
                    <a:pt x="1058" y="2178"/>
                  </a:lnTo>
                  <a:lnTo>
                    <a:pt x="1046" y="2244"/>
                  </a:lnTo>
                  <a:lnTo>
                    <a:pt x="1094" y="2310"/>
                  </a:lnTo>
                  <a:lnTo>
                    <a:pt x="1118" y="2364"/>
                  </a:lnTo>
                  <a:lnTo>
                    <a:pt x="1138" y="2458"/>
                  </a:lnTo>
                  <a:lnTo>
                    <a:pt x="1194" y="2540"/>
                  </a:lnTo>
                  <a:lnTo>
                    <a:pt x="1286" y="2586"/>
                  </a:lnTo>
                  <a:lnTo>
                    <a:pt x="1382" y="2574"/>
                  </a:lnTo>
                  <a:lnTo>
                    <a:pt x="1280" y="2520"/>
                  </a:lnTo>
                  <a:lnTo>
                    <a:pt x="1266" y="2472"/>
                  </a:lnTo>
                  <a:lnTo>
                    <a:pt x="1288" y="2428"/>
                  </a:lnTo>
                  <a:lnTo>
                    <a:pt x="1244" y="2394"/>
                  </a:lnTo>
                  <a:lnTo>
                    <a:pt x="1284" y="2334"/>
                  </a:lnTo>
                  <a:lnTo>
                    <a:pt x="1244" y="2300"/>
                  </a:lnTo>
                  <a:lnTo>
                    <a:pt x="1288" y="2306"/>
                  </a:lnTo>
                  <a:lnTo>
                    <a:pt x="1286" y="2244"/>
                  </a:lnTo>
                  <a:lnTo>
                    <a:pt x="1330" y="2268"/>
                  </a:lnTo>
                  <a:lnTo>
                    <a:pt x="1368" y="2228"/>
                  </a:lnTo>
                  <a:lnTo>
                    <a:pt x="1334" y="2160"/>
                  </a:lnTo>
                  <a:lnTo>
                    <a:pt x="1382" y="2184"/>
                  </a:lnTo>
                  <a:lnTo>
                    <a:pt x="1448" y="2076"/>
                  </a:lnTo>
                  <a:lnTo>
                    <a:pt x="1468" y="2052"/>
                  </a:lnTo>
                  <a:lnTo>
                    <a:pt x="1476" y="1982"/>
                  </a:lnTo>
                  <a:lnTo>
                    <a:pt x="1568" y="1950"/>
                  </a:lnTo>
                  <a:lnTo>
                    <a:pt x="1612" y="1880"/>
                  </a:lnTo>
                  <a:lnTo>
                    <a:pt x="1628" y="1830"/>
                  </a:lnTo>
                  <a:lnTo>
                    <a:pt x="1622" y="1746"/>
                  </a:lnTo>
                  <a:lnTo>
                    <a:pt x="1692" y="1644"/>
                  </a:lnTo>
                  <a:lnTo>
                    <a:pt x="1652" y="1578"/>
                  </a:lnTo>
                  <a:lnTo>
                    <a:pt x="1552" y="1538"/>
                  </a:lnTo>
                  <a:lnTo>
                    <a:pt x="1448" y="1500"/>
                  </a:lnTo>
                  <a:lnTo>
                    <a:pt x="1376" y="1494"/>
                  </a:lnTo>
                  <a:lnTo>
                    <a:pt x="1376" y="1410"/>
                  </a:lnTo>
                  <a:lnTo>
                    <a:pt x="1262" y="1356"/>
                  </a:lnTo>
                  <a:lnTo>
                    <a:pt x="1166" y="1272"/>
                  </a:lnTo>
                  <a:lnTo>
                    <a:pt x="1104" y="1280"/>
                  </a:lnTo>
                  <a:lnTo>
                    <a:pt x="1048" y="1276"/>
                  </a:lnTo>
                  <a:lnTo>
                    <a:pt x="1020" y="1244"/>
                  </a:lnTo>
                  <a:lnTo>
                    <a:pt x="974" y="1260"/>
                  </a:lnTo>
                  <a:lnTo>
                    <a:pt x="984" y="1238"/>
                  </a:lnTo>
                  <a:lnTo>
                    <a:pt x="934" y="1268"/>
                  </a:lnTo>
                  <a:lnTo>
                    <a:pt x="904" y="1268"/>
                  </a:lnTo>
                  <a:lnTo>
                    <a:pt x="872" y="1314"/>
                  </a:lnTo>
                  <a:lnTo>
                    <a:pt x="836" y="1272"/>
                  </a:lnTo>
                  <a:lnTo>
                    <a:pt x="794" y="1308"/>
                  </a:lnTo>
                  <a:lnTo>
                    <a:pt x="748" y="1278"/>
                  </a:lnTo>
                  <a:lnTo>
                    <a:pt x="758" y="1242"/>
                  </a:lnTo>
                  <a:lnTo>
                    <a:pt x="758" y="1174"/>
                  </a:lnTo>
                  <a:lnTo>
                    <a:pt x="698" y="1176"/>
                  </a:lnTo>
                  <a:lnTo>
                    <a:pt x="668" y="1140"/>
                  </a:lnTo>
                  <a:lnTo>
                    <a:pt x="736" y="1062"/>
                  </a:lnTo>
                  <a:lnTo>
                    <a:pt x="712" y="1050"/>
                  </a:lnTo>
                  <a:lnTo>
                    <a:pt x="658" y="1062"/>
                  </a:lnTo>
                  <a:lnTo>
                    <a:pt x="632" y="1104"/>
                  </a:lnTo>
                  <a:lnTo>
                    <a:pt x="596" y="1110"/>
                  </a:lnTo>
                  <a:lnTo>
                    <a:pt x="538" y="1066"/>
                  </a:lnTo>
                  <a:lnTo>
                    <a:pt x="568" y="950"/>
                  </a:lnTo>
                  <a:lnTo>
                    <a:pt x="632" y="894"/>
                  </a:lnTo>
                  <a:lnTo>
                    <a:pt x="686" y="894"/>
                  </a:lnTo>
                  <a:lnTo>
                    <a:pt x="740" y="912"/>
                  </a:lnTo>
                  <a:lnTo>
                    <a:pt x="736" y="900"/>
                  </a:lnTo>
                  <a:lnTo>
                    <a:pt x="766" y="868"/>
                  </a:lnTo>
                  <a:lnTo>
                    <a:pt x="842" y="906"/>
                  </a:lnTo>
                  <a:lnTo>
                    <a:pt x="848" y="966"/>
                  </a:lnTo>
                  <a:lnTo>
                    <a:pt x="884" y="984"/>
                  </a:lnTo>
                  <a:lnTo>
                    <a:pt x="896" y="900"/>
                  </a:lnTo>
                  <a:lnTo>
                    <a:pt x="878" y="858"/>
                  </a:lnTo>
                  <a:lnTo>
                    <a:pt x="998" y="806"/>
                  </a:lnTo>
                  <a:lnTo>
                    <a:pt x="1058" y="750"/>
                  </a:lnTo>
                  <a:lnTo>
                    <a:pt x="1100" y="696"/>
                  </a:lnTo>
                  <a:lnTo>
                    <a:pt x="1130" y="672"/>
                  </a:lnTo>
                  <a:lnTo>
                    <a:pt x="1184" y="678"/>
                  </a:lnTo>
                  <a:lnTo>
                    <a:pt x="1190" y="636"/>
                  </a:lnTo>
                  <a:lnTo>
                    <a:pt x="1280" y="588"/>
                  </a:lnTo>
                  <a:lnTo>
                    <a:pt x="1278" y="636"/>
                  </a:lnTo>
                  <a:lnTo>
                    <a:pt x="1360" y="602"/>
                  </a:lnTo>
                  <a:lnTo>
                    <a:pt x="1322" y="570"/>
                  </a:lnTo>
                  <a:lnTo>
                    <a:pt x="1340" y="538"/>
                  </a:lnTo>
                  <a:lnTo>
                    <a:pt x="1320" y="522"/>
                  </a:lnTo>
                  <a:lnTo>
                    <a:pt x="1286" y="546"/>
                  </a:lnTo>
                  <a:lnTo>
                    <a:pt x="1288" y="512"/>
                  </a:lnTo>
                  <a:lnTo>
                    <a:pt x="1400" y="504"/>
                  </a:lnTo>
                  <a:lnTo>
                    <a:pt x="1490" y="480"/>
                  </a:lnTo>
                  <a:lnTo>
                    <a:pt x="1526" y="456"/>
                  </a:lnTo>
                  <a:lnTo>
                    <a:pt x="1484" y="394"/>
                  </a:lnTo>
                  <a:cubicBezTo>
                    <a:pt x="1474" y="370"/>
                    <a:pt x="1479" y="319"/>
                    <a:pt x="1466" y="310"/>
                  </a:cubicBezTo>
                  <a:cubicBezTo>
                    <a:pt x="1456" y="300"/>
                    <a:pt x="1423" y="343"/>
                    <a:pt x="1406" y="342"/>
                  </a:cubicBezTo>
                  <a:lnTo>
                    <a:pt x="1376" y="312"/>
                  </a:lnTo>
                  <a:lnTo>
                    <a:pt x="1376" y="270"/>
                  </a:lnTo>
                  <a:lnTo>
                    <a:pt x="1328" y="264"/>
                  </a:lnTo>
                  <a:lnTo>
                    <a:pt x="1312" y="252"/>
                  </a:lnTo>
                  <a:lnTo>
                    <a:pt x="1256" y="314"/>
                  </a:lnTo>
                  <a:lnTo>
                    <a:pt x="1222" y="364"/>
                  </a:lnTo>
                  <a:lnTo>
                    <a:pt x="1172" y="402"/>
                  </a:lnTo>
                  <a:lnTo>
                    <a:pt x="1136" y="474"/>
                  </a:lnTo>
                  <a:lnTo>
                    <a:pt x="1110" y="444"/>
                  </a:lnTo>
                  <a:lnTo>
                    <a:pt x="1128" y="394"/>
                  </a:lnTo>
                  <a:lnTo>
                    <a:pt x="1038" y="334"/>
                  </a:lnTo>
                  <a:lnTo>
                    <a:pt x="1022" y="304"/>
                  </a:lnTo>
                  <a:lnTo>
                    <a:pt x="1122" y="226"/>
                  </a:lnTo>
                  <a:lnTo>
                    <a:pt x="1184" y="222"/>
                  </a:lnTo>
                  <a:lnTo>
                    <a:pt x="1212" y="240"/>
                  </a:lnTo>
                  <a:lnTo>
                    <a:pt x="1248" y="220"/>
                  </a:lnTo>
                  <a:lnTo>
                    <a:pt x="1300" y="220"/>
                  </a:lnTo>
                  <a:lnTo>
                    <a:pt x="1266" y="198"/>
                  </a:lnTo>
                  <a:lnTo>
                    <a:pt x="1208" y="196"/>
                  </a:lnTo>
                  <a:lnTo>
                    <a:pt x="1250" y="174"/>
                  </a:lnTo>
                  <a:lnTo>
                    <a:pt x="1328" y="172"/>
                  </a:lnTo>
                  <a:lnTo>
                    <a:pt x="1364" y="132"/>
                  </a:lnTo>
                  <a:cubicBezTo>
                    <a:pt x="1346" y="124"/>
                    <a:pt x="1343" y="119"/>
                    <a:pt x="1324" y="122"/>
                  </a:cubicBezTo>
                  <a:cubicBezTo>
                    <a:pt x="1310" y="124"/>
                    <a:pt x="1294" y="132"/>
                    <a:pt x="1286" y="144"/>
                  </a:cubicBezTo>
                  <a:cubicBezTo>
                    <a:pt x="1282" y="149"/>
                    <a:pt x="1274" y="148"/>
                    <a:pt x="1268" y="150"/>
                  </a:cubicBezTo>
                  <a:cubicBezTo>
                    <a:pt x="1266" y="144"/>
                    <a:pt x="1259" y="138"/>
                    <a:pt x="1262" y="132"/>
                  </a:cubicBezTo>
                  <a:cubicBezTo>
                    <a:pt x="1269" y="118"/>
                    <a:pt x="1303" y="134"/>
                    <a:pt x="1262" y="120"/>
                  </a:cubicBezTo>
                  <a:cubicBezTo>
                    <a:pt x="1221" y="134"/>
                    <a:pt x="1252" y="105"/>
                    <a:pt x="1262" y="90"/>
                  </a:cubicBezTo>
                  <a:cubicBezTo>
                    <a:pt x="1260" y="84"/>
                    <a:pt x="1262" y="75"/>
                    <a:pt x="1256" y="72"/>
                  </a:cubicBezTo>
                  <a:cubicBezTo>
                    <a:pt x="1238" y="63"/>
                    <a:pt x="1202" y="102"/>
                    <a:pt x="1202" y="102"/>
                  </a:cubicBezTo>
                  <a:cubicBezTo>
                    <a:pt x="1198" y="108"/>
                    <a:pt x="1186" y="140"/>
                    <a:pt x="1180" y="144"/>
                  </a:cubicBezTo>
                  <a:cubicBezTo>
                    <a:pt x="1169" y="151"/>
                    <a:pt x="1148" y="122"/>
                    <a:pt x="1148" y="122"/>
                  </a:cubicBezTo>
                  <a:cubicBezTo>
                    <a:pt x="1138" y="123"/>
                    <a:pt x="1121" y="137"/>
                    <a:pt x="1106" y="136"/>
                  </a:cubicBezTo>
                  <a:cubicBezTo>
                    <a:pt x="1091" y="135"/>
                    <a:pt x="1074" y="117"/>
                    <a:pt x="1056" y="116"/>
                  </a:cubicBezTo>
                  <a:cubicBezTo>
                    <a:pt x="1038" y="115"/>
                    <a:pt x="1016" y="131"/>
                    <a:pt x="998" y="132"/>
                  </a:cubicBezTo>
                  <a:cubicBezTo>
                    <a:pt x="997" y="132"/>
                    <a:pt x="956" y="125"/>
                    <a:pt x="950" y="120"/>
                  </a:cubicBezTo>
                  <a:cubicBezTo>
                    <a:pt x="918" y="94"/>
                    <a:pt x="960" y="108"/>
                    <a:pt x="920" y="90"/>
                  </a:cubicBezTo>
                  <a:cubicBezTo>
                    <a:pt x="852" y="60"/>
                    <a:pt x="806" y="58"/>
                    <a:pt x="730" y="54"/>
                  </a:cubicBezTo>
                  <a:cubicBezTo>
                    <a:pt x="656" y="39"/>
                    <a:pt x="625" y="15"/>
                    <a:pt x="550" y="0"/>
                  </a:cubicBezTo>
                  <a:cubicBezTo>
                    <a:pt x="510" y="2"/>
                    <a:pt x="486" y="5"/>
                    <a:pt x="446" y="8"/>
                  </a:cubicBezTo>
                  <a:cubicBezTo>
                    <a:pt x="424" y="9"/>
                    <a:pt x="423" y="14"/>
                    <a:pt x="406" y="18"/>
                  </a:cubicBezTo>
                  <a:cubicBezTo>
                    <a:pt x="389" y="22"/>
                    <a:pt x="353" y="24"/>
                    <a:pt x="344" y="32"/>
                  </a:cubicBezTo>
                  <a:cubicBezTo>
                    <a:pt x="346" y="38"/>
                    <a:pt x="354" y="60"/>
                    <a:pt x="350" y="64"/>
                  </a:cubicBezTo>
                  <a:cubicBezTo>
                    <a:pt x="274" y="50"/>
                    <a:pt x="250" y="81"/>
                    <a:pt x="236" y="82"/>
                  </a:cubicBezTo>
                  <a:cubicBezTo>
                    <a:pt x="278" y="110"/>
                    <a:pt x="270" y="72"/>
                    <a:pt x="290" y="102"/>
                  </a:cubicBezTo>
                  <a:cubicBezTo>
                    <a:pt x="234" y="121"/>
                    <a:pt x="178" y="104"/>
                    <a:pt x="128" y="138"/>
                  </a:cubicBezTo>
                  <a:cubicBezTo>
                    <a:pt x="126" y="144"/>
                    <a:pt x="122" y="150"/>
                    <a:pt x="122" y="156"/>
                  </a:cubicBezTo>
                  <a:cubicBezTo>
                    <a:pt x="122" y="162"/>
                    <a:pt x="132" y="170"/>
                    <a:pt x="128" y="174"/>
                  </a:cubicBezTo>
                  <a:cubicBezTo>
                    <a:pt x="126" y="182"/>
                    <a:pt x="109" y="197"/>
                    <a:pt x="112" y="202"/>
                  </a:cubicBezTo>
                  <a:cubicBezTo>
                    <a:pt x="124" y="206"/>
                    <a:pt x="137" y="195"/>
                    <a:pt x="146" y="204"/>
                  </a:cubicBezTo>
                  <a:cubicBezTo>
                    <a:pt x="151" y="209"/>
                    <a:pt x="135" y="213"/>
                    <a:pt x="128" y="216"/>
                  </a:cubicBezTo>
                  <a:cubicBezTo>
                    <a:pt x="116" y="221"/>
                    <a:pt x="104" y="226"/>
                    <a:pt x="92" y="228"/>
                  </a:cubicBezTo>
                  <a:cubicBezTo>
                    <a:pt x="48" y="237"/>
                    <a:pt x="72" y="233"/>
                    <a:pt x="20" y="240"/>
                  </a:cubicBezTo>
                  <a:cubicBezTo>
                    <a:pt x="0" y="247"/>
                    <a:pt x="2" y="240"/>
                    <a:pt x="2" y="252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2" name="Freeform 5"/>
            <p:cNvSpPr>
              <a:spLocks/>
            </p:cNvSpPr>
            <p:nvPr/>
          </p:nvSpPr>
          <p:spPr bwMode="ltGray">
            <a:xfrm>
              <a:off x="505" y="1448"/>
              <a:ext cx="39" cy="26"/>
            </a:xfrm>
            <a:custGeom>
              <a:avLst/>
              <a:gdLst>
                <a:gd name="T0" fmla="*/ 16 w 46"/>
                <a:gd name="T1" fmla="*/ 4 h 38"/>
                <a:gd name="T2" fmla="*/ 0 w 46"/>
                <a:gd name="T3" fmla="*/ 22 h 38"/>
                <a:gd name="T4" fmla="*/ 22 w 46"/>
                <a:gd name="T5" fmla="*/ 38 h 38"/>
                <a:gd name="T6" fmla="*/ 46 w 46"/>
                <a:gd name="T7" fmla="*/ 26 h 38"/>
                <a:gd name="T8" fmla="*/ 30 w 46"/>
                <a:gd name="T9" fmla="*/ 0 h 38"/>
                <a:gd name="T10" fmla="*/ 16 w 46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8">
                  <a:moveTo>
                    <a:pt x="16" y="4"/>
                  </a:moveTo>
                  <a:lnTo>
                    <a:pt x="0" y="22"/>
                  </a:lnTo>
                  <a:lnTo>
                    <a:pt x="22" y="38"/>
                  </a:lnTo>
                  <a:lnTo>
                    <a:pt x="46" y="26"/>
                  </a:lnTo>
                  <a:lnTo>
                    <a:pt x="30" y="0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ltGray">
            <a:xfrm>
              <a:off x="858" y="1563"/>
              <a:ext cx="45" cy="30"/>
            </a:xfrm>
            <a:custGeom>
              <a:avLst/>
              <a:gdLst>
                <a:gd name="T0" fmla="*/ 12 w 52"/>
                <a:gd name="T1" fmla="*/ 0 h 44"/>
                <a:gd name="T2" fmla="*/ 26 w 52"/>
                <a:gd name="T3" fmla="*/ 44 h 44"/>
                <a:gd name="T4" fmla="*/ 42 w 52"/>
                <a:gd name="T5" fmla="*/ 42 h 44"/>
                <a:gd name="T6" fmla="*/ 38 w 52"/>
                <a:gd name="T7" fmla="*/ 16 h 44"/>
                <a:gd name="T8" fmla="*/ 26 w 52"/>
                <a:gd name="T9" fmla="*/ 2 h 44"/>
                <a:gd name="T10" fmla="*/ 12 w 52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4">
                  <a:moveTo>
                    <a:pt x="12" y="0"/>
                  </a:moveTo>
                  <a:cubicBezTo>
                    <a:pt x="16" y="14"/>
                    <a:pt x="18" y="32"/>
                    <a:pt x="26" y="44"/>
                  </a:cubicBezTo>
                  <a:cubicBezTo>
                    <a:pt x="31" y="43"/>
                    <a:pt x="37" y="44"/>
                    <a:pt x="42" y="42"/>
                  </a:cubicBezTo>
                  <a:cubicBezTo>
                    <a:pt x="52" y="38"/>
                    <a:pt x="48" y="19"/>
                    <a:pt x="38" y="16"/>
                  </a:cubicBezTo>
                  <a:cubicBezTo>
                    <a:pt x="33" y="9"/>
                    <a:pt x="34" y="5"/>
                    <a:pt x="26" y="2"/>
                  </a:cubicBezTo>
                  <a:cubicBezTo>
                    <a:pt x="4" y="4"/>
                    <a:pt x="0" y="8"/>
                    <a:pt x="12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ltGray">
            <a:xfrm>
              <a:off x="1757" y="1615"/>
              <a:ext cx="113" cy="69"/>
            </a:xfrm>
            <a:custGeom>
              <a:avLst/>
              <a:gdLst>
                <a:gd name="T0" fmla="*/ 97 w 131"/>
                <a:gd name="T1" fmla="*/ 0 h 98"/>
                <a:gd name="T2" fmla="*/ 79 w 131"/>
                <a:gd name="T3" fmla="*/ 8 h 98"/>
                <a:gd name="T4" fmla="*/ 53 w 131"/>
                <a:gd name="T5" fmla="*/ 24 h 98"/>
                <a:gd name="T6" fmla="*/ 39 w 131"/>
                <a:gd name="T7" fmla="*/ 40 h 98"/>
                <a:gd name="T8" fmla="*/ 21 w 131"/>
                <a:gd name="T9" fmla="*/ 52 h 98"/>
                <a:gd name="T10" fmla="*/ 63 w 131"/>
                <a:gd name="T11" fmla="*/ 82 h 98"/>
                <a:gd name="T12" fmla="*/ 79 w 131"/>
                <a:gd name="T13" fmla="*/ 94 h 98"/>
                <a:gd name="T14" fmla="*/ 85 w 131"/>
                <a:gd name="T15" fmla="*/ 92 h 98"/>
                <a:gd name="T16" fmla="*/ 89 w 131"/>
                <a:gd name="T17" fmla="*/ 86 h 98"/>
                <a:gd name="T18" fmla="*/ 97 w 131"/>
                <a:gd name="T19" fmla="*/ 98 h 98"/>
                <a:gd name="T20" fmla="*/ 123 w 131"/>
                <a:gd name="T21" fmla="*/ 86 h 98"/>
                <a:gd name="T22" fmla="*/ 129 w 131"/>
                <a:gd name="T23" fmla="*/ 74 h 98"/>
                <a:gd name="T24" fmla="*/ 101 w 131"/>
                <a:gd name="T25" fmla="*/ 40 h 98"/>
                <a:gd name="T26" fmla="*/ 115 w 131"/>
                <a:gd name="T27" fmla="*/ 24 h 98"/>
                <a:gd name="T28" fmla="*/ 111 w 131"/>
                <a:gd name="T29" fmla="*/ 4 h 98"/>
                <a:gd name="T30" fmla="*/ 97 w 131"/>
                <a:gd name="T3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98">
                  <a:moveTo>
                    <a:pt x="97" y="0"/>
                  </a:moveTo>
                  <a:cubicBezTo>
                    <a:pt x="83" y="5"/>
                    <a:pt x="89" y="2"/>
                    <a:pt x="79" y="8"/>
                  </a:cubicBezTo>
                  <a:cubicBezTo>
                    <a:pt x="76" y="18"/>
                    <a:pt x="62" y="18"/>
                    <a:pt x="53" y="24"/>
                  </a:cubicBezTo>
                  <a:cubicBezTo>
                    <a:pt x="49" y="29"/>
                    <a:pt x="44" y="36"/>
                    <a:pt x="39" y="40"/>
                  </a:cubicBezTo>
                  <a:cubicBezTo>
                    <a:pt x="34" y="45"/>
                    <a:pt x="21" y="52"/>
                    <a:pt x="21" y="52"/>
                  </a:cubicBezTo>
                  <a:cubicBezTo>
                    <a:pt x="0" y="84"/>
                    <a:pt x="41" y="75"/>
                    <a:pt x="63" y="82"/>
                  </a:cubicBezTo>
                  <a:cubicBezTo>
                    <a:pt x="68" y="89"/>
                    <a:pt x="71" y="91"/>
                    <a:pt x="79" y="94"/>
                  </a:cubicBezTo>
                  <a:cubicBezTo>
                    <a:pt x="81" y="93"/>
                    <a:pt x="83" y="93"/>
                    <a:pt x="85" y="92"/>
                  </a:cubicBezTo>
                  <a:cubicBezTo>
                    <a:pt x="87" y="90"/>
                    <a:pt x="87" y="85"/>
                    <a:pt x="89" y="86"/>
                  </a:cubicBezTo>
                  <a:cubicBezTo>
                    <a:pt x="93" y="88"/>
                    <a:pt x="97" y="98"/>
                    <a:pt x="97" y="98"/>
                  </a:cubicBezTo>
                  <a:cubicBezTo>
                    <a:pt x="112" y="95"/>
                    <a:pt x="111" y="90"/>
                    <a:pt x="123" y="86"/>
                  </a:cubicBezTo>
                  <a:cubicBezTo>
                    <a:pt x="124" y="82"/>
                    <a:pt x="128" y="78"/>
                    <a:pt x="129" y="74"/>
                  </a:cubicBezTo>
                  <a:cubicBezTo>
                    <a:pt x="131" y="61"/>
                    <a:pt x="108" y="47"/>
                    <a:pt x="101" y="40"/>
                  </a:cubicBezTo>
                  <a:cubicBezTo>
                    <a:pt x="103" y="33"/>
                    <a:pt x="115" y="24"/>
                    <a:pt x="115" y="24"/>
                  </a:cubicBezTo>
                  <a:cubicBezTo>
                    <a:pt x="121" y="15"/>
                    <a:pt x="124" y="8"/>
                    <a:pt x="111" y="4"/>
                  </a:cubicBezTo>
                  <a:cubicBezTo>
                    <a:pt x="101" y="7"/>
                    <a:pt x="97" y="13"/>
                    <a:pt x="97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5" name="Freeform 8"/>
            <p:cNvSpPr>
              <a:spLocks/>
            </p:cNvSpPr>
            <p:nvPr/>
          </p:nvSpPr>
          <p:spPr bwMode="ltGray">
            <a:xfrm>
              <a:off x="1212" y="1974"/>
              <a:ext cx="182" cy="79"/>
            </a:xfrm>
            <a:custGeom>
              <a:avLst/>
              <a:gdLst>
                <a:gd name="T0" fmla="*/ 47 w 212"/>
                <a:gd name="T1" fmla="*/ 12 h 112"/>
                <a:gd name="T2" fmla="*/ 17 w 212"/>
                <a:gd name="T3" fmla="*/ 12 h 112"/>
                <a:gd name="T4" fmla="*/ 5 w 212"/>
                <a:gd name="T5" fmla="*/ 16 h 112"/>
                <a:gd name="T6" fmla="*/ 25 w 212"/>
                <a:gd name="T7" fmla="*/ 52 h 112"/>
                <a:gd name="T8" fmla="*/ 51 w 212"/>
                <a:gd name="T9" fmla="*/ 44 h 112"/>
                <a:gd name="T10" fmla="*/ 93 w 212"/>
                <a:gd name="T11" fmla="*/ 54 h 112"/>
                <a:gd name="T12" fmla="*/ 111 w 212"/>
                <a:gd name="T13" fmla="*/ 60 h 112"/>
                <a:gd name="T14" fmla="*/ 133 w 212"/>
                <a:gd name="T15" fmla="*/ 88 h 112"/>
                <a:gd name="T16" fmla="*/ 141 w 212"/>
                <a:gd name="T17" fmla="*/ 112 h 112"/>
                <a:gd name="T18" fmla="*/ 157 w 212"/>
                <a:gd name="T19" fmla="*/ 100 h 112"/>
                <a:gd name="T20" fmla="*/ 169 w 212"/>
                <a:gd name="T21" fmla="*/ 96 h 112"/>
                <a:gd name="T22" fmla="*/ 187 w 212"/>
                <a:gd name="T23" fmla="*/ 102 h 112"/>
                <a:gd name="T24" fmla="*/ 195 w 212"/>
                <a:gd name="T25" fmla="*/ 80 h 112"/>
                <a:gd name="T26" fmla="*/ 153 w 212"/>
                <a:gd name="T27" fmla="*/ 54 h 112"/>
                <a:gd name="T28" fmla="*/ 105 w 212"/>
                <a:gd name="T29" fmla="*/ 20 h 112"/>
                <a:gd name="T30" fmla="*/ 53 w 212"/>
                <a:gd name="T31" fmla="*/ 26 h 112"/>
                <a:gd name="T32" fmla="*/ 47 w 212"/>
                <a:gd name="T33" fmla="*/ 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2" h="112">
                  <a:moveTo>
                    <a:pt x="47" y="12"/>
                  </a:moveTo>
                  <a:cubicBezTo>
                    <a:pt x="39" y="0"/>
                    <a:pt x="28" y="7"/>
                    <a:pt x="17" y="12"/>
                  </a:cubicBezTo>
                  <a:cubicBezTo>
                    <a:pt x="13" y="14"/>
                    <a:pt x="5" y="16"/>
                    <a:pt x="5" y="16"/>
                  </a:cubicBezTo>
                  <a:cubicBezTo>
                    <a:pt x="0" y="31"/>
                    <a:pt x="10" y="48"/>
                    <a:pt x="25" y="52"/>
                  </a:cubicBezTo>
                  <a:cubicBezTo>
                    <a:pt x="37" y="50"/>
                    <a:pt x="41" y="47"/>
                    <a:pt x="51" y="44"/>
                  </a:cubicBezTo>
                  <a:cubicBezTo>
                    <a:pt x="65" y="53"/>
                    <a:pt x="76" y="53"/>
                    <a:pt x="93" y="54"/>
                  </a:cubicBezTo>
                  <a:cubicBezTo>
                    <a:pt x="99" y="56"/>
                    <a:pt x="111" y="60"/>
                    <a:pt x="111" y="60"/>
                  </a:cubicBezTo>
                  <a:cubicBezTo>
                    <a:pt x="120" y="69"/>
                    <a:pt x="129" y="75"/>
                    <a:pt x="133" y="88"/>
                  </a:cubicBezTo>
                  <a:cubicBezTo>
                    <a:pt x="125" y="100"/>
                    <a:pt x="126" y="107"/>
                    <a:pt x="141" y="112"/>
                  </a:cubicBezTo>
                  <a:cubicBezTo>
                    <a:pt x="145" y="106"/>
                    <a:pt x="150" y="103"/>
                    <a:pt x="157" y="100"/>
                  </a:cubicBezTo>
                  <a:cubicBezTo>
                    <a:pt x="161" y="98"/>
                    <a:pt x="169" y="96"/>
                    <a:pt x="169" y="96"/>
                  </a:cubicBezTo>
                  <a:cubicBezTo>
                    <a:pt x="175" y="98"/>
                    <a:pt x="187" y="102"/>
                    <a:pt x="187" y="102"/>
                  </a:cubicBezTo>
                  <a:cubicBezTo>
                    <a:pt x="203" y="100"/>
                    <a:pt x="212" y="94"/>
                    <a:pt x="195" y="80"/>
                  </a:cubicBezTo>
                  <a:cubicBezTo>
                    <a:pt x="183" y="70"/>
                    <a:pt x="165" y="66"/>
                    <a:pt x="153" y="54"/>
                  </a:cubicBezTo>
                  <a:cubicBezTo>
                    <a:pt x="141" y="42"/>
                    <a:pt x="122" y="26"/>
                    <a:pt x="105" y="20"/>
                  </a:cubicBezTo>
                  <a:cubicBezTo>
                    <a:pt x="85" y="21"/>
                    <a:pt x="71" y="20"/>
                    <a:pt x="53" y="26"/>
                  </a:cubicBezTo>
                  <a:cubicBezTo>
                    <a:pt x="47" y="24"/>
                    <a:pt x="33" y="12"/>
                    <a:pt x="47" y="12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ltGray">
            <a:xfrm>
              <a:off x="1362" y="2034"/>
              <a:ext cx="114" cy="38"/>
            </a:xfrm>
            <a:custGeom>
              <a:avLst/>
              <a:gdLst>
                <a:gd name="T0" fmla="*/ 57 w 133"/>
                <a:gd name="T1" fmla="*/ 0 h 54"/>
                <a:gd name="T2" fmla="*/ 43 w 133"/>
                <a:gd name="T3" fmla="*/ 6 h 54"/>
                <a:gd name="T4" fmla="*/ 31 w 133"/>
                <a:gd name="T5" fmla="*/ 30 h 54"/>
                <a:gd name="T6" fmla="*/ 15 w 133"/>
                <a:gd name="T7" fmla="*/ 34 h 54"/>
                <a:gd name="T8" fmla="*/ 3 w 133"/>
                <a:gd name="T9" fmla="*/ 42 h 54"/>
                <a:gd name="T10" fmla="*/ 13 w 133"/>
                <a:gd name="T11" fmla="*/ 54 h 54"/>
                <a:gd name="T12" fmla="*/ 133 w 133"/>
                <a:gd name="T13" fmla="*/ 34 h 54"/>
                <a:gd name="T14" fmla="*/ 123 w 133"/>
                <a:gd name="T15" fmla="*/ 16 h 54"/>
                <a:gd name="T16" fmla="*/ 105 w 133"/>
                <a:gd name="T17" fmla="*/ 8 h 54"/>
                <a:gd name="T18" fmla="*/ 101 w 133"/>
                <a:gd name="T19" fmla="*/ 24 h 54"/>
                <a:gd name="T20" fmla="*/ 89 w 133"/>
                <a:gd name="T21" fmla="*/ 18 h 54"/>
                <a:gd name="T22" fmla="*/ 67 w 133"/>
                <a:gd name="T23" fmla="*/ 14 h 54"/>
                <a:gd name="T24" fmla="*/ 57 w 133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" h="54">
                  <a:moveTo>
                    <a:pt x="57" y="0"/>
                  </a:moveTo>
                  <a:cubicBezTo>
                    <a:pt x="53" y="3"/>
                    <a:pt x="46" y="2"/>
                    <a:pt x="43" y="6"/>
                  </a:cubicBezTo>
                  <a:cubicBezTo>
                    <a:pt x="36" y="14"/>
                    <a:pt x="43" y="26"/>
                    <a:pt x="31" y="30"/>
                  </a:cubicBezTo>
                  <a:cubicBezTo>
                    <a:pt x="26" y="32"/>
                    <a:pt x="20" y="31"/>
                    <a:pt x="15" y="34"/>
                  </a:cubicBezTo>
                  <a:cubicBezTo>
                    <a:pt x="11" y="36"/>
                    <a:pt x="3" y="42"/>
                    <a:pt x="3" y="42"/>
                  </a:cubicBezTo>
                  <a:cubicBezTo>
                    <a:pt x="0" y="51"/>
                    <a:pt x="5" y="51"/>
                    <a:pt x="13" y="54"/>
                  </a:cubicBezTo>
                  <a:cubicBezTo>
                    <a:pt x="51" y="51"/>
                    <a:pt x="97" y="46"/>
                    <a:pt x="133" y="34"/>
                  </a:cubicBezTo>
                  <a:cubicBezTo>
                    <a:pt x="129" y="28"/>
                    <a:pt x="128" y="21"/>
                    <a:pt x="123" y="16"/>
                  </a:cubicBezTo>
                  <a:cubicBezTo>
                    <a:pt x="118" y="11"/>
                    <a:pt x="105" y="8"/>
                    <a:pt x="105" y="8"/>
                  </a:cubicBezTo>
                  <a:cubicBezTo>
                    <a:pt x="84" y="13"/>
                    <a:pt x="106" y="19"/>
                    <a:pt x="101" y="24"/>
                  </a:cubicBezTo>
                  <a:cubicBezTo>
                    <a:pt x="99" y="26"/>
                    <a:pt x="89" y="18"/>
                    <a:pt x="89" y="18"/>
                  </a:cubicBezTo>
                  <a:cubicBezTo>
                    <a:pt x="83" y="15"/>
                    <a:pt x="73" y="15"/>
                    <a:pt x="67" y="14"/>
                  </a:cubicBezTo>
                  <a:cubicBezTo>
                    <a:pt x="58" y="8"/>
                    <a:pt x="62" y="12"/>
                    <a:pt x="57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ltGray">
            <a:xfrm>
              <a:off x="1483" y="2058"/>
              <a:ext cx="43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8" name="Freeform 11"/>
            <p:cNvSpPr>
              <a:spLocks/>
            </p:cNvSpPr>
            <p:nvPr/>
          </p:nvSpPr>
          <p:spPr bwMode="ltGray">
            <a:xfrm>
              <a:off x="1547" y="2061"/>
              <a:ext cx="14" cy="24"/>
            </a:xfrm>
            <a:custGeom>
              <a:avLst/>
              <a:gdLst>
                <a:gd name="T0" fmla="*/ 14 w 16"/>
                <a:gd name="T1" fmla="*/ 0 h 34"/>
                <a:gd name="T2" fmla="*/ 0 w 16"/>
                <a:gd name="T3" fmla="*/ 14 h 34"/>
                <a:gd name="T4" fmla="*/ 16 w 16"/>
                <a:gd name="T5" fmla="*/ 34 h 34"/>
                <a:gd name="T6" fmla="*/ 12 w 16"/>
                <a:gd name="T7" fmla="*/ 18 h 34"/>
                <a:gd name="T8" fmla="*/ 16 w 16"/>
                <a:gd name="T9" fmla="*/ 6 h 34"/>
                <a:gd name="T10" fmla="*/ 14 w 1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4">
                  <a:moveTo>
                    <a:pt x="14" y="0"/>
                  </a:moveTo>
                  <a:cubicBezTo>
                    <a:pt x="5" y="3"/>
                    <a:pt x="2" y="4"/>
                    <a:pt x="0" y="14"/>
                  </a:cubicBezTo>
                  <a:cubicBezTo>
                    <a:pt x="3" y="26"/>
                    <a:pt x="4" y="30"/>
                    <a:pt x="16" y="34"/>
                  </a:cubicBezTo>
                  <a:cubicBezTo>
                    <a:pt x="15" y="29"/>
                    <a:pt x="11" y="23"/>
                    <a:pt x="12" y="18"/>
                  </a:cubicBezTo>
                  <a:cubicBezTo>
                    <a:pt x="12" y="14"/>
                    <a:pt x="16" y="6"/>
                    <a:pt x="16" y="6"/>
                  </a:cubicBezTo>
                  <a:cubicBezTo>
                    <a:pt x="9" y="1"/>
                    <a:pt x="8" y="3"/>
                    <a:pt x="14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9" name="Freeform 12"/>
            <p:cNvSpPr>
              <a:spLocks/>
            </p:cNvSpPr>
            <p:nvPr/>
          </p:nvSpPr>
          <p:spPr bwMode="ltGray">
            <a:xfrm>
              <a:off x="1336" y="1270"/>
              <a:ext cx="207" cy="82"/>
            </a:xfrm>
            <a:custGeom>
              <a:avLst/>
              <a:gdLst>
                <a:gd name="T0" fmla="*/ 64 w 240"/>
                <a:gd name="T1" fmla="*/ 1 h 117"/>
                <a:gd name="T2" fmla="*/ 24 w 240"/>
                <a:gd name="T3" fmla="*/ 31 h 117"/>
                <a:gd name="T4" fmla="*/ 6 w 240"/>
                <a:gd name="T5" fmla="*/ 37 h 117"/>
                <a:gd name="T6" fmla="*/ 0 w 240"/>
                <a:gd name="T7" fmla="*/ 39 h 117"/>
                <a:gd name="T8" fmla="*/ 26 w 240"/>
                <a:gd name="T9" fmla="*/ 59 h 117"/>
                <a:gd name="T10" fmla="*/ 38 w 240"/>
                <a:gd name="T11" fmla="*/ 63 h 117"/>
                <a:gd name="T12" fmla="*/ 68 w 240"/>
                <a:gd name="T13" fmla="*/ 47 h 117"/>
                <a:gd name="T14" fmla="*/ 80 w 240"/>
                <a:gd name="T15" fmla="*/ 43 h 117"/>
                <a:gd name="T16" fmla="*/ 82 w 240"/>
                <a:gd name="T17" fmla="*/ 55 h 117"/>
                <a:gd name="T18" fmla="*/ 64 w 240"/>
                <a:gd name="T19" fmla="*/ 61 h 117"/>
                <a:gd name="T20" fmla="*/ 72 w 240"/>
                <a:gd name="T21" fmla="*/ 73 h 117"/>
                <a:gd name="T22" fmla="*/ 40 w 240"/>
                <a:gd name="T23" fmla="*/ 87 h 117"/>
                <a:gd name="T24" fmla="*/ 70 w 240"/>
                <a:gd name="T25" fmla="*/ 109 h 117"/>
                <a:gd name="T26" fmla="*/ 82 w 240"/>
                <a:gd name="T27" fmla="*/ 113 h 117"/>
                <a:gd name="T28" fmla="*/ 118 w 240"/>
                <a:gd name="T29" fmla="*/ 103 h 117"/>
                <a:gd name="T30" fmla="*/ 150 w 240"/>
                <a:gd name="T31" fmla="*/ 105 h 117"/>
                <a:gd name="T32" fmla="*/ 168 w 240"/>
                <a:gd name="T33" fmla="*/ 117 h 117"/>
                <a:gd name="T34" fmla="*/ 204 w 240"/>
                <a:gd name="T35" fmla="*/ 109 h 117"/>
                <a:gd name="T36" fmla="*/ 224 w 240"/>
                <a:gd name="T37" fmla="*/ 103 h 117"/>
                <a:gd name="T38" fmla="*/ 222 w 240"/>
                <a:gd name="T39" fmla="*/ 77 h 117"/>
                <a:gd name="T40" fmla="*/ 234 w 240"/>
                <a:gd name="T41" fmla="*/ 69 h 117"/>
                <a:gd name="T42" fmla="*/ 238 w 240"/>
                <a:gd name="T43" fmla="*/ 47 h 117"/>
                <a:gd name="T44" fmla="*/ 210 w 240"/>
                <a:gd name="T45" fmla="*/ 57 h 117"/>
                <a:gd name="T46" fmla="*/ 200 w 240"/>
                <a:gd name="T47" fmla="*/ 43 h 117"/>
                <a:gd name="T48" fmla="*/ 172 w 240"/>
                <a:gd name="T49" fmla="*/ 45 h 117"/>
                <a:gd name="T50" fmla="*/ 134 w 240"/>
                <a:gd name="T51" fmla="*/ 9 h 117"/>
                <a:gd name="T52" fmla="*/ 94 w 240"/>
                <a:gd name="T53" fmla="*/ 11 h 117"/>
                <a:gd name="T54" fmla="*/ 82 w 240"/>
                <a:gd name="T55" fmla="*/ 1 h 117"/>
                <a:gd name="T56" fmla="*/ 64 w 240"/>
                <a:gd name="T57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0" h="117">
                  <a:moveTo>
                    <a:pt x="64" y="1"/>
                  </a:moveTo>
                  <a:cubicBezTo>
                    <a:pt x="57" y="21"/>
                    <a:pt x="44" y="24"/>
                    <a:pt x="24" y="31"/>
                  </a:cubicBezTo>
                  <a:cubicBezTo>
                    <a:pt x="18" y="33"/>
                    <a:pt x="12" y="35"/>
                    <a:pt x="6" y="37"/>
                  </a:cubicBezTo>
                  <a:cubicBezTo>
                    <a:pt x="4" y="38"/>
                    <a:pt x="0" y="39"/>
                    <a:pt x="0" y="39"/>
                  </a:cubicBezTo>
                  <a:cubicBezTo>
                    <a:pt x="3" y="55"/>
                    <a:pt x="12" y="54"/>
                    <a:pt x="26" y="59"/>
                  </a:cubicBezTo>
                  <a:cubicBezTo>
                    <a:pt x="30" y="60"/>
                    <a:pt x="38" y="63"/>
                    <a:pt x="38" y="63"/>
                  </a:cubicBezTo>
                  <a:cubicBezTo>
                    <a:pt x="50" y="59"/>
                    <a:pt x="57" y="54"/>
                    <a:pt x="68" y="47"/>
                  </a:cubicBezTo>
                  <a:cubicBezTo>
                    <a:pt x="72" y="45"/>
                    <a:pt x="80" y="43"/>
                    <a:pt x="80" y="43"/>
                  </a:cubicBezTo>
                  <a:cubicBezTo>
                    <a:pt x="82" y="46"/>
                    <a:pt x="88" y="51"/>
                    <a:pt x="82" y="55"/>
                  </a:cubicBezTo>
                  <a:cubicBezTo>
                    <a:pt x="77" y="59"/>
                    <a:pt x="64" y="61"/>
                    <a:pt x="64" y="61"/>
                  </a:cubicBezTo>
                  <a:cubicBezTo>
                    <a:pt x="58" y="70"/>
                    <a:pt x="63" y="70"/>
                    <a:pt x="72" y="73"/>
                  </a:cubicBezTo>
                  <a:cubicBezTo>
                    <a:pt x="77" y="88"/>
                    <a:pt x="50" y="86"/>
                    <a:pt x="40" y="87"/>
                  </a:cubicBezTo>
                  <a:cubicBezTo>
                    <a:pt x="47" y="94"/>
                    <a:pt x="60" y="106"/>
                    <a:pt x="70" y="109"/>
                  </a:cubicBezTo>
                  <a:cubicBezTo>
                    <a:pt x="74" y="110"/>
                    <a:pt x="82" y="113"/>
                    <a:pt x="82" y="113"/>
                  </a:cubicBezTo>
                  <a:cubicBezTo>
                    <a:pt x="99" y="111"/>
                    <a:pt x="104" y="108"/>
                    <a:pt x="118" y="103"/>
                  </a:cubicBezTo>
                  <a:cubicBezTo>
                    <a:pt x="129" y="104"/>
                    <a:pt x="140" y="103"/>
                    <a:pt x="150" y="105"/>
                  </a:cubicBezTo>
                  <a:cubicBezTo>
                    <a:pt x="157" y="107"/>
                    <a:pt x="168" y="117"/>
                    <a:pt x="168" y="117"/>
                  </a:cubicBezTo>
                  <a:cubicBezTo>
                    <a:pt x="193" y="115"/>
                    <a:pt x="188" y="116"/>
                    <a:pt x="204" y="109"/>
                  </a:cubicBezTo>
                  <a:cubicBezTo>
                    <a:pt x="210" y="106"/>
                    <a:pt x="224" y="103"/>
                    <a:pt x="224" y="103"/>
                  </a:cubicBezTo>
                  <a:cubicBezTo>
                    <a:pt x="223" y="98"/>
                    <a:pt x="217" y="82"/>
                    <a:pt x="222" y="77"/>
                  </a:cubicBezTo>
                  <a:cubicBezTo>
                    <a:pt x="225" y="73"/>
                    <a:pt x="234" y="69"/>
                    <a:pt x="234" y="69"/>
                  </a:cubicBezTo>
                  <a:cubicBezTo>
                    <a:pt x="237" y="59"/>
                    <a:pt x="240" y="59"/>
                    <a:pt x="238" y="47"/>
                  </a:cubicBezTo>
                  <a:cubicBezTo>
                    <a:pt x="228" y="49"/>
                    <a:pt x="219" y="51"/>
                    <a:pt x="210" y="57"/>
                  </a:cubicBezTo>
                  <a:cubicBezTo>
                    <a:pt x="201" y="71"/>
                    <a:pt x="201" y="50"/>
                    <a:pt x="200" y="43"/>
                  </a:cubicBezTo>
                  <a:cubicBezTo>
                    <a:pt x="189" y="45"/>
                    <a:pt x="182" y="48"/>
                    <a:pt x="172" y="45"/>
                  </a:cubicBezTo>
                  <a:cubicBezTo>
                    <a:pt x="161" y="34"/>
                    <a:pt x="148" y="14"/>
                    <a:pt x="134" y="9"/>
                  </a:cubicBezTo>
                  <a:cubicBezTo>
                    <a:pt x="119" y="11"/>
                    <a:pt x="108" y="13"/>
                    <a:pt x="94" y="11"/>
                  </a:cubicBezTo>
                  <a:cubicBezTo>
                    <a:pt x="92" y="9"/>
                    <a:pt x="85" y="2"/>
                    <a:pt x="82" y="1"/>
                  </a:cubicBezTo>
                  <a:cubicBezTo>
                    <a:pt x="74" y="0"/>
                    <a:pt x="72" y="9"/>
                    <a:pt x="64" y="1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ltGray">
            <a:xfrm>
              <a:off x="1428" y="1232"/>
              <a:ext cx="168" cy="56"/>
            </a:xfrm>
            <a:custGeom>
              <a:avLst/>
              <a:gdLst>
                <a:gd name="T0" fmla="*/ 97 w 194"/>
                <a:gd name="T1" fmla="*/ 10 h 80"/>
                <a:gd name="T2" fmla="*/ 13 w 194"/>
                <a:gd name="T3" fmla="*/ 24 h 80"/>
                <a:gd name="T4" fmla="*/ 9 w 194"/>
                <a:gd name="T5" fmla="*/ 34 h 80"/>
                <a:gd name="T6" fmla="*/ 57 w 194"/>
                <a:gd name="T7" fmla="*/ 52 h 80"/>
                <a:gd name="T8" fmla="*/ 135 w 194"/>
                <a:gd name="T9" fmla="*/ 74 h 80"/>
                <a:gd name="T10" fmla="*/ 175 w 194"/>
                <a:gd name="T11" fmla="*/ 68 h 80"/>
                <a:gd name="T12" fmla="*/ 187 w 194"/>
                <a:gd name="T13" fmla="*/ 64 h 80"/>
                <a:gd name="T14" fmla="*/ 175 w 194"/>
                <a:gd name="T15" fmla="*/ 44 h 80"/>
                <a:gd name="T16" fmla="*/ 163 w 194"/>
                <a:gd name="T17" fmla="*/ 36 h 80"/>
                <a:gd name="T18" fmla="*/ 129 w 194"/>
                <a:gd name="T19" fmla="*/ 26 h 80"/>
                <a:gd name="T20" fmla="*/ 97 w 194"/>
                <a:gd name="T21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80">
                  <a:moveTo>
                    <a:pt x="97" y="10"/>
                  </a:moveTo>
                  <a:cubicBezTo>
                    <a:pt x="70" y="19"/>
                    <a:pt x="42" y="22"/>
                    <a:pt x="13" y="24"/>
                  </a:cubicBezTo>
                  <a:cubicBezTo>
                    <a:pt x="9" y="25"/>
                    <a:pt x="0" y="26"/>
                    <a:pt x="9" y="34"/>
                  </a:cubicBezTo>
                  <a:cubicBezTo>
                    <a:pt x="21" y="44"/>
                    <a:pt x="43" y="43"/>
                    <a:pt x="57" y="52"/>
                  </a:cubicBezTo>
                  <a:cubicBezTo>
                    <a:pt x="75" y="80"/>
                    <a:pt x="104" y="73"/>
                    <a:pt x="135" y="74"/>
                  </a:cubicBezTo>
                  <a:cubicBezTo>
                    <a:pt x="153" y="73"/>
                    <a:pt x="159" y="73"/>
                    <a:pt x="175" y="68"/>
                  </a:cubicBezTo>
                  <a:cubicBezTo>
                    <a:pt x="179" y="67"/>
                    <a:pt x="187" y="64"/>
                    <a:pt x="187" y="64"/>
                  </a:cubicBezTo>
                  <a:cubicBezTo>
                    <a:pt x="194" y="53"/>
                    <a:pt x="184" y="49"/>
                    <a:pt x="175" y="44"/>
                  </a:cubicBezTo>
                  <a:cubicBezTo>
                    <a:pt x="171" y="42"/>
                    <a:pt x="163" y="36"/>
                    <a:pt x="163" y="36"/>
                  </a:cubicBezTo>
                  <a:cubicBezTo>
                    <a:pt x="140" y="41"/>
                    <a:pt x="147" y="38"/>
                    <a:pt x="129" y="26"/>
                  </a:cubicBezTo>
                  <a:cubicBezTo>
                    <a:pt x="123" y="17"/>
                    <a:pt x="107" y="0"/>
                    <a:pt x="97" y="1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ltGray">
            <a:xfrm>
              <a:off x="1664" y="1297"/>
              <a:ext cx="268" cy="178"/>
            </a:xfrm>
            <a:custGeom>
              <a:avLst/>
              <a:gdLst>
                <a:gd name="T0" fmla="*/ 67 w 310"/>
                <a:gd name="T1" fmla="*/ 9 h 254"/>
                <a:gd name="T2" fmla="*/ 51 w 310"/>
                <a:gd name="T3" fmla="*/ 23 h 254"/>
                <a:gd name="T4" fmla="*/ 21 w 310"/>
                <a:gd name="T5" fmla="*/ 39 h 254"/>
                <a:gd name="T6" fmla="*/ 53 w 310"/>
                <a:gd name="T7" fmla="*/ 77 h 254"/>
                <a:gd name="T8" fmla="*/ 79 w 310"/>
                <a:gd name="T9" fmla="*/ 85 h 254"/>
                <a:gd name="T10" fmla="*/ 103 w 310"/>
                <a:gd name="T11" fmla="*/ 99 h 254"/>
                <a:gd name="T12" fmla="*/ 127 w 310"/>
                <a:gd name="T13" fmla="*/ 85 h 254"/>
                <a:gd name="T14" fmla="*/ 143 w 310"/>
                <a:gd name="T15" fmla="*/ 101 h 254"/>
                <a:gd name="T16" fmla="*/ 149 w 310"/>
                <a:gd name="T17" fmla="*/ 127 h 254"/>
                <a:gd name="T18" fmla="*/ 115 w 310"/>
                <a:gd name="T19" fmla="*/ 151 h 254"/>
                <a:gd name="T20" fmla="*/ 89 w 310"/>
                <a:gd name="T21" fmla="*/ 173 h 254"/>
                <a:gd name="T22" fmla="*/ 69 w 310"/>
                <a:gd name="T23" fmla="*/ 169 h 254"/>
                <a:gd name="T24" fmla="*/ 57 w 310"/>
                <a:gd name="T25" fmla="*/ 165 h 254"/>
                <a:gd name="T26" fmla="*/ 43 w 310"/>
                <a:gd name="T27" fmla="*/ 187 h 254"/>
                <a:gd name="T28" fmla="*/ 39 w 310"/>
                <a:gd name="T29" fmla="*/ 199 h 254"/>
                <a:gd name="T30" fmla="*/ 73 w 310"/>
                <a:gd name="T31" fmla="*/ 205 h 254"/>
                <a:gd name="T32" fmla="*/ 95 w 310"/>
                <a:gd name="T33" fmla="*/ 203 h 254"/>
                <a:gd name="T34" fmla="*/ 115 w 310"/>
                <a:gd name="T35" fmla="*/ 231 h 254"/>
                <a:gd name="T36" fmla="*/ 127 w 310"/>
                <a:gd name="T37" fmla="*/ 235 h 254"/>
                <a:gd name="T38" fmla="*/ 139 w 310"/>
                <a:gd name="T39" fmla="*/ 239 h 254"/>
                <a:gd name="T40" fmla="*/ 155 w 310"/>
                <a:gd name="T41" fmla="*/ 251 h 254"/>
                <a:gd name="T42" fmla="*/ 181 w 310"/>
                <a:gd name="T43" fmla="*/ 237 h 254"/>
                <a:gd name="T44" fmla="*/ 203 w 310"/>
                <a:gd name="T45" fmla="*/ 235 h 254"/>
                <a:gd name="T46" fmla="*/ 229 w 310"/>
                <a:gd name="T47" fmla="*/ 213 h 254"/>
                <a:gd name="T48" fmla="*/ 225 w 310"/>
                <a:gd name="T49" fmla="*/ 185 h 254"/>
                <a:gd name="T50" fmla="*/ 217 w 310"/>
                <a:gd name="T51" fmla="*/ 173 h 254"/>
                <a:gd name="T52" fmla="*/ 233 w 310"/>
                <a:gd name="T53" fmla="*/ 167 h 254"/>
                <a:gd name="T54" fmla="*/ 245 w 310"/>
                <a:gd name="T55" fmla="*/ 183 h 254"/>
                <a:gd name="T56" fmla="*/ 247 w 310"/>
                <a:gd name="T57" fmla="*/ 197 h 254"/>
                <a:gd name="T58" fmla="*/ 261 w 310"/>
                <a:gd name="T59" fmla="*/ 193 h 254"/>
                <a:gd name="T60" fmla="*/ 303 w 310"/>
                <a:gd name="T61" fmla="*/ 169 h 254"/>
                <a:gd name="T62" fmla="*/ 293 w 310"/>
                <a:gd name="T63" fmla="*/ 147 h 254"/>
                <a:gd name="T64" fmla="*/ 259 w 310"/>
                <a:gd name="T65" fmla="*/ 123 h 254"/>
                <a:gd name="T66" fmla="*/ 265 w 310"/>
                <a:gd name="T67" fmla="*/ 107 h 254"/>
                <a:gd name="T68" fmla="*/ 277 w 310"/>
                <a:gd name="T69" fmla="*/ 103 h 254"/>
                <a:gd name="T70" fmla="*/ 253 w 310"/>
                <a:gd name="T71" fmla="*/ 63 h 254"/>
                <a:gd name="T72" fmla="*/ 233 w 310"/>
                <a:gd name="T73" fmla="*/ 59 h 254"/>
                <a:gd name="T74" fmla="*/ 221 w 310"/>
                <a:gd name="T75" fmla="*/ 55 h 254"/>
                <a:gd name="T76" fmla="*/ 201 w 310"/>
                <a:gd name="T77" fmla="*/ 33 h 254"/>
                <a:gd name="T78" fmla="*/ 155 w 310"/>
                <a:gd name="T79" fmla="*/ 45 h 254"/>
                <a:gd name="T80" fmla="*/ 167 w 310"/>
                <a:gd name="T81" fmla="*/ 25 h 254"/>
                <a:gd name="T82" fmla="*/ 139 w 310"/>
                <a:gd name="T83" fmla="*/ 17 h 254"/>
                <a:gd name="T84" fmla="*/ 119 w 310"/>
                <a:gd name="T85" fmla="*/ 19 h 254"/>
                <a:gd name="T86" fmla="*/ 67 w 310"/>
                <a:gd name="T87" fmla="*/ 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0" h="254">
                  <a:moveTo>
                    <a:pt x="67" y="9"/>
                  </a:moveTo>
                  <a:cubicBezTo>
                    <a:pt x="63" y="15"/>
                    <a:pt x="51" y="23"/>
                    <a:pt x="51" y="23"/>
                  </a:cubicBezTo>
                  <a:cubicBezTo>
                    <a:pt x="43" y="34"/>
                    <a:pt x="33" y="35"/>
                    <a:pt x="21" y="39"/>
                  </a:cubicBezTo>
                  <a:cubicBezTo>
                    <a:pt x="0" y="71"/>
                    <a:pt x="30" y="74"/>
                    <a:pt x="53" y="77"/>
                  </a:cubicBezTo>
                  <a:cubicBezTo>
                    <a:pt x="61" y="89"/>
                    <a:pt x="63" y="87"/>
                    <a:pt x="79" y="85"/>
                  </a:cubicBezTo>
                  <a:cubicBezTo>
                    <a:pt x="88" y="88"/>
                    <a:pt x="93" y="96"/>
                    <a:pt x="103" y="99"/>
                  </a:cubicBezTo>
                  <a:cubicBezTo>
                    <a:pt x="117" y="96"/>
                    <a:pt x="116" y="89"/>
                    <a:pt x="127" y="85"/>
                  </a:cubicBezTo>
                  <a:cubicBezTo>
                    <a:pt x="134" y="90"/>
                    <a:pt x="138" y="94"/>
                    <a:pt x="143" y="101"/>
                  </a:cubicBezTo>
                  <a:cubicBezTo>
                    <a:pt x="140" y="116"/>
                    <a:pt x="134" y="117"/>
                    <a:pt x="149" y="127"/>
                  </a:cubicBezTo>
                  <a:cubicBezTo>
                    <a:pt x="161" y="144"/>
                    <a:pt x="126" y="147"/>
                    <a:pt x="115" y="151"/>
                  </a:cubicBezTo>
                  <a:cubicBezTo>
                    <a:pt x="109" y="160"/>
                    <a:pt x="100" y="169"/>
                    <a:pt x="89" y="173"/>
                  </a:cubicBezTo>
                  <a:cubicBezTo>
                    <a:pt x="81" y="172"/>
                    <a:pt x="76" y="171"/>
                    <a:pt x="69" y="169"/>
                  </a:cubicBezTo>
                  <a:cubicBezTo>
                    <a:pt x="65" y="168"/>
                    <a:pt x="57" y="165"/>
                    <a:pt x="57" y="165"/>
                  </a:cubicBezTo>
                  <a:cubicBezTo>
                    <a:pt x="46" y="169"/>
                    <a:pt x="46" y="177"/>
                    <a:pt x="43" y="187"/>
                  </a:cubicBezTo>
                  <a:cubicBezTo>
                    <a:pt x="42" y="191"/>
                    <a:pt x="39" y="199"/>
                    <a:pt x="39" y="199"/>
                  </a:cubicBezTo>
                  <a:cubicBezTo>
                    <a:pt x="50" y="203"/>
                    <a:pt x="61" y="204"/>
                    <a:pt x="73" y="205"/>
                  </a:cubicBezTo>
                  <a:cubicBezTo>
                    <a:pt x="82" y="203"/>
                    <a:pt x="86" y="201"/>
                    <a:pt x="95" y="203"/>
                  </a:cubicBezTo>
                  <a:cubicBezTo>
                    <a:pt x="107" y="211"/>
                    <a:pt x="111" y="218"/>
                    <a:pt x="115" y="231"/>
                  </a:cubicBezTo>
                  <a:cubicBezTo>
                    <a:pt x="116" y="235"/>
                    <a:pt x="123" y="234"/>
                    <a:pt x="127" y="235"/>
                  </a:cubicBezTo>
                  <a:cubicBezTo>
                    <a:pt x="131" y="236"/>
                    <a:pt x="139" y="239"/>
                    <a:pt x="139" y="239"/>
                  </a:cubicBezTo>
                  <a:cubicBezTo>
                    <a:pt x="144" y="246"/>
                    <a:pt x="147" y="248"/>
                    <a:pt x="155" y="251"/>
                  </a:cubicBezTo>
                  <a:cubicBezTo>
                    <a:pt x="169" y="250"/>
                    <a:pt x="187" y="254"/>
                    <a:pt x="181" y="237"/>
                  </a:cubicBezTo>
                  <a:cubicBezTo>
                    <a:pt x="184" y="220"/>
                    <a:pt x="192" y="228"/>
                    <a:pt x="203" y="235"/>
                  </a:cubicBezTo>
                  <a:cubicBezTo>
                    <a:pt x="224" y="233"/>
                    <a:pt x="224" y="232"/>
                    <a:pt x="229" y="213"/>
                  </a:cubicBezTo>
                  <a:cubicBezTo>
                    <a:pt x="229" y="211"/>
                    <a:pt x="229" y="192"/>
                    <a:pt x="225" y="185"/>
                  </a:cubicBezTo>
                  <a:cubicBezTo>
                    <a:pt x="223" y="181"/>
                    <a:pt x="217" y="173"/>
                    <a:pt x="217" y="173"/>
                  </a:cubicBezTo>
                  <a:cubicBezTo>
                    <a:pt x="220" y="163"/>
                    <a:pt x="224" y="165"/>
                    <a:pt x="233" y="167"/>
                  </a:cubicBezTo>
                  <a:cubicBezTo>
                    <a:pt x="240" y="172"/>
                    <a:pt x="242" y="175"/>
                    <a:pt x="245" y="183"/>
                  </a:cubicBezTo>
                  <a:cubicBezTo>
                    <a:pt x="246" y="188"/>
                    <a:pt x="244" y="193"/>
                    <a:pt x="247" y="197"/>
                  </a:cubicBezTo>
                  <a:cubicBezTo>
                    <a:pt x="250" y="201"/>
                    <a:pt x="256" y="194"/>
                    <a:pt x="261" y="193"/>
                  </a:cubicBezTo>
                  <a:cubicBezTo>
                    <a:pt x="276" y="188"/>
                    <a:pt x="290" y="178"/>
                    <a:pt x="303" y="169"/>
                  </a:cubicBezTo>
                  <a:cubicBezTo>
                    <a:pt x="310" y="158"/>
                    <a:pt x="302" y="153"/>
                    <a:pt x="293" y="147"/>
                  </a:cubicBezTo>
                  <a:cubicBezTo>
                    <a:pt x="281" y="129"/>
                    <a:pt x="283" y="126"/>
                    <a:pt x="259" y="123"/>
                  </a:cubicBezTo>
                  <a:cubicBezTo>
                    <a:pt x="256" y="115"/>
                    <a:pt x="257" y="111"/>
                    <a:pt x="265" y="107"/>
                  </a:cubicBezTo>
                  <a:cubicBezTo>
                    <a:pt x="269" y="105"/>
                    <a:pt x="277" y="103"/>
                    <a:pt x="277" y="103"/>
                  </a:cubicBezTo>
                  <a:cubicBezTo>
                    <a:pt x="287" y="88"/>
                    <a:pt x="269" y="66"/>
                    <a:pt x="253" y="63"/>
                  </a:cubicBezTo>
                  <a:cubicBezTo>
                    <a:pt x="239" y="60"/>
                    <a:pt x="244" y="62"/>
                    <a:pt x="233" y="59"/>
                  </a:cubicBezTo>
                  <a:cubicBezTo>
                    <a:pt x="229" y="58"/>
                    <a:pt x="221" y="55"/>
                    <a:pt x="221" y="55"/>
                  </a:cubicBezTo>
                  <a:cubicBezTo>
                    <a:pt x="200" y="60"/>
                    <a:pt x="217" y="38"/>
                    <a:pt x="201" y="33"/>
                  </a:cubicBezTo>
                  <a:cubicBezTo>
                    <a:pt x="185" y="35"/>
                    <a:pt x="169" y="36"/>
                    <a:pt x="155" y="45"/>
                  </a:cubicBezTo>
                  <a:cubicBezTo>
                    <a:pt x="145" y="30"/>
                    <a:pt x="152" y="30"/>
                    <a:pt x="167" y="25"/>
                  </a:cubicBezTo>
                  <a:cubicBezTo>
                    <a:pt x="163" y="10"/>
                    <a:pt x="155" y="15"/>
                    <a:pt x="139" y="17"/>
                  </a:cubicBezTo>
                  <a:cubicBezTo>
                    <a:pt x="131" y="20"/>
                    <a:pt x="127" y="22"/>
                    <a:pt x="119" y="19"/>
                  </a:cubicBezTo>
                  <a:cubicBezTo>
                    <a:pt x="106" y="0"/>
                    <a:pt x="74" y="29"/>
                    <a:pt x="67" y="9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2" name="Freeform 15"/>
            <p:cNvSpPr>
              <a:spLocks/>
            </p:cNvSpPr>
            <p:nvPr/>
          </p:nvSpPr>
          <p:spPr bwMode="ltGray">
            <a:xfrm>
              <a:off x="1662" y="1221"/>
              <a:ext cx="51" cy="34"/>
            </a:xfrm>
            <a:custGeom>
              <a:avLst/>
              <a:gdLst>
                <a:gd name="T0" fmla="*/ 26 w 59"/>
                <a:gd name="T1" fmla="*/ 0 h 50"/>
                <a:gd name="T2" fmla="*/ 0 w 59"/>
                <a:gd name="T3" fmla="*/ 10 h 50"/>
                <a:gd name="T4" fmla="*/ 30 w 59"/>
                <a:gd name="T5" fmla="*/ 40 h 50"/>
                <a:gd name="T6" fmla="*/ 48 w 59"/>
                <a:gd name="T7" fmla="*/ 50 h 50"/>
                <a:gd name="T8" fmla="*/ 58 w 59"/>
                <a:gd name="T9" fmla="*/ 28 h 50"/>
                <a:gd name="T10" fmla="*/ 44 w 59"/>
                <a:gd name="T11" fmla="*/ 8 h 50"/>
                <a:gd name="T12" fmla="*/ 26 w 59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0">
                  <a:moveTo>
                    <a:pt x="26" y="0"/>
                  </a:moveTo>
                  <a:cubicBezTo>
                    <a:pt x="13" y="2"/>
                    <a:pt x="7" y="0"/>
                    <a:pt x="0" y="10"/>
                  </a:cubicBezTo>
                  <a:cubicBezTo>
                    <a:pt x="4" y="22"/>
                    <a:pt x="18" y="36"/>
                    <a:pt x="30" y="40"/>
                  </a:cubicBezTo>
                  <a:cubicBezTo>
                    <a:pt x="37" y="42"/>
                    <a:pt x="48" y="50"/>
                    <a:pt x="48" y="50"/>
                  </a:cubicBezTo>
                  <a:cubicBezTo>
                    <a:pt x="57" y="44"/>
                    <a:pt x="55" y="37"/>
                    <a:pt x="58" y="28"/>
                  </a:cubicBezTo>
                  <a:cubicBezTo>
                    <a:pt x="55" y="11"/>
                    <a:pt x="59" y="18"/>
                    <a:pt x="44" y="8"/>
                  </a:cubicBezTo>
                  <a:cubicBezTo>
                    <a:pt x="42" y="6"/>
                    <a:pt x="26" y="5"/>
                    <a:pt x="26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ltGray">
            <a:xfrm>
              <a:off x="1565" y="1286"/>
              <a:ext cx="75" cy="39"/>
            </a:xfrm>
            <a:custGeom>
              <a:avLst/>
              <a:gdLst>
                <a:gd name="T0" fmla="*/ 44 w 86"/>
                <a:gd name="T1" fmla="*/ 7 h 57"/>
                <a:gd name="T2" fmla="*/ 24 w 86"/>
                <a:gd name="T3" fmla="*/ 25 h 57"/>
                <a:gd name="T4" fmla="*/ 4 w 86"/>
                <a:gd name="T5" fmla="*/ 27 h 57"/>
                <a:gd name="T6" fmla="*/ 16 w 86"/>
                <a:gd name="T7" fmla="*/ 57 h 57"/>
                <a:gd name="T8" fmla="*/ 74 w 86"/>
                <a:gd name="T9" fmla="*/ 35 h 57"/>
                <a:gd name="T10" fmla="*/ 86 w 86"/>
                <a:gd name="T11" fmla="*/ 17 h 57"/>
                <a:gd name="T12" fmla="*/ 56 w 86"/>
                <a:gd name="T13" fmla="*/ 7 h 57"/>
                <a:gd name="T14" fmla="*/ 44 w 86"/>
                <a:gd name="T15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57">
                  <a:moveTo>
                    <a:pt x="44" y="7"/>
                  </a:moveTo>
                  <a:cubicBezTo>
                    <a:pt x="39" y="14"/>
                    <a:pt x="31" y="20"/>
                    <a:pt x="24" y="25"/>
                  </a:cubicBezTo>
                  <a:cubicBezTo>
                    <a:pt x="16" y="19"/>
                    <a:pt x="12" y="22"/>
                    <a:pt x="4" y="27"/>
                  </a:cubicBezTo>
                  <a:cubicBezTo>
                    <a:pt x="0" y="38"/>
                    <a:pt x="4" y="53"/>
                    <a:pt x="16" y="57"/>
                  </a:cubicBezTo>
                  <a:cubicBezTo>
                    <a:pt x="33" y="51"/>
                    <a:pt x="60" y="45"/>
                    <a:pt x="74" y="35"/>
                  </a:cubicBezTo>
                  <a:cubicBezTo>
                    <a:pt x="78" y="29"/>
                    <a:pt x="86" y="17"/>
                    <a:pt x="86" y="17"/>
                  </a:cubicBezTo>
                  <a:cubicBezTo>
                    <a:pt x="80" y="0"/>
                    <a:pt x="74" y="5"/>
                    <a:pt x="56" y="7"/>
                  </a:cubicBezTo>
                  <a:cubicBezTo>
                    <a:pt x="43" y="11"/>
                    <a:pt x="44" y="15"/>
                    <a:pt x="44" y="7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ltGray">
            <a:xfrm>
              <a:off x="1644" y="1294"/>
              <a:ext cx="62" cy="23"/>
            </a:xfrm>
            <a:custGeom>
              <a:avLst/>
              <a:gdLst>
                <a:gd name="T0" fmla="*/ 40 w 73"/>
                <a:gd name="T1" fmla="*/ 0 h 34"/>
                <a:gd name="T2" fmla="*/ 10 w 73"/>
                <a:gd name="T3" fmla="*/ 16 h 34"/>
                <a:gd name="T4" fmla="*/ 24 w 73"/>
                <a:gd name="T5" fmla="*/ 34 h 34"/>
                <a:gd name="T6" fmla="*/ 52 w 73"/>
                <a:gd name="T7" fmla="*/ 28 h 34"/>
                <a:gd name="T8" fmla="*/ 64 w 73"/>
                <a:gd name="T9" fmla="*/ 20 h 34"/>
                <a:gd name="T10" fmla="*/ 40 w 73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34">
                  <a:moveTo>
                    <a:pt x="40" y="0"/>
                  </a:moveTo>
                  <a:cubicBezTo>
                    <a:pt x="30" y="6"/>
                    <a:pt x="20" y="10"/>
                    <a:pt x="10" y="16"/>
                  </a:cubicBezTo>
                  <a:cubicBezTo>
                    <a:pt x="0" y="31"/>
                    <a:pt x="13" y="30"/>
                    <a:pt x="24" y="34"/>
                  </a:cubicBezTo>
                  <a:cubicBezTo>
                    <a:pt x="44" y="31"/>
                    <a:pt x="35" y="34"/>
                    <a:pt x="52" y="28"/>
                  </a:cubicBezTo>
                  <a:cubicBezTo>
                    <a:pt x="57" y="26"/>
                    <a:pt x="64" y="20"/>
                    <a:pt x="64" y="20"/>
                  </a:cubicBezTo>
                  <a:cubicBezTo>
                    <a:pt x="73" y="7"/>
                    <a:pt x="48" y="8"/>
                    <a:pt x="40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5" name="Freeform 18"/>
            <p:cNvSpPr>
              <a:spLocks/>
            </p:cNvSpPr>
            <p:nvPr/>
          </p:nvSpPr>
          <p:spPr bwMode="ltGray">
            <a:xfrm>
              <a:off x="1610" y="1260"/>
              <a:ext cx="74" cy="32"/>
            </a:xfrm>
            <a:custGeom>
              <a:avLst/>
              <a:gdLst>
                <a:gd name="T0" fmla="*/ 58 w 85"/>
                <a:gd name="T1" fmla="*/ 10 h 45"/>
                <a:gd name="T2" fmla="*/ 28 w 85"/>
                <a:gd name="T3" fmla="*/ 4 h 45"/>
                <a:gd name="T4" fmla="*/ 0 w 85"/>
                <a:gd name="T5" fmla="*/ 18 h 45"/>
                <a:gd name="T6" fmla="*/ 40 w 85"/>
                <a:gd name="T7" fmla="*/ 32 h 45"/>
                <a:gd name="T8" fmla="*/ 64 w 85"/>
                <a:gd name="T9" fmla="*/ 40 h 45"/>
                <a:gd name="T10" fmla="*/ 84 w 85"/>
                <a:gd name="T11" fmla="*/ 18 h 45"/>
                <a:gd name="T12" fmla="*/ 82 w 85"/>
                <a:gd name="T13" fmla="*/ 6 h 45"/>
                <a:gd name="T14" fmla="*/ 64 w 85"/>
                <a:gd name="T15" fmla="*/ 0 h 45"/>
                <a:gd name="T16" fmla="*/ 58 w 85"/>
                <a:gd name="T17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45">
                  <a:moveTo>
                    <a:pt x="58" y="10"/>
                  </a:moveTo>
                  <a:cubicBezTo>
                    <a:pt x="39" y="16"/>
                    <a:pt x="45" y="10"/>
                    <a:pt x="28" y="4"/>
                  </a:cubicBezTo>
                  <a:cubicBezTo>
                    <a:pt x="7" y="6"/>
                    <a:pt x="5" y="2"/>
                    <a:pt x="0" y="18"/>
                  </a:cubicBezTo>
                  <a:cubicBezTo>
                    <a:pt x="5" y="34"/>
                    <a:pt x="26" y="31"/>
                    <a:pt x="40" y="32"/>
                  </a:cubicBezTo>
                  <a:cubicBezTo>
                    <a:pt x="50" y="42"/>
                    <a:pt x="49" y="45"/>
                    <a:pt x="64" y="40"/>
                  </a:cubicBezTo>
                  <a:cubicBezTo>
                    <a:pt x="69" y="32"/>
                    <a:pt x="77" y="25"/>
                    <a:pt x="84" y="18"/>
                  </a:cubicBezTo>
                  <a:cubicBezTo>
                    <a:pt x="83" y="14"/>
                    <a:pt x="85" y="9"/>
                    <a:pt x="82" y="6"/>
                  </a:cubicBezTo>
                  <a:cubicBezTo>
                    <a:pt x="78" y="1"/>
                    <a:pt x="64" y="0"/>
                    <a:pt x="64" y="0"/>
                  </a:cubicBezTo>
                  <a:cubicBezTo>
                    <a:pt x="56" y="3"/>
                    <a:pt x="47" y="21"/>
                    <a:pt x="58" y="1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6" name="Freeform 19"/>
            <p:cNvSpPr>
              <a:spLocks/>
            </p:cNvSpPr>
            <p:nvPr/>
          </p:nvSpPr>
          <p:spPr bwMode="ltGray">
            <a:xfrm>
              <a:off x="1579" y="1230"/>
              <a:ext cx="51" cy="22"/>
            </a:xfrm>
            <a:custGeom>
              <a:avLst/>
              <a:gdLst>
                <a:gd name="T0" fmla="*/ 16 w 58"/>
                <a:gd name="T1" fmla="*/ 4 h 31"/>
                <a:gd name="T2" fmla="*/ 0 w 58"/>
                <a:gd name="T3" fmla="*/ 18 h 31"/>
                <a:gd name="T4" fmla="*/ 20 w 58"/>
                <a:gd name="T5" fmla="*/ 28 h 31"/>
                <a:gd name="T6" fmla="*/ 28 w 58"/>
                <a:gd name="T7" fmla="*/ 20 h 31"/>
                <a:gd name="T8" fmla="*/ 52 w 58"/>
                <a:gd name="T9" fmla="*/ 12 h 31"/>
                <a:gd name="T10" fmla="*/ 44 w 58"/>
                <a:gd name="T11" fmla="*/ 0 h 31"/>
                <a:gd name="T12" fmla="*/ 16 w 58"/>
                <a:gd name="T1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31">
                  <a:moveTo>
                    <a:pt x="16" y="4"/>
                  </a:moveTo>
                  <a:cubicBezTo>
                    <a:pt x="2" y="13"/>
                    <a:pt x="7" y="8"/>
                    <a:pt x="0" y="18"/>
                  </a:cubicBezTo>
                  <a:cubicBezTo>
                    <a:pt x="5" y="26"/>
                    <a:pt x="11" y="25"/>
                    <a:pt x="20" y="28"/>
                  </a:cubicBezTo>
                  <a:cubicBezTo>
                    <a:pt x="36" y="23"/>
                    <a:pt x="17" y="31"/>
                    <a:pt x="28" y="20"/>
                  </a:cubicBezTo>
                  <a:cubicBezTo>
                    <a:pt x="33" y="15"/>
                    <a:pt x="46" y="13"/>
                    <a:pt x="52" y="12"/>
                  </a:cubicBezTo>
                  <a:cubicBezTo>
                    <a:pt x="58" y="3"/>
                    <a:pt x="53" y="3"/>
                    <a:pt x="44" y="0"/>
                  </a:cubicBezTo>
                  <a:cubicBezTo>
                    <a:pt x="38" y="1"/>
                    <a:pt x="20" y="8"/>
                    <a:pt x="16" y="4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7" name="Freeform 20"/>
            <p:cNvSpPr>
              <a:spLocks/>
            </p:cNvSpPr>
            <p:nvPr/>
          </p:nvSpPr>
          <p:spPr bwMode="ltGray">
            <a:xfrm>
              <a:off x="1710" y="1233"/>
              <a:ext cx="131" cy="72"/>
            </a:xfrm>
            <a:custGeom>
              <a:avLst/>
              <a:gdLst>
                <a:gd name="T0" fmla="*/ 38 w 152"/>
                <a:gd name="T1" fmla="*/ 0 h 102"/>
                <a:gd name="T2" fmla="*/ 14 w 152"/>
                <a:gd name="T3" fmla="*/ 6 h 102"/>
                <a:gd name="T4" fmla="*/ 4 w 152"/>
                <a:gd name="T5" fmla="*/ 38 h 102"/>
                <a:gd name="T6" fmla="*/ 12 w 152"/>
                <a:gd name="T7" fmla="*/ 56 h 102"/>
                <a:gd name="T8" fmla="*/ 0 w 152"/>
                <a:gd name="T9" fmla="*/ 72 h 102"/>
                <a:gd name="T10" fmla="*/ 56 w 152"/>
                <a:gd name="T11" fmla="*/ 86 h 102"/>
                <a:gd name="T12" fmla="*/ 82 w 152"/>
                <a:gd name="T13" fmla="*/ 92 h 102"/>
                <a:gd name="T14" fmla="*/ 152 w 152"/>
                <a:gd name="T15" fmla="*/ 86 h 102"/>
                <a:gd name="T16" fmla="*/ 76 w 152"/>
                <a:gd name="T17" fmla="*/ 70 h 102"/>
                <a:gd name="T18" fmla="*/ 54 w 152"/>
                <a:gd name="T19" fmla="*/ 62 h 102"/>
                <a:gd name="T20" fmla="*/ 44 w 152"/>
                <a:gd name="T21" fmla="*/ 52 h 102"/>
                <a:gd name="T22" fmla="*/ 50 w 152"/>
                <a:gd name="T23" fmla="*/ 34 h 102"/>
                <a:gd name="T24" fmla="*/ 38 w 152"/>
                <a:gd name="T2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102">
                  <a:moveTo>
                    <a:pt x="38" y="0"/>
                  </a:moveTo>
                  <a:cubicBezTo>
                    <a:pt x="22" y="5"/>
                    <a:pt x="30" y="3"/>
                    <a:pt x="14" y="6"/>
                  </a:cubicBezTo>
                  <a:cubicBezTo>
                    <a:pt x="18" y="22"/>
                    <a:pt x="22" y="32"/>
                    <a:pt x="4" y="38"/>
                  </a:cubicBezTo>
                  <a:cubicBezTo>
                    <a:pt x="1" y="47"/>
                    <a:pt x="7" y="49"/>
                    <a:pt x="12" y="56"/>
                  </a:cubicBezTo>
                  <a:cubicBezTo>
                    <a:pt x="10" y="65"/>
                    <a:pt x="9" y="69"/>
                    <a:pt x="0" y="72"/>
                  </a:cubicBezTo>
                  <a:cubicBezTo>
                    <a:pt x="5" y="88"/>
                    <a:pt x="45" y="85"/>
                    <a:pt x="56" y="86"/>
                  </a:cubicBezTo>
                  <a:cubicBezTo>
                    <a:pt x="72" y="97"/>
                    <a:pt x="63" y="95"/>
                    <a:pt x="82" y="92"/>
                  </a:cubicBezTo>
                  <a:cubicBezTo>
                    <a:pt x="86" y="92"/>
                    <a:pt x="147" y="102"/>
                    <a:pt x="152" y="86"/>
                  </a:cubicBezTo>
                  <a:cubicBezTo>
                    <a:pt x="123" y="66"/>
                    <a:pt x="128" y="72"/>
                    <a:pt x="76" y="70"/>
                  </a:cubicBezTo>
                  <a:cubicBezTo>
                    <a:pt x="62" y="56"/>
                    <a:pt x="81" y="73"/>
                    <a:pt x="54" y="62"/>
                  </a:cubicBezTo>
                  <a:cubicBezTo>
                    <a:pt x="50" y="60"/>
                    <a:pt x="48" y="55"/>
                    <a:pt x="44" y="52"/>
                  </a:cubicBezTo>
                  <a:cubicBezTo>
                    <a:pt x="41" y="43"/>
                    <a:pt x="42" y="39"/>
                    <a:pt x="50" y="34"/>
                  </a:cubicBezTo>
                  <a:cubicBezTo>
                    <a:pt x="52" y="27"/>
                    <a:pt x="42" y="9"/>
                    <a:pt x="38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8" name="Freeform 21"/>
            <p:cNvSpPr>
              <a:spLocks/>
            </p:cNvSpPr>
            <p:nvPr/>
          </p:nvSpPr>
          <p:spPr bwMode="ltGray">
            <a:xfrm>
              <a:off x="460" y="1462"/>
              <a:ext cx="29" cy="14"/>
            </a:xfrm>
            <a:custGeom>
              <a:avLst/>
              <a:gdLst>
                <a:gd name="T0" fmla="*/ 34 w 34"/>
                <a:gd name="T1" fmla="*/ 0 h 20"/>
                <a:gd name="T2" fmla="*/ 24 w 34"/>
                <a:gd name="T3" fmla="*/ 20 h 20"/>
                <a:gd name="T4" fmla="*/ 4 w 34"/>
                <a:gd name="T5" fmla="*/ 18 h 20"/>
                <a:gd name="T6" fmla="*/ 4 w 34"/>
                <a:gd name="T7" fmla="*/ 6 h 20"/>
                <a:gd name="T8" fmla="*/ 34 w 34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0">
                  <a:moveTo>
                    <a:pt x="34" y="0"/>
                  </a:moveTo>
                  <a:cubicBezTo>
                    <a:pt x="32" y="10"/>
                    <a:pt x="34" y="17"/>
                    <a:pt x="24" y="20"/>
                  </a:cubicBezTo>
                  <a:cubicBezTo>
                    <a:pt x="17" y="19"/>
                    <a:pt x="10" y="20"/>
                    <a:pt x="4" y="18"/>
                  </a:cubicBezTo>
                  <a:cubicBezTo>
                    <a:pt x="0" y="17"/>
                    <a:pt x="2" y="7"/>
                    <a:pt x="4" y="6"/>
                  </a:cubicBezTo>
                  <a:cubicBezTo>
                    <a:pt x="12" y="0"/>
                    <a:pt x="24" y="0"/>
                    <a:pt x="34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9" name="Freeform 22"/>
            <p:cNvSpPr>
              <a:spLocks/>
            </p:cNvSpPr>
            <p:nvPr/>
          </p:nvSpPr>
          <p:spPr bwMode="ltGray">
            <a:xfrm>
              <a:off x="1331" y="1940"/>
              <a:ext cx="18" cy="11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0" name="Freeform 23"/>
            <p:cNvSpPr>
              <a:spLocks/>
            </p:cNvSpPr>
            <p:nvPr/>
          </p:nvSpPr>
          <p:spPr bwMode="ltGray">
            <a:xfrm>
              <a:off x="1334" y="1963"/>
              <a:ext cx="19" cy="11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1" name="Freeform 24"/>
            <p:cNvSpPr>
              <a:spLocks/>
            </p:cNvSpPr>
            <p:nvPr/>
          </p:nvSpPr>
          <p:spPr bwMode="ltGray">
            <a:xfrm>
              <a:off x="1569" y="2086"/>
              <a:ext cx="17" cy="12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2" name="Freeform 25"/>
            <p:cNvSpPr>
              <a:spLocks/>
            </p:cNvSpPr>
            <p:nvPr/>
          </p:nvSpPr>
          <p:spPr bwMode="ltGray">
            <a:xfrm>
              <a:off x="1711" y="1634"/>
              <a:ext cx="44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3" name="Freeform 26"/>
            <p:cNvSpPr>
              <a:spLocks/>
            </p:cNvSpPr>
            <p:nvPr/>
          </p:nvSpPr>
          <p:spPr bwMode="ltGray">
            <a:xfrm>
              <a:off x="1596" y="1442"/>
              <a:ext cx="44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4" name="Freeform 27"/>
            <p:cNvSpPr>
              <a:spLocks/>
            </p:cNvSpPr>
            <p:nvPr/>
          </p:nvSpPr>
          <p:spPr bwMode="ltGray">
            <a:xfrm>
              <a:off x="1671" y="1275"/>
              <a:ext cx="45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5" name="Freeform 28"/>
            <p:cNvSpPr>
              <a:spLocks/>
            </p:cNvSpPr>
            <p:nvPr/>
          </p:nvSpPr>
          <p:spPr bwMode="ltGray">
            <a:xfrm>
              <a:off x="1744" y="1376"/>
              <a:ext cx="43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6" name="Freeform 29"/>
            <p:cNvSpPr>
              <a:spLocks/>
            </p:cNvSpPr>
            <p:nvPr/>
          </p:nvSpPr>
          <p:spPr bwMode="ltGray">
            <a:xfrm>
              <a:off x="1762" y="1187"/>
              <a:ext cx="801" cy="323"/>
            </a:xfrm>
            <a:custGeom>
              <a:avLst/>
              <a:gdLst>
                <a:gd name="T0" fmla="*/ 28 w 929"/>
                <a:gd name="T1" fmla="*/ 56 h 462"/>
                <a:gd name="T2" fmla="*/ 6 w 929"/>
                <a:gd name="T3" fmla="*/ 92 h 462"/>
                <a:gd name="T4" fmla="*/ 36 w 929"/>
                <a:gd name="T5" fmla="*/ 100 h 462"/>
                <a:gd name="T6" fmla="*/ 16 w 929"/>
                <a:gd name="T7" fmla="*/ 116 h 462"/>
                <a:gd name="T8" fmla="*/ 104 w 929"/>
                <a:gd name="T9" fmla="*/ 136 h 462"/>
                <a:gd name="T10" fmla="*/ 142 w 929"/>
                <a:gd name="T11" fmla="*/ 130 h 462"/>
                <a:gd name="T12" fmla="*/ 250 w 929"/>
                <a:gd name="T13" fmla="*/ 78 h 462"/>
                <a:gd name="T14" fmla="*/ 300 w 929"/>
                <a:gd name="T15" fmla="*/ 66 h 462"/>
                <a:gd name="T16" fmla="*/ 324 w 929"/>
                <a:gd name="T17" fmla="*/ 80 h 462"/>
                <a:gd name="T18" fmla="*/ 272 w 929"/>
                <a:gd name="T19" fmla="*/ 88 h 462"/>
                <a:gd name="T20" fmla="*/ 242 w 929"/>
                <a:gd name="T21" fmla="*/ 112 h 462"/>
                <a:gd name="T22" fmla="*/ 254 w 929"/>
                <a:gd name="T23" fmla="*/ 120 h 462"/>
                <a:gd name="T24" fmla="*/ 260 w 929"/>
                <a:gd name="T25" fmla="*/ 158 h 462"/>
                <a:gd name="T26" fmla="*/ 350 w 929"/>
                <a:gd name="T27" fmla="*/ 192 h 462"/>
                <a:gd name="T28" fmla="*/ 336 w 929"/>
                <a:gd name="T29" fmla="*/ 210 h 462"/>
                <a:gd name="T30" fmla="*/ 368 w 929"/>
                <a:gd name="T31" fmla="*/ 246 h 462"/>
                <a:gd name="T32" fmla="*/ 348 w 929"/>
                <a:gd name="T33" fmla="*/ 266 h 462"/>
                <a:gd name="T34" fmla="*/ 324 w 929"/>
                <a:gd name="T35" fmla="*/ 294 h 462"/>
                <a:gd name="T36" fmla="*/ 294 w 929"/>
                <a:gd name="T37" fmla="*/ 324 h 462"/>
                <a:gd name="T38" fmla="*/ 292 w 929"/>
                <a:gd name="T39" fmla="*/ 420 h 462"/>
                <a:gd name="T40" fmla="*/ 332 w 929"/>
                <a:gd name="T41" fmla="*/ 446 h 462"/>
                <a:gd name="T42" fmla="*/ 388 w 929"/>
                <a:gd name="T43" fmla="*/ 448 h 462"/>
                <a:gd name="T44" fmla="*/ 412 w 929"/>
                <a:gd name="T45" fmla="*/ 422 h 462"/>
                <a:gd name="T46" fmla="*/ 506 w 929"/>
                <a:gd name="T47" fmla="*/ 356 h 462"/>
                <a:gd name="T48" fmla="*/ 572 w 929"/>
                <a:gd name="T49" fmla="*/ 334 h 462"/>
                <a:gd name="T50" fmla="*/ 646 w 929"/>
                <a:gd name="T51" fmla="*/ 308 h 462"/>
                <a:gd name="T52" fmla="*/ 720 w 929"/>
                <a:gd name="T53" fmla="*/ 290 h 462"/>
                <a:gd name="T54" fmla="*/ 762 w 929"/>
                <a:gd name="T55" fmla="*/ 260 h 462"/>
                <a:gd name="T56" fmla="*/ 800 w 929"/>
                <a:gd name="T57" fmla="*/ 200 h 462"/>
                <a:gd name="T58" fmla="*/ 802 w 929"/>
                <a:gd name="T59" fmla="*/ 154 h 462"/>
                <a:gd name="T60" fmla="*/ 802 w 929"/>
                <a:gd name="T61" fmla="*/ 124 h 462"/>
                <a:gd name="T62" fmla="*/ 832 w 929"/>
                <a:gd name="T63" fmla="*/ 90 h 462"/>
                <a:gd name="T64" fmla="*/ 876 w 929"/>
                <a:gd name="T65" fmla="*/ 94 h 462"/>
                <a:gd name="T66" fmla="*/ 922 w 929"/>
                <a:gd name="T67" fmla="*/ 52 h 462"/>
                <a:gd name="T68" fmla="*/ 888 w 929"/>
                <a:gd name="T69" fmla="*/ 56 h 462"/>
                <a:gd name="T70" fmla="*/ 848 w 929"/>
                <a:gd name="T71" fmla="*/ 46 h 462"/>
                <a:gd name="T72" fmla="*/ 794 w 929"/>
                <a:gd name="T73" fmla="*/ 22 h 462"/>
                <a:gd name="T74" fmla="*/ 642 w 929"/>
                <a:gd name="T75" fmla="*/ 26 h 462"/>
                <a:gd name="T76" fmla="*/ 584 w 929"/>
                <a:gd name="T77" fmla="*/ 38 h 462"/>
                <a:gd name="T78" fmla="*/ 556 w 929"/>
                <a:gd name="T79" fmla="*/ 38 h 462"/>
                <a:gd name="T80" fmla="*/ 516 w 929"/>
                <a:gd name="T81" fmla="*/ 54 h 462"/>
                <a:gd name="T82" fmla="*/ 478 w 929"/>
                <a:gd name="T83" fmla="*/ 30 h 462"/>
                <a:gd name="T84" fmla="*/ 432 w 929"/>
                <a:gd name="T85" fmla="*/ 40 h 462"/>
                <a:gd name="T86" fmla="*/ 366 w 929"/>
                <a:gd name="T87" fmla="*/ 52 h 462"/>
                <a:gd name="T88" fmla="*/ 410 w 929"/>
                <a:gd name="T89" fmla="*/ 38 h 462"/>
                <a:gd name="T90" fmla="*/ 352 w 929"/>
                <a:gd name="T91" fmla="*/ 8 h 462"/>
                <a:gd name="T92" fmla="*/ 334 w 929"/>
                <a:gd name="T93" fmla="*/ 2 h 462"/>
                <a:gd name="T94" fmla="*/ 314 w 929"/>
                <a:gd name="T95" fmla="*/ 8 h 462"/>
                <a:gd name="T96" fmla="*/ 240 w 929"/>
                <a:gd name="T97" fmla="*/ 16 h 462"/>
                <a:gd name="T98" fmla="*/ 160 w 929"/>
                <a:gd name="T99" fmla="*/ 28 h 462"/>
                <a:gd name="T100" fmla="*/ 108 w 929"/>
                <a:gd name="T101" fmla="*/ 26 h 462"/>
                <a:gd name="T102" fmla="*/ 114 w 929"/>
                <a:gd name="T103" fmla="*/ 68 h 462"/>
                <a:gd name="T104" fmla="*/ 104 w 929"/>
                <a:gd name="T105" fmla="*/ 52 h 462"/>
                <a:gd name="T106" fmla="*/ 60 w 929"/>
                <a:gd name="T107" fmla="*/ 4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9" h="462">
                  <a:moveTo>
                    <a:pt x="60" y="42"/>
                  </a:moveTo>
                  <a:cubicBezTo>
                    <a:pt x="40" y="45"/>
                    <a:pt x="42" y="46"/>
                    <a:pt x="28" y="56"/>
                  </a:cubicBezTo>
                  <a:cubicBezTo>
                    <a:pt x="26" y="74"/>
                    <a:pt x="27" y="75"/>
                    <a:pt x="10" y="78"/>
                  </a:cubicBezTo>
                  <a:cubicBezTo>
                    <a:pt x="4" y="82"/>
                    <a:pt x="0" y="82"/>
                    <a:pt x="6" y="92"/>
                  </a:cubicBezTo>
                  <a:cubicBezTo>
                    <a:pt x="10" y="98"/>
                    <a:pt x="21" y="96"/>
                    <a:pt x="28" y="98"/>
                  </a:cubicBezTo>
                  <a:cubicBezTo>
                    <a:pt x="31" y="99"/>
                    <a:pt x="36" y="100"/>
                    <a:pt x="36" y="100"/>
                  </a:cubicBezTo>
                  <a:cubicBezTo>
                    <a:pt x="47" y="99"/>
                    <a:pt x="69" y="97"/>
                    <a:pt x="50" y="110"/>
                  </a:cubicBezTo>
                  <a:cubicBezTo>
                    <a:pt x="37" y="108"/>
                    <a:pt x="24" y="104"/>
                    <a:pt x="16" y="116"/>
                  </a:cubicBezTo>
                  <a:cubicBezTo>
                    <a:pt x="24" y="141"/>
                    <a:pt x="68" y="125"/>
                    <a:pt x="94" y="126"/>
                  </a:cubicBezTo>
                  <a:cubicBezTo>
                    <a:pt x="98" y="129"/>
                    <a:pt x="100" y="134"/>
                    <a:pt x="104" y="136"/>
                  </a:cubicBezTo>
                  <a:cubicBezTo>
                    <a:pt x="108" y="138"/>
                    <a:pt x="116" y="140"/>
                    <a:pt x="116" y="140"/>
                  </a:cubicBezTo>
                  <a:cubicBezTo>
                    <a:pt x="129" y="138"/>
                    <a:pt x="133" y="139"/>
                    <a:pt x="142" y="130"/>
                  </a:cubicBezTo>
                  <a:cubicBezTo>
                    <a:pt x="151" y="104"/>
                    <a:pt x="179" y="110"/>
                    <a:pt x="202" y="102"/>
                  </a:cubicBezTo>
                  <a:cubicBezTo>
                    <a:pt x="219" y="96"/>
                    <a:pt x="233" y="84"/>
                    <a:pt x="250" y="78"/>
                  </a:cubicBezTo>
                  <a:cubicBezTo>
                    <a:pt x="260" y="75"/>
                    <a:pt x="269" y="74"/>
                    <a:pt x="280" y="72"/>
                  </a:cubicBezTo>
                  <a:cubicBezTo>
                    <a:pt x="287" y="71"/>
                    <a:pt x="300" y="66"/>
                    <a:pt x="300" y="66"/>
                  </a:cubicBezTo>
                  <a:cubicBezTo>
                    <a:pt x="311" y="49"/>
                    <a:pt x="336" y="54"/>
                    <a:pt x="354" y="60"/>
                  </a:cubicBezTo>
                  <a:cubicBezTo>
                    <a:pt x="367" y="79"/>
                    <a:pt x="335" y="79"/>
                    <a:pt x="324" y="80"/>
                  </a:cubicBezTo>
                  <a:cubicBezTo>
                    <a:pt x="312" y="83"/>
                    <a:pt x="306" y="93"/>
                    <a:pt x="292" y="96"/>
                  </a:cubicBezTo>
                  <a:cubicBezTo>
                    <a:pt x="284" y="94"/>
                    <a:pt x="279" y="90"/>
                    <a:pt x="272" y="88"/>
                  </a:cubicBezTo>
                  <a:cubicBezTo>
                    <a:pt x="253" y="91"/>
                    <a:pt x="232" y="96"/>
                    <a:pt x="214" y="102"/>
                  </a:cubicBezTo>
                  <a:cubicBezTo>
                    <a:pt x="223" y="108"/>
                    <a:pt x="231" y="109"/>
                    <a:pt x="242" y="112"/>
                  </a:cubicBezTo>
                  <a:cubicBezTo>
                    <a:pt x="245" y="113"/>
                    <a:pt x="250" y="114"/>
                    <a:pt x="250" y="114"/>
                  </a:cubicBezTo>
                  <a:cubicBezTo>
                    <a:pt x="251" y="116"/>
                    <a:pt x="255" y="118"/>
                    <a:pt x="254" y="120"/>
                  </a:cubicBezTo>
                  <a:cubicBezTo>
                    <a:pt x="252" y="124"/>
                    <a:pt x="242" y="128"/>
                    <a:pt x="242" y="128"/>
                  </a:cubicBezTo>
                  <a:cubicBezTo>
                    <a:pt x="233" y="141"/>
                    <a:pt x="247" y="154"/>
                    <a:pt x="260" y="158"/>
                  </a:cubicBezTo>
                  <a:cubicBezTo>
                    <a:pt x="282" y="155"/>
                    <a:pt x="295" y="151"/>
                    <a:pt x="318" y="150"/>
                  </a:cubicBezTo>
                  <a:cubicBezTo>
                    <a:pt x="334" y="155"/>
                    <a:pt x="345" y="176"/>
                    <a:pt x="350" y="192"/>
                  </a:cubicBezTo>
                  <a:cubicBezTo>
                    <a:pt x="349" y="195"/>
                    <a:pt x="350" y="199"/>
                    <a:pt x="348" y="202"/>
                  </a:cubicBezTo>
                  <a:cubicBezTo>
                    <a:pt x="345" y="206"/>
                    <a:pt x="336" y="210"/>
                    <a:pt x="336" y="210"/>
                  </a:cubicBezTo>
                  <a:cubicBezTo>
                    <a:pt x="327" y="224"/>
                    <a:pt x="332" y="235"/>
                    <a:pt x="348" y="240"/>
                  </a:cubicBezTo>
                  <a:cubicBezTo>
                    <a:pt x="358" y="237"/>
                    <a:pt x="362" y="237"/>
                    <a:pt x="368" y="246"/>
                  </a:cubicBezTo>
                  <a:cubicBezTo>
                    <a:pt x="360" y="252"/>
                    <a:pt x="346" y="246"/>
                    <a:pt x="338" y="252"/>
                  </a:cubicBezTo>
                  <a:cubicBezTo>
                    <a:pt x="326" y="260"/>
                    <a:pt x="346" y="265"/>
                    <a:pt x="348" y="266"/>
                  </a:cubicBezTo>
                  <a:cubicBezTo>
                    <a:pt x="352" y="278"/>
                    <a:pt x="347" y="279"/>
                    <a:pt x="336" y="286"/>
                  </a:cubicBezTo>
                  <a:cubicBezTo>
                    <a:pt x="332" y="289"/>
                    <a:pt x="324" y="294"/>
                    <a:pt x="324" y="294"/>
                  </a:cubicBezTo>
                  <a:cubicBezTo>
                    <a:pt x="315" y="308"/>
                    <a:pt x="320" y="303"/>
                    <a:pt x="310" y="310"/>
                  </a:cubicBezTo>
                  <a:cubicBezTo>
                    <a:pt x="306" y="316"/>
                    <a:pt x="294" y="324"/>
                    <a:pt x="294" y="324"/>
                  </a:cubicBezTo>
                  <a:cubicBezTo>
                    <a:pt x="285" y="338"/>
                    <a:pt x="288" y="331"/>
                    <a:pt x="284" y="342"/>
                  </a:cubicBezTo>
                  <a:cubicBezTo>
                    <a:pt x="285" y="374"/>
                    <a:pt x="283" y="393"/>
                    <a:pt x="292" y="420"/>
                  </a:cubicBezTo>
                  <a:cubicBezTo>
                    <a:pt x="295" y="429"/>
                    <a:pt x="307" y="435"/>
                    <a:pt x="314" y="440"/>
                  </a:cubicBezTo>
                  <a:cubicBezTo>
                    <a:pt x="319" y="444"/>
                    <a:pt x="332" y="446"/>
                    <a:pt x="332" y="446"/>
                  </a:cubicBezTo>
                  <a:cubicBezTo>
                    <a:pt x="340" y="457"/>
                    <a:pt x="345" y="459"/>
                    <a:pt x="358" y="462"/>
                  </a:cubicBezTo>
                  <a:cubicBezTo>
                    <a:pt x="376" y="459"/>
                    <a:pt x="375" y="457"/>
                    <a:pt x="388" y="448"/>
                  </a:cubicBezTo>
                  <a:cubicBezTo>
                    <a:pt x="390" y="441"/>
                    <a:pt x="394" y="435"/>
                    <a:pt x="400" y="430"/>
                  </a:cubicBezTo>
                  <a:cubicBezTo>
                    <a:pt x="404" y="427"/>
                    <a:pt x="412" y="422"/>
                    <a:pt x="412" y="422"/>
                  </a:cubicBezTo>
                  <a:cubicBezTo>
                    <a:pt x="417" y="415"/>
                    <a:pt x="451" y="367"/>
                    <a:pt x="458" y="364"/>
                  </a:cubicBezTo>
                  <a:cubicBezTo>
                    <a:pt x="475" y="356"/>
                    <a:pt x="486" y="357"/>
                    <a:pt x="506" y="356"/>
                  </a:cubicBezTo>
                  <a:cubicBezTo>
                    <a:pt x="525" y="350"/>
                    <a:pt x="533" y="342"/>
                    <a:pt x="554" y="340"/>
                  </a:cubicBezTo>
                  <a:cubicBezTo>
                    <a:pt x="560" y="338"/>
                    <a:pt x="566" y="336"/>
                    <a:pt x="572" y="334"/>
                  </a:cubicBezTo>
                  <a:cubicBezTo>
                    <a:pt x="576" y="333"/>
                    <a:pt x="584" y="330"/>
                    <a:pt x="584" y="330"/>
                  </a:cubicBezTo>
                  <a:cubicBezTo>
                    <a:pt x="603" y="311"/>
                    <a:pt x="618" y="310"/>
                    <a:pt x="646" y="308"/>
                  </a:cubicBezTo>
                  <a:cubicBezTo>
                    <a:pt x="665" y="304"/>
                    <a:pt x="684" y="303"/>
                    <a:pt x="704" y="302"/>
                  </a:cubicBezTo>
                  <a:cubicBezTo>
                    <a:pt x="712" y="299"/>
                    <a:pt x="712" y="293"/>
                    <a:pt x="720" y="290"/>
                  </a:cubicBezTo>
                  <a:cubicBezTo>
                    <a:pt x="732" y="285"/>
                    <a:pt x="743" y="285"/>
                    <a:pt x="754" y="278"/>
                  </a:cubicBezTo>
                  <a:cubicBezTo>
                    <a:pt x="756" y="271"/>
                    <a:pt x="760" y="267"/>
                    <a:pt x="762" y="260"/>
                  </a:cubicBezTo>
                  <a:cubicBezTo>
                    <a:pt x="763" y="247"/>
                    <a:pt x="762" y="233"/>
                    <a:pt x="764" y="220"/>
                  </a:cubicBezTo>
                  <a:cubicBezTo>
                    <a:pt x="764" y="219"/>
                    <a:pt x="794" y="204"/>
                    <a:pt x="800" y="200"/>
                  </a:cubicBezTo>
                  <a:cubicBezTo>
                    <a:pt x="807" y="189"/>
                    <a:pt x="808" y="186"/>
                    <a:pt x="820" y="182"/>
                  </a:cubicBezTo>
                  <a:cubicBezTo>
                    <a:pt x="825" y="166"/>
                    <a:pt x="814" y="162"/>
                    <a:pt x="802" y="154"/>
                  </a:cubicBezTo>
                  <a:cubicBezTo>
                    <a:pt x="797" y="151"/>
                    <a:pt x="790" y="142"/>
                    <a:pt x="790" y="142"/>
                  </a:cubicBezTo>
                  <a:cubicBezTo>
                    <a:pt x="786" y="131"/>
                    <a:pt x="792" y="127"/>
                    <a:pt x="802" y="124"/>
                  </a:cubicBezTo>
                  <a:cubicBezTo>
                    <a:pt x="810" y="116"/>
                    <a:pt x="813" y="98"/>
                    <a:pt x="820" y="94"/>
                  </a:cubicBezTo>
                  <a:cubicBezTo>
                    <a:pt x="824" y="92"/>
                    <a:pt x="832" y="90"/>
                    <a:pt x="832" y="90"/>
                  </a:cubicBezTo>
                  <a:cubicBezTo>
                    <a:pt x="844" y="92"/>
                    <a:pt x="848" y="92"/>
                    <a:pt x="856" y="100"/>
                  </a:cubicBezTo>
                  <a:cubicBezTo>
                    <a:pt x="863" y="98"/>
                    <a:pt x="876" y="94"/>
                    <a:pt x="876" y="94"/>
                  </a:cubicBezTo>
                  <a:cubicBezTo>
                    <a:pt x="889" y="81"/>
                    <a:pt x="906" y="77"/>
                    <a:pt x="924" y="74"/>
                  </a:cubicBezTo>
                  <a:cubicBezTo>
                    <a:pt x="929" y="67"/>
                    <a:pt x="929" y="58"/>
                    <a:pt x="922" y="52"/>
                  </a:cubicBezTo>
                  <a:cubicBezTo>
                    <a:pt x="918" y="49"/>
                    <a:pt x="910" y="44"/>
                    <a:pt x="910" y="44"/>
                  </a:cubicBezTo>
                  <a:cubicBezTo>
                    <a:pt x="894" y="47"/>
                    <a:pt x="899" y="49"/>
                    <a:pt x="888" y="56"/>
                  </a:cubicBezTo>
                  <a:cubicBezTo>
                    <a:pt x="884" y="58"/>
                    <a:pt x="876" y="60"/>
                    <a:pt x="876" y="60"/>
                  </a:cubicBezTo>
                  <a:cubicBezTo>
                    <a:pt x="853" y="59"/>
                    <a:pt x="810" y="59"/>
                    <a:pt x="848" y="46"/>
                  </a:cubicBezTo>
                  <a:cubicBezTo>
                    <a:pt x="844" y="33"/>
                    <a:pt x="831" y="37"/>
                    <a:pt x="818" y="36"/>
                  </a:cubicBezTo>
                  <a:cubicBezTo>
                    <a:pt x="809" y="33"/>
                    <a:pt x="802" y="27"/>
                    <a:pt x="794" y="22"/>
                  </a:cubicBezTo>
                  <a:cubicBezTo>
                    <a:pt x="790" y="20"/>
                    <a:pt x="782" y="18"/>
                    <a:pt x="782" y="18"/>
                  </a:cubicBezTo>
                  <a:cubicBezTo>
                    <a:pt x="727" y="19"/>
                    <a:pt x="688" y="11"/>
                    <a:pt x="642" y="26"/>
                  </a:cubicBezTo>
                  <a:cubicBezTo>
                    <a:pt x="635" y="16"/>
                    <a:pt x="632" y="18"/>
                    <a:pt x="620" y="20"/>
                  </a:cubicBezTo>
                  <a:cubicBezTo>
                    <a:pt x="611" y="34"/>
                    <a:pt x="600" y="36"/>
                    <a:pt x="584" y="38"/>
                  </a:cubicBezTo>
                  <a:cubicBezTo>
                    <a:pt x="575" y="44"/>
                    <a:pt x="581" y="46"/>
                    <a:pt x="578" y="56"/>
                  </a:cubicBezTo>
                  <a:cubicBezTo>
                    <a:pt x="572" y="47"/>
                    <a:pt x="566" y="41"/>
                    <a:pt x="556" y="38"/>
                  </a:cubicBezTo>
                  <a:cubicBezTo>
                    <a:pt x="553" y="38"/>
                    <a:pt x="539" y="39"/>
                    <a:pt x="534" y="42"/>
                  </a:cubicBezTo>
                  <a:cubicBezTo>
                    <a:pt x="528" y="46"/>
                    <a:pt x="516" y="54"/>
                    <a:pt x="516" y="54"/>
                  </a:cubicBezTo>
                  <a:cubicBezTo>
                    <a:pt x="507" y="52"/>
                    <a:pt x="503" y="51"/>
                    <a:pt x="500" y="42"/>
                  </a:cubicBezTo>
                  <a:cubicBezTo>
                    <a:pt x="505" y="28"/>
                    <a:pt x="488" y="31"/>
                    <a:pt x="478" y="30"/>
                  </a:cubicBezTo>
                  <a:cubicBezTo>
                    <a:pt x="469" y="33"/>
                    <a:pt x="473" y="37"/>
                    <a:pt x="464" y="40"/>
                  </a:cubicBezTo>
                  <a:cubicBezTo>
                    <a:pt x="447" y="34"/>
                    <a:pt x="451" y="27"/>
                    <a:pt x="432" y="40"/>
                  </a:cubicBezTo>
                  <a:cubicBezTo>
                    <a:pt x="427" y="54"/>
                    <a:pt x="427" y="52"/>
                    <a:pt x="410" y="50"/>
                  </a:cubicBezTo>
                  <a:cubicBezTo>
                    <a:pt x="391" y="52"/>
                    <a:pt x="385" y="54"/>
                    <a:pt x="366" y="52"/>
                  </a:cubicBezTo>
                  <a:cubicBezTo>
                    <a:pt x="357" y="49"/>
                    <a:pt x="356" y="46"/>
                    <a:pt x="364" y="40"/>
                  </a:cubicBezTo>
                  <a:cubicBezTo>
                    <a:pt x="380" y="42"/>
                    <a:pt x="395" y="43"/>
                    <a:pt x="410" y="38"/>
                  </a:cubicBezTo>
                  <a:cubicBezTo>
                    <a:pt x="426" y="15"/>
                    <a:pt x="386" y="21"/>
                    <a:pt x="370" y="20"/>
                  </a:cubicBezTo>
                  <a:cubicBezTo>
                    <a:pt x="364" y="16"/>
                    <a:pt x="358" y="12"/>
                    <a:pt x="352" y="8"/>
                  </a:cubicBezTo>
                  <a:cubicBezTo>
                    <a:pt x="348" y="5"/>
                    <a:pt x="340" y="0"/>
                    <a:pt x="340" y="0"/>
                  </a:cubicBezTo>
                  <a:cubicBezTo>
                    <a:pt x="338" y="1"/>
                    <a:pt x="336" y="1"/>
                    <a:pt x="334" y="2"/>
                  </a:cubicBezTo>
                  <a:cubicBezTo>
                    <a:pt x="331" y="3"/>
                    <a:pt x="329" y="3"/>
                    <a:pt x="326" y="4"/>
                  </a:cubicBezTo>
                  <a:cubicBezTo>
                    <a:pt x="322" y="5"/>
                    <a:pt x="314" y="8"/>
                    <a:pt x="314" y="8"/>
                  </a:cubicBezTo>
                  <a:cubicBezTo>
                    <a:pt x="305" y="22"/>
                    <a:pt x="288" y="6"/>
                    <a:pt x="276" y="2"/>
                  </a:cubicBezTo>
                  <a:cubicBezTo>
                    <a:pt x="270" y="3"/>
                    <a:pt x="241" y="16"/>
                    <a:pt x="240" y="16"/>
                  </a:cubicBezTo>
                  <a:cubicBezTo>
                    <a:pt x="226" y="17"/>
                    <a:pt x="212" y="17"/>
                    <a:pt x="198" y="18"/>
                  </a:cubicBezTo>
                  <a:cubicBezTo>
                    <a:pt x="183" y="19"/>
                    <a:pt x="172" y="20"/>
                    <a:pt x="160" y="28"/>
                  </a:cubicBezTo>
                  <a:cubicBezTo>
                    <a:pt x="146" y="26"/>
                    <a:pt x="141" y="27"/>
                    <a:pt x="130" y="20"/>
                  </a:cubicBezTo>
                  <a:cubicBezTo>
                    <a:pt x="123" y="22"/>
                    <a:pt x="115" y="24"/>
                    <a:pt x="108" y="26"/>
                  </a:cubicBezTo>
                  <a:cubicBezTo>
                    <a:pt x="102" y="35"/>
                    <a:pt x="113" y="41"/>
                    <a:pt x="122" y="44"/>
                  </a:cubicBezTo>
                  <a:cubicBezTo>
                    <a:pt x="125" y="52"/>
                    <a:pt x="114" y="68"/>
                    <a:pt x="114" y="68"/>
                  </a:cubicBezTo>
                  <a:cubicBezTo>
                    <a:pt x="112" y="79"/>
                    <a:pt x="111" y="82"/>
                    <a:pt x="100" y="78"/>
                  </a:cubicBezTo>
                  <a:cubicBezTo>
                    <a:pt x="93" y="67"/>
                    <a:pt x="100" y="63"/>
                    <a:pt x="104" y="52"/>
                  </a:cubicBezTo>
                  <a:cubicBezTo>
                    <a:pt x="96" y="44"/>
                    <a:pt x="91" y="36"/>
                    <a:pt x="80" y="32"/>
                  </a:cubicBezTo>
                  <a:cubicBezTo>
                    <a:pt x="73" y="34"/>
                    <a:pt x="67" y="39"/>
                    <a:pt x="60" y="42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7" name="Freeform 30"/>
            <p:cNvSpPr>
              <a:spLocks/>
            </p:cNvSpPr>
            <p:nvPr/>
          </p:nvSpPr>
          <p:spPr bwMode="ltGray">
            <a:xfrm>
              <a:off x="2007" y="1359"/>
              <a:ext cx="45" cy="22"/>
            </a:xfrm>
            <a:custGeom>
              <a:avLst/>
              <a:gdLst>
                <a:gd name="T0" fmla="*/ 34 w 52"/>
                <a:gd name="T1" fmla="*/ 0 h 32"/>
                <a:gd name="T2" fmla="*/ 8 w 52"/>
                <a:gd name="T3" fmla="*/ 20 h 32"/>
                <a:gd name="T4" fmla="*/ 24 w 52"/>
                <a:gd name="T5" fmla="*/ 32 h 32"/>
                <a:gd name="T6" fmla="*/ 42 w 52"/>
                <a:gd name="T7" fmla="*/ 30 h 32"/>
                <a:gd name="T8" fmla="*/ 34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8" name="Freeform 31"/>
            <p:cNvSpPr>
              <a:spLocks/>
            </p:cNvSpPr>
            <p:nvPr/>
          </p:nvSpPr>
          <p:spPr bwMode="ltGray">
            <a:xfrm>
              <a:off x="2333" y="1421"/>
              <a:ext cx="147" cy="50"/>
            </a:xfrm>
            <a:custGeom>
              <a:avLst/>
              <a:gdLst>
                <a:gd name="T0" fmla="*/ 102 w 172"/>
                <a:gd name="T1" fmla="*/ 8 h 72"/>
                <a:gd name="T2" fmla="*/ 66 w 172"/>
                <a:gd name="T3" fmla="*/ 4 h 72"/>
                <a:gd name="T4" fmla="*/ 54 w 172"/>
                <a:gd name="T5" fmla="*/ 0 h 72"/>
                <a:gd name="T6" fmla="*/ 0 w 172"/>
                <a:gd name="T7" fmla="*/ 28 h 72"/>
                <a:gd name="T8" fmla="*/ 28 w 172"/>
                <a:gd name="T9" fmla="*/ 40 h 72"/>
                <a:gd name="T10" fmla="*/ 42 w 172"/>
                <a:gd name="T11" fmla="*/ 60 h 72"/>
                <a:gd name="T12" fmla="*/ 66 w 172"/>
                <a:gd name="T13" fmla="*/ 68 h 72"/>
                <a:gd name="T14" fmla="*/ 78 w 172"/>
                <a:gd name="T15" fmla="*/ 72 h 72"/>
                <a:gd name="T16" fmla="*/ 130 w 172"/>
                <a:gd name="T17" fmla="*/ 60 h 72"/>
                <a:gd name="T18" fmla="*/ 172 w 172"/>
                <a:gd name="T19" fmla="*/ 44 h 72"/>
                <a:gd name="T20" fmla="*/ 148 w 172"/>
                <a:gd name="T21" fmla="*/ 18 h 72"/>
                <a:gd name="T22" fmla="*/ 136 w 172"/>
                <a:gd name="T23" fmla="*/ 4 h 72"/>
                <a:gd name="T24" fmla="*/ 102 w 172"/>
                <a:gd name="T25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72">
                  <a:moveTo>
                    <a:pt x="102" y="8"/>
                  </a:moveTo>
                  <a:cubicBezTo>
                    <a:pt x="89" y="12"/>
                    <a:pt x="78" y="8"/>
                    <a:pt x="66" y="4"/>
                  </a:cubicBezTo>
                  <a:cubicBezTo>
                    <a:pt x="62" y="3"/>
                    <a:pt x="54" y="0"/>
                    <a:pt x="54" y="0"/>
                  </a:cubicBezTo>
                  <a:cubicBezTo>
                    <a:pt x="38" y="5"/>
                    <a:pt x="12" y="16"/>
                    <a:pt x="0" y="28"/>
                  </a:cubicBezTo>
                  <a:cubicBezTo>
                    <a:pt x="4" y="39"/>
                    <a:pt x="18" y="39"/>
                    <a:pt x="28" y="40"/>
                  </a:cubicBezTo>
                  <a:cubicBezTo>
                    <a:pt x="39" y="44"/>
                    <a:pt x="41" y="60"/>
                    <a:pt x="42" y="60"/>
                  </a:cubicBezTo>
                  <a:cubicBezTo>
                    <a:pt x="50" y="63"/>
                    <a:pt x="58" y="65"/>
                    <a:pt x="66" y="68"/>
                  </a:cubicBezTo>
                  <a:cubicBezTo>
                    <a:pt x="70" y="69"/>
                    <a:pt x="78" y="72"/>
                    <a:pt x="78" y="72"/>
                  </a:cubicBezTo>
                  <a:cubicBezTo>
                    <a:pt x="92" y="71"/>
                    <a:pt x="117" y="69"/>
                    <a:pt x="130" y="60"/>
                  </a:cubicBezTo>
                  <a:cubicBezTo>
                    <a:pt x="148" y="48"/>
                    <a:pt x="150" y="46"/>
                    <a:pt x="172" y="44"/>
                  </a:cubicBezTo>
                  <a:cubicBezTo>
                    <a:pt x="169" y="29"/>
                    <a:pt x="162" y="23"/>
                    <a:pt x="148" y="18"/>
                  </a:cubicBezTo>
                  <a:cubicBezTo>
                    <a:pt x="145" y="10"/>
                    <a:pt x="144" y="7"/>
                    <a:pt x="136" y="4"/>
                  </a:cubicBezTo>
                  <a:cubicBezTo>
                    <a:pt x="134" y="4"/>
                    <a:pt x="105" y="11"/>
                    <a:pt x="102" y="8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9" name="Freeform 32"/>
            <p:cNvSpPr>
              <a:spLocks/>
            </p:cNvSpPr>
            <p:nvPr/>
          </p:nvSpPr>
          <p:spPr bwMode="ltGray">
            <a:xfrm>
              <a:off x="2449" y="1268"/>
              <a:ext cx="45" cy="23"/>
            </a:xfrm>
            <a:custGeom>
              <a:avLst/>
              <a:gdLst>
                <a:gd name="T0" fmla="*/ 34 w 52"/>
                <a:gd name="T1" fmla="*/ 0 h 32"/>
                <a:gd name="T2" fmla="*/ 8 w 52"/>
                <a:gd name="T3" fmla="*/ 20 h 32"/>
                <a:gd name="T4" fmla="*/ 24 w 52"/>
                <a:gd name="T5" fmla="*/ 32 h 32"/>
                <a:gd name="T6" fmla="*/ 42 w 52"/>
                <a:gd name="T7" fmla="*/ 30 h 32"/>
                <a:gd name="T8" fmla="*/ 34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0" name="Freeform 33"/>
            <p:cNvSpPr>
              <a:spLocks/>
            </p:cNvSpPr>
            <p:nvPr/>
          </p:nvSpPr>
          <p:spPr bwMode="ltGray">
            <a:xfrm>
              <a:off x="2758" y="1238"/>
              <a:ext cx="178" cy="59"/>
            </a:xfrm>
            <a:custGeom>
              <a:avLst/>
              <a:gdLst>
                <a:gd name="T0" fmla="*/ 191 w 206"/>
                <a:gd name="T1" fmla="*/ 7 h 85"/>
                <a:gd name="T2" fmla="*/ 103 w 206"/>
                <a:gd name="T3" fmla="*/ 9 h 85"/>
                <a:gd name="T4" fmla="*/ 109 w 206"/>
                <a:gd name="T5" fmla="*/ 25 h 85"/>
                <a:gd name="T6" fmla="*/ 107 w 206"/>
                <a:gd name="T7" fmla="*/ 33 h 85"/>
                <a:gd name="T8" fmla="*/ 89 w 206"/>
                <a:gd name="T9" fmla="*/ 27 h 85"/>
                <a:gd name="T10" fmla="*/ 77 w 206"/>
                <a:gd name="T11" fmla="*/ 19 h 85"/>
                <a:gd name="T12" fmla="*/ 23 w 206"/>
                <a:gd name="T13" fmla="*/ 27 h 85"/>
                <a:gd name="T14" fmla="*/ 31 w 206"/>
                <a:gd name="T15" fmla="*/ 49 h 85"/>
                <a:gd name="T16" fmla="*/ 55 w 206"/>
                <a:gd name="T17" fmla="*/ 53 h 85"/>
                <a:gd name="T18" fmla="*/ 75 w 206"/>
                <a:gd name="T19" fmla="*/ 73 h 85"/>
                <a:gd name="T20" fmla="*/ 89 w 206"/>
                <a:gd name="T21" fmla="*/ 85 h 85"/>
                <a:gd name="T22" fmla="*/ 109 w 206"/>
                <a:gd name="T23" fmla="*/ 67 h 85"/>
                <a:gd name="T24" fmla="*/ 121 w 206"/>
                <a:gd name="T25" fmla="*/ 59 h 85"/>
                <a:gd name="T26" fmla="*/ 127 w 206"/>
                <a:gd name="T27" fmla="*/ 47 h 85"/>
                <a:gd name="T28" fmla="*/ 167 w 206"/>
                <a:gd name="T29" fmla="*/ 35 h 85"/>
                <a:gd name="T30" fmla="*/ 187 w 206"/>
                <a:gd name="T31" fmla="*/ 31 h 85"/>
                <a:gd name="T32" fmla="*/ 199 w 206"/>
                <a:gd name="T33" fmla="*/ 27 h 85"/>
                <a:gd name="T34" fmla="*/ 191 w 206"/>
                <a:gd name="T35" fmla="*/ 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85">
                  <a:moveTo>
                    <a:pt x="191" y="7"/>
                  </a:moveTo>
                  <a:cubicBezTo>
                    <a:pt x="165" y="6"/>
                    <a:pt x="130" y="0"/>
                    <a:pt x="103" y="9"/>
                  </a:cubicBezTo>
                  <a:cubicBezTo>
                    <a:pt x="100" y="18"/>
                    <a:pt x="101" y="20"/>
                    <a:pt x="109" y="25"/>
                  </a:cubicBezTo>
                  <a:cubicBezTo>
                    <a:pt x="111" y="28"/>
                    <a:pt x="118" y="34"/>
                    <a:pt x="107" y="33"/>
                  </a:cubicBezTo>
                  <a:cubicBezTo>
                    <a:pt x="101" y="32"/>
                    <a:pt x="89" y="27"/>
                    <a:pt x="89" y="27"/>
                  </a:cubicBezTo>
                  <a:cubicBezTo>
                    <a:pt x="86" y="24"/>
                    <a:pt x="82" y="18"/>
                    <a:pt x="77" y="19"/>
                  </a:cubicBezTo>
                  <a:cubicBezTo>
                    <a:pt x="52" y="22"/>
                    <a:pt x="57" y="25"/>
                    <a:pt x="23" y="27"/>
                  </a:cubicBezTo>
                  <a:cubicBezTo>
                    <a:pt x="0" y="31"/>
                    <a:pt x="18" y="45"/>
                    <a:pt x="31" y="49"/>
                  </a:cubicBezTo>
                  <a:cubicBezTo>
                    <a:pt x="43" y="53"/>
                    <a:pt x="35" y="51"/>
                    <a:pt x="55" y="53"/>
                  </a:cubicBezTo>
                  <a:cubicBezTo>
                    <a:pt x="63" y="59"/>
                    <a:pt x="66" y="67"/>
                    <a:pt x="75" y="73"/>
                  </a:cubicBezTo>
                  <a:cubicBezTo>
                    <a:pt x="78" y="81"/>
                    <a:pt x="81" y="82"/>
                    <a:pt x="89" y="85"/>
                  </a:cubicBezTo>
                  <a:cubicBezTo>
                    <a:pt x="104" y="81"/>
                    <a:pt x="99" y="75"/>
                    <a:pt x="109" y="67"/>
                  </a:cubicBezTo>
                  <a:cubicBezTo>
                    <a:pt x="113" y="64"/>
                    <a:pt x="121" y="59"/>
                    <a:pt x="121" y="59"/>
                  </a:cubicBezTo>
                  <a:cubicBezTo>
                    <a:pt x="123" y="55"/>
                    <a:pt x="124" y="50"/>
                    <a:pt x="127" y="47"/>
                  </a:cubicBezTo>
                  <a:cubicBezTo>
                    <a:pt x="132" y="41"/>
                    <a:pt x="158" y="37"/>
                    <a:pt x="167" y="35"/>
                  </a:cubicBezTo>
                  <a:cubicBezTo>
                    <a:pt x="174" y="34"/>
                    <a:pt x="181" y="33"/>
                    <a:pt x="187" y="31"/>
                  </a:cubicBezTo>
                  <a:cubicBezTo>
                    <a:pt x="191" y="30"/>
                    <a:pt x="199" y="27"/>
                    <a:pt x="199" y="27"/>
                  </a:cubicBezTo>
                  <a:cubicBezTo>
                    <a:pt x="206" y="16"/>
                    <a:pt x="199" y="15"/>
                    <a:pt x="191" y="7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1" name="Freeform 34"/>
            <p:cNvSpPr>
              <a:spLocks/>
            </p:cNvSpPr>
            <p:nvPr/>
          </p:nvSpPr>
          <p:spPr bwMode="ltGray">
            <a:xfrm>
              <a:off x="2870" y="1269"/>
              <a:ext cx="55" cy="20"/>
            </a:xfrm>
            <a:custGeom>
              <a:avLst/>
              <a:gdLst>
                <a:gd name="T0" fmla="*/ 36 w 64"/>
                <a:gd name="T1" fmla="*/ 6 h 28"/>
                <a:gd name="T2" fmla="*/ 8 w 64"/>
                <a:gd name="T3" fmla="*/ 4 h 28"/>
                <a:gd name="T4" fmla="*/ 24 w 64"/>
                <a:gd name="T5" fmla="*/ 28 h 28"/>
                <a:gd name="T6" fmla="*/ 54 w 64"/>
                <a:gd name="T7" fmla="*/ 14 h 28"/>
                <a:gd name="T8" fmla="*/ 36 w 64"/>
                <a:gd name="T9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8">
                  <a:moveTo>
                    <a:pt x="36" y="6"/>
                  </a:moveTo>
                  <a:cubicBezTo>
                    <a:pt x="32" y="18"/>
                    <a:pt x="19" y="0"/>
                    <a:pt x="8" y="4"/>
                  </a:cubicBezTo>
                  <a:cubicBezTo>
                    <a:pt x="0" y="16"/>
                    <a:pt x="14" y="27"/>
                    <a:pt x="24" y="28"/>
                  </a:cubicBezTo>
                  <a:cubicBezTo>
                    <a:pt x="30" y="27"/>
                    <a:pt x="48" y="16"/>
                    <a:pt x="54" y="14"/>
                  </a:cubicBezTo>
                  <a:cubicBezTo>
                    <a:pt x="64" y="10"/>
                    <a:pt x="36" y="9"/>
                    <a:pt x="36" y="6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2" name="Freeform 35"/>
            <p:cNvSpPr>
              <a:spLocks/>
            </p:cNvSpPr>
            <p:nvPr/>
          </p:nvSpPr>
          <p:spPr bwMode="ltGray">
            <a:xfrm>
              <a:off x="2534" y="1524"/>
              <a:ext cx="125" cy="123"/>
            </a:xfrm>
            <a:custGeom>
              <a:avLst/>
              <a:gdLst>
                <a:gd name="T0" fmla="*/ 24 w 146"/>
                <a:gd name="T1" fmla="*/ 19 h 176"/>
                <a:gd name="T2" fmla="*/ 0 w 146"/>
                <a:gd name="T3" fmla="*/ 25 h 176"/>
                <a:gd name="T4" fmla="*/ 14 w 146"/>
                <a:gd name="T5" fmla="*/ 43 h 176"/>
                <a:gd name="T6" fmla="*/ 34 w 146"/>
                <a:gd name="T7" fmla="*/ 87 h 176"/>
                <a:gd name="T8" fmla="*/ 52 w 146"/>
                <a:gd name="T9" fmla="*/ 91 h 176"/>
                <a:gd name="T10" fmla="*/ 50 w 146"/>
                <a:gd name="T11" fmla="*/ 107 h 176"/>
                <a:gd name="T12" fmla="*/ 28 w 146"/>
                <a:gd name="T13" fmla="*/ 113 h 176"/>
                <a:gd name="T14" fmla="*/ 16 w 146"/>
                <a:gd name="T15" fmla="*/ 131 h 176"/>
                <a:gd name="T16" fmla="*/ 18 w 146"/>
                <a:gd name="T17" fmla="*/ 137 h 176"/>
                <a:gd name="T18" fmla="*/ 30 w 146"/>
                <a:gd name="T19" fmla="*/ 141 h 176"/>
                <a:gd name="T20" fmla="*/ 18 w 146"/>
                <a:gd name="T21" fmla="*/ 169 h 176"/>
                <a:gd name="T22" fmla="*/ 20 w 146"/>
                <a:gd name="T23" fmla="*/ 175 h 176"/>
                <a:gd name="T24" fmla="*/ 34 w 146"/>
                <a:gd name="T25" fmla="*/ 171 h 176"/>
                <a:gd name="T26" fmla="*/ 58 w 146"/>
                <a:gd name="T27" fmla="*/ 169 h 176"/>
                <a:gd name="T28" fmla="*/ 92 w 146"/>
                <a:gd name="T29" fmla="*/ 171 h 176"/>
                <a:gd name="T30" fmla="*/ 110 w 146"/>
                <a:gd name="T31" fmla="*/ 169 h 176"/>
                <a:gd name="T32" fmla="*/ 122 w 146"/>
                <a:gd name="T33" fmla="*/ 165 h 176"/>
                <a:gd name="T34" fmla="*/ 128 w 146"/>
                <a:gd name="T35" fmla="*/ 141 h 176"/>
                <a:gd name="T36" fmla="*/ 146 w 146"/>
                <a:gd name="T37" fmla="*/ 133 h 176"/>
                <a:gd name="T38" fmla="*/ 110 w 146"/>
                <a:gd name="T39" fmla="*/ 109 h 176"/>
                <a:gd name="T40" fmla="*/ 88 w 146"/>
                <a:gd name="T41" fmla="*/ 83 h 176"/>
                <a:gd name="T42" fmla="*/ 82 w 146"/>
                <a:gd name="T43" fmla="*/ 69 h 176"/>
                <a:gd name="T44" fmla="*/ 64 w 146"/>
                <a:gd name="T45" fmla="*/ 61 h 176"/>
                <a:gd name="T46" fmla="*/ 86 w 146"/>
                <a:gd name="T47" fmla="*/ 45 h 176"/>
                <a:gd name="T48" fmla="*/ 64 w 146"/>
                <a:gd name="T49" fmla="*/ 31 h 176"/>
                <a:gd name="T50" fmla="*/ 70 w 146"/>
                <a:gd name="T51" fmla="*/ 13 h 176"/>
                <a:gd name="T52" fmla="*/ 46 w 146"/>
                <a:gd name="T53" fmla="*/ 1 h 176"/>
                <a:gd name="T54" fmla="*/ 30 w 146"/>
                <a:gd name="T55" fmla="*/ 9 h 176"/>
                <a:gd name="T56" fmla="*/ 24 w 146"/>
                <a:gd name="T57" fmla="*/ 1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6" h="176">
                  <a:moveTo>
                    <a:pt x="24" y="19"/>
                  </a:moveTo>
                  <a:cubicBezTo>
                    <a:pt x="13" y="23"/>
                    <a:pt x="7" y="15"/>
                    <a:pt x="0" y="25"/>
                  </a:cubicBezTo>
                  <a:cubicBezTo>
                    <a:pt x="2" y="32"/>
                    <a:pt x="14" y="43"/>
                    <a:pt x="14" y="43"/>
                  </a:cubicBezTo>
                  <a:cubicBezTo>
                    <a:pt x="19" y="58"/>
                    <a:pt x="20" y="78"/>
                    <a:pt x="34" y="87"/>
                  </a:cubicBezTo>
                  <a:cubicBezTo>
                    <a:pt x="42" y="84"/>
                    <a:pt x="45" y="86"/>
                    <a:pt x="52" y="91"/>
                  </a:cubicBezTo>
                  <a:cubicBezTo>
                    <a:pt x="57" y="105"/>
                    <a:pt x="60" y="101"/>
                    <a:pt x="50" y="107"/>
                  </a:cubicBezTo>
                  <a:cubicBezTo>
                    <a:pt x="38" y="105"/>
                    <a:pt x="32" y="101"/>
                    <a:pt x="28" y="113"/>
                  </a:cubicBezTo>
                  <a:cubicBezTo>
                    <a:pt x="32" y="129"/>
                    <a:pt x="33" y="128"/>
                    <a:pt x="16" y="131"/>
                  </a:cubicBezTo>
                  <a:cubicBezTo>
                    <a:pt x="17" y="133"/>
                    <a:pt x="16" y="136"/>
                    <a:pt x="18" y="137"/>
                  </a:cubicBezTo>
                  <a:cubicBezTo>
                    <a:pt x="21" y="139"/>
                    <a:pt x="30" y="141"/>
                    <a:pt x="30" y="141"/>
                  </a:cubicBezTo>
                  <a:cubicBezTo>
                    <a:pt x="28" y="152"/>
                    <a:pt x="21" y="159"/>
                    <a:pt x="18" y="169"/>
                  </a:cubicBezTo>
                  <a:cubicBezTo>
                    <a:pt x="19" y="171"/>
                    <a:pt x="18" y="174"/>
                    <a:pt x="20" y="175"/>
                  </a:cubicBezTo>
                  <a:cubicBezTo>
                    <a:pt x="22" y="176"/>
                    <a:pt x="32" y="171"/>
                    <a:pt x="34" y="171"/>
                  </a:cubicBezTo>
                  <a:cubicBezTo>
                    <a:pt x="42" y="170"/>
                    <a:pt x="50" y="170"/>
                    <a:pt x="58" y="169"/>
                  </a:cubicBezTo>
                  <a:cubicBezTo>
                    <a:pt x="70" y="167"/>
                    <a:pt x="80" y="167"/>
                    <a:pt x="92" y="171"/>
                  </a:cubicBezTo>
                  <a:cubicBezTo>
                    <a:pt x="98" y="170"/>
                    <a:pt x="104" y="170"/>
                    <a:pt x="110" y="169"/>
                  </a:cubicBezTo>
                  <a:cubicBezTo>
                    <a:pt x="114" y="168"/>
                    <a:pt x="122" y="165"/>
                    <a:pt x="122" y="165"/>
                  </a:cubicBezTo>
                  <a:cubicBezTo>
                    <a:pt x="124" y="158"/>
                    <a:pt x="123" y="147"/>
                    <a:pt x="128" y="141"/>
                  </a:cubicBezTo>
                  <a:cubicBezTo>
                    <a:pt x="132" y="136"/>
                    <a:pt x="146" y="133"/>
                    <a:pt x="146" y="133"/>
                  </a:cubicBezTo>
                  <a:cubicBezTo>
                    <a:pt x="142" y="105"/>
                    <a:pt x="143" y="111"/>
                    <a:pt x="110" y="109"/>
                  </a:cubicBezTo>
                  <a:cubicBezTo>
                    <a:pt x="102" y="97"/>
                    <a:pt x="103" y="88"/>
                    <a:pt x="88" y="83"/>
                  </a:cubicBezTo>
                  <a:cubicBezTo>
                    <a:pt x="85" y="79"/>
                    <a:pt x="86" y="72"/>
                    <a:pt x="82" y="69"/>
                  </a:cubicBezTo>
                  <a:cubicBezTo>
                    <a:pt x="77" y="65"/>
                    <a:pt x="69" y="65"/>
                    <a:pt x="64" y="61"/>
                  </a:cubicBezTo>
                  <a:cubicBezTo>
                    <a:pt x="52" y="43"/>
                    <a:pt x="67" y="47"/>
                    <a:pt x="86" y="45"/>
                  </a:cubicBezTo>
                  <a:cubicBezTo>
                    <a:pt x="93" y="25"/>
                    <a:pt x="83" y="29"/>
                    <a:pt x="64" y="31"/>
                  </a:cubicBezTo>
                  <a:cubicBezTo>
                    <a:pt x="62" y="25"/>
                    <a:pt x="70" y="13"/>
                    <a:pt x="70" y="13"/>
                  </a:cubicBezTo>
                  <a:cubicBezTo>
                    <a:pt x="64" y="4"/>
                    <a:pt x="56" y="3"/>
                    <a:pt x="46" y="1"/>
                  </a:cubicBezTo>
                  <a:cubicBezTo>
                    <a:pt x="35" y="3"/>
                    <a:pt x="34" y="0"/>
                    <a:pt x="30" y="9"/>
                  </a:cubicBezTo>
                  <a:cubicBezTo>
                    <a:pt x="25" y="21"/>
                    <a:pt x="29" y="24"/>
                    <a:pt x="24" y="19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3" name="Freeform 36"/>
            <p:cNvSpPr>
              <a:spLocks/>
            </p:cNvSpPr>
            <p:nvPr/>
          </p:nvSpPr>
          <p:spPr bwMode="ltGray">
            <a:xfrm>
              <a:off x="2472" y="1568"/>
              <a:ext cx="79" cy="64"/>
            </a:xfrm>
            <a:custGeom>
              <a:avLst/>
              <a:gdLst>
                <a:gd name="T0" fmla="*/ 58 w 92"/>
                <a:gd name="T1" fmla="*/ 6 h 92"/>
                <a:gd name="T2" fmla="*/ 82 w 92"/>
                <a:gd name="T3" fmla="*/ 8 h 92"/>
                <a:gd name="T4" fmla="*/ 92 w 92"/>
                <a:gd name="T5" fmla="*/ 26 h 92"/>
                <a:gd name="T6" fmla="*/ 78 w 92"/>
                <a:gd name="T7" fmla="*/ 48 h 92"/>
                <a:gd name="T8" fmla="*/ 46 w 92"/>
                <a:gd name="T9" fmla="*/ 76 h 92"/>
                <a:gd name="T10" fmla="*/ 18 w 92"/>
                <a:gd name="T11" fmla="*/ 92 h 92"/>
                <a:gd name="T12" fmla="*/ 8 w 92"/>
                <a:gd name="T13" fmla="*/ 72 h 92"/>
                <a:gd name="T14" fmla="*/ 20 w 92"/>
                <a:gd name="T15" fmla="*/ 64 h 92"/>
                <a:gd name="T16" fmla="*/ 14 w 92"/>
                <a:gd name="T17" fmla="*/ 46 h 92"/>
                <a:gd name="T18" fmla="*/ 40 w 92"/>
                <a:gd name="T19" fmla="*/ 28 h 92"/>
                <a:gd name="T20" fmla="*/ 58 w 92"/>
                <a:gd name="T21" fmla="*/ 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92">
                  <a:moveTo>
                    <a:pt x="58" y="6"/>
                  </a:moveTo>
                  <a:cubicBezTo>
                    <a:pt x="67" y="0"/>
                    <a:pt x="73" y="2"/>
                    <a:pt x="82" y="8"/>
                  </a:cubicBezTo>
                  <a:cubicBezTo>
                    <a:pt x="91" y="22"/>
                    <a:pt x="88" y="15"/>
                    <a:pt x="92" y="26"/>
                  </a:cubicBezTo>
                  <a:cubicBezTo>
                    <a:pt x="89" y="36"/>
                    <a:pt x="82" y="37"/>
                    <a:pt x="78" y="48"/>
                  </a:cubicBezTo>
                  <a:cubicBezTo>
                    <a:pt x="85" y="69"/>
                    <a:pt x="60" y="71"/>
                    <a:pt x="46" y="76"/>
                  </a:cubicBezTo>
                  <a:cubicBezTo>
                    <a:pt x="40" y="86"/>
                    <a:pt x="28" y="86"/>
                    <a:pt x="18" y="92"/>
                  </a:cubicBezTo>
                  <a:cubicBezTo>
                    <a:pt x="9" y="90"/>
                    <a:pt x="0" y="84"/>
                    <a:pt x="8" y="72"/>
                  </a:cubicBezTo>
                  <a:cubicBezTo>
                    <a:pt x="11" y="68"/>
                    <a:pt x="20" y="64"/>
                    <a:pt x="20" y="64"/>
                  </a:cubicBezTo>
                  <a:cubicBezTo>
                    <a:pt x="23" y="55"/>
                    <a:pt x="21" y="53"/>
                    <a:pt x="14" y="46"/>
                  </a:cubicBezTo>
                  <a:cubicBezTo>
                    <a:pt x="18" y="30"/>
                    <a:pt x="28" y="36"/>
                    <a:pt x="40" y="28"/>
                  </a:cubicBezTo>
                  <a:cubicBezTo>
                    <a:pt x="56" y="17"/>
                    <a:pt x="50" y="24"/>
                    <a:pt x="58" y="6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4" name="Freeform 37"/>
            <p:cNvSpPr>
              <a:spLocks/>
            </p:cNvSpPr>
            <p:nvPr/>
          </p:nvSpPr>
          <p:spPr bwMode="ltGray">
            <a:xfrm>
              <a:off x="4411" y="2637"/>
              <a:ext cx="545" cy="463"/>
            </a:xfrm>
            <a:custGeom>
              <a:avLst/>
              <a:gdLst>
                <a:gd name="T0" fmla="*/ 212 w 633"/>
                <a:gd name="T1" fmla="*/ 11 h 660"/>
                <a:gd name="T2" fmla="*/ 176 w 633"/>
                <a:gd name="T3" fmla="*/ 19 h 660"/>
                <a:gd name="T4" fmla="*/ 144 w 633"/>
                <a:gd name="T5" fmla="*/ 51 h 660"/>
                <a:gd name="T6" fmla="*/ 104 w 633"/>
                <a:gd name="T7" fmla="*/ 59 h 660"/>
                <a:gd name="T8" fmla="*/ 84 w 633"/>
                <a:gd name="T9" fmla="*/ 75 h 660"/>
                <a:gd name="T10" fmla="*/ 68 w 633"/>
                <a:gd name="T11" fmla="*/ 115 h 660"/>
                <a:gd name="T12" fmla="*/ 36 w 633"/>
                <a:gd name="T13" fmla="*/ 167 h 660"/>
                <a:gd name="T14" fmla="*/ 0 w 633"/>
                <a:gd name="T15" fmla="*/ 179 h 660"/>
                <a:gd name="T16" fmla="*/ 72 w 633"/>
                <a:gd name="T17" fmla="*/ 323 h 660"/>
                <a:gd name="T18" fmla="*/ 120 w 633"/>
                <a:gd name="T19" fmla="*/ 427 h 660"/>
                <a:gd name="T20" fmla="*/ 144 w 633"/>
                <a:gd name="T21" fmla="*/ 443 h 660"/>
                <a:gd name="T22" fmla="*/ 168 w 633"/>
                <a:gd name="T23" fmla="*/ 451 h 660"/>
                <a:gd name="T24" fmla="*/ 228 w 633"/>
                <a:gd name="T25" fmla="*/ 431 h 660"/>
                <a:gd name="T26" fmla="*/ 252 w 633"/>
                <a:gd name="T27" fmla="*/ 423 h 660"/>
                <a:gd name="T28" fmla="*/ 300 w 633"/>
                <a:gd name="T29" fmla="*/ 451 h 660"/>
                <a:gd name="T30" fmla="*/ 324 w 633"/>
                <a:gd name="T31" fmla="*/ 527 h 660"/>
                <a:gd name="T32" fmla="*/ 336 w 633"/>
                <a:gd name="T33" fmla="*/ 523 h 660"/>
                <a:gd name="T34" fmla="*/ 344 w 633"/>
                <a:gd name="T35" fmla="*/ 511 h 660"/>
                <a:gd name="T36" fmla="*/ 368 w 633"/>
                <a:gd name="T37" fmla="*/ 547 h 660"/>
                <a:gd name="T38" fmla="*/ 404 w 633"/>
                <a:gd name="T39" fmla="*/ 571 h 660"/>
                <a:gd name="T40" fmla="*/ 436 w 633"/>
                <a:gd name="T41" fmla="*/ 603 h 660"/>
                <a:gd name="T42" fmla="*/ 444 w 633"/>
                <a:gd name="T43" fmla="*/ 615 h 660"/>
                <a:gd name="T44" fmla="*/ 456 w 633"/>
                <a:gd name="T45" fmla="*/ 623 h 660"/>
                <a:gd name="T46" fmla="*/ 484 w 633"/>
                <a:gd name="T47" fmla="*/ 655 h 660"/>
                <a:gd name="T48" fmla="*/ 492 w 633"/>
                <a:gd name="T49" fmla="*/ 631 h 660"/>
                <a:gd name="T50" fmla="*/ 540 w 633"/>
                <a:gd name="T51" fmla="*/ 659 h 660"/>
                <a:gd name="T52" fmla="*/ 588 w 633"/>
                <a:gd name="T53" fmla="*/ 655 h 660"/>
                <a:gd name="T54" fmla="*/ 616 w 633"/>
                <a:gd name="T55" fmla="*/ 531 h 660"/>
                <a:gd name="T56" fmla="*/ 632 w 633"/>
                <a:gd name="T57" fmla="*/ 463 h 660"/>
                <a:gd name="T58" fmla="*/ 620 w 633"/>
                <a:gd name="T59" fmla="*/ 367 h 660"/>
                <a:gd name="T60" fmla="*/ 536 w 633"/>
                <a:gd name="T61" fmla="*/ 271 h 660"/>
                <a:gd name="T62" fmla="*/ 528 w 633"/>
                <a:gd name="T63" fmla="*/ 235 h 660"/>
                <a:gd name="T64" fmla="*/ 460 w 633"/>
                <a:gd name="T65" fmla="*/ 179 h 660"/>
                <a:gd name="T66" fmla="*/ 472 w 633"/>
                <a:gd name="T67" fmla="*/ 155 h 660"/>
                <a:gd name="T68" fmla="*/ 456 w 633"/>
                <a:gd name="T69" fmla="*/ 131 h 660"/>
                <a:gd name="T70" fmla="*/ 416 w 633"/>
                <a:gd name="T71" fmla="*/ 79 h 660"/>
                <a:gd name="T72" fmla="*/ 392 w 633"/>
                <a:gd name="T73" fmla="*/ 31 h 660"/>
                <a:gd name="T74" fmla="*/ 388 w 633"/>
                <a:gd name="T75" fmla="*/ 19 h 660"/>
                <a:gd name="T76" fmla="*/ 364 w 633"/>
                <a:gd name="T77" fmla="*/ 151 h 660"/>
                <a:gd name="T78" fmla="*/ 324 w 633"/>
                <a:gd name="T79" fmla="*/ 115 h 660"/>
                <a:gd name="T80" fmla="*/ 292 w 633"/>
                <a:gd name="T81" fmla="*/ 111 h 660"/>
                <a:gd name="T82" fmla="*/ 272 w 633"/>
                <a:gd name="T83" fmla="*/ 87 h 660"/>
                <a:gd name="T84" fmla="*/ 264 w 633"/>
                <a:gd name="T85" fmla="*/ 63 h 660"/>
                <a:gd name="T86" fmla="*/ 276 w 633"/>
                <a:gd name="T87" fmla="*/ 55 h 660"/>
                <a:gd name="T88" fmla="*/ 240 w 633"/>
                <a:gd name="T89" fmla="*/ 19 h 660"/>
                <a:gd name="T90" fmla="*/ 216 w 633"/>
                <a:gd name="T91" fmla="*/ 11 h 660"/>
                <a:gd name="T92" fmla="*/ 204 w 633"/>
                <a:gd name="T93" fmla="*/ 7 h 660"/>
                <a:gd name="T94" fmla="*/ 212 w 633"/>
                <a:gd name="T95" fmla="*/ 11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3" h="660">
                  <a:moveTo>
                    <a:pt x="212" y="11"/>
                  </a:moveTo>
                  <a:cubicBezTo>
                    <a:pt x="195" y="0"/>
                    <a:pt x="187" y="2"/>
                    <a:pt x="176" y="19"/>
                  </a:cubicBezTo>
                  <a:cubicBezTo>
                    <a:pt x="171" y="61"/>
                    <a:pt x="181" y="88"/>
                    <a:pt x="144" y="51"/>
                  </a:cubicBezTo>
                  <a:cubicBezTo>
                    <a:pt x="131" y="53"/>
                    <a:pt x="115" y="51"/>
                    <a:pt x="104" y="59"/>
                  </a:cubicBezTo>
                  <a:cubicBezTo>
                    <a:pt x="78" y="80"/>
                    <a:pt x="114" y="65"/>
                    <a:pt x="84" y="75"/>
                  </a:cubicBezTo>
                  <a:cubicBezTo>
                    <a:pt x="78" y="94"/>
                    <a:pt x="92" y="107"/>
                    <a:pt x="68" y="115"/>
                  </a:cubicBezTo>
                  <a:cubicBezTo>
                    <a:pt x="55" y="135"/>
                    <a:pt x="59" y="159"/>
                    <a:pt x="36" y="167"/>
                  </a:cubicBezTo>
                  <a:cubicBezTo>
                    <a:pt x="16" y="163"/>
                    <a:pt x="7" y="158"/>
                    <a:pt x="0" y="179"/>
                  </a:cubicBezTo>
                  <a:cubicBezTo>
                    <a:pt x="9" y="232"/>
                    <a:pt x="43" y="279"/>
                    <a:pt x="72" y="323"/>
                  </a:cubicBezTo>
                  <a:cubicBezTo>
                    <a:pt x="82" y="371"/>
                    <a:pt x="85" y="392"/>
                    <a:pt x="120" y="427"/>
                  </a:cubicBezTo>
                  <a:cubicBezTo>
                    <a:pt x="127" y="434"/>
                    <a:pt x="136" y="438"/>
                    <a:pt x="144" y="443"/>
                  </a:cubicBezTo>
                  <a:cubicBezTo>
                    <a:pt x="151" y="448"/>
                    <a:pt x="168" y="451"/>
                    <a:pt x="168" y="451"/>
                  </a:cubicBezTo>
                  <a:cubicBezTo>
                    <a:pt x="188" y="444"/>
                    <a:pt x="208" y="438"/>
                    <a:pt x="228" y="431"/>
                  </a:cubicBezTo>
                  <a:cubicBezTo>
                    <a:pt x="236" y="428"/>
                    <a:pt x="252" y="423"/>
                    <a:pt x="252" y="423"/>
                  </a:cubicBezTo>
                  <a:cubicBezTo>
                    <a:pt x="271" y="429"/>
                    <a:pt x="281" y="445"/>
                    <a:pt x="300" y="451"/>
                  </a:cubicBezTo>
                  <a:cubicBezTo>
                    <a:pt x="320" y="471"/>
                    <a:pt x="315" y="500"/>
                    <a:pt x="324" y="527"/>
                  </a:cubicBezTo>
                  <a:cubicBezTo>
                    <a:pt x="328" y="526"/>
                    <a:pt x="333" y="526"/>
                    <a:pt x="336" y="523"/>
                  </a:cubicBezTo>
                  <a:cubicBezTo>
                    <a:pt x="340" y="520"/>
                    <a:pt x="339" y="511"/>
                    <a:pt x="344" y="511"/>
                  </a:cubicBezTo>
                  <a:cubicBezTo>
                    <a:pt x="358" y="511"/>
                    <a:pt x="362" y="541"/>
                    <a:pt x="368" y="547"/>
                  </a:cubicBezTo>
                  <a:cubicBezTo>
                    <a:pt x="378" y="557"/>
                    <a:pt x="392" y="563"/>
                    <a:pt x="404" y="571"/>
                  </a:cubicBezTo>
                  <a:cubicBezTo>
                    <a:pt x="418" y="580"/>
                    <a:pt x="422" y="594"/>
                    <a:pt x="436" y="603"/>
                  </a:cubicBezTo>
                  <a:cubicBezTo>
                    <a:pt x="439" y="607"/>
                    <a:pt x="441" y="612"/>
                    <a:pt x="444" y="615"/>
                  </a:cubicBezTo>
                  <a:cubicBezTo>
                    <a:pt x="447" y="618"/>
                    <a:pt x="453" y="619"/>
                    <a:pt x="456" y="623"/>
                  </a:cubicBezTo>
                  <a:cubicBezTo>
                    <a:pt x="489" y="660"/>
                    <a:pt x="457" y="637"/>
                    <a:pt x="484" y="655"/>
                  </a:cubicBezTo>
                  <a:cubicBezTo>
                    <a:pt x="487" y="647"/>
                    <a:pt x="485" y="626"/>
                    <a:pt x="492" y="631"/>
                  </a:cubicBezTo>
                  <a:cubicBezTo>
                    <a:pt x="509" y="642"/>
                    <a:pt x="522" y="653"/>
                    <a:pt x="540" y="659"/>
                  </a:cubicBezTo>
                  <a:cubicBezTo>
                    <a:pt x="557" y="642"/>
                    <a:pt x="567" y="648"/>
                    <a:pt x="588" y="655"/>
                  </a:cubicBezTo>
                  <a:cubicBezTo>
                    <a:pt x="611" y="621"/>
                    <a:pt x="573" y="560"/>
                    <a:pt x="616" y="531"/>
                  </a:cubicBezTo>
                  <a:cubicBezTo>
                    <a:pt x="632" y="507"/>
                    <a:pt x="629" y="496"/>
                    <a:pt x="632" y="463"/>
                  </a:cubicBezTo>
                  <a:cubicBezTo>
                    <a:pt x="630" y="440"/>
                    <a:pt x="633" y="390"/>
                    <a:pt x="620" y="367"/>
                  </a:cubicBezTo>
                  <a:cubicBezTo>
                    <a:pt x="600" y="332"/>
                    <a:pt x="565" y="300"/>
                    <a:pt x="536" y="271"/>
                  </a:cubicBezTo>
                  <a:cubicBezTo>
                    <a:pt x="532" y="259"/>
                    <a:pt x="532" y="247"/>
                    <a:pt x="528" y="235"/>
                  </a:cubicBezTo>
                  <a:cubicBezTo>
                    <a:pt x="525" y="225"/>
                    <a:pt x="474" y="188"/>
                    <a:pt x="460" y="179"/>
                  </a:cubicBezTo>
                  <a:cubicBezTo>
                    <a:pt x="463" y="171"/>
                    <a:pt x="471" y="164"/>
                    <a:pt x="472" y="155"/>
                  </a:cubicBezTo>
                  <a:cubicBezTo>
                    <a:pt x="474" y="144"/>
                    <a:pt x="461" y="137"/>
                    <a:pt x="456" y="131"/>
                  </a:cubicBezTo>
                  <a:cubicBezTo>
                    <a:pt x="435" y="106"/>
                    <a:pt x="451" y="88"/>
                    <a:pt x="416" y="79"/>
                  </a:cubicBezTo>
                  <a:cubicBezTo>
                    <a:pt x="395" y="48"/>
                    <a:pt x="403" y="64"/>
                    <a:pt x="392" y="31"/>
                  </a:cubicBezTo>
                  <a:cubicBezTo>
                    <a:pt x="391" y="27"/>
                    <a:pt x="388" y="19"/>
                    <a:pt x="388" y="19"/>
                  </a:cubicBezTo>
                  <a:cubicBezTo>
                    <a:pt x="362" y="58"/>
                    <a:pt x="379" y="107"/>
                    <a:pt x="364" y="151"/>
                  </a:cubicBezTo>
                  <a:cubicBezTo>
                    <a:pt x="344" y="144"/>
                    <a:pt x="344" y="120"/>
                    <a:pt x="324" y="115"/>
                  </a:cubicBezTo>
                  <a:cubicBezTo>
                    <a:pt x="314" y="112"/>
                    <a:pt x="303" y="112"/>
                    <a:pt x="292" y="111"/>
                  </a:cubicBezTo>
                  <a:cubicBezTo>
                    <a:pt x="284" y="103"/>
                    <a:pt x="276" y="97"/>
                    <a:pt x="272" y="87"/>
                  </a:cubicBezTo>
                  <a:cubicBezTo>
                    <a:pt x="269" y="79"/>
                    <a:pt x="264" y="63"/>
                    <a:pt x="264" y="63"/>
                  </a:cubicBezTo>
                  <a:cubicBezTo>
                    <a:pt x="268" y="60"/>
                    <a:pt x="273" y="58"/>
                    <a:pt x="276" y="55"/>
                  </a:cubicBezTo>
                  <a:cubicBezTo>
                    <a:pt x="300" y="31"/>
                    <a:pt x="256" y="24"/>
                    <a:pt x="240" y="19"/>
                  </a:cubicBezTo>
                  <a:cubicBezTo>
                    <a:pt x="232" y="16"/>
                    <a:pt x="224" y="14"/>
                    <a:pt x="216" y="11"/>
                  </a:cubicBezTo>
                  <a:cubicBezTo>
                    <a:pt x="212" y="10"/>
                    <a:pt x="200" y="5"/>
                    <a:pt x="204" y="7"/>
                  </a:cubicBezTo>
                  <a:cubicBezTo>
                    <a:pt x="207" y="8"/>
                    <a:pt x="209" y="10"/>
                    <a:pt x="212" y="11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5" name="Freeform 38"/>
            <p:cNvSpPr>
              <a:spLocks/>
            </p:cNvSpPr>
            <p:nvPr/>
          </p:nvSpPr>
          <p:spPr bwMode="ltGray">
            <a:xfrm>
              <a:off x="4580" y="2393"/>
              <a:ext cx="367" cy="196"/>
            </a:xfrm>
            <a:custGeom>
              <a:avLst/>
              <a:gdLst>
                <a:gd name="T0" fmla="*/ 84 w 426"/>
                <a:gd name="T1" fmla="*/ 60 h 280"/>
                <a:gd name="T2" fmla="*/ 68 w 426"/>
                <a:gd name="T3" fmla="*/ 36 h 280"/>
                <a:gd name="T4" fmla="*/ 64 w 426"/>
                <a:gd name="T5" fmla="*/ 16 h 280"/>
                <a:gd name="T6" fmla="*/ 52 w 426"/>
                <a:gd name="T7" fmla="*/ 12 h 280"/>
                <a:gd name="T8" fmla="*/ 16 w 426"/>
                <a:gd name="T9" fmla="*/ 16 h 280"/>
                <a:gd name="T10" fmla="*/ 44 w 426"/>
                <a:gd name="T11" fmla="*/ 40 h 280"/>
                <a:gd name="T12" fmla="*/ 48 w 426"/>
                <a:gd name="T13" fmla="*/ 52 h 280"/>
                <a:gd name="T14" fmla="*/ 24 w 426"/>
                <a:gd name="T15" fmla="*/ 68 h 280"/>
                <a:gd name="T16" fmla="*/ 88 w 426"/>
                <a:gd name="T17" fmla="*/ 92 h 280"/>
                <a:gd name="T18" fmla="*/ 124 w 426"/>
                <a:gd name="T19" fmla="*/ 112 h 280"/>
                <a:gd name="T20" fmla="*/ 128 w 426"/>
                <a:gd name="T21" fmla="*/ 124 h 280"/>
                <a:gd name="T22" fmla="*/ 140 w 426"/>
                <a:gd name="T23" fmla="*/ 132 h 280"/>
                <a:gd name="T24" fmla="*/ 148 w 426"/>
                <a:gd name="T25" fmla="*/ 156 h 280"/>
                <a:gd name="T26" fmla="*/ 132 w 426"/>
                <a:gd name="T27" fmla="*/ 196 h 280"/>
                <a:gd name="T28" fmla="*/ 180 w 426"/>
                <a:gd name="T29" fmla="*/ 188 h 280"/>
                <a:gd name="T30" fmla="*/ 192 w 426"/>
                <a:gd name="T31" fmla="*/ 216 h 280"/>
                <a:gd name="T32" fmla="*/ 216 w 426"/>
                <a:gd name="T33" fmla="*/ 224 h 280"/>
                <a:gd name="T34" fmla="*/ 228 w 426"/>
                <a:gd name="T35" fmla="*/ 228 h 280"/>
                <a:gd name="T36" fmla="*/ 252 w 426"/>
                <a:gd name="T37" fmla="*/ 224 h 280"/>
                <a:gd name="T38" fmla="*/ 276 w 426"/>
                <a:gd name="T39" fmla="*/ 196 h 280"/>
                <a:gd name="T40" fmla="*/ 336 w 426"/>
                <a:gd name="T41" fmla="*/ 252 h 280"/>
                <a:gd name="T42" fmla="*/ 364 w 426"/>
                <a:gd name="T43" fmla="*/ 280 h 280"/>
                <a:gd name="T44" fmla="*/ 360 w 426"/>
                <a:gd name="T45" fmla="*/ 224 h 280"/>
                <a:gd name="T46" fmla="*/ 336 w 426"/>
                <a:gd name="T47" fmla="*/ 200 h 280"/>
                <a:gd name="T48" fmla="*/ 372 w 426"/>
                <a:gd name="T49" fmla="*/ 168 h 280"/>
                <a:gd name="T50" fmla="*/ 408 w 426"/>
                <a:gd name="T51" fmla="*/ 156 h 280"/>
                <a:gd name="T52" fmla="*/ 420 w 426"/>
                <a:gd name="T53" fmla="*/ 152 h 280"/>
                <a:gd name="T54" fmla="*/ 424 w 426"/>
                <a:gd name="T55" fmla="*/ 140 h 280"/>
                <a:gd name="T56" fmla="*/ 356 w 426"/>
                <a:gd name="T57" fmla="*/ 148 h 280"/>
                <a:gd name="T58" fmla="*/ 304 w 426"/>
                <a:gd name="T59" fmla="*/ 140 h 280"/>
                <a:gd name="T60" fmla="*/ 300 w 426"/>
                <a:gd name="T61" fmla="*/ 128 h 280"/>
                <a:gd name="T62" fmla="*/ 292 w 426"/>
                <a:gd name="T63" fmla="*/ 116 h 280"/>
                <a:gd name="T64" fmla="*/ 220 w 426"/>
                <a:gd name="T65" fmla="*/ 80 h 280"/>
                <a:gd name="T66" fmla="*/ 160 w 426"/>
                <a:gd name="T67" fmla="*/ 60 h 280"/>
                <a:gd name="T68" fmla="*/ 136 w 426"/>
                <a:gd name="T69" fmla="*/ 52 h 280"/>
                <a:gd name="T70" fmla="*/ 80 w 426"/>
                <a:gd name="T71" fmla="*/ 52 h 280"/>
                <a:gd name="T72" fmla="*/ 68 w 426"/>
                <a:gd name="T73" fmla="*/ 32 h 280"/>
                <a:gd name="T74" fmla="*/ 68 w 426"/>
                <a:gd name="T75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6" h="280">
                  <a:moveTo>
                    <a:pt x="84" y="60"/>
                  </a:moveTo>
                  <a:cubicBezTo>
                    <a:pt x="79" y="52"/>
                    <a:pt x="70" y="45"/>
                    <a:pt x="68" y="36"/>
                  </a:cubicBezTo>
                  <a:cubicBezTo>
                    <a:pt x="67" y="29"/>
                    <a:pt x="68" y="22"/>
                    <a:pt x="64" y="16"/>
                  </a:cubicBezTo>
                  <a:cubicBezTo>
                    <a:pt x="62" y="12"/>
                    <a:pt x="56" y="13"/>
                    <a:pt x="52" y="12"/>
                  </a:cubicBezTo>
                  <a:cubicBezTo>
                    <a:pt x="40" y="13"/>
                    <a:pt x="27" y="11"/>
                    <a:pt x="16" y="16"/>
                  </a:cubicBezTo>
                  <a:cubicBezTo>
                    <a:pt x="0" y="24"/>
                    <a:pt x="43" y="40"/>
                    <a:pt x="44" y="40"/>
                  </a:cubicBezTo>
                  <a:cubicBezTo>
                    <a:pt x="45" y="44"/>
                    <a:pt x="50" y="49"/>
                    <a:pt x="48" y="52"/>
                  </a:cubicBezTo>
                  <a:cubicBezTo>
                    <a:pt x="42" y="60"/>
                    <a:pt x="24" y="68"/>
                    <a:pt x="24" y="68"/>
                  </a:cubicBezTo>
                  <a:cubicBezTo>
                    <a:pt x="38" y="88"/>
                    <a:pt x="65" y="89"/>
                    <a:pt x="88" y="92"/>
                  </a:cubicBezTo>
                  <a:cubicBezTo>
                    <a:pt x="101" y="96"/>
                    <a:pt x="124" y="112"/>
                    <a:pt x="124" y="112"/>
                  </a:cubicBezTo>
                  <a:cubicBezTo>
                    <a:pt x="125" y="116"/>
                    <a:pt x="125" y="121"/>
                    <a:pt x="128" y="124"/>
                  </a:cubicBezTo>
                  <a:cubicBezTo>
                    <a:pt x="131" y="128"/>
                    <a:pt x="137" y="128"/>
                    <a:pt x="140" y="132"/>
                  </a:cubicBezTo>
                  <a:cubicBezTo>
                    <a:pt x="144" y="139"/>
                    <a:pt x="148" y="156"/>
                    <a:pt x="148" y="156"/>
                  </a:cubicBezTo>
                  <a:cubicBezTo>
                    <a:pt x="144" y="171"/>
                    <a:pt x="137" y="181"/>
                    <a:pt x="132" y="196"/>
                  </a:cubicBezTo>
                  <a:cubicBezTo>
                    <a:pt x="151" y="209"/>
                    <a:pt x="167" y="207"/>
                    <a:pt x="180" y="188"/>
                  </a:cubicBezTo>
                  <a:cubicBezTo>
                    <a:pt x="182" y="196"/>
                    <a:pt x="184" y="211"/>
                    <a:pt x="192" y="216"/>
                  </a:cubicBezTo>
                  <a:cubicBezTo>
                    <a:pt x="199" y="220"/>
                    <a:pt x="208" y="221"/>
                    <a:pt x="216" y="224"/>
                  </a:cubicBezTo>
                  <a:cubicBezTo>
                    <a:pt x="220" y="225"/>
                    <a:pt x="228" y="228"/>
                    <a:pt x="228" y="228"/>
                  </a:cubicBezTo>
                  <a:cubicBezTo>
                    <a:pt x="236" y="227"/>
                    <a:pt x="245" y="228"/>
                    <a:pt x="252" y="224"/>
                  </a:cubicBezTo>
                  <a:cubicBezTo>
                    <a:pt x="269" y="216"/>
                    <a:pt x="252" y="204"/>
                    <a:pt x="276" y="196"/>
                  </a:cubicBezTo>
                  <a:cubicBezTo>
                    <a:pt x="296" y="209"/>
                    <a:pt x="322" y="231"/>
                    <a:pt x="336" y="252"/>
                  </a:cubicBezTo>
                  <a:cubicBezTo>
                    <a:pt x="354" y="280"/>
                    <a:pt x="343" y="273"/>
                    <a:pt x="364" y="280"/>
                  </a:cubicBezTo>
                  <a:cubicBezTo>
                    <a:pt x="376" y="262"/>
                    <a:pt x="375" y="241"/>
                    <a:pt x="360" y="224"/>
                  </a:cubicBezTo>
                  <a:cubicBezTo>
                    <a:pt x="352" y="216"/>
                    <a:pt x="336" y="200"/>
                    <a:pt x="336" y="200"/>
                  </a:cubicBezTo>
                  <a:cubicBezTo>
                    <a:pt x="323" y="162"/>
                    <a:pt x="322" y="174"/>
                    <a:pt x="372" y="168"/>
                  </a:cubicBezTo>
                  <a:cubicBezTo>
                    <a:pt x="384" y="164"/>
                    <a:pt x="396" y="160"/>
                    <a:pt x="408" y="156"/>
                  </a:cubicBezTo>
                  <a:cubicBezTo>
                    <a:pt x="412" y="155"/>
                    <a:pt x="420" y="152"/>
                    <a:pt x="420" y="152"/>
                  </a:cubicBezTo>
                  <a:cubicBezTo>
                    <a:pt x="421" y="148"/>
                    <a:pt x="426" y="144"/>
                    <a:pt x="424" y="140"/>
                  </a:cubicBezTo>
                  <a:cubicBezTo>
                    <a:pt x="420" y="131"/>
                    <a:pt x="365" y="146"/>
                    <a:pt x="356" y="148"/>
                  </a:cubicBezTo>
                  <a:cubicBezTo>
                    <a:pt x="339" y="146"/>
                    <a:pt x="316" y="152"/>
                    <a:pt x="304" y="140"/>
                  </a:cubicBezTo>
                  <a:cubicBezTo>
                    <a:pt x="301" y="137"/>
                    <a:pt x="302" y="132"/>
                    <a:pt x="300" y="128"/>
                  </a:cubicBezTo>
                  <a:cubicBezTo>
                    <a:pt x="298" y="124"/>
                    <a:pt x="296" y="119"/>
                    <a:pt x="292" y="116"/>
                  </a:cubicBezTo>
                  <a:cubicBezTo>
                    <a:pt x="272" y="98"/>
                    <a:pt x="244" y="91"/>
                    <a:pt x="220" y="80"/>
                  </a:cubicBezTo>
                  <a:cubicBezTo>
                    <a:pt x="201" y="72"/>
                    <a:pt x="180" y="67"/>
                    <a:pt x="160" y="60"/>
                  </a:cubicBezTo>
                  <a:cubicBezTo>
                    <a:pt x="152" y="57"/>
                    <a:pt x="136" y="52"/>
                    <a:pt x="136" y="52"/>
                  </a:cubicBezTo>
                  <a:cubicBezTo>
                    <a:pt x="113" y="55"/>
                    <a:pt x="98" y="64"/>
                    <a:pt x="80" y="52"/>
                  </a:cubicBezTo>
                  <a:cubicBezTo>
                    <a:pt x="70" y="38"/>
                    <a:pt x="74" y="44"/>
                    <a:pt x="68" y="32"/>
                  </a:cubicBezTo>
                  <a:lnTo>
                    <a:pt x="68" y="0"/>
                  </a:lnTo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algn="ctr" rotWithShape="0">
                      <a:srgbClr val="363046">
                        <a:gamma/>
                        <a:shade val="60000"/>
                        <a:invGamma/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6" name="Freeform 39"/>
            <p:cNvSpPr>
              <a:spLocks/>
            </p:cNvSpPr>
            <p:nvPr/>
          </p:nvSpPr>
          <p:spPr bwMode="ltGray">
            <a:xfrm>
              <a:off x="4855" y="3115"/>
              <a:ext cx="52" cy="54"/>
            </a:xfrm>
            <a:custGeom>
              <a:avLst/>
              <a:gdLst>
                <a:gd name="T0" fmla="*/ 32 w 60"/>
                <a:gd name="T1" fmla="*/ 18 h 78"/>
                <a:gd name="T2" fmla="*/ 0 w 60"/>
                <a:gd name="T3" fmla="*/ 18 h 78"/>
                <a:gd name="T4" fmla="*/ 20 w 60"/>
                <a:gd name="T5" fmla="*/ 42 h 78"/>
                <a:gd name="T6" fmla="*/ 28 w 60"/>
                <a:gd name="T7" fmla="*/ 66 h 78"/>
                <a:gd name="T8" fmla="*/ 32 w 60"/>
                <a:gd name="T9" fmla="*/ 78 h 78"/>
                <a:gd name="T10" fmla="*/ 60 w 60"/>
                <a:gd name="T11" fmla="*/ 50 h 78"/>
                <a:gd name="T12" fmla="*/ 32 w 60"/>
                <a:gd name="T13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8">
                  <a:moveTo>
                    <a:pt x="32" y="18"/>
                  </a:moveTo>
                  <a:cubicBezTo>
                    <a:pt x="16" y="7"/>
                    <a:pt x="12" y="0"/>
                    <a:pt x="0" y="18"/>
                  </a:cubicBezTo>
                  <a:cubicBezTo>
                    <a:pt x="6" y="27"/>
                    <a:pt x="15" y="33"/>
                    <a:pt x="20" y="42"/>
                  </a:cubicBezTo>
                  <a:cubicBezTo>
                    <a:pt x="24" y="49"/>
                    <a:pt x="25" y="58"/>
                    <a:pt x="28" y="66"/>
                  </a:cubicBezTo>
                  <a:cubicBezTo>
                    <a:pt x="29" y="70"/>
                    <a:pt x="32" y="78"/>
                    <a:pt x="32" y="78"/>
                  </a:cubicBezTo>
                  <a:cubicBezTo>
                    <a:pt x="52" y="73"/>
                    <a:pt x="54" y="69"/>
                    <a:pt x="60" y="50"/>
                  </a:cubicBezTo>
                  <a:cubicBezTo>
                    <a:pt x="54" y="32"/>
                    <a:pt x="50" y="27"/>
                    <a:pt x="32" y="18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7" name="Freeform 40"/>
            <p:cNvSpPr>
              <a:spLocks/>
            </p:cNvSpPr>
            <p:nvPr/>
          </p:nvSpPr>
          <p:spPr bwMode="ltGray">
            <a:xfrm>
              <a:off x="5011" y="3031"/>
              <a:ext cx="189" cy="79"/>
            </a:xfrm>
            <a:custGeom>
              <a:avLst/>
              <a:gdLst>
                <a:gd name="T0" fmla="*/ 47 w 219"/>
                <a:gd name="T1" fmla="*/ 73 h 113"/>
                <a:gd name="T2" fmla="*/ 39 w 219"/>
                <a:gd name="T3" fmla="*/ 61 h 113"/>
                <a:gd name="T4" fmla="*/ 15 w 219"/>
                <a:gd name="T5" fmla="*/ 69 h 113"/>
                <a:gd name="T6" fmla="*/ 39 w 219"/>
                <a:gd name="T7" fmla="*/ 113 h 113"/>
                <a:gd name="T8" fmla="*/ 123 w 219"/>
                <a:gd name="T9" fmla="*/ 89 h 113"/>
                <a:gd name="T10" fmla="*/ 147 w 219"/>
                <a:gd name="T11" fmla="*/ 73 h 113"/>
                <a:gd name="T12" fmla="*/ 171 w 219"/>
                <a:gd name="T13" fmla="*/ 65 h 113"/>
                <a:gd name="T14" fmla="*/ 219 w 219"/>
                <a:gd name="T15" fmla="*/ 19 h 113"/>
                <a:gd name="T16" fmla="*/ 210 w 219"/>
                <a:gd name="T17" fmla="*/ 0 h 113"/>
                <a:gd name="T18" fmla="*/ 179 w 219"/>
                <a:gd name="T19" fmla="*/ 17 h 113"/>
                <a:gd name="T20" fmla="*/ 107 w 219"/>
                <a:gd name="T21" fmla="*/ 41 h 113"/>
                <a:gd name="T22" fmla="*/ 83 w 219"/>
                <a:gd name="T23" fmla="*/ 45 h 113"/>
                <a:gd name="T24" fmla="*/ 59 w 219"/>
                <a:gd name="T25" fmla="*/ 53 h 113"/>
                <a:gd name="T26" fmla="*/ 47 w 219"/>
                <a:gd name="T27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113">
                  <a:moveTo>
                    <a:pt x="47" y="73"/>
                  </a:moveTo>
                  <a:cubicBezTo>
                    <a:pt x="44" y="69"/>
                    <a:pt x="44" y="62"/>
                    <a:pt x="39" y="61"/>
                  </a:cubicBezTo>
                  <a:cubicBezTo>
                    <a:pt x="31" y="60"/>
                    <a:pt x="15" y="69"/>
                    <a:pt x="15" y="69"/>
                  </a:cubicBezTo>
                  <a:cubicBezTo>
                    <a:pt x="0" y="91"/>
                    <a:pt x="20" y="101"/>
                    <a:pt x="39" y="113"/>
                  </a:cubicBezTo>
                  <a:cubicBezTo>
                    <a:pt x="67" y="107"/>
                    <a:pt x="96" y="98"/>
                    <a:pt x="123" y="89"/>
                  </a:cubicBezTo>
                  <a:cubicBezTo>
                    <a:pt x="132" y="86"/>
                    <a:pt x="139" y="78"/>
                    <a:pt x="147" y="73"/>
                  </a:cubicBezTo>
                  <a:cubicBezTo>
                    <a:pt x="154" y="68"/>
                    <a:pt x="171" y="65"/>
                    <a:pt x="171" y="65"/>
                  </a:cubicBezTo>
                  <a:cubicBezTo>
                    <a:pt x="186" y="50"/>
                    <a:pt x="207" y="36"/>
                    <a:pt x="219" y="19"/>
                  </a:cubicBezTo>
                  <a:cubicBezTo>
                    <a:pt x="215" y="16"/>
                    <a:pt x="215" y="0"/>
                    <a:pt x="210" y="0"/>
                  </a:cubicBezTo>
                  <a:cubicBezTo>
                    <a:pt x="205" y="0"/>
                    <a:pt x="183" y="15"/>
                    <a:pt x="179" y="17"/>
                  </a:cubicBezTo>
                  <a:cubicBezTo>
                    <a:pt x="159" y="26"/>
                    <a:pt x="129" y="37"/>
                    <a:pt x="107" y="41"/>
                  </a:cubicBezTo>
                  <a:cubicBezTo>
                    <a:pt x="99" y="42"/>
                    <a:pt x="91" y="43"/>
                    <a:pt x="83" y="45"/>
                  </a:cubicBezTo>
                  <a:cubicBezTo>
                    <a:pt x="75" y="47"/>
                    <a:pt x="59" y="53"/>
                    <a:pt x="59" y="53"/>
                  </a:cubicBezTo>
                  <a:cubicBezTo>
                    <a:pt x="49" y="67"/>
                    <a:pt x="53" y="61"/>
                    <a:pt x="47" y="73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8" name="Freeform 41"/>
            <p:cNvSpPr>
              <a:spLocks/>
            </p:cNvSpPr>
            <p:nvPr/>
          </p:nvSpPr>
          <p:spPr bwMode="ltGray">
            <a:xfrm>
              <a:off x="5207" y="2984"/>
              <a:ext cx="119" cy="86"/>
            </a:xfrm>
            <a:custGeom>
              <a:avLst/>
              <a:gdLst>
                <a:gd name="T0" fmla="*/ 12 w 139"/>
                <a:gd name="T1" fmla="*/ 60 h 122"/>
                <a:gd name="T2" fmla="*/ 8 w 139"/>
                <a:gd name="T3" fmla="*/ 84 h 122"/>
                <a:gd name="T4" fmla="*/ 0 w 139"/>
                <a:gd name="T5" fmla="*/ 108 h 122"/>
                <a:gd name="T6" fmla="*/ 36 w 139"/>
                <a:gd name="T7" fmla="*/ 116 h 122"/>
                <a:gd name="T8" fmla="*/ 52 w 139"/>
                <a:gd name="T9" fmla="*/ 96 h 122"/>
                <a:gd name="T10" fmla="*/ 124 w 139"/>
                <a:gd name="T11" fmla="*/ 68 h 122"/>
                <a:gd name="T12" fmla="*/ 136 w 139"/>
                <a:gd name="T13" fmla="*/ 44 h 122"/>
                <a:gd name="T14" fmla="*/ 112 w 139"/>
                <a:gd name="T15" fmla="*/ 28 h 122"/>
                <a:gd name="T16" fmla="*/ 100 w 139"/>
                <a:gd name="T17" fmla="*/ 20 h 122"/>
                <a:gd name="T18" fmla="*/ 64 w 139"/>
                <a:gd name="T19" fmla="*/ 12 h 122"/>
                <a:gd name="T20" fmla="*/ 52 w 139"/>
                <a:gd name="T21" fmla="*/ 36 h 122"/>
                <a:gd name="T22" fmla="*/ 12 w 139"/>
                <a:gd name="T23" fmla="*/ 6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122">
                  <a:moveTo>
                    <a:pt x="12" y="60"/>
                  </a:moveTo>
                  <a:cubicBezTo>
                    <a:pt x="11" y="68"/>
                    <a:pt x="10" y="76"/>
                    <a:pt x="8" y="84"/>
                  </a:cubicBezTo>
                  <a:cubicBezTo>
                    <a:pt x="6" y="92"/>
                    <a:pt x="0" y="108"/>
                    <a:pt x="0" y="108"/>
                  </a:cubicBezTo>
                  <a:cubicBezTo>
                    <a:pt x="14" y="118"/>
                    <a:pt x="19" y="122"/>
                    <a:pt x="36" y="116"/>
                  </a:cubicBezTo>
                  <a:cubicBezTo>
                    <a:pt x="46" y="86"/>
                    <a:pt x="31" y="122"/>
                    <a:pt x="52" y="96"/>
                  </a:cubicBezTo>
                  <a:cubicBezTo>
                    <a:pt x="83" y="57"/>
                    <a:pt x="30" y="74"/>
                    <a:pt x="124" y="68"/>
                  </a:cubicBezTo>
                  <a:cubicBezTo>
                    <a:pt x="125" y="67"/>
                    <a:pt x="139" y="48"/>
                    <a:pt x="136" y="44"/>
                  </a:cubicBezTo>
                  <a:cubicBezTo>
                    <a:pt x="130" y="36"/>
                    <a:pt x="120" y="33"/>
                    <a:pt x="112" y="28"/>
                  </a:cubicBezTo>
                  <a:cubicBezTo>
                    <a:pt x="108" y="25"/>
                    <a:pt x="100" y="20"/>
                    <a:pt x="100" y="20"/>
                  </a:cubicBezTo>
                  <a:cubicBezTo>
                    <a:pt x="89" y="4"/>
                    <a:pt x="92" y="0"/>
                    <a:pt x="64" y="12"/>
                  </a:cubicBezTo>
                  <a:cubicBezTo>
                    <a:pt x="57" y="15"/>
                    <a:pt x="55" y="30"/>
                    <a:pt x="52" y="36"/>
                  </a:cubicBezTo>
                  <a:cubicBezTo>
                    <a:pt x="46" y="49"/>
                    <a:pt x="26" y="60"/>
                    <a:pt x="12" y="6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9" name="Freeform 42"/>
            <p:cNvSpPr>
              <a:spLocks/>
            </p:cNvSpPr>
            <p:nvPr/>
          </p:nvSpPr>
          <p:spPr bwMode="ltGray">
            <a:xfrm>
              <a:off x="5270" y="2946"/>
              <a:ext cx="43" cy="24"/>
            </a:xfrm>
            <a:custGeom>
              <a:avLst/>
              <a:gdLst>
                <a:gd name="T0" fmla="*/ 29 w 49"/>
                <a:gd name="T1" fmla="*/ 0 h 35"/>
                <a:gd name="T2" fmla="*/ 8 w 49"/>
                <a:gd name="T3" fmla="*/ 11 h 35"/>
                <a:gd name="T4" fmla="*/ 24 w 49"/>
                <a:gd name="T5" fmla="*/ 35 h 35"/>
                <a:gd name="T6" fmla="*/ 39 w 49"/>
                <a:gd name="T7" fmla="*/ 26 h 35"/>
                <a:gd name="T8" fmla="*/ 29 w 49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5">
                  <a:moveTo>
                    <a:pt x="29" y="0"/>
                  </a:moveTo>
                  <a:cubicBezTo>
                    <a:pt x="25" y="12"/>
                    <a:pt x="19" y="7"/>
                    <a:pt x="8" y="11"/>
                  </a:cubicBezTo>
                  <a:cubicBezTo>
                    <a:pt x="0" y="23"/>
                    <a:pt x="14" y="34"/>
                    <a:pt x="24" y="35"/>
                  </a:cubicBezTo>
                  <a:cubicBezTo>
                    <a:pt x="30" y="34"/>
                    <a:pt x="33" y="28"/>
                    <a:pt x="39" y="26"/>
                  </a:cubicBezTo>
                  <a:cubicBezTo>
                    <a:pt x="49" y="22"/>
                    <a:pt x="29" y="3"/>
                    <a:pt x="29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0" name="Freeform 43"/>
            <p:cNvSpPr>
              <a:spLocks/>
            </p:cNvSpPr>
            <p:nvPr/>
          </p:nvSpPr>
          <p:spPr bwMode="ltGray">
            <a:xfrm>
              <a:off x="3288" y="2491"/>
              <a:ext cx="142" cy="188"/>
            </a:xfrm>
            <a:custGeom>
              <a:avLst/>
              <a:gdLst>
                <a:gd name="T0" fmla="*/ 128 w 164"/>
                <a:gd name="T1" fmla="*/ 0 h 268"/>
                <a:gd name="T2" fmla="*/ 104 w 164"/>
                <a:gd name="T3" fmla="*/ 28 h 268"/>
                <a:gd name="T4" fmla="*/ 88 w 164"/>
                <a:gd name="T5" fmla="*/ 64 h 268"/>
                <a:gd name="T6" fmla="*/ 36 w 164"/>
                <a:gd name="T7" fmla="*/ 84 h 268"/>
                <a:gd name="T8" fmla="*/ 28 w 164"/>
                <a:gd name="T9" fmla="*/ 96 h 268"/>
                <a:gd name="T10" fmla="*/ 16 w 164"/>
                <a:gd name="T11" fmla="*/ 100 h 268"/>
                <a:gd name="T12" fmla="*/ 20 w 164"/>
                <a:gd name="T13" fmla="*/ 132 h 268"/>
                <a:gd name="T14" fmla="*/ 28 w 164"/>
                <a:gd name="T15" fmla="*/ 156 h 268"/>
                <a:gd name="T16" fmla="*/ 0 w 164"/>
                <a:gd name="T17" fmla="*/ 200 h 268"/>
                <a:gd name="T18" fmla="*/ 28 w 164"/>
                <a:gd name="T19" fmla="*/ 260 h 268"/>
                <a:gd name="T20" fmla="*/ 52 w 164"/>
                <a:gd name="T21" fmla="*/ 268 h 268"/>
                <a:gd name="T22" fmla="*/ 88 w 164"/>
                <a:gd name="T23" fmla="*/ 216 h 268"/>
                <a:gd name="T24" fmla="*/ 104 w 164"/>
                <a:gd name="T25" fmla="*/ 192 h 268"/>
                <a:gd name="T26" fmla="*/ 128 w 164"/>
                <a:gd name="T27" fmla="*/ 116 h 268"/>
                <a:gd name="T28" fmla="*/ 140 w 164"/>
                <a:gd name="T29" fmla="*/ 76 h 268"/>
                <a:gd name="T30" fmla="*/ 164 w 164"/>
                <a:gd name="T31" fmla="*/ 72 h 268"/>
                <a:gd name="T32" fmla="*/ 128 w 164"/>
                <a:gd name="T33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4" h="268">
                  <a:moveTo>
                    <a:pt x="128" y="0"/>
                  </a:moveTo>
                  <a:cubicBezTo>
                    <a:pt x="123" y="16"/>
                    <a:pt x="120" y="23"/>
                    <a:pt x="104" y="28"/>
                  </a:cubicBezTo>
                  <a:cubicBezTo>
                    <a:pt x="102" y="35"/>
                    <a:pt x="97" y="57"/>
                    <a:pt x="88" y="64"/>
                  </a:cubicBezTo>
                  <a:cubicBezTo>
                    <a:pt x="75" y="75"/>
                    <a:pt x="51" y="74"/>
                    <a:pt x="36" y="84"/>
                  </a:cubicBezTo>
                  <a:cubicBezTo>
                    <a:pt x="33" y="88"/>
                    <a:pt x="32" y="93"/>
                    <a:pt x="28" y="96"/>
                  </a:cubicBezTo>
                  <a:cubicBezTo>
                    <a:pt x="25" y="99"/>
                    <a:pt x="17" y="96"/>
                    <a:pt x="16" y="100"/>
                  </a:cubicBezTo>
                  <a:cubicBezTo>
                    <a:pt x="14" y="110"/>
                    <a:pt x="18" y="121"/>
                    <a:pt x="20" y="132"/>
                  </a:cubicBezTo>
                  <a:cubicBezTo>
                    <a:pt x="22" y="140"/>
                    <a:pt x="28" y="156"/>
                    <a:pt x="28" y="156"/>
                  </a:cubicBezTo>
                  <a:cubicBezTo>
                    <a:pt x="13" y="166"/>
                    <a:pt x="6" y="183"/>
                    <a:pt x="0" y="200"/>
                  </a:cubicBezTo>
                  <a:cubicBezTo>
                    <a:pt x="3" y="210"/>
                    <a:pt x="19" y="254"/>
                    <a:pt x="28" y="260"/>
                  </a:cubicBezTo>
                  <a:cubicBezTo>
                    <a:pt x="35" y="264"/>
                    <a:pt x="52" y="268"/>
                    <a:pt x="52" y="268"/>
                  </a:cubicBezTo>
                  <a:cubicBezTo>
                    <a:pt x="85" y="261"/>
                    <a:pt x="79" y="244"/>
                    <a:pt x="88" y="216"/>
                  </a:cubicBezTo>
                  <a:cubicBezTo>
                    <a:pt x="91" y="207"/>
                    <a:pt x="99" y="200"/>
                    <a:pt x="104" y="192"/>
                  </a:cubicBezTo>
                  <a:cubicBezTo>
                    <a:pt x="116" y="174"/>
                    <a:pt x="121" y="136"/>
                    <a:pt x="128" y="116"/>
                  </a:cubicBezTo>
                  <a:cubicBezTo>
                    <a:pt x="131" y="108"/>
                    <a:pt x="134" y="79"/>
                    <a:pt x="140" y="76"/>
                  </a:cubicBezTo>
                  <a:cubicBezTo>
                    <a:pt x="147" y="72"/>
                    <a:pt x="156" y="73"/>
                    <a:pt x="164" y="72"/>
                  </a:cubicBezTo>
                  <a:cubicBezTo>
                    <a:pt x="158" y="19"/>
                    <a:pt x="161" y="33"/>
                    <a:pt x="128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1" name="Freeform 44"/>
            <p:cNvSpPr>
              <a:spLocks/>
            </p:cNvSpPr>
            <p:nvPr/>
          </p:nvSpPr>
          <p:spPr bwMode="ltGray">
            <a:xfrm>
              <a:off x="3900" y="2200"/>
              <a:ext cx="57" cy="57"/>
            </a:xfrm>
            <a:custGeom>
              <a:avLst/>
              <a:gdLst>
                <a:gd name="T0" fmla="*/ 29 w 66"/>
                <a:gd name="T1" fmla="*/ 0 h 81"/>
                <a:gd name="T2" fmla="*/ 25 w 66"/>
                <a:gd name="T3" fmla="*/ 60 h 81"/>
                <a:gd name="T4" fmla="*/ 29 w 66"/>
                <a:gd name="T5" fmla="*/ 76 h 81"/>
                <a:gd name="T6" fmla="*/ 41 w 66"/>
                <a:gd name="T7" fmla="*/ 80 h 81"/>
                <a:gd name="T8" fmla="*/ 57 w 66"/>
                <a:gd name="T9" fmla="*/ 76 h 81"/>
                <a:gd name="T10" fmla="*/ 29 w 66"/>
                <a:gd name="T1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81">
                  <a:moveTo>
                    <a:pt x="29" y="0"/>
                  </a:moveTo>
                  <a:cubicBezTo>
                    <a:pt x="0" y="10"/>
                    <a:pt x="20" y="38"/>
                    <a:pt x="25" y="60"/>
                  </a:cubicBezTo>
                  <a:cubicBezTo>
                    <a:pt x="26" y="65"/>
                    <a:pt x="26" y="72"/>
                    <a:pt x="29" y="76"/>
                  </a:cubicBezTo>
                  <a:cubicBezTo>
                    <a:pt x="32" y="79"/>
                    <a:pt x="37" y="79"/>
                    <a:pt x="41" y="80"/>
                  </a:cubicBezTo>
                  <a:cubicBezTo>
                    <a:pt x="46" y="79"/>
                    <a:pt x="55" y="81"/>
                    <a:pt x="57" y="76"/>
                  </a:cubicBezTo>
                  <a:cubicBezTo>
                    <a:pt x="66" y="53"/>
                    <a:pt x="45" y="16"/>
                    <a:pt x="29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2" name="Freeform 45"/>
            <p:cNvSpPr>
              <a:spLocks/>
            </p:cNvSpPr>
            <p:nvPr/>
          </p:nvSpPr>
          <p:spPr bwMode="ltGray">
            <a:xfrm>
              <a:off x="4283" y="2261"/>
              <a:ext cx="128" cy="171"/>
            </a:xfrm>
            <a:custGeom>
              <a:avLst/>
              <a:gdLst>
                <a:gd name="T0" fmla="*/ 96 w 148"/>
                <a:gd name="T1" fmla="*/ 0 h 244"/>
                <a:gd name="T2" fmla="*/ 60 w 148"/>
                <a:gd name="T3" fmla="*/ 84 h 244"/>
                <a:gd name="T4" fmla="*/ 36 w 148"/>
                <a:gd name="T5" fmla="*/ 92 h 244"/>
                <a:gd name="T6" fmla="*/ 12 w 148"/>
                <a:gd name="T7" fmla="*/ 108 h 244"/>
                <a:gd name="T8" fmla="*/ 40 w 148"/>
                <a:gd name="T9" fmla="*/ 188 h 244"/>
                <a:gd name="T10" fmla="*/ 52 w 148"/>
                <a:gd name="T11" fmla="*/ 224 h 244"/>
                <a:gd name="T12" fmla="*/ 60 w 148"/>
                <a:gd name="T13" fmla="*/ 236 h 244"/>
                <a:gd name="T14" fmla="*/ 84 w 148"/>
                <a:gd name="T15" fmla="*/ 244 h 244"/>
                <a:gd name="T16" fmla="*/ 96 w 148"/>
                <a:gd name="T17" fmla="*/ 196 h 244"/>
                <a:gd name="T18" fmla="*/ 124 w 148"/>
                <a:gd name="T19" fmla="*/ 168 h 244"/>
                <a:gd name="T20" fmla="*/ 112 w 148"/>
                <a:gd name="T21" fmla="*/ 68 h 244"/>
                <a:gd name="T22" fmla="*/ 140 w 148"/>
                <a:gd name="T23" fmla="*/ 48 h 244"/>
                <a:gd name="T24" fmla="*/ 112 w 148"/>
                <a:gd name="T25" fmla="*/ 20 h 244"/>
                <a:gd name="T26" fmla="*/ 96 w 148"/>
                <a:gd name="T2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244">
                  <a:moveTo>
                    <a:pt x="96" y="0"/>
                  </a:moveTo>
                  <a:cubicBezTo>
                    <a:pt x="86" y="29"/>
                    <a:pt x="70" y="55"/>
                    <a:pt x="60" y="84"/>
                  </a:cubicBezTo>
                  <a:cubicBezTo>
                    <a:pt x="57" y="92"/>
                    <a:pt x="43" y="87"/>
                    <a:pt x="36" y="92"/>
                  </a:cubicBezTo>
                  <a:cubicBezTo>
                    <a:pt x="28" y="97"/>
                    <a:pt x="12" y="108"/>
                    <a:pt x="12" y="108"/>
                  </a:cubicBezTo>
                  <a:cubicBezTo>
                    <a:pt x="0" y="144"/>
                    <a:pt x="30" y="158"/>
                    <a:pt x="40" y="188"/>
                  </a:cubicBezTo>
                  <a:cubicBezTo>
                    <a:pt x="44" y="200"/>
                    <a:pt x="45" y="213"/>
                    <a:pt x="52" y="224"/>
                  </a:cubicBezTo>
                  <a:cubicBezTo>
                    <a:pt x="55" y="228"/>
                    <a:pt x="56" y="233"/>
                    <a:pt x="60" y="236"/>
                  </a:cubicBezTo>
                  <a:cubicBezTo>
                    <a:pt x="67" y="240"/>
                    <a:pt x="84" y="244"/>
                    <a:pt x="84" y="244"/>
                  </a:cubicBezTo>
                  <a:cubicBezTo>
                    <a:pt x="111" y="235"/>
                    <a:pt x="103" y="218"/>
                    <a:pt x="96" y="196"/>
                  </a:cubicBezTo>
                  <a:cubicBezTo>
                    <a:pt x="100" y="183"/>
                    <a:pt x="124" y="168"/>
                    <a:pt x="124" y="168"/>
                  </a:cubicBezTo>
                  <a:cubicBezTo>
                    <a:pt x="148" y="132"/>
                    <a:pt x="123" y="101"/>
                    <a:pt x="112" y="68"/>
                  </a:cubicBezTo>
                  <a:cubicBezTo>
                    <a:pt x="140" y="59"/>
                    <a:pt x="133" y="68"/>
                    <a:pt x="140" y="48"/>
                  </a:cubicBezTo>
                  <a:cubicBezTo>
                    <a:pt x="136" y="35"/>
                    <a:pt x="112" y="20"/>
                    <a:pt x="112" y="20"/>
                  </a:cubicBezTo>
                  <a:cubicBezTo>
                    <a:pt x="102" y="5"/>
                    <a:pt x="107" y="11"/>
                    <a:pt x="96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3" name="Freeform 46"/>
            <p:cNvSpPr>
              <a:spLocks/>
            </p:cNvSpPr>
            <p:nvPr/>
          </p:nvSpPr>
          <p:spPr bwMode="ltGray">
            <a:xfrm>
              <a:off x="4175" y="2208"/>
              <a:ext cx="83" cy="128"/>
            </a:xfrm>
            <a:custGeom>
              <a:avLst/>
              <a:gdLst>
                <a:gd name="T0" fmla="*/ 48 w 96"/>
                <a:gd name="T1" fmla="*/ 2 h 183"/>
                <a:gd name="T2" fmla="*/ 51 w 96"/>
                <a:gd name="T3" fmla="*/ 35 h 183"/>
                <a:gd name="T4" fmla="*/ 60 w 96"/>
                <a:gd name="T5" fmla="*/ 62 h 183"/>
                <a:gd name="T6" fmla="*/ 62 w 96"/>
                <a:gd name="T7" fmla="*/ 92 h 183"/>
                <a:gd name="T8" fmla="*/ 68 w 96"/>
                <a:gd name="T9" fmla="*/ 105 h 183"/>
                <a:gd name="T10" fmla="*/ 71 w 96"/>
                <a:gd name="T11" fmla="*/ 126 h 183"/>
                <a:gd name="T12" fmla="*/ 57 w 96"/>
                <a:gd name="T13" fmla="*/ 93 h 183"/>
                <a:gd name="T14" fmla="*/ 35 w 96"/>
                <a:gd name="T15" fmla="*/ 78 h 183"/>
                <a:gd name="T16" fmla="*/ 5 w 96"/>
                <a:gd name="T17" fmla="*/ 83 h 183"/>
                <a:gd name="T18" fmla="*/ 8 w 96"/>
                <a:gd name="T19" fmla="*/ 102 h 183"/>
                <a:gd name="T20" fmla="*/ 41 w 96"/>
                <a:gd name="T21" fmla="*/ 114 h 183"/>
                <a:gd name="T22" fmla="*/ 57 w 96"/>
                <a:gd name="T23" fmla="*/ 135 h 183"/>
                <a:gd name="T24" fmla="*/ 71 w 96"/>
                <a:gd name="T25" fmla="*/ 135 h 183"/>
                <a:gd name="T26" fmla="*/ 78 w 96"/>
                <a:gd name="T27" fmla="*/ 150 h 183"/>
                <a:gd name="T28" fmla="*/ 96 w 96"/>
                <a:gd name="T29" fmla="*/ 179 h 183"/>
                <a:gd name="T30" fmla="*/ 81 w 96"/>
                <a:gd name="T31" fmla="*/ 126 h 183"/>
                <a:gd name="T32" fmla="*/ 80 w 96"/>
                <a:gd name="T33" fmla="*/ 93 h 183"/>
                <a:gd name="T34" fmla="*/ 71 w 96"/>
                <a:gd name="T35" fmla="*/ 63 h 183"/>
                <a:gd name="T36" fmla="*/ 63 w 96"/>
                <a:gd name="T37" fmla="*/ 41 h 183"/>
                <a:gd name="T38" fmla="*/ 57 w 96"/>
                <a:gd name="T39" fmla="*/ 20 h 183"/>
                <a:gd name="T40" fmla="*/ 48 w 96"/>
                <a:gd name="T41" fmla="*/ 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183">
                  <a:moveTo>
                    <a:pt x="48" y="2"/>
                  </a:moveTo>
                  <a:cubicBezTo>
                    <a:pt x="47" y="4"/>
                    <a:pt x="49" y="25"/>
                    <a:pt x="51" y="35"/>
                  </a:cubicBezTo>
                  <a:cubicBezTo>
                    <a:pt x="53" y="45"/>
                    <a:pt x="58" y="53"/>
                    <a:pt x="60" y="62"/>
                  </a:cubicBezTo>
                  <a:cubicBezTo>
                    <a:pt x="62" y="71"/>
                    <a:pt x="61" y="85"/>
                    <a:pt x="62" y="92"/>
                  </a:cubicBezTo>
                  <a:cubicBezTo>
                    <a:pt x="63" y="99"/>
                    <a:pt x="67" y="99"/>
                    <a:pt x="68" y="105"/>
                  </a:cubicBezTo>
                  <a:cubicBezTo>
                    <a:pt x="69" y="111"/>
                    <a:pt x="73" y="128"/>
                    <a:pt x="71" y="126"/>
                  </a:cubicBezTo>
                  <a:cubicBezTo>
                    <a:pt x="69" y="124"/>
                    <a:pt x="63" y="101"/>
                    <a:pt x="57" y="93"/>
                  </a:cubicBezTo>
                  <a:cubicBezTo>
                    <a:pt x="51" y="85"/>
                    <a:pt x="44" y="80"/>
                    <a:pt x="35" y="78"/>
                  </a:cubicBezTo>
                  <a:cubicBezTo>
                    <a:pt x="26" y="76"/>
                    <a:pt x="10" y="79"/>
                    <a:pt x="5" y="83"/>
                  </a:cubicBezTo>
                  <a:cubicBezTo>
                    <a:pt x="0" y="87"/>
                    <a:pt x="2" y="97"/>
                    <a:pt x="8" y="102"/>
                  </a:cubicBezTo>
                  <a:cubicBezTo>
                    <a:pt x="14" y="107"/>
                    <a:pt x="33" y="109"/>
                    <a:pt x="41" y="114"/>
                  </a:cubicBezTo>
                  <a:cubicBezTo>
                    <a:pt x="49" y="119"/>
                    <a:pt x="52" y="132"/>
                    <a:pt x="57" y="135"/>
                  </a:cubicBezTo>
                  <a:cubicBezTo>
                    <a:pt x="62" y="138"/>
                    <a:pt x="68" y="133"/>
                    <a:pt x="71" y="135"/>
                  </a:cubicBezTo>
                  <a:cubicBezTo>
                    <a:pt x="74" y="137"/>
                    <a:pt x="74" y="143"/>
                    <a:pt x="78" y="150"/>
                  </a:cubicBezTo>
                  <a:cubicBezTo>
                    <a:pt x="82" y="157"/>
                    <a:pt x="96" y="183"/>
                    <a:pt x="96" y="179"/>
                  </a:cubicBezTo>
                  <a:cubicBezTo>
                    <a:pt x="96" y="175"/>
                    <a:pt x="84" y="140"/>
                    <a:pt x="81" y="126"/>
                  </a:cubicBezTo>
                  <a:cubicBezTo>
                    <a:pt x="78" y="112"/>
                    <a:pt x="82" y="104"/>
                    <a:pt x="80" y="93"/>
                  </a:cubicBezTo>
                  <a:cubicBezTo>
                    <a:pt x="78" y="82"/>
                    <a:pt x="74" y="72"/>
                    <a:pt x="71" y="63"/>
                  </a:cubicBezTo>
                  <a:cubicBezTo>
                    <a:pt x="68" y="54"/>
                    <a:pt x="65" y="48"/>
                    <a:pt x="63" y="41"/>
                  </a:cubicBezTo>
                  <a:cubicBezTo>
                    <a:pt x="61" y="34"/>
                    <a:pt x="59" y="26"/>
                    <a:pt x="57" y="20"/>
                  </a:cubicBezTo>
                  <a:cubicBezTo>
                    <a:pt x="55" y="14"/>
                    <a:pt x="49" y="0"/>
                    <a:pt x="48" y="2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4" name="Freeform 47"/>
            <p:cNvSpPr>
              <a:spLocks/>
            </p:cNvSpPr>
            <p:nvPr/>
          </p:nvSpPr>
          <p:spPr bwMode="ltGray">
            <a:xfrm>
              <a:off x="4231" y="2311"/>
              <a:ext cx="46" cy="122"/>
            </a:xfrm>
            <a:custGeom>
              <a:avLst/>
              <a:gdLst>
                <a:gd name="T0" fmla="*/ 6 w 54"/>
                <a:gd name="T1" fmla="*/ 0 h 175"/>
                <a:gd name="T2" fmla="*/ 0 w 54"/>
                <a:gd name="T3" fmla="*/ 25 h 175"/>
                <a:gd name="T4" fmla="*/ 9 w 54"/>
                <a:gd name="T5" fmla="*/ 54 h 175"/>
                <a:gd name="T6" fmla="*/ 18 w 54"/>
                <a:gd name="T7" fmla="*/ 94 h 175"/>
                <a:gd name="T8" fmla="*/ 34 w 54"/>
                <a:gd name="T9" fmla="*/ 129 h 175"/>
                <a:gd name="T10" fmla="*/ 54 w 54"/>
                <a:gd name="T11" fmla="*/ 175 h 175"/>
                <a:gd name="T12" fmla="*/ 40 w 54"/>
                <a:gd name="T13" fmla="*/ 115 h 175"/>
                <a:gd name="T14" fmla="*/ 34 w 54"/>
                <a:gd name="T15" fmla="*/ 93 h 175"/>
                <a:gd name="T16" fmla="*/ 28 w 54"/>
                <a:gd name="T17" fmla="*/ 61 h 175"/>
                <a:gd name="T18" fmla="*/ 25 w 54"/>
                <a:gd name="T19" fmla="*/ 46 h 175"/>
                <a:gd name="T20" fmla="*/ 16 w 54"/>
                <a:gd name="T21" fmla="*/ 37 h 175"/>
                <a:gd name="T22" fmla="*/ 6 w 54"/>
                <a:gd name="T2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175">
                  <a:moveTo>
                    <a:pt x="6" y="0"/>
                  </a:moveTo>
                  <a:lnTo>
                    <a:pt x="0" y="25"/>
                  </a:lnTo>
                  <a:cubicBezTo>
                    <a:pt x="3" y="48"/>
                    <a:pt x="3" y="40"/>
                    <a:pt x="9" y="54"/>
                  </a:cubicBezTo>
                  <a:cubicBezTo>
                    <a:pt x="10" y="66"/>
                    <a:pt x="12" y="83"/>
                    <a:pt x="18" y="94"/>
                  </a:cubicBezTo>
                  <a:cubicBezTo>
                    <a:pt x="21" y="109"/>
                    <a:pt x="25" y="117"/>
                    <a:pt x="34" y="129"/>
                  </a:cubicBezTo>
                  <a:cubicBezTo>
                    <a:pt x="35" y="143"/>
                    <a:pt x="35" y="171"/>
                    <a:pt x="54" y="175"/>
                  </a:cubicBezTo>
                  <a:cubicBezTo>
                    <a:pt x="52" y="133"/>
                    <a:pt x="53" y="141"/>
                    <a:pt x="40" y="115"/>
                  </a:cubicBezTo>
                  <a:cubicBezTo>
                    <a:pt x="39" y="108"/>
                    <a:pt x="37" y="100"/>
                    <a:pt x="34" y="93"/>
                  </a:cubicBezTo>
                  <a:cubicBezTo>
                    <a:pt x="33" y="82"/>
                    <a:pt x="30" y="72"/>
                    <a:pt x="28" y="61"/>
                  </a:cubicBezTo>
                  <a:cubicBezTo>
                    <a:pt x="28" y="58"/>
                    <a:pt x="28" y="50"/>
                    <a:pt x="25" y="46"/>
                  </a:cubicBezTo>
                  <a:cubicBezTo>
                    <a:pt x="22" y="43"/>
                    <a:pt x="16" y="37"/>
                    <a:pt x="16" y="37"/>
                  </a:cubicBezTo>
                  <a:cubicBezTo>
                    <a:pt x="14" y="25"/>
                    <a:pt x="13" y="9"/>
                    <a:pt x="6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5" name="Freeform 48"/>
            <p:cNvSpPr>
              <a:spLocks/>
            </p:cNvSpPr>
            <p:nvPr/>
          </p:nvSpPr>
          <p:spPr bwMode="ltGray">
            <a:xfrm>
              <a:off x="4283" y="2439"/>
              <a:ext cx="75" cy="50"/>
            </a:xfrm>
            <a:custGeom>
              <a:avLst/>
              <a:gdLst>
                <a:gd name="T0" fmla="*/ 2 w 86"/>
                <a:gd name="T1" fmla="*/ 0 h 73"/>
                <a:gd name="T2" fmla="*/ 8 w 86"/>
                <a:gd name="T3" fmla="*/ 34 h 73"/>
                <a:gd name="T4" fmla="*/ 23 w 86"/>
                <a:gd name="T5" fmla="*/ 43 h 73"/>
                <a:gd name="T6" fmla="*/ 48 w 86"/>
                <a:gd name="T7" fmla="*/ 49 h 73"/>
                <a:gd name="T8" fmla="*/ 62 w 86"/>
                <a:gd name="T9" fmla="*/ 57 h 73"/>
                <a:gd name="T10" fmla="*/ 74 w 86"/>
                <a:gd name="T11" fmla="*/ 66 h 73"/>
                <a:gd name="T12" fmla="*/ 86 w 86"/>
                <a:gd name="T13" fmla="*/ 69 h 73"/>
                <a:gd name="T14" fmla="*/ 72 w 86"/>
                <a:gd name="T15" fmla="*/ 39 h 73"/>
                <a:gd name="T16" fmla="*/ 63 w 86"/>
                <a:gd name="T17" fmla="*/ 22 h 73"/>
                <a:gd name="T18" fmla="*/ 36 w 86"/>
                <a:gd name="T19" fmla="*/ 24 h 73"/>
                <a:gd name="T20" fmla="*/ 24 w 86"/>
                <a:gd name="T21" fmla="*/ 19 h 73"/>
                <a:gd name="T22" fmla="*/ 6 w 86"/>
                <a:gd name="T23" fmla="*/ 0 h 73"/>
                <a:gd name="T24" fmla="*/ 2 w 86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3">
                  <a:moveTo>
                    <a:pt x="2" y="0"/>
                  </a:moveTo>
                  <a:cubicBezTo>
                    <a:pt x="3" y="17"/>
                    <a:pt x="0" y="23"/>
                    <a:pt x="8" y="34"/>
                  </a:cubicBezTo>
                  <a:cubicBezTo>
                    <a:pt x="10" y="43"/>
                    <a:pt x="14" y="42"/>
                    <a:pt x="23" y="43"/>
                  </a:cubicBezTo>
                  <a:cubicBezTo>
                    <a:pt x="30" y="47"/>
                    <a:pt x="40" y="48"/>
                    <a:pt x="48" y="49"/>
                  </a:cubicBezTo>
                  <a:cubicBezTo>
                    <a:pt x="53" y="51"/>
                    <a:pt x="57" y="54"/>
                    <a:pt x="62" y="57"/>
                  </a:cubicBezTo>
                  <a:cubicBezTo>
                    <a:pt x="66" y="62"/>
                    <a:pt x="68" y="64"/>
                    <a:pt x="74" y="66"/>
                  </a:cubicBezTo>
                  <a:cubicBezTo>
                    <a:pt x="78" y="72"/>
                    <a:pt x="79" y="73"/>
                    <a:pt x="86" y="69"/>
                  </a:cubicBezTo>
                  <a:cubicBezTo>
                    <a:pt x="83" y="53"/>
                    <a:pt x="80" y="52"/>
                    <a:pt x="72" y="39"/>
                  </a:cubicBezTo>
                  <a:cubicBezTo>
                    <a:pt x="68" y="34"/>
                    <a:pt x="63" y="22"/>
                    <a:pt x="63" y="22"/>
                  </a:cubicBezTo>
                  <a:cubicBezTo>
                    <a:pt x="52" y="26"/>
                    <a:pt x="48" y="26"/>
                    <a:pt x="36" y="24"/>
                  </a:cubicBezTo>
                  <a:cubicBezTo>
                    <a:pt x="24" y="15"/>
                    <a:pt x="43" y="29"/>
                    <a:pt x="24" y="19"/>
                  </a:cubicBezTo>
                  <a:cubicBezTo>
                    <a:pt x="15" y="15"/>
                    <a:pt x="16" y="2"/>
                    <a:pt x="6" y="0"/>
                  </a:cubicBezTo>
                  <a:cubicBezTo>
                    <a:pt x="1" y="4"/>
                    <a:pt x="2" y="5"/>
                    <a:pt x="2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6" name="Freeform 49"/>
            <p:cNvSpPr>
              <a:spLocks/>
            </p:cNvSpPr>
            <p:nvPr/>
          </p:nvSpPr>
          <p:spPr bwMode="ltGray">
            <a:xfrm>
              <a:off x="4403" y="2350"/>
              <a:ext cx="95" cy="109"/>
            </a:xfrm>
            <a:custGeom>
              <a:avLst/>
              <a:gdLst>
                <a:gd name="T0" fmla="*/ 98 w 111"/>
                <a:gd name="T1" fmla="*/ 0 h 156"/>
                <a:gd name="T2" fmla="*/ 75 w 111"/>
                <a:gd name="T3" fmla="*/ 10 h 156"/>
                <a:gd name="T4" fmla="*/ 23 w 111"/>
                <a:gd name="T5" fmla="*/ 15 h 156"/>
                <a:gd name="T6" fmla="*/ 14 w 111"/>
                <a:gd name="T7" fmla="*/ 33 h 156"/>
                <a:gd name="T8" fmla="*/ 11 w 111"/>
                <a:gd name="T9" fmla="*/ 61 h 156"/>
                <a:gd name="T10" fmla="*/ 14 w 111"/>
                <a:gd name="T11" fmla="*/ 75 h 156"/>
                <a:gd name="T12" fmla="*/ 3 w 111"/>
                <a:gd name="T13" fmla="*/ 88 h 156"/>
                <a:gd name="T14" fmla="*/ 14 w 111"/>
                <a:gd name="T15" fmla="*/ 109 h 156"/>
                <a:gd name="T16" fmla="*/ 23 w 111"/>
                <a:gd name="T17" fmla="*/ 124 h 156"/>
                <a:gd name="T18" fmla="*/ 15 w 111"/>
                <a:gd name="T19" fmla="*/ 144 h 156"/>
                <a:gd name="T20" fmla="*/ 24 w 111"/>
                <a:gd name="T21" fmla="*/ 156 h 156"/>
                <a:gd name="T22" fmla="*/ 42 w 111"/>
                <a:gd name="T23" fmla="*/ 144 h 156"/>
                <a:gd name="T24" fmla="*/ 50 w 111"/>
                <a:gd name="T25" fmla="*/ 93 h 156"/>
                <a:gd name="T26" fmla="*/ 56 w 111"/>
                <a:gd name="T27" fmla="*/ 126 h 156"/>
                <a:gd name="T28" fmla="*/ 65 w 111"/>
                <a:gd name="T29" fmla="*/ 145 h 156"/>
                <a:gd name="T30" fmla="*/ 62 w 111"/>
                <a:gd name="T31" fmla="*/ 112 h 156"/>
                <a:gd name="T32" fmla="*/ 72 w 111"/>
                <a:gd name="T33" fmla="*/ 73 h 156"/>
                <a:gd name="T34" fmla="*/ 69 w 111"/>
                <a:gd name="T35" fmla="*/ 51 h 156"/>
                <a:gd name="T36" fmla="*/ 54 w 111"/>
                <a:gd name="T37" fmla="*/ 60 h 156"/>
                <a:gd name="T38" fmla="*/ 35 w 111"/>
                <a:gd name="T39" fmla="*/ 54 h 156"/>
                <a:gd name="T40" fmla="*/ 41 w 111"/>
                <a:gd name="T41" fmla="*/ 36 h 156"/>
                <a:gd name="T42" fmla="*/ 62 w 111"/>
                <a:gd name="T43" fmla="*/ 34 h 156"/>
                <a:gd name="T44" fmla="*/ 78 w 111"/>
                <a:gd name="T45" fmla="*/ 39 h 156"/>
                <a:gd name="T46" fmla="*/ 98 w 111"/>
                <a:gd name="T47" fmla="*/ 30 h 156"/>
                <a:gd name="T48" fmla="*/ 111 w 111"/>
                <a:gd name="T49" fmla="*/ 13 h 156"/>
                <a:gd name="T50" fmla="*/ 98 w 111"/>
                <a:gd name="T5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" h="156">
                  <a:moveTo>
                    <a:pt x="98" y="0"/>
                  </a:moveTo>
                  <a:cubicBezTo>
                    <a:pt x="75" y="2"/>
                    <a:pt x="87" y="8"/>
                    <a:pt x="75" y="10"/>
                  </a:cubicBezTo>
                  <a:cubicBezTo>
                    <a:pt x="72" y="10"/>
                    <a:pt x="25" y="3"/>
                    <a:pt x="23" y="15"/>
                  </a:cubicBezTo>
                  <a:cubicBezTo>
                    <a:pt x="25" y="26"/>
                    <a:pt x="23" y="27"/>
                    <a:pt x="14" y="33"/>
                  </a:cubicBezTo>
                  <a:cubicBezTo>
                    <a:pt x="15" y="43"/>
                    <a:pt x="20" y="54"/>
                    <a:pt x="11" y="61"/>
                  </a:cubicBezTo>
                  <a:cubicBezTo>
                    <a:pt x="8" y="68"/>
                    <a:pt x="10" y="69"/>
                    <a:pt x="14" y="75"/>
                  </a:cubicBezTo>
                  <a:cubicBezTo>
                    <a:pt x="16" y="84"/>
                    <a:pt x="12" y="86"/>
                    <a:pt x="3" y="88"/>
                  </a:cubicBezTo>
                  <a:cubicBezTo>
                    <a:pt x="1" y="99"/>
                    <a:pt x="0" y="106"/>
                    <a:pt x="14" y="109"/>
                  </a:cubicBezTo>
                  <a:cubicBezTo>
                    <a:pt x="21" y="112"/>
                    <a:pt x="20" y="118"/>
                    <a:pt x="23" y="124"/>
                  </a:cubicBezTo>
                  <a:cubicBezTo>
                    <a:pt x="25" y="133"/>
                    <a:pt x="23" y="139"/>
                    <a:pt x="15" y="144"/>
                  </a:cubicBezTo>
                  <a:cubicBezTo>
                    <a:pt x="17" y="150"/>
                    <a:pt x="18" y="153"/>
                    <a:pt x="24" y="156"/>
                  </a:cubicBezTo>
                  <a:cubicBezTo>
                    <a:pt x="31" y="154"/>
                    <a:pt x="36" y="148"/>
                    <a:pt x="42" y="144"/>
                  </a:cubicBezTo>
                  <a:cubicBezTo>
                    <a:pt x="41" y="128"/>
                    <a:pt x="33" y="103"/>
                    <a:pt x="50" y="93"/>
                  </a:cubicBezTo>
                  <a:cubicBezTo>
                    <a:pt x="52" y="105"/>
                    <a:pt x="46" y="116"/>
                    <a:pt x="56" y="126"/>
                  </a:cubicBezTo>
                  <a:cubicBezTo>
                    <a:pt x="57" y="134"/>
                    <a:pt x="58" y="141"/>
                    <a:pt x="65" y="145"/>
                  </a:cubicBezTo>
                  <a:cubicBezTo>
                    <a:pt x="70" y="134"/>
                    <a:pt x="64" y="123"/>
                    <a:pt x="62" y="112"/>
                  </a:cubicBezTo>
                  <a:cubicBezTo>
                    <a:pt x="65" y="97"/>
                    <a:pt x="55" y="81"/>
                    <a:pt x="72" y="73"/>
                  </a:cubicBezTo>
                  <a:cubicBezTo>
                    <a:pt x="79" y="64"/>
                    <a:pt x="75" y="59"/>
                    <a:pt x="69" y="51"/>
                  </a:cubicBezTo>
                  <a:cubicBezTo>
                    <a:pt x="61" y="52"/>
                    <a:pt x="61" y="56"/>
                    <a:pt x="54" y="60"/>
                  </a:cubicBezTo>
                  <a:cubicBezTo>
                    <a:pt x="37" y="57"/>
                    <a:pt x="43" y="60"/>
                    <a:pt x="35" y="54"/>
                  </a:cubicBezTo>
                  <a:cubicBezTo>
                    <a:pt x="31" y="45"/>
                    <a:pt x="28" y="39"/>
                    <a:pt x="41" y="36"/>
                  </a:cubicBezTo>
                  <a:cubicBezTo>
                    <a:pt x="49" y="32"/>
                    <a:pt x="53" y="33"/>
                    <a:pt x="62" y="34"/>
                  </a:cubicBezTo>
                  <a:cubicBezTo>
                    <a:pt x="67" y="36"/>
                    <a:pt x="73" y="36"/>
                    <a:pt x="78" y="39"/>
                  </a:cubicBezTo>
                  <a:cubicBezTo>
                    <a:pt x="85" y="36"/>
                    <a:pt x="90" y="31"/>
                    <a:pt x="98" y="30"/>
                  </a:cubicBezTo>
                  <a:cubicBezTo>
                    <a:pt x="104" y="26"/>
                    <a:pt x="107" y="19"/>
                    <a:pt x="111" y="13"/>
                  </a:cubicBezTo>
                  <a:cubicBezTo>
                    <a:pt x="107" y="8"/>
                    <a:pt x="102" y="4"/>
                    <a:pt x="98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7" name="Freeform 50"/>
            <p:cNvSpPr>
              <a:spLocks/>
            </p:cNvSpPr>
            <p:nvPr/>
          </p:nvSpPr>
          <p:spPr bwMode="ltGray">
            <a:xfrm>
              <a:off x="4371" y="1959"/>
              <a:ext cx="25" cy="67"/>
            </a:xfrm>
            <a:custGeom>
              <a:avLst/>
              <a:gdLst>
                <a:gd name="T0" fmla="*/ 12 w 30"/>
                <a:gd name="T1" fmla="*/ 0 h 94"/>
                <a:gd name="T2" fmla="*/ 0 w 30"/>
                <a:gd name="T3" fmla="*/ 16 h 94"/>
                <a:gd name="T4" fmla="*/ 6 w 30"/>
                <a:gd name="T5" fmla="*/ 37 h 94"/>
                <a:gd name="T6" fmla="*/ 1 w 30"/>
                <a:gd name="T7" fmla="*/ 61 h 94"/>
                <a:gd name="T8" fmla="*/ 16 w 30"/>
                <a:gd name="T9" fmla="*/ 94 h 94"/>
                <a:gd name="T10" fmla="*/ 30 w 30"/>
                <a:gd name="T11" fmla="*/ 82 h 94"/>
                <a:gd name="T12" fmla="*/ 22 w 30"/>
                <a:gd name="T13" fmla="*/ 61 h 94"/>
                <a:gd name="T14" fmla="*/ 12 w 30"/>
                <a:gd name="T1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94">
                  <a:moveTo>
                    <a:pt x="12" y="0"/>
                  </a:moveTo>
                  <a:cubicBezTo>
                    <a:pt x="9" y="6"/>
                    <a:pt x="4" y="11"/>
                    <a:pt x="0" y="16"/>
                  </a:cubicBezTo>
                  <a:cubicBezTo>
                    <a:pt x="1" y="23"/>
                    <a:pt x="3" y="30"/>
                    <a:pt x="6" y="37"/>
                  </a:cubicBezTo>
                  <a:cubicBezTo>
                    <a:pt x="3" y="45"/>
                    <a:pt x="4" y="53"/>
                    <a:pt x="1" y="61"/>
                  </a:cubicBezTo>
                  <a:cubicBezTo>
                    <a:pt x="3" y="81"/>
                    <a:pt x="2" y="83"/>
                    <a:pt x="16" y="94"/>
                  </a:cubicBezTo>
                  <a:cubicBezTo>
                    <a:pt x="24" y="92"/>
                    <a:pt x="27" y="90"/>
                    <a:pt x="30" y="82"/>
                  </a:cubicBezTo>
                  <a:cubicBezTo>
                    <a:pt x="28" y="73"/>
                    <a:pt x="26" y="69"/>
                    <a:pt x="22" y="61"/>
                  </a:cubicBezTo>
                  <a:cubicBezTo>
                    <a:pt x="19" y="40"/>
                    <a:pt x="18" y="20"/>
                    <a:pt x="12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8" name="Freeform 51"/>
            <p:cNvSpPr>
              <a:spLocks/>
            </p:cNvSpPr>
            <p:nvPr/>
          </p:nvSpPr>
          <p:spPr bwMode="ltGray">
            <a:xfrm>
              <a:off x="4387" y="2070"/>
              <a:ext cx="70" cy="111"/>
            </a:xfrm>
            <a:custGeom>
              <a:avLst/>
              <a:gdLst>
                <a:gd name="T0" fmla="*/ 12 w 81"/>
                <a:gd name="T1" fmla="*/ 2 h 158"/>
                <a:gd name="T2" fmla="*/ 0 w 81"/>
                <a:gd name="T3" fmla="*/ 20 h 158"/>
                <a:gd name="T4" fmla="*/ 8 w 81"/>
                <a:gd name="T5" fmla="*/ 49 h 158"/>
                <a:gd name="T6" fmla="*/ 6 w 81"/>
                <a:gd name="T7" fmla="*/ 107 h 158"/>
                <a:gd name="T8" fmla="*/ 17 w 81"/>
                <a:gd name="T9" fmla="*/ 103 h 158"/>
                <a:gd name="T10" fmla="*/ 20 w 81"/>
                <a:gd name="T11" fmla="*/ 115 h 158"/>
                <a:gd name="T12" fmla="*/ 29 w 81"/>
                <a:gd name="T13" fmla="*/ 122 h 158"/>
                <a:gd name="T14" fmla="*/ 38 w 81"/>
                <a:gd name="T15" fmla="*/ 140 h 158"/>
                <a:gd name="T16" fmla="*/ 48 w 81"/>
                <a:gd name="T17" fmla="*/ 128 h 158"/>
                <a:gd name="T18" fmla="*/ 65 w 81"/>
                <a:gd name="T19" fmla="*/ 134 h 158"/>
                <a:gd name="T20" fmla="*/ 63 w 81"/>
                <a:gd name="T21" fmla="*/ 109 h 158"/>
                <a:gd name="T22" fmla="*/ 48 w 81"/>
                <a:gd name="T23" fmla="*/ 104 h 158"/>
                <a:gd name="T24" fmla="*/ 39 w 81"/>
                <a:gd name="T25" fmla="*/ 91 h 158"/>
                <a:gd name="T26" fmla="*/ 33 w 81"/>
                <a:gd name="T27" fmla="*/ 73 h 158"/>
                <a:gd name="T28" fmla="*/ 41 w 81"/>
                <a:gd name="T29" fmla="*/ 53 h 158"/>
                <a:gd name="T30" fmla="*/ 35 w 81"/>
                <a:gd name="T31" fmla="*/ 35 h 158"/>
                <a:gd name="T32" fmla="*/ 42 w 81"/>
                <a:gd name="T33" fmla="*/ 20 h 158"/>
                <a:gd name="T34" fmla="*/ 29 w 81"/>
                <a:gd name="T35" fmla="*/ 4 h 158"/>
                <a:gd name="T36" fmla="*/ 18 w 81"/>
                <a:gd name="T37" fmla="*/ 7 h 158"/>
                <a:gd name="T38" fmla="*/ 12 w 81"/>
                <a:gd name="T39" fmla="*/ 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1" h="158">
                  <a:moveTo>
                    <a:pt x="12" y="2"/>
                  </a:moveTo>
                  <a:cubicBezTo>
                    <a:pt x="8" y="8"/>
                    <a:pt x="3" y="13"/>
                    <a:pt x="0" y="20"/>
                  </a:cubicBezTo>
                  <a:cubicBezTo>
                    <a:pt x="5" y="31"/>
                    <a:pt x="6" y="35"/>
                    <a:pt x="8" y="49"/>
                  </a:cubicBezTo>
                  <a:cubicBezTo>
                    <a:pt x="7" y="69"/>
                    <a:pt x="4" y="87"/>
                    <a:pt x="6" y="107"/>
                  </a:cubicBezTo>
                  <a:cubicBezTo>
                    <a:pt x="8" y="106"/>
                    <a:pt x="14" y="101"/>
                    <a:pt x="17" y="103"/>
                  </a:cubicBezTo>
                  <a:cubicBezTo>
                    <a:pt x="20" y="105"/>
                    <a:pt x="17" y="112"/>
                    <a:pt x="20" y="115"/>
                  </a:cubicBezTo>
                  <a:cubicBezTo>
                    <a:pt x="22" y="118"/>
                    <a:pt x="29" y="122"/>
                    <a:pt x="29" y="122"/>
                  </a:cubicBezTo>
                  <a:cubicBezTo>
                    <a:pt x="29" y="133"/>
                    <a:pt x="27" y="158"/>
                    <a:pt x="38" y="140"/>
                  </a:cubicBezTo>
                  <a:cubicBezTo>
                    <a:pt x="39" y="133"/>
                    <a:pt x="41" y="131"/>
                    <a:pt x="48" y="128"/>
                  </a:cubicBezTo>
                  <a:cubicBezTo>
                    <a:pt x="55" y="130"/>
                    <a:pt x="59" y="133"/>
                    <a:pt x="65" y="134"/>
                  </a:cubicBezTo>
                  <a:cubicBezTo>
                    <a:pt x="81" y="131"/>
                    <a:pt x="76" y="112"/>
                    <a:pt x="63" y="109"/>
                  </a:cubicBezTo>
                  <a:cubicBezTo>
                    <a:pt x="58" y="107"/>
                    <a:pt x="53" y="106"/>
                    <a:pt x="48" y="104"/>
                  </a:cubicBezTo>
                  <a:cubicBezTo>
                    <a:pt x="45" y="100"/>
                    <a:pt x="42" y="95"/>
                    <a:pt x="39" y="91"/>
                  </a:cubicBezTo>
                  <a:cubicBezTo>
                    <a:pt x="38" y="85"/>
                    <a:pt x="36" y="79"/>
                    <a:pt x="33" y="73"/>
                  </a:cubicBezTo>
                  <a:cubicBezTo>
                    <a:pt x="31" y="64"/>
                    <a:pt x="33" y="58"/>
                    <a:pt x="41" y="53"/>
                  </a:cubicBezTo>
                  <a:cubicBezTo>
                    <a:pt x="48" y="44"/>
                    <a:pt x="47" y="38"/>
                    <a:pt x="35" y="35"/>
                  </a:cubicBezTo>
                  <a:cubicBezTo>
                    <a:pt x="36" y="28"/>
                    <a:pt x="39" y="26"/>
                    <a:pt x="42" y="20"/>
                  </a:cubicBezTo>
                  <a:cubicBezTo>
                    <a:pt x="41" y="13"/>
                    <a:pt x="35" y="8"/>
                    <a:pt x="29" y="4"/>
                  </a:cubicBezTo>
                  <a:cubicBezTo>
                    <a:pt x="25" y="9"/>
                    <a:pt x="23" y="13"/>
                    <a:pt x="18" y="7"/>
                  </a:cubicBezTo>
                  <a:cubicBezTo>
                    <a:pt x="17" y="0"/>
                    <a:pt x="19" y="2"/>
                    <a:pt x="12" y="2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9" name="Freeform 52"/>
            <p:cNvSpPr>
              <a:spLocks/>
            </p:cNvSpPr>
            <p:nvPr/>
          </p:nvSpPr>
          <p:spPr bwMode="ltGray">
            <a:xfrm>
              <a:off x="4436" y="2216"/>
              <a:ext cx="74" cy="74"/>
            </a:xfrm>
            <a:custGeom>
              <a:avLst/>
              <a:gdLst>
                <a:gd name="T0" fmla="*/ 52 w 85"/>
                <a:gd name="T1" fmla="*/ 0 h 105"/>
                <a:gd name="T2" fmla="*/ 44 w 85"/>
                <a:gd name="T3" fmla="*/ 18 h 105"/>
                <a:gd name="T4" fmla="*/ 32 w 85"/>
                <a:gd name="T5" fmla="*/ 30 h 105"/>
                <a:gd name="T6" fmla="*/ 16 w 85"/>
                <a:gd name="T7" fmla="*/ 35 h 105"/>
                <a:gd name="T8" fmla="*/ 8 w 85"/>
                <a:gd name="T9" fmla="*/ 48 h 105"/>
                <a:gd name="T10" fmla="*/ 4 w 85"/>
                <a:gd name="T11" fmla="*/ 74 h 105"/>
                <a:gd name="T12" fmla="*/ 13 w 85"/>
                <a:gd name="T13" fmla="*/ 71 h 105"/>
                <a:gd name="T14" fmla="*/ 25 w 85"/>
                <a:gd name="T15" fmla="*/ 62 h 105"/>
                <a:gd name="T16" fmla="*/ 34 w 85"/>
                <a:gd name="T17" fmla="*/ 69 h 105"/>
                <a:gd name="T18" fmla="*/ 58 w 85"/>
                <a:gd name="T19" fmla="*/ 99 h 105"/>
                <a:gd name="T20" fmla="*/ 71 w 85"/>
                <a:gd name="T21" fmla="*/ 72 h 105"/>
                <a:gd name="T22" fmla="*/ 85 w 85"/>
                <a:gd name="T23" fmla="*/ 68 h 105"/>
                <a:gd name="T24" fmla="*/ 74 w 85"/>
                <a:gd name="T25" fmla="*/ 39 h 105"/>
                <a:gd name="T26" fmla="*/ 52 w 85"/>
                <a:gd name="T2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105">
                  <a:moveTo>
                    <a:pt x="52" y="0"/>
                  </a:moveTo>
                  <a:cubicBezTo>
                    <a:pt x="50" y="6"/>
                    <a:pt x="47" y="12"/>
                    <a:pt x="44" y="18"/>
                  </a:cubicBezTo>
                  <a:cubicBezTo>
                    <a:pt x="43" y="28"/>
                    <a:pt x="42" y="28"/>
                    <a:pt x="32" y="30"/>
                  </a:cubicBezTo>
                  <a:cubicBezTo>
                    <a:pt x="27" y="33"/>
                    <a:pt x="21" y="33"/>
                    <a:pt x="16" y="35"/>
                  </a:cubicBezTo>
                  <a:cubicBezTo>
                    <a:pt x="13" y="39"/>
                    <a:pt x="11" y="44"/>
                    <a:pt x="8" y="48"/>
                  </a:cubicBezTo>
                  <a:cubicBezTo>
                    <a:pt x="4" y="66"/>
                    <a:pt x="0" y="42"/>
                    <a:pt x="4" y="74"/>
                  </a:cubicBezTo>
                  <a:cubicBezTo>
                    <a:pt x="7" y="73"/>
                    <a:pt x="10" y="73"/>
                    <a:pt x="13" y="71"/>
                  </a:cubicBezTo>
                  <a:cubicBezTo>
                    <a:pt x="19" y="67"/>
                    <a:pt x="17" y="64"/>
                    <a:pt x="25" y="62"/>
                  </a:cubicBezTo>
                  <a:cubicBezTo>
                    <a:pt x="32" y="59"/>
                    <a:pt x="31" y="64"/>
                    <a:pt x="34" y="69"/>
                  </a:cubicBezTo>
                  <a:cubicBezTo>
                    <a:pt x="37" y="82"/>
                    <a:pt x="44" y="96"/>
                    <a:pt x="58" y="99"/>
                  </a:cubicBezTo>
                  <a:cubicBezTo>
                    <a:pt x="70" y="105"/>
                    <a:pt x="60" y="78"/>
                    <a:pt x="71" y="72"/>
                  </a:cubicBezTo>
                  <a:cubicBezTo>
                    <a:pt x="78" y="74"/>
                    <a:pt x="80" y="74"/>
                    <a:pt x="85" y="68"/>
                  </a:cubicBezTo>
                  <a:cubicBezTo>
                    <a:pt x="82" y="56"/>
                    <a:pt x="80" y="49"/>
                    <a:pt x="74" y="39"/>
                  </a:cubicBezTo>
                  <a:cubicBezTo>
                    <a:pt x="73" y="6"/>
                    <a:pt x="80" y="6"/>
                    <a:pt x="52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0" name="Freeform 53"/>
            <p:cNvSpPr>
              <a:spLocks/>
            </p:cNvSpPr>
            <p:nvPr/>
          </p:nvSpPr>
          <p:spPr bwMode="ltGray">
            <a:xfrm>
              <a:off x="4524" y="2348"/>
              <a:ext cx="33" cy="46"/>
            </a:xfrm>
            <a:custGeom>
              <a:avLst/>
              <a:gdLst>
                <a:gd name="T0" fmla="*/ 6 w 38"/>
                <a:gd name="T1" fmla="*/ 27 h 66"/>
                <a:gd name="T2" fmla="*/ 26 w 38"/>
                <a:gd name="T3" fmla="*/ 66 h 66"/>
                <a:gd name="T4" fmla="*/ 30 w 38"/>
                <a:gd name="T5" fmla="*/ 52 h 66"/>
                <a:gd name="T6" fmla="*/ 38 w 38"/>
                <a:gd name="T7" fmla="*/ 40 h 66"/>
                <a:gd name="T8" fmla="*/ 30 w 38"/>
                <a:gd name="T9" fmla="*/ 25 h 66"/>
                <a:gd name="T10" fmla="*/ 20 w 38"/>
                <a:gd name="T11" fmla="*/ 13 h 66"/>
                <a:gd name="T12" fmla="*/ 11 w 38"/>
                <a:gd name="T13" fmla="*/ 1 h 66"/>
                <a:gd name="T14" fmla="*/ 2 w 38"/>
                <a:gd name="T15" fmla="*/ 12 h 66"/>
                <a:gd name="T16" fmla="*/ 6 w 38"/>
                <a:gd name="T17" fmla="*/ 2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6">
                  <a:moveTo>
                    <a:pt x="6" y="27"/>
                  </a:moveTo>
                  <a:cubicBezTo>
                    <a:pt x="8" y="52"/>
                    <a:pt x="5" y="58"/>
                    <a:pt x="26" y="66"/>
                  </a:cubicBezTo>
                  <a:cubicBezTo>
                    <a:pt x="36" y="63"/>
                    <a:pt x="33" y="61"/>
                    <a:pt x="30" y="52"/>
                  </a:cubicBezTo>
                  <a:cubicBezTo>
                    <a:pt x="28" y="41"/>
                    <a:pt x="34" y="49"/>
                    <a:pt x="38" y="40"/>
                  </a:cubicBezTo>
                  <a:cubicBezTo>
                    <a:pt x="34" y="35"/>
                    <a:pt x="33" y="30"/>
                    <a:pt x="30" y="25"/>
                  </a:cubicBezTo>
                  <a:cubicBezTo>
                    <a:pt x="29" y="14"/>
                    <a:pt x="30" y="0"/>
                    <a:pt x="20" y="13"/>
                  </a:cubicBezTo>
                  <a:cubicBezTo>
                    <a:pt x="14" y="9"/>
                    <a:pt x="12" y="8"/>
                    <a:pt x="11" y="1"/>
                  </a:cubicBezTo>
                  <a:cubicBezTo>
                    <a:pt x="5" y="4"/>
                    <a:pt x="3" y="5"/>
                    <a:pt x="2" y="12"/>
                  </a:cubicBezTo>
                  <a:cubicBezTo>
                    <a:pt x="3" y="25"/>
                    <a:pt x="0" y="21"/>
                    <a:pt x="6" y="27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1" name="Freeform 54"/>
            <p:cNvSpPr>
              <a:spLocks/>
            </p:cNvSpPr>
            <p:nvPr/>
          </p:nvSpPr>
          <p:spPr bwMode="ltGray">
            <a:xfrm>
              <a:off x="4505" y="2425"/>
              <a:ext cx="21" cy="16"/>
            </a:xfrm>
            <a:custGeom>
              <a:avLst/>
              <a:gdLst>
                <a:gd name="T0" fmla="*/ 0 w 24"/>
                <a:gd name="T1" fmla="*/ 0 h 23"/>
                <a:gd name="T2" fmla="*/ 6 w 24"/>
                <a:gd name="T3" fmla="*/ 23 h 23"/>
                <a:gd name="T4" fmla="*/ 24 w 24"/>
                <a:gd name="T5" fmla="*/ 11 h 23"/>
                <a:gd name="T6" fmla="*/ 0 w 24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cubicBezTo>
                    <a:pt x="1" y="8"/>
                    <a:pt x="3" y="16"/>
                    <a:pt x="6" y="23"/>
                  </a:cubicBezTo>
                  <a:cubicBezTo>
                    <a:pt x="19" y="20"/>
                    <a:pt x="19" y="22"/>
                    <a:pt x="24" y="11"/>
                  </a:cubicBezTo>
                  <a:cubicBezTo>
                    <a:pt x="20" y="0"/>
                    <a:pt x="4" y="8"/>
                    <a:pt x="0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2" name="Freeform 55"/>
            <p:cNvSpPr>
              <a:spLocks/>
            </p:cNvSpPr>
            <p:nvPr/>
          </p:nvSpPr>
          <p:spPr bwMode="ltGray">
            <a:xfrm>
              <a:off x="4536" y="2415"/>
              <a:ext cx="52" cy="35"/>
            </a:xfrm>
            <a:custGeom>
              <a:avLst/>
              <a:gdLst>
                <a:gd name="T0" fmla="*/ 9 w 60"/>
                <a:gd name="T1" fmla="*/ 0 h 49"/>
                <a:gd name="T2" fmla="*/ 0 w 60"/>
                <a:gd name="T3" fmla="*/ 18 h 49"/>
                <a:gd name="T4" fmla="*/ 28 w 60"/>
                <a:gd name="T5" fmla="*/ 33 h 49"/>
                <a:gd name="T6" fmla="*/ 42 w 60"/>
                <a:gd name="T7" fmla="*/ 46 h 49"/>
                <a:gd name="T8" fmla="*/ 60 w 60"/>
                <a:gd name="T9" fmla="*/ 42 h 49"/>
                <a:gd name="T10" fmla="*/ 49 w 60"/>
                <a:gd name="T11" fmla="*/ 24 h 49"/>
                <a:gd name="T12" fmla="*/ 28 w 60"/>
                <a:gd name="T13" fmla="*/ 3 h 49"/>
                <a:gd name="T14" fmla="*/ 19 w 60"/>
                <a:gd name="T15" fmla="*/ 16 h 49"/>
                <a:gd name="T16" fmla="*/ 9 w 60"/>
                <a:gd name="T1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49">
                  <a:moveTo>
                    <a:pt x="9" y="0"/>
                  </a:moveTo>
                  <a:cubicBezTo>
                    <a:pt x="8" y="7"/>
                    <a:pt x="0" y="18"/>
                    <a:pt x="0" y="18"/>
                  </a:cubicBezTo>
                  <a:cubicBezTo>
                    <a:pt x="2" y="36"/>
                    <a:pt x="9" y="31"/>
                    <a:pt x="28" y="33"/>
                  </a:cubicBezTo>
                  <a:cubicBezTo>
                    <a:pt x="33" y="40"/>
                    <a:pt x="33" y="44"/>
                    <a:pt x="42" y="46"/>
                  </a:cubicBezTo>
                  <a:cubicBezTo>
                    <a:pt x="49" y="49"/>
                    <a:pt x="56" y="49"/>
                    <a:pt x="60" y="42"/>
                  </a:cubicBezTo>
                  <a:cubicBezTo>
                    <a:pt x="58" y="32"/>
                    <a:pt x="59" y="26"/>
                    <a:pt x="49" y="24"/>
                  </a:cubicBezTo>
                  <a:cubicBezTo>
                    <a:pt x="47" y="12"/>
                    <a:pt x="41" y="5"/>
                    <a:pt x="28" y="3"/>
                  </a:cubicBezTo>
                  <a:cubicBezTo>
                    <a:pt x="23" y="10"/>
                    <a:pt x="30" y="23"/>
                    <a:pt x="19" y="16"/>
                  </a:cubicBezTo>
                  <a:cubicBezTo>
                    <a:pt x="17" y="6"/>
                    <a:pt x="20" y="0"/>
                    <a:pt x="9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3" name="Freeform 56"/>
            <p:cNvSpPr>
              <a:spLocks/>
            </p:cNvSpPr>
            <p:nvPr/>
          </p:nvSpPr>
          <p:spPr bwMode="ltGray">
            <a:xfrm>
              <a:off x="4616" y="2481"/>
              <a:ext cx="27" cy="31"/>
            </a:xfrm>
            <a:custGeom>
              <a:avLst/>
              <a:gdLst>
                <a:gd name="T0" fmla="*/ 28 w 32"/>
                <a:gd name="T1" fmla="*/ 0 h 44"/>
                <a:gd name="T2" fmla="*/ 10 w 32"/>
                <a:gd name="T3" fmla="*/ 11 h 44"/>
                <a:gd name="T4" fmla="*/ 12 w 32"/>
                <a:gd name="T5" fmla="*/ 32 h 44"/>
                <a:gd name="T6" fmla="*/ 24 w 32"/>
                <a:gd name="T7" fmla="*/ 36 h 44"/>
                <a:gd name="T8" fmla="*/ 28 w 3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4" name="Freeform 57"/>
            <p:cNvSpPr>
              <a:spLocks/>
            </p:cNvSpPr>
            <p:nvPr/>
          </p:nvSpPr>
          <p:spPr bwMode="ltGray">
            <a:xfrm>
              <a:off x="4923" y="2442"/>
              <a:ext cx="53" cy="44"/>
            </a:xfrm>
            <a:custGeom>
              <a:avLst/>
              <a:gdLst>
                <a:gd name="T0" fmla="*/ 7 w 61"/>
                <a:gd name="T1" fmla="*/ 0 h 63"/>
                <a:gd name="T2" fmla="*/ 0 w 61"/>
                <a:gd name="T3" fmla="*/ 14 h 63"/>
                <a:gd name="T4" fmla="*/ 24 w 61"/>
                <a:gd name="T5" fmla="*/ 35 h 63"/>
                <a:gd name="T6" fmla="*/ 36 w 61"/>
                <a:gd name="T7" fmla="*/ 54 h 63"/>
                <a:gd name="T8" fmla="*/ 46 w 61"/>
                <a:gd name="T9" fmla="*/ 63 h 63"/>
                <a:gd name="T10" fmla="*/ 61 w 61"/>
                <a:gd name="T11" fmla="*/ 56 h 63"/>
                <a:gd name="T12" fmla="*/ 33 w 61"/>
                <a:gd name="T13" fmla="*/ 17 h 63"/>
                <a:gd name="T14" fmla="*/ 7 w 61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63">
                  <a:moveTo>
                    <a:pt x="7" y="0"/>
                  </a:moveTo>
                  <a:cubicBezTo>
                    <a:pt x="6" y="6"/>
                    <a:pt x="3" y="9"/>
                    <a:pt x="0" y="14"/>
                  </a:cubicBezTo>
                  <a:cubicBezTo>
                    <a:pt x="7" y="23"/>
                    <a:pt x="13" y="31"/>
                    <a:pt x="24" y="35"/>
                  </a:cubicBezTo>
                  <a:cubicBezTo>
                    <a:pt x="27" y="42"/>
                    <a:pt x="31" y="48"/>
                    <a:pt x="36" y="54"/>
                  </a:cubicBezTo>
                  <a:cubicBezTo>
                    <a:pt x="37" y="61"/>
                    <a:pt x="40" y="59"/>
                    <a:pt x="46" y="63"/>
                  </a:cubicBezTo>
                  <a:cubicBezTo>
                    <a:pt x="54" y="62"/>
                    <a:pt x="56" y="62"/>
                    <a:pt x="61" y="56"/>
                  </a:cubicBezTo>
                  <a:cubicBezTo>
                    <a:pt x="59" y="46"/>
                    <a:pt x="42" y="23"/>
                    <a:pt x="33" y="17"/>
                  </a:cubicBezTo>
                  <a:cubicBezTo>
                    <a:pt x="23" y="10"/>
                    <a:pt x="14" y="9"/>
                    <a:pt x="7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5" name="Freeform 58"/>
            <p:cNvSpPr>
              <a:spLocks/>
            </p:cNvSpPr>
            <p:nvPr/>
          </p:nvSpPr>
          <p:spPr bwMode="ltGray">
            <a:xfrm>
              <a:off x="4466" y="2497"/>
              <a:ext cx="53" cy="47"/>
            </a:xfrm>
            <a:custGeom>
              <a:avLst/>
              <a:gdLst>
                <a:gd name="T0" fmla="*/ 28 w 61"/>
                <a:gd name="T1" fmla="*/ 7 h 67"/>
                <a:gd name="T2" fmla="*/ 30 w 61"/>
                <a:gd name="T3" fmla="*/ 34 h 67"/>
                <a:gd name="T4" fmla="*/ 16 w 61"/>
                <a:gd name="T5" fmla="*/ 43 h 67"/>
                <a:gd name="T6" fmla="*/ 22 w 61"/>
                <a:gd name="T7" fmla="*/ 67 h 67"/>
                <a:gd name="T8" fmla="*/ 48 w 61"/>
                <a:gd name="T9" fmla="*/ 58 h 67"/>
                <a:gd name="T10" fmla="*/ 60 w 61"/>
                <a:gd name="T11" fmla="*/ 47 h 67"/>
                <a:gd name="T12" fmla="*/ 51 w 61"/>
                <a:gd name="T13" fmla="*/ 28 h 67"/>
                <a:gd name="T14" fmla="*/ 57 w 61"/>
                <a:gd name="T15" fmla="*/ 14 h 67"/>
                <a:gd name="T16" fmla="*/ 55 w 61"/>
                <a:gd name="T17" fmla="*/ 2 h 67"/>
                <a:gd name="T18" fmla="*/ 46 w 61"/>
                <a:gd name="T19" fmla="*/ 4 h 67"/>
                <a:gd name="T20" fmla="*/ 51 w 61"/>
                <a:gd name="T21" fmla="*/ 5 h 67"/>
                <a:gd name="T22" fmla="*/ 49 w 61"/>
                <a:gd name="T23" fmla="*/ 16 h 67"/>
                <a:gd name="T24" fmla="*/ 43 w 61"/>
                <a:gd name="T25" fmla="*/ 23 h 67"/>
                <a:gd name="T26" fmla="*/ 28 w 61"/>
                <a:gd name="T27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67">
                  <a:moveTo>
                    <a:pt x="28" y="7"/>
                  </a:moveTo>
                  <a:cubicBezTo>
                    <a:pt x="17" y="15"/>
                    <a:pt x="24" y="25"/>
                    <a:pt x="30" y="34"/>
                  </a:cubicBezTo>
                  <a:cubicBezTo>
                    <a:pt x="27" y="44"/>
                    <a:pt x="26" y="44"/>
                    <a:pt x="16" y="43"/>
                  </a:cubicBezTo>
                  <a:cubicBezTo>
                    <a:pt x="0" y="46"/>
                    <a:pt x="13" y="63"/>
                    <a:pt x="22" y="67"/>
                  </a:cubicBezTo>
                  <a:cubicBezTo>
                    <a:pt x="31" y="65"/>
                    <a:pt x="39" y="60"/>
                    <a:pt x="48" y="58"/>
                  </a:cubicBezTo>
                  <a:cubicBezTo>
                    <a:pt x="51" y="52"/>
                    <a:pt x="54" y="50"/>
                    <a:pt x="60" y="47"/>
                  </a:cubicBezTo>
                  <a:cubicBezTo>
                    <a:pt x="61" y="40"/>
                    <a:pt x="51" y="28"/>
                    <a:pt x="51" y="28"/>
                  </a:cubicBezTo>
                  <a:cubicBezTo>
                    <a:pt x="52" y="22"/>
                    <a:pt x="55" y="19"/>
                    <a:pt x="57" y="14"/>
                  </a:cubicBezTo>
                  <a:cubicBezTo>
                    <a:pt x="56" y="10"/>
                    <a:pt x="58" y="5"/>
                    <a:pt x="55" y="2"/>
                  </a:cubicBezTo>
                  <a:cubicBezTo>
                    <a:pt x="53" y="0"/>
                    <a:pt x="48" y="2"/>
                    <a:pt x="46" y="4"/>
                  </a:cubicBezTo>
                  <a:cubicBezTo>
                    <a:pt x="45" y="5"/>
                    <a:pt x="49" y="5"/>
                    <a:pt x="51" y="5"/>
                  </a:cubicBezTo>
                  <a:cubicBezTo>
                    <a:pt x="57" y="10"/>
                    <a:pt x="52" y="9"/>
                    <a:pt x="49" y="16"/>
                  </a:cubicBezTo>
                  <a:cubicBezTo>
                    <a:pt x="58" y="23"/>
                    <a:pt x="50" y="22"/>
                    <a:pt x="43" y="23"/>
                  </a:cubicBezTo>
                  <a:cubicBezTo>
                    <a:pt x="34" y="22"/>
                    <a:pt x="31" y="16"/>
                    <a:pt x="28" y="7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6" name="Freeform 59"/>
            <p:cNvSpPr>
              <a:spLocks/>
            </p:cNvSpPr>
            <p:nvPr/>
          </p:nvSpPr>
          <p:spPr bwMode="ltGray">
            <a:xfrm>
              <a:off x="4410" y="2515"/>
              <a:ext cx="37" cy="25"/>
            </a:xfrm>
            <a:custGeom>
              <a:avLst/>
              <a:gdLst>
                <a:gd name="T0" fmla="*/ 21 w 43"/>
                <a:gd name="T1" fmla="*/ 3 h 36"/>
                <a:gd name="T2" fmla="*/ 6 w 43"/>
                <a:gd name="T3" fmla="*/ 6 h 36"/>
                <a:gd name="T4" fmla="*/ 33 w 43"/>
                <a:gd name="T5" fmla="*/ 36 h 36"/>
                <a:gd name="T6" fmla="*/ 42 w 43"/>
                <a:gd name="T7" fmla="*/ 30 h 36"/>
                <a:gd name="T8" fmla="*/ 21 w 43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6">
                  <a:moveTo>
                    <a:pt x="21" y="3"/>
                  </a:moveTo>
                  <a:cubicBezTo>
                    <a:pt x="14" y="0"/>
                    <a:pt x="12" y="2"/>
                    <a:pt x="6" y="6"/>
                  </a:cubicBezTo>
                  <a:cubicBezTo>
                    <a:pt x="0" y="17"/>
                    <a:pt x="23" y="32"/>
                    <a:pt x="33" y="36"/>
                  </a:cubicBezTo>
                  <a:cubicBezTo>
                    <a:pt x="36" y="35"/>
                    <a:pt x="42" y="34"/>
                    <a:pt x="42" y="30"/>
                  </a:cubicBezTo>
                  <a:cubicBezTo>
                    <a:pt x="43" y="24"/>
                    <a:pt x="27" y="3"/>
                    <a:pt x="21" y="3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7" name="Freeform 60"/>
            <p:cNvSpPr>
              <a:spLocks/>
            </p:cNvSpPr>
            <p:nvPr/>
          </p:nvSpPr>
          <p:spPr bwMode="ltGray">
            <a:xfrm>
              <a:off x="4386" y="2487"/>
              <a:ext cx="27" cy="29"/>
            </a:xfrm>
            <a:custGeom>
              <a:avLst/>
              <a:gdLst>
                <a:gd name="T0" fmla="*/ 21 w 32"/>
                <a:gd name="T1" fmla="*/ 0 h 41"/>
                <a:gd name="T2" fmla="*/ 0 w 32"/>
                <a:gd name="T3" fmla="*/ 26 h 41"/>
                <a:gd name="T4" fmla="*/ 16 w 32"/>
                <a:gd name="T5" fmla="*/ 24 h 41"/>
                <a:gd name="T6" fmla="*/ 19 w 32"/>
                <a:gd name="T7" fmla="*/ 29 h 41"/>
                <a:gd name="T8" fmla="*/ 16 w 32"/>
                <a:gd name="T9" fmla="*/ 35 h 41"/>
                <a:gd name="T10" fmla="*/ 30 w 32"/>
                <a:gd name="T11" fmla="*/ 21 h 41"/>
                <a:gd name="T12" fmla="*/ 24 w 32"/>
                <a:gd name="T13" fmla="*/ 9 h 41"/>
                <a:gd name="T14" fmla="*/ 21 w 32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41">
                  <a:moveTo>
                    <a:pt x="21" y="0"/>
                  </a:moveTo>
                  <a:cubicBezTo>
                    <a:pt x="15" y="10"/>
                    <a:pt x="6" y="16"/>
                    <a:pt x="0" y="26"/>
                  </a:cubicBezTo>
                  <a:cubicBezTo>
                    <a:pt x="7" y="27"/>
                    <a:pt x="10" y="27"/>
                    <a:pt x="16" y="24"/>
                  </a:cubicBezTo>
                  <a:cubicBezTo>
                    <a:pt x="17" y="26"/>
                    <a:pt x="19" y="27"/>
                    <a:pt x="19" y="29"/>
                  </a:cubicBezTo>
                  <a:cubicBezTo>
                    <a:pt x="19" y="31"/>
                    <a:pt x="15" y="33"/>
                    <a:pt x="16" y="35"/>
                  </a:cubicBezTo>
                  <a:cubicBezTo>
                    <a:pt x="19" y="41"/>
                    <a:pt x="29" y="23"/>
                    <a:pt x="30" y="21"/>
                  </a:cubicBezTo>
                  <a:cubicBezTo>
                    <a:pt x="32" y="9"/>
                    <a:pt x="26" y="19"/>
                    <a:pt x="24" y="9"/>
                  </a:cubicBezTo>
                  <a:cubicBezTo>
                    <a:pt x="25" y="1"/>
                    <a:pt x="27" y="4"/>
                    <a:pt x="21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8" name="Freeform 61"/>
            <p:cNvSpPr>
              <a:spLocks/>
            </p:cNvSpPr>
            <p:nvPr/>
          </p:nvSpPr>
          <p:spPr bwMode="ltGray">
            <a:xfrm>
              <a:off x="4425" y="2498"/>
              <a:ext cx="39" cy="22"/>
            </a:xfrm>
            <a:custGeom>
              <a:avLst/>
              <a:gdLst>
                <a:gd name="T0" fmla="*/ 21 w 45"/>
                <a:gd name="T1" fmla="*/ 0 h 32"/>
                <a:gd name="T2" fmla="*/ 0 w 45"/>
                <a:gd name="T3" fmla="*/ 7 h 32"/>
                <a:gd name="T4" fmla="*/ 27 w 45"/>
                <a:gd name="T5" fmla="*/ 31 h 32"/>
                <a:gd name="T6" fmla="*/ 45 w 45"/>
                <a:gd name="T7" fmla="*/ 24 h 32"/>
                <a:gd name="T8" fmla="*/ 22 w 45"/>
                <a:gd name="T9" fmla="*/ 10 h 32"/>
                <a:gd name="T10" fmla="*/ 21 w 45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2">
                  <a:moveTo>
                    <a:pt x="21" y="0"/>
                  </a:moveTo>
                  <a:cubicBezTo>
                    <a:pt x="10" y="1"/>
                    <a:pt x="8" y="1"/>
                    <a:pt x="0" y="7"/>
                  </a:cubicBezTo>
                  <a:cubicBezTo>
                    <a:pt x="3" y="20"/>
                    <a:pt x="15" y="29"/>
                    <a:pt x="27" y="31"/>
                  </a:cubicBezTo>
                  <a:cubicBezTo>
                    <a:pt x="36" y="30"/>
                    <a:pt x="41" y="32"/>
                    <a:pt x="45" y="24"/>
                  </a:cubicBezTo>
                  <a:cubicBezTo>
                    <a:pt x="32" y="16"/>
                    <a:pt x="30" y="23"/>
                    <a:pt x="22" y="10"/>
                  </a:cubicBezTo>
                  <a:cubicBezTo>
                    <a:pt x="21" y="2"/>
                    <a:pt x="21" y="5"/>
                    <a:pt x="21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9" name="Freeform 62"/>
            <p:cNvSpPr>
              <a:spLocks/>
            </p:cNvSpPr>
            <p:nvPr/>
          </p:nvSpPr>
          <p:spPr bwMode="ltGray">
            <a:xfrm>
              <a:off x="4368" y="2187"/>
              <a:ext cx="31" cy="52"/>
            </a:xfrm>
            <a:custGeom>
              <a:avLst/>
              <a:gdLst>
                <a:gd name="T0" fmla="*/ 30 w 35"/>
                <a:gd name="T1" fmla="*/ 0 h 74"/>
                <a:gd name="T2" fmla="*/ 21 w 35"/>
                <a:gd name="T3" fmla="*/ 15 h 74"/>
                <a:gd name="T4" fmla="*/ 9 w 35"/>
                <a:gd name="T5" fmla="*/ 36 h 74"/>
                <a:gd name="T6" fmla="*/ 0 w 35"/>
                <a:gd name="T7" fmla="*/ 59 h 74"/>
                <a:gd name="T8" fmla="*/ 8 w 35"/>
                <a:gd name="T9" fmla="*/ 74 h 74"/>
                <a:gd name="T10" fmla="*/ 20 w 35"/>
                <a:gd name="T11" fmla="*/ 59 h 74"/>
                <a:gd name="T12" fmla="*/ 35 w 35"/>
                <a:gd name="T13" fmla="*/ 32 h 74"/>
                <a:gd name="T14" fmla="*/ 30 w 35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74">
                  <a:moveTo>
                    <a:pt x="30" y="0"/>
                  </a:moveTo>
                  <a:cubicBezTo>
                    <a:pt x="33" y="8"/>
                    <a:pt x="29" y="14"/>
                    <a:pt x="21" y="15"/>
                  </a:cubicBezTo>
                  <a:cubicBezTo>
                    <a:pt x="19" y="27"/>
                    <a:pt x="24" y="33"/>
                    <a:pt x="9" y="36"/>
                  </a:cubicBezTo>
                  <a:cubicBezTo>
                    <a:pt x="13" y="50"/>
                    <a:pt x="12" y="52"/>
                    <a:pt x="0" y="59"/>
                  </a:cubicBezTo>
                  <a:cubicBezTo>
                    <a:pt x="3" y="64"/>
                    <a:pt x="5" y="69"/>
                    <a:pt x="8" y="74"/>
                  </a:cubicBezTo>
                  <a:cubicBezTo>
                    <a:pt x="15" y="71"/>
                    <a:pt x="16" y="65"/>
                    <a:pt x="20" y="59"/>
                  </a:cubicBezTo>
                  <a:cubicBezTo>
                    <a:pt x="22" y="47"/>
                    <a:pt x="28" y="41"/>
                    <a:pt x="35" y="32"/>
                  </a:cubicBezTo>
                  <a:cubicBezTo>
                    <a:pt x="34" y="26"/>
                    <a:pt x="30" y="8"/>
                    <a:pt x="30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0" name="Freeform 63"/>
            <p:cNvSpPr>
              <a:spLocks/>
            </p:cNvSpPr>
            <p:nvPr/>
          </p:nvSpPr>
          <p:spPr bwMode="ltGray">
            <a:xfrm>
              <a:off x="4427" y="2179"/>
              <a:ext cx="22" cy="51"/>
            </a:xfrm>
            <a:custGeom>
              <a:avLst/>
              <a:gdLst>
                <a:gd name="T0" fmla="*/ 13 w 25"/>
                <a:gd name="T1" fmla="*/ 7 h 73"/>
                <a:gd name="T2" fmla="*/ 4 w 25"/>
                <a:gd name="T3" fmla="*/ 8 h 73"/>
                <a:gd name="T4" fmla="*/ 0 w 25"/>
                <a:gd name="T5" fmla="*/ 22 h 73"/>
                <a:gd name="T6" fmla="*/ 15 w 25"/>
                <a:gd name="T7" fmla="*/ 41 h 73"/>
                <a:gd name="T8" fmla="*/ 25 w 25"/>
                <a:gd name="T9" fmla="*/ 56 h 73"/>
                <a:gd name="T10" fmla="*/ 16 w 25"/>
                <a:gd name="T11" fmla="*/ 20 h 73"/>
                <a:gd name="T12" fmla="*/ 13 w 25"/>
                <a:gd name="T13" fmla="*/ 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73">
                  <a:moveTo>
                    <a:pt x="13" y="7"/>
                  </a:moveTo>
                  <a:cubicBezTo>
                    <a:pt x="9" y="0"/>
                    <a:pt x="7" y="2"/>
                    <a:pt x="4" y="8"/>
                  </a:cubicBezTo>
                  <a:cubicBezTo>
                    <a:pt x="3" y="13"/>
                    <a:pt x="1" y="17"/>
                    <a:pt x="0" y="22"/>
                  </a:cubicBezTo>
                  <a:cubicBezTo>
                    <a:pt x="1" y="35"/>
                    <a:pt x="6" y="33"/>
                    <a:pt x="15" y="41"/>
                  </a:cubicBezTo>
                  <a:cubicBezTo>
                    <a:pt x="16" y="52"/>
                    <a:pt x="15" y="73"/>
                    <a:pt x="25" y="56"/>
                  </a:cubicBezTo>
                  <a:cubicBezTo>
                    <a:pt x="24" y="33"/>
                    <a:pt x="23" y="36"/>
                    <a:pt x="16" y="20"/>
                  </a:cubicBezTo>
                  <a:cubicBezTo>
                    <a:pt x="15" y="11"/>
                    <a:pt x="16" y="15"/>
                    <a:pt x="13" y="7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1" name="Freeform 64"/>
            <p:cNvSpPr>
              <a:spLocks/>
            </p:cNvSpPr>
            <p:nvPr/>
          </p:nvSpPr>
          <p:spPr bwMode="ltGray">
            <a:xfrm>
              <a:off x="4452" y="2163"/>
              <a:ext cx="12" cy="23"/>
            </a:xfrm>
            <a:custGeom>
              <a:avLst/>
              <a:gdLst>
                <a:gd name="T0" fmla="*/ 11 w 14"/>
                <a:gd name="T1" fmla="*/ 0 h 33"/>
                <a:gd name="T2" fmla="*/ 1 w 14"/>
                <a:gd name="T3" fmla="*/ 10 h 33"/>
                <a:gd name="T4" fmla="*/ 11 w 14"/>
                <a:gd name="T5" fmla="*/ 25 h 33"/>
                <a:gd name="T6" fmla="*/ 11 w 1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cubicBezTo>
                    <a:pt x="7" y="3"/>
                    <a:pt x="5" y="7"/>
                    <a:pt x="1" y="10"/>
                  </a:cubicBezTo>
                  <a:cubicBezTo>
                    <a:pt x="2" y="18"/>
                    <a:pt x="0" y="33"/>
                    <a:pt x="11" y="25"/>
                  </a:cubicBezTo>
                  <a:cubicBezTo>
                    <a:pt x="14" y="15"/>
                    <a:pt x="5" y="4"/>
                    <a:pt x="11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2" name="Freeform 65"/>
            <p:cNvSpPr>
              <a:spLocks/>
            </p:cNvSpPr>
            <p:nvPr/>
          </p:nvSpPr>
          <p:spPr bwMode="ltGray">
            <a:xfrm>
              <a:off x="4464" y="2174"/>
              <a:ext cx="24" cy="45"/>
            </a:xfrm>
            <a:custGeom>
              <a:avLst/>
              <a:gdLst>
                <a:gd name="T0" fmla="*/ 5 w 28"/>
                <a:gd name="T1" fmla="*/ 0 h 64"/>
                <a:gd name="T2" fmla="*/ 11 w 28"/>
                <a:gd name="T3" fmla="*/ 14 h 64"/>
                <a:gd name="T4" fmla="*/ 20 w 28"/>
                <a:gd name="T5" fmla="*/ 21 h 64"/>
                <a:gd name="T6" fmla="*/ 8 w 28"/>
                <a:gd name="T7" fmla="*/ 39 h 64"/>
                <a:gd name="T8" fmla="*/ 0 w 28"/>
                <a:gd name="T9" fmla="*/ 56 h 64"/>
                <a:gd name="T10" fmla="*/ 11 w 28"/>
                <a:gd name="T11" fmla="*/ 57 h 64"/>
                <a:gd name="T12" fmla="*/ 26 w 28"/>
                <a:gd name="T13" fmla="*/ 26 h 64"/>
                <a:gd name="T14" fmla="*/ 5 w 28"/>
                <a:gd name="T1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64">
                  <a:moveTo>
                    <a:pt x="5" y="0"/>
                  </a:moveTo>
                  <a:cubicBezTo>
                    <a:pt x="6" y="5"/>
                    <a:pt x="7" y="10"/>
                    <a:pt x="11" y="14"/>
                  </a:cubicBezTo>
                  <a:cubicBezTo>
                    <a:pt x="14" y="17"/>
                    <a:pt x="20" y="21"/>
                    <a:pt x="20" y="21"/>
                  </a:cubicBezTo>
                  <a:cubicBezTo>
                    <a:pt x="9" y="27"/>
                    <a:pt x="0" y="23"/>
                    <a:pt x="8" y="39"/>
                  </a:cubicBezTo>
                  <a:cubicBezTo>
                    <a:pt x="6" y="47"/>
                    <a:pt x="4" y="50"/>
                    <a:pt x="0" y="56"/>
                  </a:cubicBezTo>
                  <a:cubicBezTo>
                    <a:pt x="4" y="62"/>
                    <a:pt x="7" y="64"/>
                    <a:pt x="11" y="57"/>
                  </a:cubicBezTo>
                  <a:cubicBezTo>
                    <a:pt x="13" y="43"/>
                    <a:pt x="10" y="29"/>
                    <a:pt x="26" y="26"/>
                  </a:cubicBezTo>
                  <a:cubicBezTo>
                    <a:pt x="28" y="15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3" name="Freeform 66"/>
            <p:cNvSpPr>
              <a:spLocks/>
            </p:cNvSpPr>
            <p:nvPr/>
          </p:nvSpPr>
          <p:spPr bwMode="ltGray">
            <a:xfrm>
              <a:off x="4154" y="2239"/>
              <a:ext cx="14" cy="25"/>
            </a:xfrm>
            <a:custGeom>
              <a:avLst/>
              <a:gdLst>
                <a:gd name="T0" fmla="*/ 14 w 16"/>
                <a:gd name="T1" fmla="*/ 3 h 36"/>
                <a:gd name="T2" fmla="*/ 0 w 16"/>
                <a:gd name="T3" fmla="*/ 7 h 36"/>
                <a:gd name="T4" fmla="*/ 8 w 16"/>
                <a:gd name="T5" fmla="*/ 22 h 36"/>
                <a:gd name="T6" fmla="*/ 14 w 16"/>
                <a:gd name="T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6">
                  <a:moveTo>
                    <a:pt x="14" y="3"/>
                  </a:moveTo>
                  <a:cubicBezTo>
                    <a:pt x="7" y="0"/>
                    <a:pt x="4" y="1"/>
                    <a:pt x="0" y="7"/>
                  </a:cubicBezTo>
                  <a:cubicBezTo>
                    <a:pt x="3" y="14"/>
                    <a:pt x="2" y="17"/>
                    <a:pt x="8" y="22"/>
                  </a:cubicBezTo>
                  <a:cubicBezTo>
                    <a:pt x="16" y="36"/>
                    <a:pt x="11" y="7"/>
                    <a:pt x="14" y="3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4" name="Freeform 67"/>
            <p:cNvSpPr>
              <a:spLocks/>
            </p:cNvSpPr>
            <p:nvPr/>
          </p:nvSpPr>
          <p:spPr bwMode="ltGray">
            <a:xfrm>
              <a:off x="4143" y="2217"/>
              <a:ext cx="11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5" name="Freeform 68"/>
            <p:cNvSpPr>
              <a:spLocks/>
            </p:cNvSpPr>
            <p:nvPr/>
          </p:nvSpPr>
          <p:spPr bwMode="ltGray">
            <a:xfrm>
              <a:off x="4138" y="2200"/>
              <a:ext cx="14" cy="14"/>
            </a:xfrm>
            <a:custGeom>
              <a:avLst/>
              <a:gdLst>
                <a:gd name="T0" fmla="*/ 10 w 16"/>
                <a:gd name="T1" fmla="*/ 5 h 19"/>
                <a:gd name="T2" fmla="*/ 0 w 16"/>
                <a:gd name="T3" fmla="*/ 10 h 19"/>
                <a:gd name="T4" fmla="*/ 12 w 16"/>
                <a:gd name="T5" fmla="*/ 19 h 19"/>
                <a:gd name="T6" fmla="*/ 10 w 16"/>
                <a:gd name="T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10" y="5"/>
                  </a:moveTo>
                  <a:cubicBezTo>
                    <a:pt x="4" y="0"/>
                    <a:pt x="1" y="3"/>
                    <a:pt x="0" y="10"/>
                  </a:cubicBezTo>
                  <a:cubicBezTo>
                    <a:pt x="4" y="15"/>
                    <a:pt x="7" y="16"/>
                    <a:pt x="12" y="19"/>
                  </a:cubicBezTo>
                  <a:cubicBezTo>
                    <a:pt x="16" y="12"/>
                    <a:pt x="14" y="12"/>
                    <a:pt x="10" y="5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6" name="Freeform 69"/>
            <p:cNvSpPr>
              <a:spLocks/>
            </p:cNvSpPr>
            <p:nvPr/>
          </p:nvSpPr>
          <p:spPr bwMode="ltGray">
            <a:xfrm>
              <a:off x="4124" y="2163"/>
              <a:ext cx="13" cy="18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7" name="Freeform 70"/>
            <p:cNvSpPr>
              <a:spLocks/>
            </p:cNvSpPr>
            <p:nvPr/>
          </p:nvSpPr>
          <p:spPr bwMode="ltGray">
            <a:xfrm>
              <a:off x="4127" y="2186"/>
              <a:ext cx="18" cy="13"/>
            </a:xfrm>
            <a:custGeom>
              <a:avLst/>
              <a:gdLst>
                <a:gd name="T0" fmla="*/ 13 w 22"/>
                <a:gd name="T1" fmla="*/ 0 h 18"/>
                <a:gd name="T2" fmla="*/ 19 w 22"/>
                <a:gd name="T3" fmla="*/ 18 h 18"/>
                <a:gd name="T4" fmla="*/ 14 w 22"/>
                <a:gd name="T5" fmla="*/ 6 h 18"/>
                <a:gd name="T6" fmla="*/ 13 w 22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8">
                  <a:moveTo>
                    <a:pt x="13" y="0"/>
                  </a:moveTo>
                  <a:cubicBezTo>
                    <a:pt x="0" y="8"/>
                    <a:pt x="9" y="12"/>
                    <a:pt x="19" y="18"/>
                  </a:cubicBezTo>
                  <a:cubicBezTo>
                    <a:pt x="20" y="11"/>
                    <a:pt x="22" y="8"/>
                    <a:pt x="14" y="6"/>
                  </a:cubicBezTo>
                  <a:cubicBezTo>
                    <a:pt x="9" y="3"/>
                    <a:pt x="9" y="5"/>
                    <a:pt x="13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8" name="Freeform 71"/>
            <p:cNvSpPr>
              <a:spLocks/>
            </p:cNvSpPr>
            <p:nvPr/>
          </p:nvSpPr>
          <p:spPr bwMode="ltGray">
            <a:xfrm>
              <a:off x="5088" y="2769"/>
              <a:ext cx="52" cy="56"/>
            </a:xfrm>
            <a:custGeom>
              <a:avLst/>
              <a:gdLst>
                <a:gd name="T0" fmla="*/ 10 w 60"/>
                <a:gd name="T1" fmla="*/ 7 h 81"/>
                <a:gd name="T2" fmla="*/ 3 w 60"/>
                <a:gd name="T3" fmla="*/ 18 h 81"/>
                <a:gd name="T4" fmla="*/ 15 w 60"/>
                <a:gd name="T5" fmla="*/ 39 h 81"/>
                <a:gd name="T6" fmla="*/ 27 w 60"/>
                <a:gd name="T7" fmla="*/ 54 h 81"/>
                <a:gd name="T8" fmla="*/ 40 w 60"/>
                <a:gd name="T9" fmla="*/ 63 h 81"/>
                <a:gd name="T10" fmla="*/ 51 w 60"/>
                <a:gd name="T11" fmla="*/ 81 h 81"/>
                <a:gd name="T12" fmla="*/ 52 w 60"/>
                <a:gd name="T13" fmla="*/ 57 h 81"/>
                <a:gd name="T14" fmla="*/ 43 w 60"/>
                <a:gd name="T15" fmla="*/ 37 h 81"/>
                <a:gd name="T16" fmla="*/ 25 w 60"/>
                <a:gd name="T17" fmla="*/ 18 h 81"/>
                <a:gd name="T18" fmla="*/ 10 w 60"/>
                <a:gd name="T19" fmla="*/ 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81">
                  <a:moveTo>
                    <a:pt x="10" y="7"/>
                  </a:moveTo>
                  <a:cubicBezTo>
                    <a:pt x="0" y="0"/>
                    <a:pt x="0" y="9"/>
                    <a:pt x="3" y="18"/>
                  </a:cubicBezTo>
                  <a:cubicBezTo>
                    <a:pt x="5" y="25"/>
                    <a:pt x="12" y="32"/>
                    <a:pt x="15" y="39"/>
                  </a:cubicBezTo>
                  <a:cubicBezTo>
                    <a:pt x="16" y="51"/>
                    <a:pt x="17" y="51"/>
                    <a:pt x="27" y="54"/>
                  </a:cubicBezTo>
                  <a:cubicBezTo>
                    <a:pt x="31" y="57"/>
                    <a:pt x="36" y="60"/>
                    <a:pt x="40" y="63"/>
                  </a:cubicBezTo>
                  <a:cubicBezTo>
                    <a:pt x="43" y="70"/>
                    <a:pt x="45" y="77"/>
                    <a:pt x="51" y="81"/>
                  </a:cubicBezTo>
                  <a:cubicBezTo>
                    <a:pt x="60" y="75"/>
                    <a:pt x="56" y="66"/>
                    <a:pt x="52" y="57"/>
                  </a:cubicBezTo>
                  <a:cubicBezTo>
                    <a:pt x="51" y="49"/>
                    <a:pt x="50" y="41"/>
                    <a:pt x="43" y="37"/>
                  </a:cubicBezTo>
                  <a:cubicBezTo>
                    <a:pt x="37" y="30"/>
                    <a:pt x="33" y="23"/>
                    <a:pt x="25" y="18"/>
                  </a:cubicBezTo>
                  <a:cubicBezTo>
                    <a:pt x="20" y="12"/>
                    <a:pt x="17" y="9"/>
                    <a:pt x="10" y="7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9" name="Freeform 72"/>
            <p:cNvSpPr>
              <a:spLocks/>
            </p:cNvSpPr>
            <p:nvPr/>
          </p:nvSpPr>
          <p:spPr bwMode="ltGray">
            <a:xfrm>
              <a:off x="5354" y="2723"/>
              <a:ext cx="61" cy="43"/>
            </a:xfrm>
            <a:custGeom>
              <a:avLst/>
              <a:gdLst>
                <a:gd name="T0" fmla="*/ 28 w 71"/>
                <a:gd name="T1" fmla="*/ 23 h 61"/>
                <a:gd name="T2" fmla="*/ 13 w 71"/>
                <a:gd name="T3" fmla="*/ 32 h 61"/>
                <a:gd name="T4" fmla="*/ 1 w 71"/>
                <a:gd name="T5" fmla="*/ 44 h 61"/>
                <a:gd name="T6" fmla="*/ 13 w 71"/>
                <a:gd name="T7" fmla="*/ 59 h 61"/>
                <a:gd name="T8" fmla="*/ 28 w 71"/>
                <a:gd name="T9" fmla="*/ 44 h 61"/>
                <a:gd name="T10" fmla="*/ 40 w 71"/>
                <a:gd name="T11" fmla="*/ 23 h 61"/>
                <a:gd name="T12" fmla="*/ 55 w 71"/>
                <a:gd name="T13" fmla="*/ 0 h 61"/>
                <a:gd name="T14" fmla="*/ 71 w 71"/>
                <a:gd name="T15" fmla="*/ 11 h 61"/>
                <a:gd name="T16" fmla="*/ 35 w 71"/>
                <a:gd name="T17" fmla="*/ 23 h 61"/>
                <a:gd name="T18" fmla="*/ 28 w 71"/>
                <a:gd name="T19" fmla="*/ 2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61">
                  <a:moveTo>
                    <a:pt x="28" y="23"/>
                  </a:moveTo>
                  <a:cubicBezTo>
                    <a:pt x="25" y="33"/>
                    <a:pt x="25" y="33"/>
                    <a:pt x="13" y="32"/>
                  </a:cubicBezTo>
                  <a:cubicBezTo>
                    <a:pt x="2" y="33"/>
                    <a:pt x="3" y="34"/>
                    <a:pt x="1" y="44"/>
                  </a:cubicBezTo>
                  <a:cubicBezTo>
                    <a:pt x="2" y="60"/>
                    <a:pt x="0" y="61"/>
                    <a:pt x="13" y="59"/>
                  </a:cubicBezTo>
                  <a:cubicBezTo>
                    <a:pt x="19" y="54"/>
                    <a:pt x="21" y="48"/>
                    <a:pt x="28" y="44"/>
                  </a:cubicBezTo>
                  <a:cubicBezTo>
                    <a:pt x="30" y="33"/>
                    <a:pt x="28" y="25"/>
                    <a:pt x="40" y="23"/>
                  </a:cubicBezTo>
                  <a:cubicBezTo>
                    <a:pt x="42" y="12"/>
                    <a:pt x="44" y="4"/>
                    <a:pt x="55" y="0"/>
                  </a:cubicBezTo>
                  <a:cubicBezTo>
                    <a:pt x="65" y="2"/>
                    <a:pt x="69" y="1"/>
                    <a:pt x="71" y="11"/>
                  </a:cubicBezTo>
                  <a:cubicBezTo>
                    <a:pt x="63" y="22"/>
                    <a:pt x="48" y="21"/>
                    <a:pt x="35" y="23"/>
                  </a:cubicBezTo>
                  <a:cubicBezTo>
                    <a:pt x="30" y="27"/>
                    <a:pt x="32" y="27"/>
                    <a:pt x="28" y="23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0" name="Freeform 73"/>
            <p:cNvSpPr>
              <a:spLocks/>
            </p:cNvSpPr>
            <p:nvPr/>
          </p:nvSpPr>
          <p:spPr bwMode="ltGray">
            <a:xfrm>
              <a:off x="5170" y="2700"/>
              <a:ext cx="20" cy="21"/>
            </a:xfrm>
            <a:custGeom>
              <a:avLst/>
              <a:gdLst>
                <a:gd name="T0" fmla="*/ 9 w 23"/>
                <a:gd name="T1" fmla="*/ 0 h 30"/>
                <a:gd name="T2" fmla="*/ 0 w 23"/>
                <a:gd name="T3" fmla="*/ 14 h 30"/>
                <a:gd name="T4" fmla="*/ 12 w 23"/>
                <a:gd name="T5" fmla="*/ 30 h 30"/>
                <a:gd name="T6" fmla="*/ 9 w 23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0">
                  <a:moveTo>
                    <a:pt x="9" y="0"/>
                  </a:moveTo>
                  <a:cubicBezTo>
                    <a:pt x="8" y="7"/>
                    <a:pt x="3" y="8"/>
                    <a:pt x="0" y="14"/>
                  </a:cubicBezTo>
                  <a:cubicBezTo>
                    <a:pt x="3" y="21"/>
                    <a:pt x="8" y="24"/>
                    <a:pt x="12" y="30"/>
                  </a:cubicBezTo>
                  <a:cubicBezTo>
                    <a:pt x="23" y="15"/>
                    <a:pt x="4" y="9"/>
                    <a:pt x="9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1" name="Freeform 74"/>
            <p:cNvSpPr>
              <a:spLocks/>
            </p:cNvSpPr>
            <p:nvPr/>
          </p:nvSpPr>
          <p:spPr bwMode="ltGray">
            <a:xfrm>
              <a:off x="5161" y="2679"/>
              <a:ext cx="23" cy="16"/>
            </a:xfrm>
            <a:custGeom>
              <a:avLst/>
              <a:gdLst>
                <a:gd name="T0" fmla="*/ 19 w 26"/>
                <a:gd name="T1" fmla="*/ 0 h 23"/>
                <a:gd name="T2" fmla="*/ 0 w 26"/>
                <a:gd name="T3" fmla="*/ 14 h 23"/>
                <a:gd name="T4" fmla="*/ 21 w 26"/>
                <a:gd name="T5" fmla="*/ 20 h 23"/>
                <a:gd name="T6" fmla="*/ 19 w 26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3">
                  <a:moveTo>
                    <a:pt x="19" y="0"/>
                  </a:moveTo>
                  <a:cubicBezTo>
                    <a:pt x="17" y="12"/>
                    <a:pt x="10" y="11"/>
                    <a:pt x="0" y="14"/>
                  </a:cubicBezTo>
                  <a:cubicBezTo>
                    <a:pt x="5" y="23"/>
                    <a:pt x="11" y="22"/>
                    <a:pt x="21" y="20"/>
                  </a:cubicBezTo>
                  <a:cubicBezTo>
                    <a:pt x="26" y="12"/>
                    <a:pt x="23" y="7"/>
                    <a:pt x="19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2" name="Freeform 75"/>
            <p:cNvSpPr>
              <a:spLocks/>
            </p:cNvSpPr>
            <p:nvPr/>
          </p:nvSpPr>
          <p:spPr bwMode="ltGray">
            <a:xfrm>
              <a:off x="4985" y="2498"/>
              <a:ext cx="27" cy="31"/>
            </a:xfrm>
            <a:custGeom>
              <a:avLst/>
              <a:gdLst>
                <a:gd name="T0" fmla="*/ 28 w 32"/>
                <a:gd name="T1" fmla="*/ 0 h 44"/>
                <a:gd name="T2" fmla="*/ 10 w 32"/>
                <a:gd name="T3" fmla="*/ 11 h 44"/>
                <a:gd name="T4" fmla="*/ 12 w 32"/>
                <a:gd name="T5" fmla="*/ 32 h 44"/>
                <a:gd name="T6" fmla="*/ 24 w 32"/>
                <a:gd name="T7" fmla="*/ 36 h 44"/>
                <a:gd name="T8" fmla="*/ 28 w 3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3" name="Freeform 76"/>
            <p:cNvSpPr>
              <a:spLocks/>
            </p:cNvSpPr>
            <p:nvPr/>
          </p:nvSpPr>
          <p:spPr bwMode="ltGray">
            <a:xfrm>
              <a:off x="5024" y="2538"/>
              <a:ext cx="30" cy="31"/>
            </a:xfrm>
            <a:custGeom>
              <a:avLst/>
              <a:gdLst>
                <a:gd name="T0" fmla="*/ 30 w 34"/>
                <a:gd name="T1" fmla="*/ 0 h 44"/>
                <a:gd name="T2" fmla="*/ 10 w 34"/>
                <a:gd name="T3" fmla="*/ 9 h 44"/>
                <a:gd name="T4" fmla="*/ 14 w 34"/>
                <a:gd name="T5" fmla="*/ 32 h 44"/>
                <a:gd name="T6" fmla="*/ 26 w 34"/>
                <a:gd name="T7" fmla="*/ 36 h 44"/>
                <a:gd name="T8" fmla="*/ 30 w 3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4">
                  <a:moveTo>
                    <a:pt x="30" y="0"/>
                  </a:moveTo>
                  <a:cubicBezTo>
                    <a:pt x="34" y="10"/>
                    <a:pt x="18" y="7"/>
                    <a:pt x="10" y="9"/>
                  </a:cubicBezTo>
                  <a:cubicBezTo>
                    <a:pt x="0" y="16"/>
                    <a:pt x="9" y="24"/>
                    <a:pt x="14" y="32"/>
                  </a:cubicBezTo>
                  <a:cubicBezTo>
                    <a:pt x="16" y="44"/>
                    <a:pt x="17" y="41"/>
                    <a:pt x="26" y="36"/>
                  </a:cubicBezTo>
                  <a:cubicBezTo>
                    <a:pt x="34" y="25"/>
                    <a:pt x="31" y="14"/>
                    <a:pt x="30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4" name="Freeform 77"/>
            <p:cNvSpPr>
              <a:spLocks/>
            </p:cNvSpPr>
            <p:nvPr/>
          </p:nvSpPr>
          <p:spPr bwMode="ltGray">
            <a:xfrm>
              <a:off x="5055" y="2597"/>
              <a:ext cx="32" cy="26"/>
            </a:xfrm>
            <a:custGeom>
              <a:avLst/>
              <a:gdLst>
                <a:gd name="T0" fmla="*/ 34 w 38"/>
                <a:gd name="T1" fmla="*/ 2 h 37"/>
                <a:gd name="T2" fmla="*/ 10 w 38"/>
                <a:gd name="T3" fmla="*/ 2 h 37"/>
                <a:gd name="T4" fmla="*/ 14 w 38"/>
                <a:gd name="T5" fmla="*/ 25 h 37"/>
                <a:gd name="T6" fmla="*/ 26 w 38"/>
                <a:gd name="T7" fmla="*/ 29 h 37"/>
                <a:gd name="T8" fmla="*/ 34 w 38"/>
                <a:gd name="T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9" y="17"/>
                    <a:pt x="14" y="25"/>
                  </a:cubicBezTo>
                  <a:cubicBezTo>
                    <a:pt x="16" y="37"/>
                    <a:pt x="17" y="34"/>
                    <a:pt x="26" y="29"/>
                  </a:cubicBezTo>
                  <a:cubicBezTo>
                    <a:pt x="34" y="18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5" name="Freeform 78"/>
            <p:cNvSpPr>
              <a:spLocks/>
            </p:cNvSpPr>
            <p:nvPr/>
          </p:nvSpPr>
          <p:spPr bwMode="ltGray">
            <a:xfrm>
              <a:off x="5094" y="2587"/>
              <a:ext cx="32" cy="25"/>
            </a:xfrm>
            <a:custGeom>
              <a:avLst/>
              <a:gdLst>
                <a:gd name="T0" fmla="*/ 34 w 38"/>
                <a:gd name="T1" fmla="*/ 2 h 34"/>
                <a:gd name="T2" fmla="*/ 10 w 38"/>
                <a:gd name="T3" fmla="*/ 2 h 34"/>
                <a:gd name="T4" fmla="*/ 16 w 38"/>
                <a:gd name="T5" fmla="*/ 22 h 34"/>
                <a:gd name="T6" fmla="*/ 27 w 38"/>
                <a:gd name="T7" fmla="*/ 22 h 34"/>
                <a:gd name="T8" fmla="*/ 34 w 38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4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11" y="14"/>
                    <a:pt x="16" y="22"/>
                  </a:cubicBezTo>
                  <a:cubicBezTo>
                    <a:pt x="18" y="34"/>
                    <a:pt x="18" y="27"/>
                    <a:pt x="27" y="22"/>
                  </a:cubicBezTo>
                  <a:cubicBezTo>
                    <a:pt x="35" y="11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6" name="Freeform 79"/>
            <p:cNvSpPr>
              <a:spLocks/>
            </p:cNvSpPr>
            <p:nvPr/>
          </p:nvSpPr>
          <p:spPr bwMode="ltGray">
            <a:xfrm>
              <a:off x="5083" y="2554"/>
              <a:ext cx="30" cy="19"/>
            </a:xfrm>
            <a:custGeom>
              <a:avLst/>
              <a:gdLst>
                <a:gd name="T0" fmla="*/ 31 w 35"/>
                <a:gd name="T1" fmla="*/ 1 h 27"/>
                <a:gd name="T2" fmla="*/ 10 w 35"/>
                <a:gd name="T3" fmla="*/ 2 h 27"/>
                <a:gd name="T4" fmla="*/ 13 w 35"/>
                <a:gd name="T5" fmla="*/ 15 h 27"/>
                <a:gd name="T6" fmla="*/ 25 w 35"/>
                <a:gd name="T7" fmla="*/ 19 h 27"/>
                <a:gd name="T8" fmla="*/ 31 w 35"/>
                <a:gd name="T9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31" y="1"/>
                  </a:moveTo>
                  <a:cubicBezTo>
                    <a:pt x="35" y="11"/>
                    <a:pt x="18" y="0"/>
                    <a:pt x="10" y="2"/>
                  </a:cubicBezTo>
                  <a:cubicBezTo>
                    <a:pt x="0" y="9"/>
                    <a:pt x="8" y="7"/>
                    <a:pt x="13" y="15"/>
                  </a:cubicBezTo>
                  <a:cubicBezTo>
                    <a:pt x="15" y="27"/>
                    <a:pt x="16" y="24"/>
                    <a:pt x="25" y="19"/>
                  </a:cubicBezTo>
                  <a:cubicBezTo>
                    <a:pt x="33" y="8"/>
                    <a:pt x="32" y="15"/>
                    <a:pt x="31" y="1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7" name="Freeform 80"/>
            <p:cNvSpPr>
              <a:spLocks/>
            </p:cNvSpPr>
            <p:nvPr/>
          </p:nvSpPr>
          <p:spPr bwMode="ltGray">
            <a:xfrm>
              <a:off x="5053" y="2530"/>
              <a:ext cx="30" cy="33"/>
            </a:xfrm>
            <a:custGeom>
              <a:avLst/>
              <a:gdLst>
                <a:gd name="T0" fmla="*/ 28 w 35"/>
                <a:gd name="T1" fmla="*/ 16 h 47"/>
                <a:gd name="T2" fmla="*/ 19 w 35"/>
                <a:gd name="T3" fmla="*/ 2 h 47"/>
                <a:gd name="T4" fmla="*/ 10 w 35"/>
                <a:gd name="T5" fmla="*/ 25 h 47"/>
                <a:gd name="T6" fmla="*/ 19 w 35"/>
                <a:gd name="T7" fmla="*/ 35 h 47"/>
                <a:gd name="T8" fmla="*/ 27 w 35"/>
                <a:gd name="T9" fmla="*/ 29 h 47"/>
                <a:gd name="T10" fmla="*/ 28 w 35"/>
                <a:gd name="T11" fmla="*/ 1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7">
                  <a:moveTo>
                    <a:pt x="28" y="16"/>
                  </a:moveTo>
                  <a:cubicBezTo>
                    <a:pt x="27" y="13"/>
                    <a:pt x="22" y="0"/>
                    <a:pt x="19" y="2"/>
                  </a:cubicBezTo>
                  <a:cubicBezTo>
                    <a:pt x="16" y="4"/>
                    <a:pt x="10" y="20"/>
                    <a:pt x="10" y="25"/>
                  </a:cubicBezTo>
                  <a:cubicBezTo>
                    <a:pt x="0" y="32"/>
                    <a:pt x="14" y="27"/>
                    <a:pt x="19" y="35"/>
                  </a:cubicBezTo>
                  <a:cubicBezTo>
                    <a:pt x="21" y="47"/>
                    <a:pt x="18" y="34"/>
                    <a:pt x="27" y="29"/>
                  </a:cubicBezTo>
                  <a:cubicBezTo>
                    <a:pt x="35" y="18"/>
                    <a:pt x="29" y="30"/>
                    <a:pt x="28" y="16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8" name="Freeform 81"/>
            <p:cNvSpPr>
              <a:spLocks/>
            </p:cNvSpPr>
            <p:nvPr/>
          </p:nvSpPr>
          <p:spPr bwMode="ltGray">
            <a:xfrm>
              <a:off x="5016" y="2516"/>
              <a:ext cx="27" cy="24"/>
            </a:xfrm>
            <a:custGeom>
              <a:avLst/>
              <a:gdLst>
                <a:gd name="T0" fmla="*/ 22 w 32"/>
                <a:gd name="T1" fmla="*/ 10 h 35"/>
                <a:gd name="T2" fmla="*/ 10 w 32"/>
                <a:gd name="T3" fmla="*/ 2 h 35"/>
                <a:gd name="T4" fmla="*/ 12 w 32"/>
                <a:gd name="T5" fmla="*/ 23 h 35"/>
                <a:gd name="T6" fmla="*/ 24 w 32"/>
                <a:gd name="T7" fmla="*/ 27 h 35"/>
                <a:gd name="T8" fmla="*/ 22 w 32"/>
                <a:gd name="T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9" name="Freeform 82"/>
            <p:cNvSpPr>
              <a:spLocks/>
            </p:cNvSpPr>
            <p:nvPr/>
          </p:nvSpPr>
          <p:spPr bwMode="ltGray">
            <a:xfrm>
              <a:off x="5062" y="2565"/>
              <a:ext cx="27" cy="24"/>
            </a:xfrm>
            <a:custGeom>
              <a:avLst/>
              <a:gdLst>
                <a:gd name="T0" fmla="*/ 22 w 32"/>
                <a:gd name="T1" fmla="*/ 10 h 35"/>
                <a:gd name="T2" fmla="*/ 10 w 32"/>
                <a:gd name="T3" fmla="*/ 2 h 35"/>
                <a:gd name="T4" fmla="*/ 12 w 32"/>
                <a:gd name="T5" fmla="*/ 23 h 35"/>
                <a:gd name="T6" fmla="*/ 24 w 32"/>
                <a:gd name="T7" fmla="*/ 27 h 35"/>
                <a:gd name="T8" fmla="*/ 22 w 32"/>
                <a:gd name="T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0" name="Freeform 83"/>
            <p:cNvSpPr>
              <a:spLocks/>
            </p:cNvSpPr>
            <p:nvPr/>
          </p:nvSpPr>
          <p:spPr bwMode="ltGray">
            <a:xfrm>
              <a:off x="3210" y="1280"/>
              <a:ext cx="162" cy="101"/>
            </a:xfrm>
            <a:custGeom>
              <a:avLst/>
              <a:gdLst>
                <a:gd name="T0" fmla="*/ 171 w 189"/>
                <a:gd name="T1" fmla="*/ 4 h 144"/>
                <a:gd name="T2" fmla="*/ 185 w 189"/>
                <a:gd name="T3" fmla="*/ 4 h 144"/>
                <a:gd name="T4" fmla="*/ 189 w 189"/>
                <a:gd name="T5" fmla="*/ 16 h 144"/>
                <a:gd name="T6" fmla="*/ 187 w 189"/>
                <a:gd name="T7" fmla="*/ 24 h 144"/>
                <a:gd name="T8" fmla="*/ 131 w 189"/>
                <a:gd name="T9" fmla="*/ 44 h 144"/>
                <a:gd name="T10" fmla="*/ 109 w 189"/>
                <a:gd name="T11" fmla="*/ 58 h 144"/>
                <a:gd name="T12" fmla="*/ 97 w 189"/>
                <a:gd name="T13" fmla="*/ 62 h 144"/>
                <a:gd name="T14" fmla="*/ 71 w 189"/>
                <a:gd name="T15" fmla="*/ 82 h 144"/>
                <a:gd name="T16" fmla="*/ 75 w 189"/>
                <a:gd name="T17" fmla="*/ 92 h 144"/>
                <a:gd name="T18" fmla="*/ 83 w 189"/>
                <a:gd name="T19" fmla="*/ 116 h 144"/>
                <a:gd name="T20" fmla="*/ 107 w 189"/>
                <a:gd name="T21" fmla="*/ 126 h 144"/>
                <a:gd name="T22" fmla="*/ 93 w 189"/>
                <a:gd name="T23" fmla="*/ 140 h 144"/>
                <a:gd name="T24" fmla="*/ 83 w 189"/>
                <a:gd name="T25" fmla="*/ 130 h 144"/>
                <a:gd name="T26" fmla="*/ 71 w 189"/>
                <a:gd name="T27" fmla="*/ 134 h 144"/>
                <a:gd name="T28" fmla="*/ 21 w 189"/>
                <a:gd name="T29" fmla="*/ 122 h 144"/>
                <a:gd name="T30" fmla="*/ 19 w 189"/>
                <a:gd name="T31" fmla="*/ 106 h 144"/>
                <a:gd name="T32" fmla="*/ 47 w 189"/>
                <a:gd name="T33" fmla="*/ 90 h 144"/>
                <a:gd name="T34" fmla="*/ 51 w 189"/>
                <a:gd name="T35" fmla="*/ 76 h 144"/>
                <a:gd name="T36" fmla="*/ 47 w 189"/>
                <a:gd name="T37" fmla="*/ 64 h 144"/>
                <a:gd name="T38" fmla="*/ 73 w 189"/>
                <a:gd name="T39" fmla="*/ 46 h 144"/>
                <a:gd name="T40" fmla="*/ 97 w 189"/>
                <a:gd name="T41" fmla="*/ 36 h 144"/>
                <a:gd name="T42" fmla="*/ 113 w 189"/>
                <a:gd name="T43" fmla="*/ 24 h 144"/>
                <a:gd name="T44" fmla="*/ 171 w 189"/>
                <a:gd name="T45" fmla="*/ 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9" h="144">
                  <a:moveTo>
                    <a:pt x="171" y="4"/>
                  </a:moveTo>
                  <a:cubicBezTo>
                    <a:pt x="174" y="3"/>
                    <a:pt x="182" y="0"/>
                    <a:pt x="185" y="4"/>
                  </a:cubicBezTo>
                  <a:cubicBezTo>
                    <a:pt x="187" y="7"/>
                    <a:pt x="189" y="16"/>
                    <a:pt x="189" y="16"/>
                  </a:cubicBezTo>
                  <a:cubicBezTo>
                    <a:pt x="188" y="19"/>
                    <a:pt x="189" y="22"/>
                    <a:pt x="187" y="24"/>
                  </a:cubicBezTo>
                  <a:cubicBezTo>
                    <a:pt x="175" y="34"/>
                    <a:pt x="146" y="34"/>
                    <a:pt x="131" y="44"/>
                  </a:cubicBezTo>
                  <a:cubicBezTo>
                    <a:pt x="125" y="53"/>
                    <a:pt x="120" y="54"/>
                    <a:pt x="109" y="58"/>
                  </a:cubicBezTo>
                  <a:cubicBezTo>
                    <a:pt x="105" y="59"/>
                    <a:pt x="97" y="62"/>
                    <a:pt x="97" y="62"/>
                  </a:cubicBezTo>
                  <a:cubicBezTo>
                    <a:pt x="88" y="76"/>
                    <a:pt x="83" y="74"/>
                    <a:pt x="71" y="82"/>
                  </a:cubicBezTo>
                  <a:cubicBezTo>
                    <a:pt x="66" y="98"/>
                    <a:pt x="70" y="78"/>
                    <a:pt x="75" y="92"/>
                  </a:cubicBezTo>
                  <a:cubicBezTo>
                    <a:pt x="81" y="108"/>
                    <a:pt x="71" y="108"/>
                    <a:pt x="83" y="116"/>
                  </a:cubicBezTo>
                  <a:cubicBezTo>
                    <a:pt x="90" y="121"/>
                    <a:pt x="107" y="126"/>
                    <a:pt x="107" y="126"/>
                  </a:cubicBezTo>
                  <a:cubicBezTo>
                    <a:pt x="105" y="139"/>
                    <a:pt x="106" y="144"/>
                    <a:pt x="93" y="140"/>
                  </a:cubicBezTo>
                  <a:cubicBezTo>
                    <a:pt x="91" y="137"/>
                    <a:pt x="87" y="130"/>
                    <a:pt x="83" y="130"/>
                  </a:cubicBezTo>
                  <a:cubicBezTo>
                    <a:pt x="79" y="130"/>
                    <a:pt x="71" y="134"/>
                    <a:pt x="71" y="134"/>
                  </a:cubicBezTo>
                  <a:cubicBezTo>
                    <a:pt x="52" y="129"/>
                    <a:pt x="42" y="124"/>
                    <a:pt x="21" y="122"/>
                  </a:cubicBezTo>
                  <a:cubicBezTo>
                    <a:pt x="14" y="115"/>
                    <a:pt x="0" y="102"/>
                    <a:pt x="19" y="106"/>
                  </a:cubicBezTo>
                  <a:cubicBezTo>
                    <a:pt x="29" y="91"/>
                    <a:pt x="26" y="93"/>
                    <a:pt x="47" y="90"/>
                  </a:cubicBezTo>
                  <a:cubicBezTo>
                    <a:pt x="55" y="84"/>
                    <a:pt x="54" y="88"/>
                    <a:pt x="51" y="76"/>
                  </a:cubicBezTo>
                  <a:cubicBezTo>
                    <a:pt x="50" y="72"/>
                    <a:pt x="47" y="64"/>
                    <a:pt x="47" y="64"/>
                  </a:cubicBezTo>
                  <a:cubicBezTo>
                    <a:pt x="50" y="41"/>
                    <a:pt x="50" y="43"/>
                    <a:pt x="73" y="46"/>
                  </a:cubicBezTo>
                  <a:cubicBezTo>
                    <a:pt x="82" y="45"/>
                    <a:pt x="97" y="36"/>
                    <a:pt x="97" y="36"/>
                  </a:cubicBezTo>
                  <a:cubicBezTo>
                    <a:pt x="102" y="29"/>
                    <a:pt x="105" y="27"/>
                    <a:pt x="113" y="24"/>
                  </a:cubicBezTo>
                  <a:cubicBezTo>
                    <a:pt x="134" y="27"/>
                    <a:pt x="161" y="25"/>
                    <a:pt x="171" y="4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1" name="Freeform 84"/>
            <p:cNvSpPr>
              <a:spLocks/>
            </p:cNvSpPr>
            <p:nvPr/>
          </p:nvSpPr>
          <p:spPr bwMode="ltGray">
            <a:xfrm>
              <a:off x="3307" y="1378"/>
              <a:ext cx="46" cy="11"/>
            </a:xfrm>
            <a:custGeom>
              <a:avLst/>
              <a:gdLst>
                <a:gd name="T0" fmla="*/ 24 w 53"/>
                <a:gd name="T1" fmla="*/ 0 h 17"/>
                <a:gd name="T2" fmla="*/ 12 w 53"/>
                <a:gd name="T3" fmla="*/ 2 h 17"/>
                <a:gd name="T4" fmla="*/ 32 w 53"/>
                <a:gd name="T5" fmla="*/ 16 h 17"/>
                <a:gd name="T6" fmla="*/ 44 w 53"/>
                <a:gd name="T7" fmla="*/ 14 h 17"/>
                <a:gd name="T8" fmla="*/ 24 w 5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7">
                  <a:moveTo>
                    <a:pt x="24" y="0"/>
                  </a:moveTo>
                  <a:cubicBezTo>
                    <a:pt x="20" y="1"/>
                    <a:pt x="16" y="0"/>
                    <a:pt x="12" y="2"/>
                  </a:cubicBezTo>
                  <a:cubicBezTo>
                    <a:pt x="0" y="9"/>
                    <a:pt x="30" y="15"/>
                    <a:pt x="32" y="16"/>
                  </a:cubicBezTo>
                  <a:cubicBezTo>
                    <a:pt x="36" y="15"/>
                    <a:pt x="41" y="17"/>
                    <a:pt x="44" y="14"/>
                  </a:cubicBezTo>
                  <a:cubicBezTo>
                    <a:pt x="53" y="3"/>
                    <a:pt x="30" y="0"/>
                    <a:pt x="24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2" name="Freeform 85"/>
            <p:cNvSpPr>
              <a:spLocks/>
            </p:cNvSpPr>
            <p:nvPr/>
          </p:nvSpPr>
          <p:spPr bwMode="ltGray">
            <a:xfrm>
              <a:off x="3542" y="1232"/>
              <a:ext cx="49" cy="26"/>
            </a:xfrm>
            <a:custGeom>
              <a:avLst/>
              <a:gdLst>
                <a:gd name="T0" fmla="*/ 57 w 57"/>
                <a:gd name="T1" fmla="*/ 4 h 37"/>
                <a:gd name="T2" fmla="*/ 25 w 57"/>
                <a:gd name="T3" fmla="*/ 24 h 37"/>
                <a:gd name="T4" fmla="*/ 11 w 57"/>
                <a:gd name="T5" fmla="*/ 34 h 37"/>
                <a:gd name="T6" fmla="*/ 9 w 57"/>
                <a:gd name="T7" fmla="*/ 4 h 37"/>
                <a:gd name="T8" fmla="*/ 21 w 57"/>
                <a:gd name="T9" fmla="*/ 0 h 37"/>
                <a:gd name="T10" fmla="*/ 57 w 57"/>
                <a:gd name="T11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7">
                  <a:moveTo>
                    <a:pt x="57" y="4"/>
                  </a:moveTo>
                  <a:cubicBezTo>
                    <a:pt x="53" y="16"/>
                    <a:pt x="35" y="17"/>
                    <a:pt x="25" y="24"/>
                  </a:cubicBezTo>
                  <a:cubicBezTo>
                    <a:pt x="22" y="34"/>
                    <a:pt x="22" y="37"/>
                    <a:pt x="11" y="34"/>
                  </a:cubicBezTo>
                  <a:cubicBezTo>
                    <a:pt x="6" y="27"/>
                    <a:pt x="0" y="10"/>
                    <a:pt x="9" y="4"/>
                  </a:cubicBezTo>
                  <a:cubicBezTo>
                    <a:pt x="12" y="2"/>
                    <a:pt x="21" y="0"/>
                    <a:pt x="21" y="0"/>
                  </a:cubicBezTo>
                  <a:cubicBezTo>
                    <a:pt x="33" y="2"/>
                    <a:pt x="45" y="4"/>
                    <a:pt x="57" y="4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3" name="Freeform 86"/>
            <p:cNvSpPr>
              <a:spLocks/>
            </p:cNvSpPr>
            <p:nvPr/>
          </p:nvSpPr>
          <p:spPr bwMode="ltGray">
            <a:xfrm>
              <a:off x="3577" y="1244"/>
              <a:ext cx="58" cy="19"/>
            </a:xfrm>
            <a:custGeom>
              <a:avLst/>
              <a:gdLst>
                <a:gd name="T0" fmla="*/ 29 w 68"/>
                <a:gd name="T1" fmla="*/ 0 h 26"/>
                <a:gd name="T2" fmla="*/ 11 w 68"/>
                <a:gd name="T3" fmla="*/ 6 h 26"/>
                <a:gd name="T4" fmla="*/ 57 w 68"/>
                <a:gd name="T5" fmla="*/ 26 h 26"/>
                <a:gd name="T6" fmla="*/ 63 w 68"/>
                <a:gd name="T7" fmla="*/ 24 h 26"/>
                <a:gd name="T8" fmla="*/ 29 w 68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6">
                  <a:moveTo>
                    <a:pt x="29" y="0"/>
                  </a:moveTo>
                  <a:cubicBezTo>
                    <a:pt x="23" y="2"/>
                    <a:pt x="11" y="6"/>
                    <a:pt x="11" y="6"/>
                  </a:cubicBezTo>
                  <a:cubicBezTo>
                    <a:pt x="0" y="23"/>
                    <a:pt x="47" y="24"/>
                    <a:pt x="57" y="26"/>
                  </a:cubicBezTo>
                  <a:cubicBezTo>
                    <a:pt x="59" y="25"/>
                    <a:pt x="62" y="26"/>
                    <a:pt x="63" y="24"/>
                  </a:cubicBezTo>
                  <a:cubicBezTo>
                    <a:pt x="68" y="3"/>
                    <a:pt x="42" y="3"/>
                    <a:pt x="29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4" name="Freeform 87"/>
            <p:cNvSpPr>
              <a:spLocks/>
            </p:cNvSpPr>
            <p:nvPr/>
          </p:nvSpPr>
          <p:spPr bwMode="ltGray">
            <a:xfrm>
              <a:off x="3639" y="1247"/>
              <a:ext cx="58" cy="30"/>
            </a:xfrm>
            <a:custGeom>
              <a:avLst/>
              <a:gdLst>
                <a:gd name="T0" fmla="*/ 50 w 66"/>
                <a:gd name="T1" fmla="*/ 9 h 43"/>
                <a:gd name="T2" fmla="*/ 26 w 66"/>
                <a:gd name="T3" fmla="*/ 9 h 43"/>
                <a:gd name="T4" fmla="*/ 10 w 66"/>
                <a:gd name="T5" fmla="*/ 9 h 43"/>
                <a:gd name="T6" fmla="*/ 8 w 66"/>
                <a:gd name="T7" fmla="*/ 35 h 43"/>
                <a:gd name="T8" fmla="*/ 32 w 66"/>
                <a:gd name="T9" fmla="*/ 43 h 43"/>
                <a:gd name="T10" fmla="*/ 62 w 66"/>
                <a:gd name="T11" fmla="*/ 27 h 43"/>
                <a:gd name="T12" fmla="*/ 50 w 66"/>
                <a:gd name="T13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43">
                  <a:moveTo>
                    <a:pt x="50" y="9"/>
                  </a:moveTo>
                  <a:cubicBezTo>
                    <a:pt x="40" y="16"/>
                    <a:pt x="36" y="16"/>
                    <a:pt x="26" y="9"/>
                  </a:cubicBezTo>
                  <a:cubicBezTo>
                    <a:pt x="20" y="0"/>
                    <a:pt x="18" y="4"/>
                    <a:pt x="10" y="9"/>
                  </a:cubicBezTo>
                  <a:cubicBezTo>
                    <a:pt x="4" y="17"/>
                    <a:pt x="0" y="21"/>
                    <a:pt x="8" y="35"/>
                  </a:cubicBezTo>
                  <a:cubicBezTo>
                    <a:pt x="12" y="42"/>
                    <a:pt x="32" y="43"/>
                    <a:pt x="32" y="43"/>
                  </a:cubicBezTo>
                  <a:cubicBezTo>
                    <a:pt x="41" y="40"/>
                    <a:pt x="54" y="33"/>
                    <a:pt x="62" y="27"/>
                  </a:cubicBezTo>
                  <a:cubicBezTo>
                    <a:pt x="66" y="15"/>
                    <a:pt x="61" y="15"/>
                    <a:pt x="50" y="9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5" name="Freeform 88"/>
            <p:cNvSpPr>
              <a:spLocks/>
            </p:cNvSpPr>
            <p:nvPr/>
          </p:nvSpPr>
          <p:spPr bwMode="ltGray">
            <a:xfrm>
              <a:off x="4041" y="1272"/>
              <a:ext cx="101" cy="29"/>
            </a:xfrm>
            <a:custGeom>
              <a:avLst/>
              <a:gdLst>
                <a:gd name="T0" fmla="*/ 14 w 117"/>
                <a:gd name="T1" fmla="*/ 0 h 41"/>
                <a:gd name="T2" fmla="*/ 8 w 117"/>
                <a:gd name="T3" fmla="*/ 16 h 41"/>
                <a:gd name="T4" fmla="*/ 50 w 117"/>
                <a:gd name="T5" fmla="*/ 30 h 41"/>
                <a:gd name="T6" fmla="*/ 76 w 117"/>
                <a:gd name="T7" fmla="*/ 36 h 41"/>
                <a:gd name="T8" fmla="*/ 112 w 117"/>
                <a:gd name="T9" fmla="*/ 22 h 41"/>
                <a:gd name="T10" fmla="*/ 78 w 117"/>
                <a:gd name="T11" fmla="*/ 4 h 41"/>
                <a:gd name="T12" fmla="*/ 14 w 117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41">
                  <a:moveTo>
                    <a:pt x="14" y="0"/>
                  </a:moveTo>
                  <a:cubicBezTo>
                    <a:pt x="8" y="4"/>
                    <a:pt x="0" y="9"/>
                    <a:pt x="8" y="16"/>
                  </a:cubicBezTo>
                  <a:cubicBezTo>
                    <a:pt x="21" y="27"/>
                    <a:pt x="34" y="28"/>
                    <a:pt x="50" y="30"/>
                  </a:cubicBezTo>
                  <a:cubicBezTo>
                    <a:pt x="66" y="41"/>
                    <a:pt x="57" y="39"/>
                    <a:pt x="76" y="36"/>
                  </a:cubicBezTo>
                  <a:cubicBezTo>
                    <a:pt x="88" y="32"/>
                    <a:pt x="101" y="29"/>
                    <a:pt x="112" y="22"/>
                  </a:cubicBezTo>
                  <a:cubicBezTo>
                    <a:pt x="117" y="6"/>
                    <a:pt x="87" y="5"/>
                    <a:pt x="78" y="4"/>
                  </a:cubicBezTo>
                  <a:cubicBezTo>
                    <a:pt x="17" y="6"/>
                    <a:pt x="34" y="20"/>
                    <a:pt x="14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6" name="Freeform 89"/>
            <p:cNvSpPr>
              <a:spLocks/>
            </p:cNvSpPr>
            <p:nvPr/>
          </p:nvSpPr>
          <p:spPr bwMode="ltGray">
            <a:xfrm>
              <a:off x="4144" y="1271"/>
              <a:ext cx="53" cy="23"/>
            </a:xfrm>
            <a:custGeom>
              <a:avLst/>
              <a:gdLst>
                <a:gd name="T0" fmla="*/ 32 w 62"/>
                <a:gd name="T1" fmla="*/ 4 h 32"/>
                <a:gd name="T2" fmla="*/ 62 w 62"/>
                <a:gd name="T3" fmla="*/ 10 h 32"/>
                <a:gd name="T4" fmla="*/ 30 w 62"/>
                <a:gd name="T5" fmla="*/ 32 h 32"/>
                <a:gd name="T6" fmla="*/ 6 w 62"/>
                <a:gd name="T7" fmla="*/ 22 h 32"/>
                <a:gd name="T8" fmla="*/ 32 w 62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32">
                  <a:moveTo>
                    <a:pt x="32" y="4"/>
                  </a:moveTo>
                  <a:cubicBezTo>
                    <a:pt x="44" y="0"/>
                    <a:pt x="53" y="1"/>
                    <a:pt x="62" y="10"/>
                  </a:cubicBezTo>
                  <a:cubicBezTo>
                    <a:pt x="59" y="23"/>
                    <a:pt x="42" y="28"/>
                    <a:pt x="30" y="32"/>
                  </a:cubicBezTo>
                  <a:cubicBezTo>
                    <a:pt x="15" y="22"/>
                    <a:pt x="23" y="25"/>
                    <a:pt x="6" y="22"/>
                  </a:cubicBezTo>
                  <a:cubicBezTo>
                    <a:pt x="0" y="4"/>
                    <a:pt x="14" y="8"/>
                    <a:pt x="32" y="4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7" name="Freeform 90"/>
            <p:cNvSpPr>
              <a:spLocks/>
            </p:cNvSpPr>
            <p:nvPr/>
          </p:nvSpPr>
          <p:spPr bwMode="ltGray">
            <a:xfrm>
              <a:off x="4120" y="1298"/>
              <a:ext cx="42" cy="16"/>
            </a:xfrm>
            <a:custGeom>
              <a:avLst/>
              <a:gdLst>
                <a:gd name="T0" fmla="*/ 20 w 49"/>
                <a:gd name="T1" fmla="*/ 1 h 23"/>
                <a:gd name="T2" fmla="*/ 6 w 49"/>
                <a:gd name="T3" fmla="*/ 5 h 23"/>
                <a:gd name="T4" fmla="*/ 38 w 49"/>
                <a:gd name="T5" fmla="*/ 23 h 23"/>
                <a:gd name="T6" fmla="*/ 20 w 49"/>
                <a:gd name="T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3">
                  <a:moveTo>
                    <a:pt x="20" y="1"/>
                  </a:moveTo>
                  <a:cubicBezTo>
                    <a:pt x="15" y="2"/>
                    <a:pt x="8" y="0"/>
                    <a:pt x="6" y="5"/>
                  </a:cubicBezTo>
                  <a:cubicBezTo>
                    <a:pt x="0" y="19"/>
                    <a:pt x="32" y="21"/>
                    <a:pt x="38" y="23"/>
                  </a:cubicBezTo>
                  <a:cubicBezTo>
                    <a:pt x="49" y="6"/>
                    <a:pt x="35" y="3"/>
                    <a:pt x="20" y="1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8" name="Freeform 91"/>
            <p:cNvSpPr>
              <a:spLocks/>
            </p:cNvSpPr>
            <p:nvPr/>
          </p:nvSpPr>
          <p:spPr bwMode="ltGray">
            <a:xfrm>
              <a:off x="4410" y="1508"/>
              <a:ext cx="87" cy="106"/>
            </a:xfrm>
            <a:custGeom>
              <a:avLst/>
              <a:gdLst>
                <a:gd name="T0" fmla="*/ 6 w 102"/>
                <a:gd name="T1" fmla="*/ 0 h 152"/>
                <a:gd name="T2" fmla="*/ 0 w 102"/>
                <a:gd name="T3" fmla="*/ 18 h 152"/>
                <a:gd name="T4" fmla="*/ 14 w 102"/>
                <a:gd name="T5" fmla="*/ 42 h 152"/>
                <a:gd name="T6" fmla="*/ 32 w 102"/>
                <a:gd name="T7" fmla="*/ 72 h 152"/>
                <a:gd name="T8" fmla="*/ 36 w 102"/>
                <a:gd name="T9" fmla="*/ 104 h 152"/>
                <a:gd name="T10" fmla="*/ 80 w 102"/>
                <a:gd name="T11" fmla="*/ 152 h 152"/>
                <a:gd name="T12" fmla="*/ 86 w 102"/>
                <a:gd name="T13" fmla="*/ 124 h 152"/>
                <a:gd name="T14" fmla="*/ 74 w 102"/>
                <a:gd name="T15" fmla="*/ 102 h 152"/>
                <a:gd name="T16" fmla="*/ 62 w 102"/>
                <a:gd name="T17" fmla="*/ 92 h 152"/>
                <a:gd name="T18" fmla="*/ 52 w 102"/>
                <a:gd name="T19" fmla="*/ 74 h 152"/>
                <a:gd name="T20" fmla="*/ 42 w 102"/>
                <a:gd name="T21" fmla="*/ 44 h 152"/>
                <a:gd name="T22" fmla="*/ 4 w 102"/>
                <a:gd name="T23" fmla="*/ 12 h 152"/>
                <a:gd name="T24" fmla="*/ 6 w 102"/>
                <a:gd name="T2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52">
                  <a:moveTo>
                    <a:pt x="6" y="0"/>
                  </a:moveTo>
                  <a:cubicBezTo>
                    <a:pt x="4" y="6"/>
                    <a:pt x="0" y="18"/>
                    <a:pt x="0" y="18"/>
                  </a:cubicBezTo>
                  <a:cubicBezTo>
                    <a:pt x="3" y="26"/>
                    <a:pt x="9" y="35"/>
                    <a:pt x="14" y="42"/>
                  </a:cubicBezTo>
                  <a:cubicBezTo>
                    <a:pt x="17" y="58"/>
                    <a:pt x="16" y="69"/>
                    <a:pt x="32" y="72"/>
                  </a:cubicBezTo>
                  <a:cubicBezTo>
                    <a:pt x="44" y="80"/>
                    <a:pt x="40" y="91"/>
                    <a:pt x="36" y="104"/>
                  </a:cubicBezTo>
                  <a:cubicBezTo>
                    <a:pt x="57" y="118"/>
                    <a:pt x="60" y="139"/>
                    <a:pt x="80" y="152"/>
                  </a:cubicBezTo>
                  <a:cubicBezTo>
                    <a:pt x="95" y="148"/>
                    <a:pt x="102" y="135"/>
                    <a:pt x="86" y="124"/>
                  </a:cubicBezTo>
                  <a:cubicBezTo>
                    <a:pt x="72" y="129"/>
                    <a:pt x="78" y="110"/>
                    <a:pt x="74" y="102"/>
                  </a:cubicBezTo>
                  <a:cubicBezTo>
                    <a:pt x="72" y="98"/>
                    <a:pt x="65" y="94"/>
                    <a:pt x="62" y="92"/>
                  </a:cubicBezTo>
                  <a:cubicBezTo>
                    <a:pt x="59" y="82"/>
                    <a:pt x="65" y="65"/>
                    <a:pt x="52" y="74"/>
                  </a:cubicBezTo>
                  <a:cubicBezTo>
                    <a:pt x="46" y="65"/>
                    <a:pt x="47" y="54"/>
                    <a:pt x="42" y="44"/>
                  </a:cubicBezTo>
                  <a:cubicBezTo>
                    <a:pt x="36" y="32"/>
                    <a:pt x="16" y="18"/>
                    <a:pt x="4" y="1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9" name="Freeform 92"/>
            <p:cNvSpPr>
              <a:spLocks/>
            </p:cNvSpPr>
            <p:nvPr/>
          </p:nvSpPr>
          <p:spPr bwMode="ltGray">
            <a:xfrm>
              <a:off x="4480" y="1618"/>
              <a:ext cx="63" cy="73"/>
            </a:xfrm>
            <a:custGeom>
              <a:avLst/>
              <a:gdLst>
                <a:gd name="T0" fmla="*/ 64 w 74"/>
                <a:gd name="T1" fmla="*/ 22 h 103"/>
                <a:gd name="T2" fmla="*/ 74 w 74"/>
                <a:gd name="T3" fmla="*/ 40 h 103"/>
                <a:gd name="T4" fmla="*/ 30 w 74"/>
                <a:gd name="T5" fmla="*/ 84 h 103"/>
                <a:gd name="T6" fmla="*/ 32 w 74"/>
                <a:gd name="T7" fmla="*/ 100 h 103"/>
                <a:gd name="T8" fmla="*/ 20 w 74"/>
                <a:gd name="T9" fmla="*/ 94 h 103"/>
                <a:gd name="T10" fmla="*/ 6 w 74"/>
                <a:gd name="T11" fmla="*/ 84 h 103"/>
                <a:gd name="T12" fmla="*/ 0 w 74"/>
                <a:gd name="T13" fmla="*/ 82 h 103"/>
                <a:gd name="T14" fmla="*/ 10 w 74"/>
                <a:gd name="T15" fmla="*/ 58 h 103"/>
                <a:gd name="T16" fmla="*/ 12 w 74"/>
                <a:gd name="T17" fmla="*/ 52 h 103"/>
                <a:gd name="T18" fmla="*/ 2 w 74"/>
                <a:gd name="T19" fmla="*/ 24 h 103"/>
                <a:gd name="T20" fmla="*/ 4 w 74"/>
                <a:gd name="T21" fmla="*/ 14 h 103"/>
                <a:gd name="T22" fmla="*/ 26 w 74"/>
                <a:gd name="T23" fmla="*/ 22 h 103"/>
                <a:gd name="T24" fmla="*/ 36 w 74"/>
                <a:gd name="T25" fmla="*/ 36 h 103"/>
                <a:gd name="T26" fmla="*/ 64 w 74"/>
                <a:gd name="T27" fmla="*/ 2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103">
                  <a:moveTo>
                    <a:pt x="64" y="22"/>
                  </a:moveTo>
                  <a:cubicBezTo>
                    <a:pt x="73" y="36"/>
                    <a:pt x="70" y="29"/>
                    <a:pt x="74" y="40"/>
                  </a:cubicBezTo>
                  <a:cubicBezTo>
                    <a:pt x="70" y="77"/>
                    <a:pt x="68" y="81"/>
                    <a:pt x="30" y="84"/>
                  </a:cubicBezTo>
                  <a:cubicBezTo>
                    <a:pt x="33" y="88"/>
                    <a:pt x="39" y="95"/>
                    <a:pt x="32" y="100"/>
                  </a:cubicBezTo>
                  <a:cubicBezTo>
                    <a:pt x="28" y="103"/>
                    <a:pt x="24" y="95"/>
                    <a:pt x="20" y="94"/>
                  </a:cubicBezTo>
                  <a:cubicBezTo>
                    <a:pt x="17" y="84"/>
                    <a:pt x="20" y="89"/>
                    <a:pt x="6" y="84"/>
                  </a:cubicBezTo>
                  <a:cubicBezTo>
                    <a:pt x="4" y="83"/>
                    <a:pt x="0" y="82"/>
                    <a:pt x="0" y="82"/>
                  </a:cubicBezTo>
                  <a:cubicBezTo>
                    <a:pt x="3" y="73"/>
                    <a:pt x="7" y="67"/>
                    <a:pt x="10" y="58"/>
                  </a:cubicBezTo>
                  <a:cubicBezTo>
                    <a:pt x="11" y="56"/>
                    <a:pt x="12" y="52"/>
                    <a:pt x="12" y="52"/>
                  </a:cubicBezTo>
                  <a:cubicBezTo>
                    <a:pt x="10" y="42"/>
                    <a:pt x="8" y="33"/>
                    <a:pt x="2" y="24"/>
                  </a:cubicBezTo>
                  <a:cubicBezTo>
                    <a:pt x="3" y="21"/>
                    <a:pt x="2" y="17"/>
                    <a:pt x="4" y="14"/>
                  </a:cubicBezTo>
                  <a:cubicBezTo>
                    <a:pt x="11" y="0"/>
                    <a:pt x="18" y="19"/>
                    <a:pt x="26" y="22"/>
                  </a:cubicBezTo>
                  <a:cubicBezTo>
                    <a:pt x="31" y="36"/>
                    <a:pt x="26" y="33"/>
                    <a:pt x="36" y="36"/>
                  </a:cubicBezTo>
                  <a:cubicBezTo>
                    <a:pt x="45" y="30"/>
                    <a:pt x="55" y="28"/>
                    <a:pt x="64" y="22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0" name="Freeform 93"/>
            <p:cNvSpPr>
              <a:spLocks/>
            </p:cNvSpPr>
            <p:nvPr/>
          </p:nvSpPr>
          <p:spPr bwMode="ltGray">
            <a:xfrm>
              <a:off x="4438" y="1693"/>
              <a:ext cx="126" cy="176"/>
            </a:xfrm>
            <a:custGeom>
              <a:avLst/>
              <a:gdLst>
                <a:gd name="T0" fmla="*/ 82 w 146"/>
                <a:gd name="T1" fmla="*/ 100 h 252"/>
                <a:gd name="T2" fmla="*/ 66 w 146"/>
                <a:gd name="T3" fmla="*/ 106 h 252"/>
                <a:gd name="T4" fmla="*/ 64 w 146"/>
                <a:gd name="T5" fmla="*/ 132 h 252"/>
                <a:gd name="T6" fmla="*/ 22 w 146"/>
                <a:gd name="T7" fmla="*/ 146 h 252"/>
                <a:gd name="T8" fmla="*/ 8 w 146"/>
                <a:gd name="T9" fmla="*/ 168 h 252"/>
                <a:gd name="T10" fmla="*/ 20 w 146"/>
                <a:gd name="T11" fmla="*/ 182 h 252"/>
                <a:gd name="T12" fmla="*/ 8 w 146"/>
                <a:gd name="T13" fmla="*/ 198 h 252"/>
                <a:gd name="T14" fmla="*/ 24 w 146"/>
                <a:gd name="T15" fmla="*/ 252 h 252"/>
                <a:gd name="T16" fmla="*/ 28 w 146"/>
                <a:gd name="T17" fmla="*/ 214 h 252"/>
                <a:gd name="T18" fmla="*/ 22 w 146"/>
                <a:gd name="T19" fmla="*/ 192 h 252"/>
                <a:gd name="T20" fmla="*/ 42 w 146"/>
                <a:gd name="T21" fmla="*/ 176 h 252"/>
                <a:gd name="T22" fmla="*/ 52 w 146"/>
                <a:gd name="T23" fmla="*/ 158 h 252"/>
                <a:gd name="T24" fmla="*/ 66 w 146"/>
                <a:gd name="T25" fmla="*/ 174 h 252"/>
                <a:gd name="T26" fmla="*/ 44 w 146"/>
                <a:gd name="T27" fmla="*/ 190 h 252"/>
                <a:gd name="T28" fmla="*/ 56 w 146"/>
                <a:gd name="T29" fmla="*/ 200 h 252"/>
                <a:gd name="T30" fmla="*/ 68 w 146"/>
                <a:gd name="T31" fmla="*/ 178 h 252"/>
                <a:gd name="T32" fmla="*/ 84 w 146"/>
                <a:gd name="T33" fmla="*/ 184 h 252"/>
                <a:gd name="T34" fmla="*/ 104 w 146"/>
                <a:gd name="T35" fmla="*/ 148 h 252"/>
                <a:gd name="T36" fmla="*/ 114 w 146"/>
                <a:gd name="T37" fmla="*/ 156 h 252"/>
                <a:gd name="T38" fmla="*/ 136 w 146"/>
                <a:gd name="T39" fmla="*/ 148 h 252"/>
                <a:gd name="T40" fmla="*/ 146 w 146"/>
                <a:gd name="T41" fmla="*/ 130 h 252"/>
                <a:gd name="T42" fmla="*/ 142 w 146"/>
                <a:gd name="T43" fmla="*/ 110 h 252"/>
                <a:gd name="T44" fmla="*/ 134 w 146"/>
                <a:gd name="T45" fmla="*/ 98 h 252"/>
                <a:gd name="T46" fmla="*/ 122 w 146"/>
                <a:gd name="T47" fmla="*/ 40 h 252"/>
                <a:gd name="T48" fmla="*/ 94 w 146"/>
                <a:gd name="T49" fmla="*/ 0 h 252"/>
                <a:gd name="T50" fmla="*/ 78 w 146"/>
                <a:gd name="T51" fmla="*/ 12 h 252"/>
                <a:gd name="T52" fmla="*/ 96 w 146"/>
                <a:gd name="T53" fmla="*/ 34 h 252"/>
                <a:gd name="T54" fmla="*/ 96 w 146"/>
                <a:gd name="T55" fmla="*/ 64 h 252"/>
                <a:gd name="T56" fmla="*/ 82 w 146"/>
                <a:gd name="T57" fmla="*/ 10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6" h="252">
                  <a:moveTo>
                    <a:pt x="82" y="100"/>
                  </a:moveTo>
                  <a:cubicBezTo>
                    <a:pt x="70" y="88"/>
                    <a:pt x="69" y="92"/>
                    <a:pt x="66" y="106"/>
                  </a:cubicBezTo>
                  <a:cubicBezTo>
                    <a:pt x="65" y="115"/>
                    <a:pt x="68" y="124"/>
                    <a:pt x="64" y="132"/>
                  </a:cubicBezTo>
                  <a:cubicBezTo>
                    <a:pt x="63" y="133"/>
                    <a:pt x="28" y="142"/>
                    <a:pt x="22" y="146"/>
                  </a:cubicBezTo>
                  <a:cubicBezTo>
                    <a:pt x="18" y="157"/>
                    <a:pt x="18" y="162"/>
                    <a:pt x="8" y="168"/>
                  </a:cubicBezTo>
                  <a:cubicBezTo>
                    <a:pt x="0" y="180"/>
                    <a:pt x="7" y="180"/>
                    <a:pt x="20" y="182"/>
                  </a:cubicBezTo>
                  <a:cubicBezTo>
                    <a:pt x="17" y="190"/>
                    <a:pt x="15" y="193"/>
                    <a:pt x="8" y="198"/>
                  </a:cubicBezTo>
                  <a:cubicBezTo>
                    <a:pt x="10" y="214"/>
                    <a:pt x="9" y="242"/>
                    <a:pt x="24" y="252"/>
                  </a:cubicBezTo>
                  <a:cubicBezTo>
                    <a:pt x="42" y="246"/>
                    <a:pt x="31" y="227"/>
                    <a:pt x="28" y="214"/>
                  </a:cubicBezTo>
                  <a:cubicBezTo>
                    <a:pt x="26" y="207"/>
                    <a:pt x="22" y="192"/>
                    <a:pt x="22" y="192"/>
                  </a:cubicBezTo>
                  <a:cubicBezTo>
                    <a:pt x="25" y="180"/>
                    <a:pt x="33" y="182"/>
                    <a:pt x="42" y="176"/>
                  </a:cubicBezTo>
                  <a:cubicBezTo>
                    <a:pt x="44" y="169"/>
                    <a:pt x="52" y="158"/>
                    <a:pt x="52" y="158"/>
                  </a:cubicBezTo>
                  <a:cubicBezTo>
                    <a:pt x="58" y="164"/>
                    <a:pt x="63" y="166"/>
                    <a:pt x="66" y="174"/>
                  </a:cubicBezTo>
                  <a:cubicBezTo>
                    <a:pt x="59" y="178"/>
                    <a:pt x="51" y="188"/>
                    <a:pt x="44" y="190"/>
                  </a:cubicBezTo>
                  <a:cubicBezTo>
                    <a:pt x="36" y="202"/>
                    <a:pt x="46" y="202"/>
                    <a:pt x="56" y="200"/>
                  </a:cubicBezTo>
                  <a:cubicBezTo>
                    <a:pt x="60" y="189"/>
                    <a:pt x="59" y="184"/>
                    <a:pt x="68" y="178"/>
                  </a:cubicBezTo>
                  <a:cubicBezTo>
                    <a:pt x="77" y="181"/>
                    <a:pt x="75" y="187"/>
                    <a:pt x="84" y="184"/>
                  </a:cubicBezTo>
                  <a:cubicBezTo>
                    <a:pt x="92" y="171"/>
                    <a:pt x="91" y="157"/>
                    <a:pt x="104" y="148"/>
                  </a:cubicBezTo>
                  <a:cubicBezTo>
                    <a:pt x="108" y="149"/>
                    <a:pt x="110" y="155"/>
                    <a:pt x="114" y="156"/>
                  </a:cubicBezTo>
                  <a:cubicBezTo>
                    <a:pt x="120" y="158"/>
                    <a:pt x="131" y="151"/>
                    <a:pt x="136" y="148"/>
                  </a:cubicBezTo>
                  <a:cubicBezTo>
                    <a:pt x="145" y="134"/>
                    <a:pt x="142" y="141"/>
                    <a:pt x="146" y="130"/>
                  </a:cubicBezTo>
                  <a:cubicBezTo>
                    <a:pt x="146" y="127"/>
                    <a:pt x="145" y="115"/>
                    <a:pt x="142" y="110"/>
                  </a:cubicBezTo>
                  <a:cubicBezTo>
                    <a:pt x="140" y="106"/>
                    <a:pt x="134" y="98"/>
                    <a:pt x="134" y="98"/>
                  </a:cubicBezTo>
                  <a:cubicBezTo>
                    <a:pt x="131" y="78"/>
                    <a:pt x="142" y="53"/>
                    <a:pt x="122" y="40"/>
                  </a:cubicBezTo>
                  <a:cubicBezTo>
                    <a:pt x="112" y="26"/>
                    <a:pt x="109" y="10"/>
                    <a:pt x="94" y="0"/>
                  </a:cubicBezTo>
                  <a:cubicBezTo>
                    <a:pt x="87" y="4"/>
                    <a:pt x="86" y="9"/>
                    <a:pt x="78" y="12"/>
                  </a:cubicBezTo>
                  <a:cubicBezTo>
                    <a:pt x="67" y="29"/>
                    <a:pt x="80" y="31"/>
                    <a:pt x="96" y="34"/>
                  </a:cubicBezTo>
                  <a:cubicBezTo>
                    <a:pt x="103" y="44"/>
                    <a:pt x="100" y="53"/>
                    <a:pt x="96" y="64"/>
                  </a:cubicBezTo>
                  <a:cubicBezTo>
                    <a:pt x="96" y="68"/>
                    <a:pt x="95" y="106"/>
                    <a:pt x="82" y="10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1" name="Freeform 94"/>
            <p:cNvSpPr>
              <a:spLocks/>
            </p:cNvSpPr>
            <p:nvPr/>
          </p:nvSpPr>
          <p:spPr bwMode="ltGray">
            <a:xfrm>
              <a:off x="3218" y="1222"/>
              <a:ext cx="60" cy="28"/>
            </a:xfrm>
            <a:custGeom>
              <a:avLst/>
              <a:gdLst>
                <a:gd name="T0" fmla="*/ 59 w 70"/>
                <a:gd name="T1" fmla="*/ 0 h 40"/>
                <a:gd name="T2" fmla="*/ 65 w 70"/>
                <a:gd name="T3" fmla="*/ 20 h 40"/>
                <a:gd name="T4" fmla="*/ 41 w 70"/>
                <a:gd name="T5" fmla="*/ 24 h 40"/>
                <a:gd name="T6" fmla="*/ 31 w 70"/>
                <a:gd name="T7" fmla="*/ 40 h 40"/>
                <a:gd name="T8" fmla="*/ 7 w 70"/>
                <a:gd name="T9" fmla="*/ 38 h 40"/>
                <a:gd name="T10" fmla="*/ 1 w 70"/>
                <a:gd name="T11" fmla="*/ 36 h 40"/>
                <a:gd name="T12" fmla="*/ 33 w 70"/>
                <a:gd name="T13" fmla="*/ 20 h 40"/>
                <a:gd name="T14" fmla="*/ 59 w 70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40">
                  <a:moveTo>
                    <a:pt x="59" y="0"/>
                  </a:moveTo>
                  <a:cubicBezTo>
                    <a:pt x="68" y="3"/>
                    <a:pt x="70" y="10"/>
                    <a:pt x="65" y="20"/>
                  </a:cubicBezTo>
                  <a:cubicBezTo>
                    <a:pt x="61" y="27"/>
                    <a:pt x="49" y="23"/>
                    <a:pt x="41" y="24"/>
                  </a:cubicBezTo>
                  <a:cubicBezTo>
                    <a:pt x="36" y="38"/>
                    <a:pt x="41" y="34"/>
                    <a:pt x="31" y="40"/>
                  </a:cubicBezTo>
                  <a:cubicBezTo>
                    <a:pt x="23" y="39"/>
                    <a:pt x="15" y="39"/>
                    <a:pt x="7" y="38"/>
                  </a:cubicBezTo>
                  <a:cubicBezTo>
                    <a:pt x="5" y="38"/>
                    <a:pt x="0" y="38"/>
                    <a:pt x="1" y="36"/>
                  </a:cubicBezTo>
                  <a:cubicBezTo>
                    <a:pt x="7" y="26"/>
                    <a:pt x="23" y="23"/>
                    <a:pt x="33" y="20"/>
                  </a:cubicBezTo>
                  <a:cubicBezTo>
                    <a:pt x="39" y="11"/>
                    <a:pt x="51" y="8"/>
                    <a:pt x="59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2" name="Freeform 95"/>
            <p:cNvSpPr>
              <a:spLocks/>
            </p:cNvSpPr>
            <p:nvPr/>
          </p:nvSpPr>
          <p:spPr bwMode="ltGray">
            <a:xfrm>
              <a:off x="3095" y="1230"/>
              <a:ext cx="22" cy="21"/>
            </a:xfrm>
            <a:custGeom>
              <a:avLst/>
              <a:gdLst>
                <a:gd name="T0" fmla="*/ 18 w 26"/>
                <a:gd name="T1" fmla="*/ 0 h 29"/>
                <a:gd name="T2" fmla="*/ 0 w 26"/>
                <a:gd name="T3" fmla="*/ 18 h 29"/>
                <a:gd name="T4" fmla="*/ 18 w 26"/>
                <a:gd name="T5" fmla="*/ 26 h 29"/>
                <a:gd name="T6" fmla="*/ 18 w 2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9">
                  <a:moveTo>
                    <a:pt x="18" y="0"/>
                  </a:moveTo>
                  <a:cubicBezTo>
                    <a:pt x="9" y="6"/>
                    <a:pt x="4" y="7"/>
                    <a:pt x="0" y="18"/>
                  </a:cubicBezTo>
                  <a:cubicBezTo>
                    <a:pt x="7" y="25"/>
                    <a:pt x="9" y="29"/>
                    <a:pt x="18" y="26"/>
                  </a:cubicBezTo>
                  <a:cubicBezTo>
                    <a:pt x="22" y="14"/>
                    <a:pt x="26" y="12"/>
                    <a:pt x="18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3" name="Freeform 96"/>
            <p:cNvSpPr>
              <a:spLocks/>
            </p:cNvSpPr>
            <p:nvPr/>
          </p:nvSpPr>
          <p:spPr bwMode="ltGray">
            <a:xfrm>
              <a:off x="3123" y="1229"/>
              <a:ext cx="42" cy="25"/>
            </a:xfrm>
            <a:custGeom>
              <a:avLst/>
              <a:gdLst>
                <a:gd name="T0" fmla="*/ 14 w 49"/>
                <a:gd name="T1" fmla="*/ 6 h 36"/>
                <a:gd name="T2" fmla="*/ 0 w 49"/>
                <a:gd name="T3" fmla="*/ 18 h 36"/>
                <a:gd name="T4" fmla="*/ 6 w 49"/>
                <a:gd name="T5" fmla="*/ 32 h 36"/>
                <a:gd name="T6" fmla="*/ 18 w 49"/>
                <a:gd name="T7" fmla="*/ 36 h 36"/>
                <a:gd name="T8" fmla="*/ 40 w 49"/>
                <a:gd name="T9" fmla="*/ 26 h 36"/>
                <a:gd name="T10" fmla="*/ 14 w 49"/>
                <a:gd name="T11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6">
                  <a:moveTo>
                    <a:pt x="14" y="6"/>
                  </a:moveTo>
                  <a:cubicBezTo>
                    <a:pt x="11" y="14"/>
                    <a:pt x="7" y="13"/>
                    <a:pt x="0" y="18"/>
                  </a:cubicBezTo>
                  <a:cubicBezTo>
                    <a:pt x="1" y="22"/>
                    <a:pt x="2" y="29"/>
                    <a:pt x="6" y="32"/>
                  </a:cubicBezTo>
                  <a:cubicBezTo>
                    <a:pt x="10" y="34"/>
                    <a:pt x="18" y="36"/>
                    <a:pt x="18" y="36"/>
                  </a:cubicBezTo>
                  <a:cubicBezTo>
                    <a:pt x="24" y="27"/>
                    <a:pt x="30" y="28"/>
                    <a:pt x="40" y="26"/>
                  </a:cubicBezTo>
                  <a:cubicBezTo>
                    <a:pt x="49" y="0"/>
                    <a:pt x="26" y="18"/>
                    <a:pt x="14" y="6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4" name="Freeform 97"/>
            <p:cNvSpPr>
              <a:spLocks/>
            </p:cNvSpPr>
            <p:nvPr/>
          </p:nvSpPr>
          <p:spPr bwMode="ltGray">
            <a:xfrm>
              <a:off x="3193" y="1221"/>
              <a:ext cx="23" cy="15"/>
            </a:xfrm>
            <a:custGeom>
              <a:avLst/>
              <a:gdLst>
                <a:gd name="T0" fmla="*/ 11 w 27"/>
                <a:gd name="T1" fmla="*/ 0 h 22"/>
                <a:gd name="T2" fmla="*/ 3 w 27"/>
                <a:gd name="T3" fmla="*/ 12 h 22"/>
                <a:gd name="T4" fmla="*/ 19 w 27"/>
                <a:gd name="T5" fmla="*/ 22 h 22"/>
                <a:gd name="T6" fmla="*/ 11 w 27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2">
                  <a:moveTo>
                    <a:pt x="11" y="0"/>
                  </a:moveTo>
                  <a:cubicBezTo>
                    <a:pt x="8" y="4"/>
                    <a:pt x="0" y="8"/>
                    <a:pt x="3" y="12"/>
                  </a:cubicBezTo>
                  <a:cubicBezTo>
                    <a:pt x="6" y="17"/>
                    <a:pt x="19" y="22"/>
                    <a:pt x="19" y="22"/>
                  </a:cubicBezTo>
                  <a:cubicBezTo>
                    <a:pt x="27" y="10"/>
                    <a:pt x="15" y="11"/>
                    <a:pt x="11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5" name="Freeform 98"/>
            <p:cNvSpPr>
              <a:spLocks/>
            </p:cNvSpPr>
            <p:nvPr/>
          </p:nvSpPr>
          <p:spPr bwMode="ltGray">
            <a:xfrm>
              <a:off x="3172" y="1237"/>
              <a:ext cx="17" cy="13"/>
            </a:xfrm>
            <a:custGeom>
              <a:avLst/>
              <a:gdLst>
                <a:gd name="T0" fmla="*/ 11 w 20"/>
                <a:gd name="T1" fmla="*/ 0 h 18"/>
                <a:gd name="T2" fmla="*/ 9 w 20"/>
                <a:gd name="T3" fmla="*/ 18 h 18"/>
                <a:gd name="T4" fmla="*/ 11 w 20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8">
                  <a:moveTo>
                    <a:pt x="11" y="0"/>
                  </a:moveTo>
                  <a:cubicBezTo>
                    <a:pt x="1" y="14"/>
                    <a:pt x="0" y="9"/>
                    <a:pt x="9" y="18"/>
                  </a:cubicBezTo>
                  <a:cubicBezTo>
                    <a:pt x="20" y="14"/>
                    <a:pt x="16" y="18"/>
                    <a:pt x="11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6" name="Freeform 99"/>
            <p:cNvSpPr>
              <a:spLocks/>
            </p:cNvSpPr>
            <p:nvPr/>
          </p:nvSpPr>
          <p:spPr bwMode="ltGray">
            <a:xfrm>
              <a:off x="4483" y="1252"/>
              <a:ext cx="21" cy="31"/>
            </a:xfrm>
            <a:custGeom>
              <a:avLst/>
              <a:gdLst>
                <a:gd name="T0" fmla="*/ 24 w 24"/>
                <a:gd name="T1" fmla="*/ 0 h 44"/>
                <a:gd name="T2" fmla="*/ 8 w 24"/>
                <a:gd name="T3" fmla="*/ 16 h 44"/>
                <a:gd name="T4" fmla="*/ 0 w 24"/>
                <a:gd name="T5" fmla="*/ 34 h 44"/>
                <a:gd name="T6" fmla="*/ 16 w 24"/>
                <a:gd name="T7" fmla="*/ 40 h 44"/>
                <a:gd name="T8" fmla="*/ 24 w 2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4">
                  <a:moveTo>
                    <a:pt x="24" y="0"/>
                  </a:moveTo>
                  <a:cubicBezTo>
                    <a:pt x="19" y="7"/>
                    <a:pt x="15" y="11"/>
                    <a:pt x="8" y="16"/>
                  </a:cubicBezTo>
                  <a:cubicBezTo>
                    <a:pt x="4" y="21"/>
                    <a:pt x="0" y="34"/>
                    <a:pt x="0" y="34"/>
                  </a:cubicBezTo>
                  <a:cubicBezTo>
                    <a:pt x="3" y="44"/>
                    <a:pt x="7" y="42"/>
                    <a:pt x="16" y="40"/>
                  </a:cubicBezTo>
                  <a:cubicBezTo>
                    <a:pt x="20" y="27"/>
                    <a:pt x="24" y="14"/>
                    <a:pt x="24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7" name="Freeform 100"/>
            <p:cNvSpPr>
              <a:spLocks/>
            </p:cNvSpPr>
            <p:nvPr/>
          </p:nvSpPr>
          <p:spPr bwMode="ltGray">
            <a:xfrm>
              <a:off x="3467" y="2610"/>
              <a:ext cx="35" cy="17"/>
            </a:xfrm>
            <a:custGeom>
              <a:avLst/>
              <a:gdLst>
                <a:gd name="T0" fmla="*/ 30 w 41"/>
                <a:gd name="T1" fmla="*/ 0 h 24"/>
                <a:gd name="T2" fmla="*/ 26 w 41"/>
                <a:gd name="T3" fmla="*/ 24 h 24"/>
                <a:gd name="T4" fmla="*/ 30 w 4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4">
                  <a:moveTo>
                    <a:pt x="30" y="0"/>
                  </a:moveTo>
                  <a:cubicBezTo>
                    <a:pt x="4" y="4"/>
                    <a:pt x="0" y="17"/>
                    <a:pt x="26" y="24"/>
                  </a:cubicBezTo>
                  <a:cubicBezTo>
                    <a:pt x="41" y="19"/>
                    <a:pt x="38" y="10"/>
                    <a:pt x="30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8" name="Freeform 101"/>
            <p:cNvSpPr>
              <a:spLocks/>
            </p:cNvSpPr>
            <p:nvPr/>
          </p:nvSpPr>
          <p:spPr bwMode="ltGray">
            <a:xfrm>
              <a:off x="3513" y="2603"/>
              <a:ext cx="11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9" name="Freeform 102"/>
            <p:cNvSpPr>
              <a:spLocks/>
            </p:cNvSpPr>
            <p:nvPr/>
          </p:nvSpPr>
          <p:spPr bwMode="ltGray">
            <a:xfrm>
              <a:off x="3436" y="2459"/>
              <a:ext cx="10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0" name="Freeform 103"/>
            <p:cNvSpPr>
              <a:spLocks/>
            </p:cNvSpPr>
            <p:nvPr/>
          </p:nvSpPr>
          <p:spPr bwMode="ltGray">
            <a:xfrm>
              <a:off x="3505" y="2391"/>
              <a:ext cx="12" cy="18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1" name="Freeform 104"/>
            <p:cNvSpPr>
              <a:spLocks/>
            </p:cNvSpPr>
            <p:nvPr/>
          </p:nvSpPr>
          <p:spPr bwMode="ltGray">
            <a:xfrm>
              <a:off x="3477" y="2390"/>
              <a:ext cx="13" cy="18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2" name="Freeform 105"/>
            <p:cNvSpPr>
              <a:spLocks/>
            </p:cNvSpPr>
            <p:nvPr/>
          </p:nvSpPr>
          <p:spPr bwMode="ltGray">
            <a:xfrm>
              <a:off x="3464" y="2411"/>
              <a:ext cx="12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3" name="Freeform 106"/>
            <p:cNvSpPr>
              <a:spLocks/>
            </p:cNvSpPr>
            <p:nvPr/>
          </p:nvSpPr>
          <p:spPr bwMode="ltGray">
            <a:xfrm>
              <a:off x="3436" y="2443"/>
              <a:ext cx="10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4" name="Freeform 107"/>
            <p:cNvSpPr>
              <a:spLocks/>
            </p:cNvSpPr>
            <p:nvPr/>
          </p:nvSpPr>
          <p:spPr bwMode="ltGray">
            <a:xfrm>
              <a:off x="3457" y="2430"/>
              <a:ext cx="12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5" name="Freeform 108"/>
            <p:cNvSpPr>
              <a:spLocks/>
            </p:cNvSpPr>
            <p:nvPr/>
          </p:nvSpPr>
          <p:spPr bwMode="ltGray">
            <a:xfrm>
              <a:off x="2614" y="1507"/>
              <a:ext cx="12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6" name="Freeform 109"/>
            <p:cNvSpPr>
              <a:spLocks/>
            </p:cNvSpPr>
            <p:nvPr/>
          </p:nvSpPr>
          <p:spPr bwMode="ltGray">
            <a:xfrm>
              <a:off x="2544" y="1475"/>
              <a:ext cx="12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7" name="Freeform 110"/>
            <p:cNvSpPr>
              <a:spLocks/>
            </p:cNvSpPr>
            <p:nvPr/>
          </p:nvSpPr>
          <p:spPr bwMode="ltGray">
            <a:xfrm>
              <a:off x="2270" y="1272"/>
              <a:ext cx="2370" cy="1537"/>
            </a:xfrm>
            <a:custGeom>
              <a:avLst/>
              <a:gdLst>
                <a:gd name="T0" fmla="*/ 452 w 2060"/>
                <a:gd name="T1" fmla="*/ 653 h 1644"/>
                <a:gd name="T2" fmla="*/ 333 w 2060"/>
                <a:gd name="T3" fmla="*/ 595 h 1644"/>
                <a:gd name="T4" fmla="*/ 158 w 2060"/>
                <a:gd name="T5" fmla="*/ 645 h 1644"/>
                <a:gd name="T6" fmla="*/ 46 w 2060"/>
                <a:gd name="T7" fmla="*/ 759 h 1644"/>
                <a:gd name="T8" fmla="*/ 12 w 2060"/>
                <a:gd name="T9" fmla="*/ 941 h 1644"/>
                <a:gd name="T10" fmla="*/ 146 w 2060"/>
                <a:gd name="T11" fmla="*/ 1059 h 1644"/>
                <a:gd name="T12" fmla="*/ 308 w 2060"/>
                <a:gd name="T13" fmla="*/ 1041 h 1644"/>
                <a:gd name="T14" fmla="*/ 396 w 2060"/>
                <a:gd name="T15" fmla="*/ 1138 h 1644"/>
                <a:gd name="T16" fmla="*/ 452 w 2060"/>
                <a:gd name="T17" fmla="*/ 1447 h 1644"/>
                <a:gd name="T18" fmla="*/ 497 w 2060"/>
                <a:gd name="T19" fmla="*/ 1628 h 1644"/>
                <a:gd name="T20" fmla="*/ 704 w 2060"/>
                <a:gd name="T21" fmla="*/ 1574 h 1644"/>
                <a:gd name="T22" fmla="*/ 817 w 2060"/>
                <a:gd name="T23" fmla="*/ 1380 h 1644"/>
                <a:gd name="T24" fmla="*/ 885 w 2060"/>
                <a:gd name="T25" fmla="*/ 1153 h 1644"/>
                <a:gd name="T26" fmla="*/ 998 w 2060"/>
                <a:gd name="T27" fmla="*/ 999 h 1644"/>
                <a:gd name="T28" fmla="*/ 796 w 2060"/>
                <a:gd name="T29" fmla="*/ 856 h 1644"/>
                <a:gd name="T30" fmla="*/ 817 w 2060"/>
                <a:gd name="T31" fmla="*/ 819 h 1644"/>
                <a:gd name="T32" fmla="*/ 1003 w 2060"/>
                <a:gd name="T33" fmla="*/ 916 h 1644"/>
                <a:gd name="T34" fmla="*/ 1098 w 2060"/>
                <a:gd name="T35" fmla="*/ 792 h 1644"/>
                <a:gd name="T36" fmla="*/ 1046 w 2060"/>
                <a:gd name="T37" fmla="*/ 763 h 1644"/>
                <a:gd name="T38" fmla="*/ 929 w 2060"/>
                <a:gd name="T39" fmla="*/ 716 h 1644"/>
                <a:gd name="T40" fmla="*/ 1141 w 2060"/>
                <a:gd name="T41" fmla="*/ 761 h 1644"/>
                <a:gd name="T42" fmla="*/ 1296 w 2060"/>
                <a:gd name="T43" fmla="*/ 852 h 1644"/>
                <a:gd name="T44" fmla="*/ 1373 w 2060"/>
                <a:gd name="T45" fmla="*/ 1033 h 1644"/>
                <a:gd name="T46" fmla="*/ 1608 w 2060"/>
                <a:gd name="T47" fmla="*/ 847 h 1644"/>
                <a:gd name="T48" fmla="*/ 1704 w 2060"/>
                <a:gd name="T49" fmla="*/ 1030 h 1644"/>
                <a:gd name="T50" fmla="*/ 1707 w 2060"/>
                <a:gd name="T51" fmla="*/ 874 h 1644"/>
                <a:gd name="T52" fmla="*/ 1759 w 2060"/>
                <a:gd name="T53" fmla="*/ 800 h 1644"/>
                <a:gd name="T54" fmla="*/ 1783 w 2060"/>
                <a:gd name="T55" fmla="*/ 544 h 1644"/>
                <a:gd name="T56" fmla="*/ 1824 w 2060"/>
                <a:gd name="T57" fmla="*/ 528 h 1644"/>
                <a:gd name="T58" fmla="*/ 1844 w 2060"/>
                <a:gd name="T59" fmla="*/ 427 h 1644"/>
                <a:gd name="T60" fmla="*/ 1805 w 2060"/>
                <a:gd name="T61" fmla="*/ 226 h 1644"/>
                <a:gd name="T62" fmla="*/ 1899 w 2060"/>
                <a:gd name="T63" fmla="*/ 108 h 1644"/>
                <a:gd name="T64" fmla="*/ 1947 w 2060"/>
                <a:gd name="T65" fmla="*/ 209 h 1644"/>
                <a:gd name="T66" fmla="*/ 1943 w 2060"/>
                <a:gd name="T67" fmla="*/ 123 h 1644"/>
                <a:gd name="T68" fmla="*/ 1975 w 2060"/>
                <a:gd name="T69" fmla="*/ 51 h 1644"/>
                <a:gd name="T70" fmla="*/ 2038 w 2060"/>
                <a:gd name="T71" fmla="*/ 0 h 1644"/>
                <a:gd name="T72" fmla="*/ 1820 w 2060"/>
                <a:gd name="T73" fmla="*/ 63 h 1644"/>
                <a:gd name="T74" fmla="*/ 1583 w 2060"/>
                <a:gd name="T75" fmla="*/ 83 h 1644"/>
                <a:gd name="T76" fmla="*/ 1349 w 2060"/>
                <a:gd name="T77" fmla="*/ 30 h 1644"/>
                <a:gd name="T78" fmla="*/ 1132 w 2060"/>
                <a:gd name="T79" fmla="*/ 65 h 1644"/>
                <a:gd name="T80" fmla="*/ 1040 w 2060"/>
                <a:gd name="T81" fmla="*/ 170 h 1644"/>
                <a:gd name="T82" fmla="*/ 926 w 2060"/>
                <a:gd name="T83" fmla="*/ 137 h 1644"/>
                <a:gd name="T84" fmla="*/ 758 w 2060"/>
                <a:gd name="T85" fmla="*/ 183 h 1644"/>
                <a:gd name="T86" fmla="*/ 667 w 2060"/>
                <a:gd name="T87" fmla="*/ 140 h 1644"/>
                <a:gd name="T88" fmla="*/ 364 w 2060"/>
                <a:gd name="T89" fmla="*/ 248 h 1644"/>
                <a:gd name="T90" fmla="*/ 535 w 2060"/>
                <a:gd name="T91" fmla="*/ 213 h 1644"/>
                <a:gd name="T92" fmla="*/ 638 w 2060"/>
                <a:gd name="T93" fmla="*/ 276 h 1644"/>
                <a:gd name="T94" fmla="*/ 443 w 2060"/>
                <a:gd name="T95" fmla="*/ 357 h 1644"/>
                <a:gd name="T96" fmla="*/ 275 w 2060"/>
                <a:gd name="T97" fmla="*/ 416 h 1644"/>
                <a:gd name="T98" fmla="*/ 167 w 2060"/>
                <a:gd name="T99" fmla="*/ 537 h 1644"/>
                <a:gd name="T100" fmla="*/ 283 w 2060"/>
                <a:gd name="T101" fmla="*/ 552 h 1644"/>
                <a:gd name="T102" fmla="*/ 381 w 2060"/>
                <a:gd name="T103" fmla="*/ 573 h 1644"/>
                <a:gd name="T104" fmla="*/ 493 w 2060"/>
                <a:gd name="T105" fmla="*/ 590 h 1644"/>
                <a:gd name="T106" fmla="*/ 487 w 2060"/>
                <a:gd name="T107" fmla="*/ 512 h 1644"/>
                <a:gd name="T108" fmla="*/ 592 w 2060"/>
                <a:gd name="T109" fmla="*/ 548 h 1644"/>
                <a:gd name="T110" fmla="*/ 686 w 2060"/>
                <a:gd name="T111" fmla="*/ 470 h 1644"/>
                <a:gd name="T112" fmla="*/ 772 w 2060"/>
                <a:gd name="T113" fmla="*/ 480 h 1644"/>
                <a:gd name="T114" fmla="*/ 639 w 2060"/>
                <a:gd name="T115" fmla="*/ 598 h 1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0" h="1644">
                  <a:moveTo>
                    <a:pt x="697" y="677"/>
                  </a:moveTo>
                  <a:cubicBezTo>
                    <a:pt x="659" y="675"/>
                    <a:pt x="652" y="669"/>
                    <a:pt x="618" y="667"/>
                  </a:cubicBezTo>
                  <a:cubicBezTo>
                    <a:pt x="607" y="666"/>
                    <a:pt x="594" y="661"/>
                    <a:pt x="582" y="658"/>
                  </a:cubicBezTo>
                  <a:cubicBezTo>
                    <a:pt x="577" y="655"/>
                    <a:pt x="568" y="650"/>
                    <a:pt x="568" y="650"/>
                  </a:cubicBezTo>
                  <a:cubicBezTo>
                    <a:pt x="551" y="652"/>
                    <a:pt x="557" y="655"/>
                    <a:pt x="546" y="658"/>
                  </a:cubicBezTo>
                  <a:cubicBezTo>
                    <a:pt x="540" y="667"/>
                    <a:pt x="542" y="669"/>
                    <a:pt x="546" y="677"/>
                  </a:cubicBezTo>
                  <a:cubicBezTo>
                    <a:pt x="548" y="680"/>
                    <a:pt x="550" y="686"/>
                    <a:pt x="550" y="686"/>
                  </a:cubicBezTo>
                  <a:cubicBezTo>
                    <a:pt x="526" y="694"/>
                    <a:pt x="506" y="678"/>
                    <a:pt x="488" y="670"/>
                  </a:cubicBezTo>
                  <a:cubicBezTo>
                    <a:pt x="481" y="653"/>
                    <a:pt x="472" y="655"/>
                    <a:pt x="452" y="653"/>
                  </a:cubicBezTo>
                  <a:cubicBezTo>
                    <a:pt x="446" y="648"/>
                    <a:pt x="444" y="648"/>
                    <a:pt x="437" y="650"/>
                  </a:cubicBezTo>
                  <a:cubicBezTo>
                    <a:pt x="427" y="647"/>
                    <a:pt x="433" y="648"/>
                    <a:pt x="423" y="642"/>
                  </a:cubicBezTo>
                  <a:cubicBezTo>
                    <a:pt x="421" y="641"/>
                    <a:pt x="418" y="639"/>
                    <a:pt x="418" y="639"/>
                  </a:cubicBezTo>
                  <a:cubicBezTo>
                    <a:pt x="416" y="638"/>
                    <a:pt x="413" y="633"/>
                    <a:pt x="413" y="630"/>
                  </a:cubicBezTo>
                  <a:cubicBezTo>
                    <a:pt x="415" y="625"/>
                    <a:pt x="418" y="616"/>
                    <a:pt x="418" y="616"/>
                  </a:cubicBezTo>
                  <a:cubicBezTo>
                    <a:pt x="416" y="592"/>
                    <a:pt x="421" y="588"/>
                    <a:pt x="398" y="591"/>
                  </a:cubicBezTo>
                  <a:cubicBezTo>
                    <a:pt x="390" y="598"/>
                    <a:pt x="390" y="595"/>
                    <a:pt x="381" y="592"/>
                  </a:cubicBezTo>
                  <a:cubicBezTo>
                    <a:pt x="370" y="592"/>
                    <a:pt x="361" y="595"/>
                    <a:pt x="348" y="597"/>
                  </a:cubicBezTo>
                  <a:cubicBezTo>
                    <a:pt x="344" y="595"/>
                    <a:pt x="337" y="597"/>
                    <a:pt x="333" y="595"/>
                  </a:cubicBezTo>
                  <a:cubicBezTo>
                    <a:pt x="331" y="594"/>
                    <a:pt x="330" y="592"/>
                    <a:pt x="328" y="592"/>
                  </a:cubicBezTo>
                  <a:cubicBezTo>
                    <a:pt x="314" y="591"/>
                    <a:pt x="296" y="597"/>
                    <a:pt x="283" y="602"/>
                  </a:cubicBezTo>
                  <a:cubicBezTo>
                    <a:pt x="276" y="603"/>
                    <a:pt x="268" y="606"/>
                    <a:pt x="260" y="608"/>
                  </a:cubicBezTo>
                  <a:cubicBezTo>
                    <a:pt x="255" y="609"/>
                    <a:pt x="246" y="613"/>
                    <a:pt x="246" y="613"/>
                  </a:cubicBezTo>
                  <a:cubicBezTo>
                    <a:pt x="228" y="611"/>
                    <a:pt x="209" y="609"/>
                    <a:pt x="189" y="611"/>
                  </a:cubicBezTo>
                  <a:cubicBezTo>
                    <a:pt x="184" y="613"/>
                    <a:pt x="180" y="614"/>
                    <a:pt x="175" y="617"/>
                  </a:cubicBezTo>
                  <a:cubicBezTo>
                    <a:pt x="173" y="619"/>
                    <a:pt x="173" y="620"/>
                    <a:pt x="173" y="622"/>
                  </a:cubicBezTo>
                  <a:cubicBezTo>
                    <a:pt x="172" y="623"/>
                    <a:pt x="169" y="623"/>
                    <a:pt x="169" y="625"/>
                  </a:cubicBezTo>
                  <a:cubicBezTo>
                    <a:pt x="163" y="634"/>
                    <a:pt x="167" y="641"/>
                    <a:pt x="158" y="645"/>
                  </a:cubicBezTo>
                  <a:cubicBezTo>
                    <a:pt x="153" y="648"/>
                    <a:pt x="149" y="652"/>
                    <a:pt x="144" y="655"/>
                  </a:cubicBezTo>
                  <a:cubicBezTo>
                    <a:pt x="141" y="656"/>
                    <a:pt x="135" y="659"/>
                    <a:pt x="135" y="659"/>
                  </a:cubicBezTo>
                  <a:cubicBezTo>
                    <a:pt x="133" y="664"/>
                    <a:pt x="130" y="666"/>
                    <a:pt x="130" y="669"/>
                  </a:cubicBezTo>
                  <a:cubicBezTo>
                    <a:pt x="128" y="677"/>
                    <a:pt x="132" y="691"/>
                    <a:pt x="124" y="698"/>
                  </a:cubicBezTo>
                  <a:cubicBezTo>
                    <a:pt x="118" y="703"/>
                    <a:pt x="108" y="709"/>
                    <a:pt x="101" y="711"/>
                  </a:cubicBezTo>
                  <a:cubicBezTo>
                    <a:pt x="101" y="711"/>
                    <a:pt x="90" y="716"/>
                    <a:pt x="87" y="716"/>
                  </a:cubicBezTo>
                  <a:cubicBezTo>
                    <a:pt x="85" y="717"/>
                    <a:pt x="82" y="717"/>
                    <a:pt x="82" y="717"/>
                  </a:cubicBezTo>
                  <a:cubicBezTo>
                    <a:pt x="76" y="725"/>
                    <a:pt x="68" y="733"/>
                    <a:pt x="60" y="738"/>
                  </a:cubicBezTo>
                  <a:cubicBezTo>
                    <a:pt x="56" y="745"/>
                    <a:pt x="53" y="755"/>
                    <a:pt x="46" y="759"/>
                  </a:cubicBezTo>
                  <a:cubicBezTo>
                    <a:pt x="43" y="764"/>
                    <a:pt x="37" y="767"/>
                    <a:pt x="31" y="773"/>
                  </a:cubicBezTo>
                  <a:cubicBezTo>
                    <a:pt x="26" y="780"/>
                    <a:pt x="25" y="789"/>
                    <a:pt x="23" y="797"/>
                  </a:cubicBezTo>
                  <a:cubicBezTo>
                    <a:pt x="20" y="803"/>
                    <a:pt x="19" y="809"/>
                    <a:pt x="17" y="816"/>
                  </a:cubicBezTo>
                  <a:cubicBezTo>
                    <a:pt x="15" y="817"/>
                    <a:pt x="14" y="824"/>
                    <a:pt x="14" y="824"/>
                  </a:cubicBezTo>
                  <a:cubicBezTo>
                    <a:pt x="15" y="831"/>
                    <a:pt x="26" y="842"/>
                    <a:pt x="26" y="842"/>
                  </a:cubicBezTo>
                  <a:cubicBezTo>
                    <a:pt x="26" y="847"/>
                    <a:pt x="17" y="855"/>
                    <a:pt x="17" y="855"/>
                  </a:cubicBezTo>
                  <a:cubicBezTo>
                    <a:pt x="14" y="863"/>
                    <a:pt x="17" y="867"/>
                    <a:pt x="25" y="870"/>
                  </a:cubicBezTo>
                  <a:cubicBezTo>
                    <a:pt x="28" y="884"/>
                    <a:pt x="17" y="902"/>
                    <a:pt x="6" y="909"/>
                  </a:cubicBezTo>
                  <a:cubicBezTo>
                    <a:pt x="0" y="927"/>
                    <a:pt x="5" y="927"/>
                    <a:pt x="12" y="941"/>
                  </a:cubicBezTo>
                  <a:cubicBezTo>
                    <a:pt x="23" y="963"/>
                    <a:pt x="29" y="969"/>
                    <a:pt x="53" y="977"/>
                  </a:cubicBezTo>
                  <a:cubicBezTo>
                    <a:pt x="60" y="986"/>
                    <a:pt x="56" y="983"/>
                    <a:pt x="63" y="989"/>
                  </a:cubicBezTo>
                  <a:cubicBezTo>
                    <a:pt x="62" y="994"/>
                    <a:pt x="59" y="997"/>
                    <a:pt x="59" y="1002"/>
                  </a:cubicBezTo>
                  <a:cubicBezTo>
                    <a:pt x="57" y="1009"/>
                    <a:pt x="70" y="1020"/>
                    <a:pt x="74" y="1027"/>
                  </a:cubicBezTo>
                  <a:cubicBezTo>
                    <a:pt x="77" y="1031"/>
                    <a:pt x="91" y="1036"/>
                    <a:pt x="91" y="1036"/>
                  </a:cubicBezTo>
                  <a:cubicBezTo>
                    <a:pt x="94" y="1036"/>
                    <a:pt x="96" y="1036"/>
                    <a:pt x="98" y="1034"/>
                  </a:cubicBezTo>
                  <a:cubicBezTo>
                    <a:pt x="99" y="1034"/>
                    <a:pt x="98" y="1031"/>
                    <a:pt x="99" y="1030"/>
                  </a:cubicBezTo>
                  <a:cubicBezTo>
                    <a:pt x="101" y="1030"/>
                    <a:pt x="107" y="1038"/>
                    <a:pt x="108" y="1038"/>
                  </a:cubicBezTo>
                  <a:cubicBezTo>
                    <a:pt x="119" y="1047"/>
                    <a:pt x="133" y="1055"/>
                    <a:pt x="146" y="1059"/>
                  </a:cubicBezTo>
                  <a:cubicBezTo>
                    <a:pt x="149" y="1067"/>
                    <a:pt x="152" y="1066"/>
                    <a:pt x="159" y="1064"/>
                  </a:cubicBezTo>
                  <a:cubicBezTo>
                    <a:pt x="163" y="1061"/>
                    <a:pt x="166" y="1059"/>
                    <a:pt x="169" y="1058"/>
                  </a:cubicBezTo>
                  <a:cubicBezTo>
                    <a:pt x="172" y="1056"/>
                    <a:pt x="178" y="1055"/>
                    <a:pt x="178" y="1055"/>
                  </a:cubicBezTo>
                  <a:cubicBezTo>
                    <a:pt x="192" y="1059"/>
                    <a:pt x="209" y="1061"/>
                    <a:pt x="224" y="1063"/>
                  </a:cubicBezTo>
                  <a:cubicBezTo>
                    <a:pt x="231" y="1067"/>
                    <a:pt x="229" y="1070"/>
                    <a:pt x="238" y="1069"/>
                  </a:cubicBezTo>
                  <a:cubicBezTo>
                    <a:pt x="238" y="1063"/>
                    <a:pt x="238" y="1056"/>
                    <a:pt x="238" y="1050"/>
                  </a:cubicBezTo>
                  <a:cubicBezTo>
                    <a:pt x="241" y="1041"/>
                    <a:pt x="257" y="1059"/>
                    <a:pt x="260" y="1061"/>
                  </a:cubicBezTo>
                  <a:cubicBezTo>
                    <a:pt x="266" y="1050"/>
                    <a:pt x="279" y="1052"/>
                    <a:pt x="291" y="1050"/>
                  </a:cubicBezTo>
                  <a:cubicBezTo>
                    <a:pt x="297" y="1049"/>
                    <a:pt x="302" y="1044"/>
                    <a:pt x="308" y="1041"/>
                  </a:cubicBezTo>
                  <a:cubicBezTo>
                    <a:pt x="319" y="1042"/>
                    <a:pt x="330" y="1045"/>
                    <a:pt x="341" y="1049"/>
                  </a:cubicBezTo>
                  <a:cubicBezTo>
                    <a:pt x="342" y="1050"/>
                    <a:pt x="344" y="1055"/>
                    <a:pt x="344" y="1058"/>
                  </a:cubicBezTo>
                  <a:cubicBezTo>
                    <a:pt x="344" y="1061"/>
                    <a:pt x="342" y="1067"/>
                    <a:pt x="342" y="1067"/>
                  </a:cubicBezTo>
                  <a:cubicBezTo>
                    <a:pt x="347" y="1070"/>
                    <a:pt x="355" y="1072"/>
                    <a:pt x="361" y="1075"/>
                  </a:cubicBezTo>
                  <a:cubicBezTo>
                    <a:pt x="362" y="1075"/>
                    <a:pt x="365" y="1077"/>
                    <a:pt x="365" y="1077"/>
                  </a:cubicBezTo>
                  <a:cubicBezTo>
                    <a:pt x="375" y="1074"/>
                    <a:pt x="384" y="1074"/>
                    <a:pt x="393" y="1080"/>
                  </a:cubicBezTo>
                  <a:cubicBezTo>
                    <a:pt x="396" y="1083"/>
                    <a:pt x="398" y="1088"/>
                    <a:pt x="401" y="1092"/>
                  </a:cubicBezTo>
                  <a:cubicBezTo>
                    <a:pt x="404" y="1095"/>
                    <a:pt x="407" y="1102"/>
                    <a:pt x="407" y="1102"/>
                  </a:cubicBezTo>
                  <a:cubicBezTo>
                    <a:pt x="404" y="1114"/>
                    <a:pt x="399" y="1127"/>
                    <a:pt x="396" y="1138"/>
                  </a:cubicBezTo>
                  <a:cubicBezTo>
                    <a:pt x="393" y="1147"/>
                    <a:pt x="395" y="1141"/>
                    <a:pt x="389" y="1152"/>
                  </a:cubicBezTo>
                  <a:cubicBezTo>
                    <a:pt x="387" y="1153"/>
                    <a:pt x="385" y="1156"/>
                    <a:pt x="385" y="1156"/>
                  </a:cubicBezTo>
                  <a:cubicBezTo>
                    <a:pt x="389" y="1185"/>
                    <a:pt x="396" y="1180"/>
                    <a:pt x="410" y="1197"/>
                  </a:cubicBezTo>
                  <a:cubicBezTo>
                    <a:pt x="427" y="1219"/>
                    <a:pt x="440" y="1239"/>
                    <a:pt x="447" y="1266"/>
                  </a:cubicBezTo>
                  <a:cubicBezTo>
                    <a:pt x="446" y="1280"/>
                    <a:pt x="452" y="1314"/>
                    <a:pt x="435" y="1325"/>
                  </a:cubicBezTo>
                  <a:cubicBezTo>
                    <a:pt x="427" y="1347"/>
                    <a:pt x="433" y="1325"/>
                    <a:pt x="430" y="1367"/>
                  </a:cubicBezTo>
                  <a:cubicBezTo>
                    <a:pt x="429" y="1377"/>
                    <a:pt x="421" y="1381"/>
                    <a:pt x="418" y="1391"/>
                  </a:cubicBezTo>
                  <a:cubicBezTo>
                    <a:pt x="421" y="1413"/>
                    <a:pt x="430" y="1422"/>
                    <a:pt x="446" y="1438"/>
                  </a:cubicBezTo>
                  <a:cubicBezTo>
                    <a:pt x="449" y="1441"/>
                    <a:pt x="450" y="1442"/>
                    <a:pt x="452" y="1447"/>
                  </a:cubicBezTo>
                  <a:cubicBezTo>
                    <a:pt x="454" y="1450"/>
                    <a:pt x="455" y="1456"/>
                    <a:pt x="455" y="1456"/>
                  </a:cubicBezTo>
                  <a:cubicBezTo>
                    <a:pt x="457" y="1475"/>
                    <a:pt x="458" y="1488"/>
                    <a:pt x="460" y="1505"/>
                  </a:cubicBezTo>
                  <a:cubicBezTo>
                    <a:pt x="461" y="1514"/>
                    <a:pt x="461" y="1511"/>
                    <a:pt x="464" y="1522"/>
                  </a:cubicBezTo>
                  <a:cubicBezTo>
                    <a:pt x="466" y="1524"/>
                    <a:pt x="466" y="1527"/>
                    <a:pt x="466" y="1527"/>
                  </a:cubicBezTo>
                  <a:cubicBezTo>
                    <a:pt x="468" y="1542"/>
                    <a:pt x="469" y="1552"/>
                    <a:pt x="481" y="1561"/>
                  </a:cubicBezTo>
                  <a:cubicBezTo>
                    <a:pt x="485" y="1566"/>
                    <a:pt x="488" y="1569"/>
                    <a:pt x="494" y="1572"/>
                  </a:cubicBezTo>
                  <a:cubicBezTo>
                    <a:pt x="497" y="1585"/>
                    <a:pt x="503" y="1597"/>
                    <a:pt x="506" y="1610"/>
                  </a:cubicBezTo>
                  <a:cubicBezTo>
                    <a:pt x="506" y="1614"/>
                    <a:pt x="508" y="1619"/>
                    <a:pt x="505" y="1622"/>
                  </a:cubicBezTo>
                  <a:cubicBezTo>
                    <a:pt x="503" y="1625"/>
                    <a:pt x="497" y="1628"/>
                    <a:pt x="497" y="1628"/>
                  </a:cubicBezTo>
                  <a:cubicBezTo>
                    <a:pt x="488" y="1642"/>
                    <a:pt x="509" y="1644"/>
                    <a:pt x="517" y="1644"/>
                  </a:cubicBezTo>
                  <a:cubicBezTo>
                    <a:pt x="539" y="1639"/>
                    <a:pt x="557" y="1635"/>
                    <a:pt x="579" y="1633"/>
                  </a:cubicBezTo>
                  <a:cubicBezTo>
                    <a:pt x="598" y="1630"/>
                    <a:pt x="613" y="1627"/>
                    <a:pt x="632" y="1624"/>
                  </a:cubicBezTo>
                  <a:cubicBezTo>
                    <a:pt x="635" y="1624"/>
                    <a:pt x="638" y="1622"/>
                    <a:pt x="641" y="1621"/>
                  </a:cubicBezTo>
                  <a:cubicBezTo>
                    <a:pt x="642" y="1621"/>
                    <a:pt x="644" y="1619"/>
                    <a:pt x="646" y="1617"/>
                  </a:cubicBezTo>
                  <a:cubicBezTo>
                    <a:pt x="649" y="1617"/>
                    <a:pt x="655" y="1616"/>
                    <a:pt x="655" y="1616"/>
                  </a:cubicBezTo>
                  <a:cubicBezTo>
                    <a:pt x="659" y="1610"/>
                    <a:pt x="664" y="1603"/>
                    <a:pt x="670" y="1600"/>
                  </a:cubicBezTo>
                  <a:cubicBezTo>
                    <a:pt x="675" y="1594"/>
                    <a:pt x="678" y="1591"/>
                    <a:pt x="683" y="1588"/>
                  </a:cubicBezTo>
                  <a:cubicBezTo>
                    <a:pt x="687" y="1581"/>
                    <a:pt x="697" y="1577"/>
                    <a:pt x="704" y="1574"/>
                  </a:cubicBezTo>
                  <a:cubicBezTo>
                    <a:pt x="715" y="1563"/>
                    <a:pt x="726" y="1550"/>
                    <a:pt x="731" y="1535"/>
                  </a:cubicBezTo>
                  <a:cubicBezTo>
                    <a:pt x="731" y="1531"/>
                    <a:pt x="729" y="1528"/>
                    <a:pt x="729" y="1525"/>
                  </a:cubicBezTo>
                  <a:cubicBezTo>
                    <a:pt x="729" y="1494"/>
                    <a:pt x="737" y="1505"/>
                    <a:pt x="754" y="1494"/>
                  </a:cubicBezTo>
                  <a:cubicBezTo>
                    <a:pt x="759" y="1488"/>
                    <a:pt x="762" y="1483"/>
                    <a:pt x="765" y="1475"/>
                  </a:cubicBezTo>
                  <a:cubicBezTo>
                    <a:pt x="763" y="1458"/>
                    <a:pt x="765" y="1439"/>
                    <a:pt x="755" y="1424"/>
                  </a:cubicBezTo>
                  <a:cubicBezTo>
                    <a:pt x="759" y="1413"/>
                    <a:pt x="771" y="1419"/>
                    <a:pt x="779" y="1422"/>
                  </a:cubicBezTo>
                  <a:cubicBezTo>
                    <a:pt x="782" y="1427"/>
                    <a:pt x="782" y="1435"/>
                    <a:pt x="785" y="1427"/>
                  </a:cubicBezTo>
                  <a:cubicBezTo>
                    <a:pt x="786" y="1416"/>
                    <a:pt x="786" y="1405"/>
                    <a:pt x="786" y="1396"/>
                  </a:cubicBezTo>
                  <a:cubicBezTo>
                    <a:pt x="788" y="1386"/>
                    <a:pt x="810" y="1385"/>
                    <a:pt x="817" y="1380"/>
                  </a:cubicBezTo>
                  <a:cubicBezTo>
                    <a:pt x="820" y="1374"/>
                    <a:pt x="831" y="1367"/>
                    <a:pt x="837" y="1363"/>
                  </a:cubicBezTo>
                  <a:cubicBezTo>
                    <a:pt x="841" y="1361"/>
                    <a:pt x="847" y="1356"/>
                    <a:pt x="847" y="1356"/>
                  </a:cubicBezTo>
                  <a:cubicBezTo>
                    <a:pt x="855" y="1345"/>
                    <a:pt x="845" y="1333"/>
                    <a:pt x="844" y="1320"/>
                  </a:cubicBezTo>
                  <a:cubicBezTo>
                    <a:pt x="845" y="1310"/>
                    <a:pt x="847" y="1308"/>
                    <a:pt x="850" y="1299"/>
                  </a:cubicBezTo>
                  <a:cubicBezTo>
                    <a:pt x="847" y="1288"/>
                    <a:pt x="842" y="1288"/>
                    <a:pt x="834" y="1280"/>
                  </a:cubicBezTo>
                  <a:cubicBezTo>
                    <a:pt x="833" y="1275"/>
                    <a:pt x="830" y="1266"/>
                    <a:pt x="830" y="1266"/>
                  </a:cubicBezTo>
                  <a:cubicBezTo>
                    <a:pt x="831" y="1250"/>
                    <a:pt x="831" y="1236"/>
                    <a:pt x="831" y="1220"/>
                  </a:cubicBezTo>
                  <a:cubicBezTo>
                    <a:pt x="833" y="1192"/>
                    <a:pt x="861" y="1183"/>
                    <a:pt x="876" y="1166"/>
                  </a:cubicBezTo>
                  <a:cubicBezTo>
                    <a:pt x="879" y="1160"/>
                    <a:pt x="884" y="1160"/>
                    <a:pt x="885" y="1153"/>
                  </a:cubicBezTo>
                  <a:cubicBezTo>
                    <a:pt x="890" y="1144"/>
                    <a:pt x="889" y="1142"/>
                    <a:pt x="895" y="1136"/>
                  </a:cubicBezTo>
                  <a:cubicBezTo>
                    <a:pt x="898" y="1127"/>
                    <a:pt x="906" y="1114"/>
                    <a:pt x="915" y="1111"/>
                  </a:cubicBezTo>
                  <a:cubicBezTo>
                    <a:pt x="920" y="1105"/>
                    <a:pt x="924" y="1099"/>
                    <a:pt x="930" y="1094"/>
                  </a:cubicBezTo>
                  <a:cubicBezTo>
                    <a:pt x="935" y="1089"/>
                    <a:pt x="938" y="1089"/>
                    <a:pt x="943" y="1084"/>
                  </a:cubicBezTo>
                  <a:cubicBezTo>
                    <a:pt x="947" y="1080"/>
                    <a:pt x="949" y="1078"/>
                    <a:pt x="955" y="1077"/>
                  </a:cubicBezTo>
                  <a:cubicBezTo>
                    <a:pt x="961" y="1066"/>
                    <a:pt x="958" y="1069"/>
                    <a:pt x="966" y="1064"/>
                  </a:cubicBezTo>
                  <a:cubicBezTo>
                    <a:pt x="972" y="1055"/>
                    <a:pt x="978" y="1045"/>
                    <a:pt x="983" y="1036"/>
                  </a:cubicBezTo>
                  <a:cubicBezTo>
                    <a:pt x="988" y="1030"/>
                    <a:pt x="989" y="1019"/>
                    <a:pt x="991" y="1013"/>
                  </a:cubicBezTo>
                  <a:cubicBezTo>
                    <a:pt x="994" y="1003"/>
                    <a:pt x="992" y="1009"/>
                    <a:pt x="998" y="999"/>
                  </a:cubicBezTo>
                  <a:cubicBezTo>
                    <a:pt x="1003" y="992"/>
                    <a:pt x="1003" y="984"/>
                    <a:pt x="1005" y="977"/>
                  </a:cubicBezTo>
                  <a:cubicBezTo>
                    <a:pt x="1003" y="966"/>
                    <a:pt x="1000" y="970"/>
                    <a:pt x="989" y="974"/>
                  </a:cubicBezTo>
                  <a:cubicBezTo>
                    <a:pt x="971" y="986"/>
                    <a:pt x="941" y="983"/>
                    <a:pt x="921" y="983"/>
                  </a:cubicBezTo>
                  <a:cubicBezTo>
                    <a:pt x="892" y="981"/>
                    <a:pt x="895" y="977"/>
                    <a:pt x="878" y="961"/>
                  </a:cubicBezTo>
                  <a:cubicBezTo>
                    <a:pt x="875" y="949"/>
                    <a:pt x="867" y="944"/>
                    <a:pt x="858" y="936"/>
                  </a:cubicBezTo>
                  <a:cubicBezTo>
                    <a:pt x="853" y="933"/>
                    <a:pt x="844" y="930"/>
                    <a:pt x="844" y="930"/>
                  </a:cubicBezTo>
                  <a:cubicBezTo>
                    <a:pt x="837" y="909"/>
                    <a:pt x="828" y="891"/>
                    <a:pt x="817" y="872"/>
                  </a:cubicBezTo>
                  <a:cubicBezTo>
                    <a:pt x="811" y="866"/>
                    <a:pt x="816" y="869"/>
                    <a:pt x="805" y="863"/>
                  </a:cubicBezTo>
                  <a:cubicBezTo>
                    <a:pt x="802" y="859"/>
                    <a:pt x="796" y="856"/>
                    <a:pt x="796" y="856"/>
                  </a:cubicBezTo>
                  <a:cubicBezTo>
                    <a:pt x="786" y="842"/>
                    <a:pt x="794" y="825"/>
                    <a:pt x="785" y="813"/>
                  </a:cubicBezTo>
                  <a:cubicBezTo>
                    <a:pt x="774" y="794"/>
                    <a:pt x="759" y="772"/>
                    <a:pt x="745" y="758"/>
                  </a:cubicBezTo>
                  <a:cubicBezTo>
                    <a:pt x="742" y="744"/>
                    <a:pt x="737" y="736"/>
                    <a:pt x="729" y="723"/>
                  </a:cubicBezTo>
                  <a:cubicBezTo>
                    <a:pt x="726" y="720"/>
                    <a:pt x="723" y="709"/>
                    <a:pt x="723" y="709"/>
                  </a:cubicBezTo>
                  <a:cubicBezTo>
                    <a:pt x="740" y="705"/>
                    <a:pt x="757" y="733"/>
                    <a:pt x="766" y="744"/>
                  </a:cubicBezTo>
                  <a:cubicBezTo>
                    <a:pt x="771" y="758"/>
                    <a:pt x="771" y="759"/>
                    <a:pt x="786" y="764"/>
                  </a:cubicBezTo>
                  <a:cubicBezTo>
                    <a:pt x="793" y="766"/>
                    <a:pt x="800" y="773"/>
                    <a:pt x="800" y="773"/>
                  </a:cubicBezTo>
                  <a:cubicBezTo>
                    <a:pt x="803" y="780"/>
                    <a:pt x="808" y="784"/>
                    <a:pt x="813" y="791"/>
                  </a:cubicBezTo>
                  <a:cubicBezTo>
                    <a:pt x="813" y="803"/>
                    <a:pt x="814" y="809"/>
                    <a:pt x="817" y="819"/>
                  </a:cubicBezTo>
                  <a:cubicBezTo>
                    <a:pt x="819" y="842"/>
                    <a:pt x="820" y="841"/>
                    <a:pt x="839" y="847"/>
                  </a:cubicBezTo>
                  <a:cubicBezTo>
                    <a:pt x="844" y="852"/>
                    <a:pt x="847" y="856"/>
                    <a:pt x="851" y="861"/>
                  </a:cubicBezTo>
                  <a:cubicBezTo>
                    <a:pt x="851" y="863"/>
                    <a:pt x="853" y="864"/>
                    <a:pt x="853" y="866"/>
                  </a:cubicBezTo>
                  <a:cubicBezTo>
                    <a:pt x="853" y="869"/>
                    <a:pt x="853" y="874"/>
                    <a:pt x="855" y="877"/>
                  </a:cubicBezTo>
                  <a:cubicBezTo>
                    <a:pt x="856" y="884"/>
                    <a:pt x="870" y="889"/>
                    <a:pt x="875" y="894"/>
                  </a:cubicBezTo>
                  <a:cubicBezTo>
                    <a:pt x="887" y="927"/>
                    <a:pt x="870" y="945"/>
                    <a:pt x="910" y="955"/>
                  </a:cubicBezTo>
                  <a:cubicBezTo>
                    <a:pt x="921" y="953"/>
                    <a:pt x="926" y="955"/>
                    <a:pt x="933" y="949"/>
                  </a:cubicBezTo>
                  <a:cubicBezTo>
                    <a:pt x="938" y="942"/>
                    <a:pt x="944" y="941"/>
                    <a:pt x="951" y="936"/>
                  </a:cubicBezTo>
                  <a:cubicBezTo>
                    <a:pt x="972" y="924"/>
                    <a:pt x="978" y="920"/>
                    <a:pt x="1003" y="916"/>
                  </a:cubicBezTo>
                  <a:cubicBezTo>
                    <a:pt x="1009" y="914"/>
                    <a:pt x="1017" y="911"/>
                    <a:pt x="1025" y="909"/>
                  </a:cubicBezTo>
                  <a:cubicBezTo>
                    <a:pt x="1031" y="906"/>
                    <a:pt x="1036" y="899"/>
                    <a:pt x="1042" y="897"/>
                  </a:cubicBezTo>
                  <a:cubicBezTo>
                    <a:pt x="1051" y="894"/>
                    <a:pt x="1060" y="894"/>
                    <a:pt x="1068" y="888"/>
                  </a:cubicBezTo>
                  <a:cubicBezTo>
                    <a:pt x="1073" y="881"/>
                    <a:pt x="1079" y="877"/>
                    <a:pt x="1084" y="869"/>
                  </a:cubicBezTo>
                  <a:cubicBezTo>
                    <a:pt x="1087" y="861"/>
                    <a:pt x="1088" y="850"/>
                    <a:pt x="1098" y="844"/>
                  </a:cubicBezTo>
                  <a:cubicBezTo>
                    <a:pt x="1104" y="836"/>
                    <a:pt x="1105" y="825"/>
                    <a:pt x="1108" y="816"/>
                  </a:cubicBezTo>
                  <a:cubicBezTo>
                    <a:pt x="1110" y="811"/>
                    <a:pt x="1115" y="808"/>
                    <a:pt x="1116" y="803"/>
                  </a:cubicBezTo>
                  <a:cubicBezTo>
                    <a:pt x="1110" y="800"/>
                    <a:pt x="1110" y="805"/>
                    <a:pt x="1102" y="808"/>
                  </a:cubicBezTo>
                  <a:cubicBezTo>
                    <a:pt x="1099" y="802"/>
                    <a:pt x="1104" y="795"/>
                    <a:pt x="1098" y="792"/>
                  </a:cubicBezTo>
                  <a:cubicBezTo>
                    <a:pt x="1094" y="789"/>
                    <a:pt x="1084" y="788"/>
                    <a:pt x="1084" y="788"/>
                  </a:cubicBezTo>
                  <a:cubicBezTo>
                    <a:pt x="1077" y="780"/>
                    <a:pt x="1076" y="783"/>
                    <a:pt x="1067" y="786"/>
                  </a:cubicBezTo>
                  <a:cubicBezTo>
                    <a:pt x="1064" y="788"/>
                    <a:pt x="1057" y="789"/>
                    <a:pt x="1057" y="789"/>
                  </a:cubicBezTo>
                  <a:cubicBezTo>
                    <a:pt x="1054" y="789"/>
                    <a:pt x="1051" y="789"/>
                    <a:pt x="1048" y="788"/>
                  </a:cubicBezTo>
                  <a:cubicBezTo>
                    <a:pt x="1046" y="786"/>
                    <a:pt x="1045" y="778"/>
                    <a:pt x="1045" y="778"/>
                  </a:cubicBezTo>
                  <a:cubicBezTo>
                    <a:pt x="1046" y="778"/>
                    <a:pt x="1048" y="777"/>
                    <a:pt x="1050" y="775"/>
                  </a:cubicBezTo>
                  <a:cubicBezTo>
                    <a:pt x="1060" y="772"/>
                    <a:pt x="1067" y="778"/>
                    <a:pt x="1060" y="763"/>
                  </a:cubicBezTo>
                  <a:cubicBezTo>
                    <a:pt x="1059" y="763"/>
                    <a:pt x="1057" y="761"/>
                    <a:pt x="1056" y="761"/>
                  </a:cubicBezTo>
                  <a:cubicBezTo>
                    <a:pt x="1053" y="761"/>
                    <a:pt x="1048" y="761"/>
                    <a:pt x="1046" y="763"/>
                  </a:cubicBezTo>
                  <a:cubicBezTo>
                    <a:pt x="1046" y="764"/>
                    <a:pt x="1045" y="766"/>
                    <a:pt x="1043" y="767"/>
                  </a:cubicBezTo>
                  <a:cubicBezTo>
                    <a:pt x="1036" y="775"/>
                    <a:pt x="1025" y="777"/>
                    <a:pt x="1016" y="780"/>
                  </a:cubicBezTo>
                  <a:cubicBezTo>
                    <a:pt x="1011" y="780"/>
                    <a:pt x="1006" y="778"/>
                    <a:pt x="1003" y="777"/>
                  </a:cubicBezTo>
                  <a:cubicBezTo>
                    <a:pt x="1002" y="777"/>
                    <a:pt x="997" y="775"/>
                    <a:pt x="997" y="775"/>
                  </a:cubicBezTo>
                  <a:cubicBezTo>
                    <a:pt x="988" y="763"/>
                    <a:pt x="986" y="761"/>
                    <a:pt x="971" y="758"/>
                  </a:cubicBezTo>
                  <a:cubicBezTo>
                    <a:pt x="971" y="753"/>
                    <a:pt x="974" y="747"/>
                    <a:pt x="971" y="742"/>
                  </a:cubicBezTo>
                  <a:cubicBezTo>
                    <a:pt x="969" y="739"/>
                    <a:pt x="960" y="736"/>
                    <a:pt x="957" y="734"/>
                  </a:cubicBezTo>
                  <a:cubicBezTo>
                    <a:pt x="954" y="733"/>
                    <a:pt x="947" y="731"/>
                    <a:pt x="947" y="731"/>
                  </a:cubicBezTo>
                  <a:cubicBezTo>
                    <a:pt x="941" y="725"/>
                    <a:pt x="935" y="722"/>
                    <a:pt x="929" y="716"/>
                  </a:cubicBezTo>
                  <a:cubicBezTo>
                    <a:pt x="930" y="706"/>
                    <a:pt x="932" y="700"/>
                    <a:pt x="941" y="697"/>
                  </a:cubicBezTo>
                  <a:cubicBezTo>
                    <a:pt x="955" y="698"/>
                    <a:pt x="968" y="702"/>
                    <a:pt x="980" y="705"/>
                  </a:cubicBezTo>
                  <a:cubicBezTo>
                    <a:pt x="986" y="711"/>
                    <a:pt x="988" y="716"/>
                    <a:pt x="995" y="720"/>
                  </a:cubicBezTo>
                  <a:cubicBezTo>
                    <a:pt x="1005" y="734"/>
                    <a:pt x="1012" y="736"/>
                    <a:pt x="1025" y="744"/>
                  </a:cubicBezTo>
                  <a:cubicBezTo>
                    <a:pt x="1033" y="742"/>
                    <a:pt x="1045" y="747"/>
                    <a:pt x="1051" y="741"/>
                  </a:cubicBezTo>
                  <a:cubicBezTo>
                    <a:pt x="1060" y="733"/>
                    <a:pt x="1048" y="738"/>
                    <a:pt x="1059" y="734"/>
                  </a:cubicBezTo>
                  <a:cubicBezTo>
                    <a:pt x="1064" y="738"/>
                    <a:pt x="1068" y="739"/>
                    <a:pt x="1073" y="742"/>
                  </a:cubicBezTo>
                  <a:cubicBezTo>
                    <a:pt x="1079" y="752"/>
                    <a:pt x="1093" y="750"/>
                    <a:pt x="1104" y="753"/>
                  </a:cubicBezTo>
                  <a:cubicBezTo>
                    <a:pt x="1121" y="764"/>
                    <a:pt x="1110" y="759"/>
                    <a:pt x="1141" y="761"/>
                  </a:cubicBezTo>
                  <a:cubicBezTo>
                    <a:pt x="1152" y="763"/>
                    <a:pt x="1156" y="766"/>
                    <a:pt x="1163" y="775"/>
                  </a:cubicBezTo>
                  <a:cubicBezTo>
                    <a:pt x="1159" y="788"/>
                    <a:pt x="1167" y="781"/>
                    <a:pt x="1173" y="777"/>
                  </a:cubicBezTo>
                  <a:cubicBezTo>
                    <a:pt x="1175" y="770"/>
                    <a:pt x="1178" y="770"/>
                    <a:pt x="1181" y="764"/>
                  </a:cubicBezTo>
                  <a:cubicBezTo>
                    <a:pt x="1190" y="767"/>
                    <a:pt x="1189" y="772"/>
                    <a:pt x="1187" y="783"/>
                  </a:cubicBezTo>
                  <a:cubicBezTo>
                    <a:pt x="1195" y="789"/>
                    <a:pt x="1206" y="786"/>
                    <a:pt x="1215" y="789"/>
                  </a:cubicBezTo>
                  <a:cubicBezTo>
                    <a:pt x="1221" y="791"/>
                    <a:pt x="1226" y="797"/>
                    <a:pt x="1234" y="800"/>
                  </a:cubicBezTo>
                  <a:cubicBezTo>
                    <a:pt x="1245" y="803"/>
                    <a:pt x="1255" y="808"/>
                    <a:pt x="1265" y="816"/>
                  </a:cubicBezTo>
                  <a:cubicBezTo>
                    <a:pt x="1268" y="827"/>
                    <a:pt x="1272" y="831"/>
                    <a:pt x="1282" y="834"/>
                  </a:cubicBezTo>
                  <a:cubicBezTo>
                    <a:pt x="1286" y="842"/>
                    <a:pt x="1288" y="847"/>
                    <a:pt x="1296" y="852"/>
                  </a:cubicBezTo>
                  <a:cubicBezTo>
                    <a:pt x="1308" y="849"/>
                    <a:pt x="1302" y="850"/>
                    <a:pt x="1314" y="847"/>
                  </a:cubicBezTo>
                  <a:cubicBezTo>
                    <a:pt x="1316" y="845"/>
                    <a:pt x="1319" y="845"/>
                    <a:pt x="1319" y="845"/>
                  </a:cubicBezTo>
                  <a:cubicBezTo>
                    <a:pt x="1328" y="852"/>
                    <a:pt x="1322" y="842"/>
                    <a:pt x="1319" y="839"/>
                  </a:cubicBezTo>
                  <a:cubicBezTo>
                    <a:pt x="1316" y="844"/>
                    <a:pt x="1311" y="847"/>
                    <a:pt x="1310" y="853"/>
                  </a:cubicBezTo>
                  <a:cubicBezTo>
                    <a:pt x="1310" y="856"/>
                    <a:pt x="1307" y="863"/>
                    <a:pt x="1307" y="863"/>
                  </a:cubicBezTo>
                  <a:cubicBezTo>
                    <a:pt x="1308" y="869"/>
                    <a:pt x="1310" y="880"/>
                    <a:pt x="1319" y="880"/>
                  </a:cubicBezTo>
                  <a:lnTo>
                    <a:pt x="1320" y="916"/>
                  </a:lnTo>
                  <a:lnTo>
                    <a:pt x="1348" y="1005"/>
                  </a:lnTo>
                  <a:lnTo>
                    <a:pt x="1373" y="1033"/>
                  </a:lnTo>
                  <a:lnTo>
                    <a:pt x="1416" y="994"/>
                  </a:lnTo>
                  <a:lnTo>
                    <a:pt x="1413" y="967"/>
                  </a:lnTo>
                  <a:lnTo>
                    <a:pt x="1424" y="959"/>
                  </a:lnTo>
                  <a:lnTo>
                    <a:pt x="1423" y="925"/>
                  </a:lnTo>
                  <a:lnTo>
                    <a:pt x="1452" y="916"/>
                  </a:lnTo>
                  <a:lnTo>
                    <a:pt x="1520" y="855"/>
                  </a:lnTo>
                  <a:lnTo>
                    <a:pt x="1533" y="839"/>
                  </a:lnTo>
                  <a:lnTo>
                    <a:pt x="1588" y="824"/>
                  </a:lnTo>
                  <a:lnTo>
                    <a:pt x="1608" y="847"/>
                  </a:lnTo>
                  <a:lnTo>
                    <a:pt x="1602" y="858"/>
                  </a:lnTo>
                  <a:lnTo>
                    <a:pt x="1619" y="875"/>
                  </a:lnTo>
                  <a:lnTo>
                    <a:pt x="1624" y="899"/>
                  </a:lnTo>
                  <a:lnTo>
                    <a:pt x="1641" y="906"/>
                  </a:lnTo>
                  <a:lnTo>
                    <a:pt x="1677" y="892"/>
                  </a:lnTo>
                  <a:lnTo>
                    <a:pt x="1675" y="975"/>
                  </a:lnTo>
                  <a:lnTo>
                    <a:pt x="1684" y="956"/>
                  </a:lnTo>
                  <a:lnTo>
                    <a:pt x="1707" y="1000"/>
                  </a:lnTo>
                  <a:lnTo>
                    <a:pt x="1704" y="1030"/>
                  </a:lnTo>
                  <a:lnTo>
                    <a:pt x="1718" y="1013"/>
                  </a:lnTo>
                  <a:lnTo>
                    <a:pt x="1721" y="997"/>
                  </a:lnTo>
                  <a:lnTo>
                    <a:pt x="1738" y="972"/>
                  </a:lnTo>
                  <a:lnTo>
                    <a:pt x="1728" y="958"/>
                  </a:lnTo>
                  <a:lnTo>
                    <a:pt x="1737" y="942"/>
                  </a:lnTo>
                  <a:lnTo>
                    <a:pt x="1725" y="913"/>
                  </a:lnTo>
                  <a:lnTo>
                    <a:pt x="1732" y="889"/>
                  </a:lnTo>
                  <a:lnTo>
                    <a:pt x="1715" y="895"/>
                  </a:lnTo>
                  <a:lnTo>
                    <a:pt x="1707" y="874"/>
                  </a:lnTo>
                  <a:lnTo>
                    <a:pt x="1701" y="844"/>
                  </a:lnTo>
                  <a:lnTo>
                    <a:pt x="1714" y="816"/>
                  </a:lnTo>
                  <a:lnTo>
                    <a:pt x="1728" y="834"/>
                  </a:lnTo>
                  <a:lnTo>
                    <a:pt x="1721" y="880"/>
                  </a:lnTo>
                  <a:lnTo>
                    <a:pt x="1738" y="849"/>
                  </a:lnTo>
                  <a:lnTo>
                    <a:pt x="1732" y="824"/>
                  </a:lnTo>
                  <a:lnTo>
                    <a:pt x="1752" y="808"/>
                  </a:lnTo>
                  <a:lnTo>
                    <a:pt x="1752" y="797"/>
                  </a:lnTo>
                  <a:lnTo>
                    <a:pt x="1759" y="800"/>
                  </a:lnTo>
                  <a:lnTo>
                    <a:pt x="1796" y="756"/>
                  </a:lnTo>
                  <a:lnTo>
                    <a:pt x="1805" y="684"/>
                  </a:lnTo>
                  <a:lnTo>
                    <a:pt x="1810" y="655"/>
                  </a:lnTo>
                  <a:lnTo>
                    <a:pt x="1794" y="664"/>
                  </a:lnTo>
                  <a:lnTo>
                    <a:pt x="1788" y="655"/>
                  </a:lnTo>
                  <a:lnTo>
                    <a:pt x="1800" y="638"/>
                  </a:lnTo>
                  <a:lnTo>
                    <a:pt x="1776" y="592"/>
                  </a:lnTo>
                  <a:lnTo>
                    <a:pt x="1763" y="580"/>
                  </a:lnTo>
                  <a:lnTo>
                    <a:pt x="1783" y="544"/>
                  </a:lnTo>
                  <a:lnTo>
                    <a:pt x="1762" y="539"/>
                  </a:lnTo>
                  <a:lnTo>
                    <a:pt x="1743" y="531"/>
                  </a:lnTo>
                  <a:lnTo>
                    <a:pt x="1751" y="503"/>
                  </a:lnTo>
                  <a:lnTo>
                    <a:pt x="1763" y="487"/>
                  </a:lnTo>
                  <a:lnTo>
                    <a:pt x="1766" y="519"/>
                  </a:lnTo>
                  <a:lnTo>
                    <a:pt x="1788" y="498"/>
                  </a:lnTo>
                  <a:lnTo>
                    <a:pt x="1805" y="497"/>
                  </a:lnTo>
                  <a:lnTo>
                    <a:pt x="1797" y="519"/>
                  </a:lnTo>
                  <a:lnTo>
                    <a:pt x="1824" y="528"/>
                  </a:lnTo>
                  <a:lnTo>
                    <a:pt x="1816" y="545"/>
                  </a:lnTo>
                  <a:lnTo>
                    <a:pt x="1830" y="559"/>
                  </a:lnTo>
                  <a:lnTo>
                    <a:pt x="1830" y="588"/>
                  </a:lnTo>
                  <a:lnTo>
                    <a:pt x="1861" y="559"/>
                  </a:lnTo>
                  <a:lnTo>
                    <a:pt x="1850" y="531"/>
                  </a:lnTo>
                  <a:lnTo>
                    <a:pt x="1821" y="489"/>
                  </a:lnTo>
                  <a:lnTo>
                    <a:pt x="1830" y="473"/>
                  </a:lnTo>
                  <a:lnTo>
                    <a:pt x="1824" y="448"/>
                  </a:lnTo>
                  <a:lnTo>
                    <a:pt x="1844" y="427"/>
                  </a:lnTo>
                  <a:lnTo>
                    <a:pt x="1868" y="416"/>
                  </a:lnTo>
                  <a:lnTo>
                    <a:pt x="1867" y="367"/>
                  </a:lnTo>
                  <a:lnTo>
                    <a:pt x="1865" y="333"/>
                  </a:lnTo>
                  <a:lnTo>
                    <a:pt x="1858" y="302"/>
                  </a:lnTo>
                  <a:lnTo>
                    <a:pt x="1830" y="248"/>
                  </a:lnTo>
                  <a:lnTo>
                    <a:pt x="1825" y="275"/>
                  </a:lnTo>
                  <a:lnTo>
                    <a:pt x="1807" y="258"/>
                  </a:lnTo>
                  <a:lnTo>
                    <a:pt x="1790" y="266"/>
                  </a:lnTo>
                  <a:lnTo>
                    <a:pt x="1805" y="226"/>
                  </a:lnTo>
                  <a:lnTo>
                    <a:pt x="1821" y="192"/>
                  </a:lnTo>
                  <a:lnTo>
                    <a:pt x="1850" y="176"/>
                  </a:lnTo>
                  <a:lnTo>
                    <a:pt x="1853" y="161"/>
                  </a:lnTo>
                  <a:lnTo>
                    <a:pt x="1873" y="155"/>
                  </a:lnTo>
                  <a:lnTo>
                    <a:pt x="1873" y="170"/>
                  </a:lnTo>
                  <a:lnTo>
                    <a:pt x="1896" y="145"/>
                  </a:lnTo>
                  <a:lnTo>
                    <a:pt x="1882" y="139"/>
                  </a:lnTo>
                  <a:lnTo>
                    <a:pt x="1882" y="120"/>
                  </a:lnTo>
                  <a:lnTo>
                    <a:pt x="1899" y="108"/>
                  </a:lnTo>
                  <a:lnTo>
                    <a:pt x="1906" y="122"/>
                  </a:lnTo>
                  <a:lnTo>
                    <a:pt x="1929" y="100"/>
                  </a:lnTo>
                  <a:lnTo>
                    <a:pt x="1926" y="120"/>
                  </a:lnTo>
                  <a:lnTo>
                    <a:pt x="1927" y="136"/>
                  </a:lnTo>
                  <a:lnTo>
                    <a:pt x="1926" y="158"/>
                  </a:lnTo>
                  <a:lnTo>
                    <a:pt x="1918" y="175"/>
                  </a:lnTo>
                  <a:lnTo>
                    <a:pt x="1932" y="197"/>
                  </a:lnTo>
                  <a:lnTo>
                    <a:pt x="1938" y="212"/>
                  </a:lnTo>
                  <a:lnTo>
                    <a:pt x="1947" y="209"/>
                  </a:lnTo>
                  <a:lnTo>
                    <a:pt x="1992" y="256"/>
                  </a:lnTo>
                  <a:lnTo>
                    <a:pt x="2002" y="233"/>
                  </a:lnTo>
                  <a:lnTo>
                    <a:pt x="2014" y="216"/>
                  </a:lnTo>
                  <a:lnTo>
                    <a:pt x="1994" y="205"/>
                  </a:lnTo>
                  <a:lnTo>
                    <a:pt x="1999" y="184"/>
                  </a:lnTo>
                  <a:lnTo>
                    <a:pt x="1999" y="172"/>
                  </a:lnTo>
                  <a:lnTo>
                    <a:pt x="1978" y="150"/>
                  </a:lnTo>
                  <a:lnTo>
                    <a:pt x="1960" y="147"/>
                  </a:lnTo>
                  <a:lnTo>
                    <a:pt x="1943" y="123"/>
                  </a:lnTo>
                  <a:lnTo>
                    <a:pt x="1966" y="119"/>
                  </a:lnTo>
                  <a:lnTo>
                    <a:pt x="1977" y="100"/>
                  </a:lnTo>
                  <a:lnTo>
                    <a:pt x="1991" y="106"/>
                  </a:lnTo>
                  <a:lnTo>
                    <a:pt x="2005" y="98"/>
                  </a:lnTo>
                  <a:lnTo>
                    <a:pt x="1990" y="80"/>
                  </a:lnTo>
                  <a:lnTo>
                    <a:pt x="2002" y="69"/>
                  </a:lnTo>
                  <a:lnTo>
                    <a:pt x="2021" y="68"/>
                  </a:lnTo>
                  <a:lnTo>
                    <a:pt x="2000" y="53"/>
                  </a:lnTo>
                  <a:lnTo>
                    <a:pt x="1975" y="51"/>
                  </a:lnTo>
                  <a:lnTo>
                    <a:pt x="1990" y="32"/>
                  </a:lnTo>
                  <a:lnTo>
                    <a:pt x="1989" y="11"/>
                  </a:lnTo>
                  <a:lnTo>
                    <a:pt x="2005" y="27"/>
                  </a:lnTo>
                  <a:lnTo>
                    <a:pt x="2015" y="18"/>
                  </a:lnTo>
                  <a:lnTo>
                    <a:pt x="2024" y="21"/>
                  </a:lnTo>
                  <a:lnTo>
                    <a:pt x="2038" y="36"/>
                  </a:lnTo>
                  <a:lnTo>
                    <a:pt x="2060" y="33"/>
                  </a:lnTo>
                  <a:lnTo>
                    <a:pt x="2042" y="15"/>
                  </a:lnTo>
                  <a:lnTo>
                    <a:pt x="2038" y="0"/>
                  </a:lnTo>
                  <a:lnTo>
                    <a:pt x="2006" y="5"/>
                  </a:lnTo>
                  <a:lnTo>
                    <a:pt x="1994" y="0"/>
                  </a:lnTo>
                  <a:lnTo>
                    <a:pt x="1955" y="11"/>
                  </a:lnTo>
                  <a:lnTo>
                    <a:pt x="1913" y="18"/>
                  </a:lnTo>
                  <a:lnTo>
                    <a:pt x="1886" y="30"/>
                  </a:lnTo>
                  <a:lnTo>
                    <a:pt x="1885" y="47"/>
                  </a:lnTo>
                  <a:lnTo>
                    <a:pt x="1864" y="50"/>
                  </a:lnTo>
                  <a:cubicBezTo>
                    <a:pt x="1858" y="55"/>
                    <a:pt x="1854" y="75"/>
                    <a:pt x="1847" y="77"/>
                  </a:cubicBezTo>
                  <a:cubicBezTo>
                    <a:pt x="1839" y="82"/>
                    <a:pt x="1830" y="65"/>
                    <a:pt x="1820" y="63"/>
                  </a:cubicBezTo>
                  <a:lnTo>
                    <a:pt x="1786" y="66"/>
                  </a:lnTo>
                  <a:lnTo>
                    <a:pt x="1732" y="56"/>
                  </a:lnTo>
                  <a:lnTo>
                    <a:pt x="1709" y="62"/>
                  </a:lnTo>
                  <a:lnTo>
                    <a:pt x="1678" y="56"/>
                  </a:lnTo>
                  <a:lnTo>
                    <a:pt x="1666" y="47"/>
                  </a:lnTo>
                  <a:lnTo>
                    <a:pt x="1643" y="50"/>
                  </a:lnTo>
                  <a:cubicBezTo>
                    <a:pt x="1635" y="52"/>
                    <a:pt x="1626" y="57"/>
                    <a:pt x="1618" y="60"/>
                  </a:cubicBezTo>
                  <a:cubicBezTo>
                    <a:pt x="1610" y="63"/>
                    <a:pt x="1603" y="67"/>
                    <a:pt x="1597" y="71"/>
                  </a:cubicBezTo>
                  <a:cubicBezTo>
                    <a:pt x="1591" y="75"/>
                    <a:pt x="1587" y="84"/>
                    <a:pt x="1583" y="83"/>
                  </a:cubicBezTo>
                  <a:cubicBezTo>
                    <a:pt x="1571" y="90"/>
                    <a:pt x="1576" y="67"/>
                    <a:pt x="1571" y="65"/>
                  </a:cubicBezTo>
                  <a:lnTo>
                    <a:pt x="1553" y="69"/>
                  </a:lnTo>
                  <a:cubicBezTo>
                    <a:pt x="1544" y="66"/>
                    <a:pt x="1531" y="50"/>
                    <a:pt x="1517" y="47"/>
                  </a:cubicBezTo>
                  <a:cubicBezTo>
                    <a:pt x="1503" y="46"/>
                    <a:pt x="1479" y="45"/>
                    <a:pt x="1468" y="48"/>
                  </a:cubicBezTo>
                  <a:cubicBezTo>
                    <a:pt x="1457" y="51"/>
                    <a:pt x="1461" y="63"/>
                    <a:pt x="1451" y="63"/>
                  </a:cubicBezTo>
                  <a:cubicBezTo>
                    <a:pt x="1439" y="66"/>
                    <a:pt x="1419" y="48"/>
                    <a:pt x="1408" y="47"/>
                  </a:cubicBezTo>
                  <a:cubicBezTo>
                    <a:pt x="1397" y="46"/>
                    <a:pt x="1390" y="59"/>
                    <a:pt x="1382" y="59"/>
                  </a:cubicBezTo>
                  <a:cubicBezTo>
                    <a:pt x="1374" y="59"/>
                    <a:pt x="1362" y="52"/>
                    <a:pt x="1357" y="47"/>
                  </a:cubicBezTo>
                  <a:cubicBezTo>
                    <a:pt x="1352" y="42"/>
                    <a:pt x="1356" y="36"/>
                    <a:pt x="1349" y="30"/>
                  </a:cubicBezTo>
                  <a:cubicBezTo>
                    <a:pt x="1333" y="26"/>
                    <a:pt x="1330" y="13"/>
                    <a:pt x="1318" y="11"/>
                  </a:cubicBezTo>
                  <a:cubicBezTo>
                    <a:pt x="1306" y="9"/>
                    <a:pt x="1287" y="20"/>
                    <a:pt x="1277" y="20"/>
                  </a:cubicBezTo>
                  <a:cubicBezTo>
                    <a:pt x="1267" y="20"/>
                    <a:pt x="1268" y="10"/>
                    <a:pt x="1259" y="9"/>
                  </a:cubicBezTo>
                  <a:lnTo>
                    <a:pt x="1222" y="14"/>
                  </a:lnTo>
                  <a:lnTo>
                    <a:pt x="1210" y="32"/>
                  </a:lnTo>
                  <a:cubicBezTo>
                    <a:pt x="1203" y="35"/>
                    <a:pt x="1187" y="28"/>
                    <a:pt x="1178" y="29"/>
                  </a:cubicBezTo>
                  <a:cubicBezTo>
                    <a:pt x="1169" y="30"/>
                    <a:pt x="1164" y="36"/>
                    <a:pt x="1154" y="39"/>
                  </a:cubicBezTo>
                  <a:cubicBezTo>
                    <a:pt x="1144" y="42"/>
                    <a:pt x="1124" y="44"/>
                    <a:pt x="1120" y="48"/>
                  </a:cubicBezTo>
                  <a:cubicBezTo>
                    <a:pt x="1109" y="57"/>
                    <a:pt x="1132" y="61"/>
                    <a:pt x="1132" y="65"/>
                  </a:cubicBezTo>
                  <a:cubicBezTo>
                    <a:pt x="1132" y="69"/>
                    <a:pt x="1126" y="70"/>
                    <a:pt x="1118" y="72"/>
                  </a:cubicBezTo>
                  <a:cubicBezTo>
                    <a:pt x="1110" y="74"/>
                    <a:pt x="1084" y="72"/>
                    <a:pt x="1085" y="77"/>
                  </a:cubicBezTo>
                  <a:cubicBezTo>
                    <a:pt x="1085" y="86"/>
                    <a:pt x="1126" y="103"/>
                    <a:pt x="1127" y="105"/>
                  </a:cubicBezTo>
                  <a:lnTo>
                    <a:pt x="1090" y="90"/>
                  </a:lnTo>
                  <a:lnTo>
                    <a:pt x="1072" y="95"/>
                  </a:lnTo>
                  <a:cubicBezTo>
                    <a:pt x="1063" y="93"/>
                    <a:pt x="1039" y="65"/>
                    <a:pt x="1033" y="80"/>
                  </a:cubicBezTo>
                  <a:cubicBezTo>
                    <a:pt x="1027" y="95"/>
                    <a:pt x="1077" y="132"/>
                    <a:pt x="1084" y="147"/>
                  </a:cubicBezTo>
                  <a:lnTo>
                    <a:pt x="1075" y="171"/>
                  </a:lnTo>
                  <a:lnTo>
                    <a:pt x="1040" y="170"/>
                  </a:lnTo>
                  <a:cubicBezTo>
                    <a:pt x="1040" y="170"/>
                    <a:pt x="1061" y="164"/>
                    <a:pt x="1060" y="155"/>
                  </a:cubicBezTo>
                  <a:cubicBezTo>
                    <a:pt x="1059" y="146"/>
                    <a:pt x="1043" y="127"/>
                    <a:pt x="1031" y="113"/>
                  </a:cubicBezTo>
                  <a:cubicBezTo>
                    <a:pt x="1025" y="101"/>
                    <a:pt x="1030" y="84"/>
                    <a:pt x="1024" y="81"/>
                  </a:cubicBezTo>
                  <a:cubicBezTo>
                    <a:pt x="1018" y="78"/>
                    <a:pt x="997" y="65"/>
                    <a:pt x="989" y="71"/>
                  </a:cubicBezTo>
                  <a:cubicBezTo>
                    <a:pt x="968" y="74"/>
                    <a:pt x="970" y="107"/>
                    <a:pt x="974" y="116"/>
                  </a:cubicBezTo>
                  <a:cubicBezTo>
                    <a:pt x="978" y="125"/>
                    <a:pt x="1009" y="122"/>
                    <a:pt x="1012" y="125"/>
                  </a:cubicBezTo>
                  <a:cubicBezTo>
                    <a:pt x="1028" y="153"/>
                    <a:pt x="1005" y="143"/>
                    <a:pt x="989" y="134"/>
                  </a:cubicBezTo>
                  <a:cubicBezTo>
                    <a:pt x="973" y="125"/>
                    <a:pt x="968" y="128"/>
                    <a:pt x="958" y="128"/>
                  </a:cubicBezTo>
                  <a:cubicBezTo>
                    <a:pt x="948" y="128"/>
                    <a:pt x="931" y="133"/>
                    <a:pt x="926" y="137"/>
                  </a:cubicBezTo>
                  <a:cubicBezTo>
                    <a:pt x="921" y="141"/>
                    <a:pt x="939" y="157"/>
                    <a:pt x="926" y="152"/>
                  </a:cubicBezTo>
                  <a:cubicBezTo>
                    <a:pt x="913" y="147"/>
                    <a:pt x="899" y="149"/>
                    <a:pt x="886" y="147"/>
                  </a:cubicBezTo>
                  <a:cubicBezTo>
                    <a:pt x="873" y="145"/>
                    <a:pt x="863" y="136"/>
                    <a:pt x="847" y="140"/>
                  </a:cubicBezTo>
                  <a:cubicBezTo>
                    <a:pt x="825" y="147"/>
                    <a:pt x="794" y="185"/>
                    <a:pt x="787" y="171"/>
                  </a:cubicBezTo>
                  <a:cubicBezTo>
                    <a:pt x="780" y="157"/>
                    <a:pt x="800" y="155"/>
                    <a:pt x="800" y="150"/>
                  </a:cubicBezTo>
                  <a:cubicBezTo>
                    <a:pt x="800" y="145"/>
                    <a:pt x="796" y="138"/>
                    <a:pt x="790" y="138"/>
                  </a:cubicBezTo>
                  <a:cubicBezTo>
                    <a:pt x="784" y="138"/>
                    <a:pt x="764" y="144"/>
                    <a:pt x="763" y="152"/>
                  </a:cubicBezTo>
                  <a:cubicBezTo>
                    <a:pt x="761" y="163"/>
                    <a:pt x="783" y="181"/>
                    <a:pt x="782" y="186"/>
                  </a:cubicBezTo>
                  <a:cubicBezTo>
                    <a:pt x="781" y="191"/>
                    <a:pt x="765" y="180"/>
                    <a:pt x="758" y="183"/>
                  </a:cubicBezTo>
                  <a:cubicBezTo>
                    <a:pt x="751" y="186"/>
                    <a:pt x="746" y="207"/>
                    <a:pt x="742" y="203"/>
                  </a:cubicBezTo>
                  <a:lnTo>
                    <a:pt x="728" y="189"/>
                  </a:lnTo>
                  <a:lnTo>
                    <a:pt x="746" y="170"/>
                  </a:lnTo>
                  <a:lnTo>
                    <a:pt x="733" y="158"/>
                  </a:lnTo>
                  <a:cubicBezTo>
                    <a:pt x="727" y="155"/>
                    <a:pt x="718" y="150"/>
                    <a:pt x="712" y="149"/>
                  </a:cubicBezTo>
                  <a:cubicBezTo>
                    <a:pt x="706" y="148"/>
                    <a:pt x="701" y="154"/>
                    <a:pt x="698" y="152"/>
                  </a:cubicBezTo>
                  <a:cubicBezTo>
                    <a:pt x="695" y="150"/>
                    <a:pt x="698" y="139"/>
                    <a:pt x="695" y="138"/>
                  </a:cubicBezTo>
                  <a:cubicBezTo>
                    <a:pt x="692" y="137"/>
                    <a:pt x="685" y="146"/>
                    <a:pt x="680" y="146"/>
                  </a:cubicBezTo>
                  <a:cubicBezTo>
                    <a:pt x="675" y="146"/>
                    <a:pt x="677" y="142"/>
                    <a:pt x="667" y="140"/>
                  </a:cubicBezTo>
                  <a:cubicBezTo>
                    <a:pt x="657" y="138"/>
                    <a:pt x="632" y="139"/>
                    <a:pt x="622" y="135"/>
                  </a:cubicBezTo>
                  <a:cubicBezTo>
                    <a:pt x="612" y="131"/>
                    <a:pt x="632" y="117"/>
                    <a:pt x="608" y="113"/>
                  </a:cubicBezTo>
                  <a:cubicBezTo>
                    <a:pt x="584" y="109"/>
                    <a:pt x="590" y="119"/>
                    <a:pt x="583" y="119"/>
                  </a:cubicBezTo>
                  <a:lnTo>
                    <a:pt x="568" y="114"/>
                  </a:lnTo>
                  <a:cubicBezTo>
                    <a:pt x="555" y="116"/>
                    <a:pt x="521" y="125"/>
                    <a:pt x="505" y="131"/>
                  </a:cubicBezTo>
                  <a:cubicBezTo>
                    <a:pt x="482" y="140"/>
                    <a:pt x="485" y="140"/>
                    <a:pt x="472" y="152"/>
                  </a:cubicBezTo>
                  <a:cubicBezTo>
                    <a:pt x="459" y="164"/>
                    <a:pt x="443" y="192"/>
                    <a:pt x="428" y="204"/>
                  </a:cubicBezTo>
                  <a:cubicBezTo>
                    <a:pt x="410" y="223"/>
                    <a:pt x="393" y="217"/>
                    <a:pt x="382" y="224"/>
                  </a:cubicBezTo>
                  <a:lnTo>
                    <a:pt x="364" y="248"/>
                  </a:lnTo>
                  <a:lnTo>
                    <a:pt x="368" y="290"/>
                  </a:lnTo>
                  <a:lnTo>
                    <a:pt x="389" y="306"/>
                  </a:lnTo>
                  <a:lnTo>
                    <a:pt x="436" y="290"/>
                  </a:lnTo>
                  <a:cubicBezTo>
                    <a:pt x="447" y="296"/>
                    <a:pt x="448" y="335"/>
                    <a:pt x="457" y="341"/>
                  </a:cubicBezTo>
                  <a:cubicBezTo>
                    <a:pt x="468" y="348"/>
                    <a:pt x="486" y="330"/>
                    <a:pt x="491" y="324"/>
                  </a:cubicBezTo>
                  <a:lnTo>
                    <a:pt x="496" y="300"/>
                  </a:lnTo>
                  <a:lnTo>
                    <a:pt x="514" y="281"/>
                  </a:lnTo>
                  <a:cubicBezTo>
                    <a:pt x="515" y="270"/>
                    <a:pt x="499" y="245"/>
                    <a:pt x="502" y="234"/>
                  </a:cubicBezTo>
                  <a:cubicBezTo>
                    <a:pt x="505" y="225"/>
                    <a:pt x="526" y="220"/>
                    <a:pt x="535" y="213"/>
                  </a:cubicBezTo>
                  <a:cubicBezTo>
                    <a:pt x="544" y="206"/>
                    <a:pt x="546" y="192"/>
                    <a:pt x="554" y="191"/>
                  </a:cubicBezTo>
                  <a:cubicBezTo>
                    <a:pt x="567" y="190"/>
                    <a:pt x="580" y="200"/>
                    <a:pt x="581" y="204"/>
                  </a:cubicBezTo>
                  <a:cubicBezTo>
                    <a:pt x="581" y="208"/>
                    <a:pt x="560" y="200"/>
                    <a:pt x="557" y="215"/>
                  </a:cubicBezTo>
                  <a:cubicBezTo>
                    <a:pt x="554" y="230"/>
                    <a:pt x="535" y="233"/>
                    <a:pt x="533" y="242"/>
                  </a:cubicBezTo>
                  <a:lnTo>
                    <a:pt x="548" y="267"/>
                  </a:lnTo>
                  <a:lnTo>
                    <a:pt x="571" y="276"/>
                  </a:lnTo>
                  <a:lnTo>
                    <a:pt x="598" y="264"/>
                  </a:lnTo>
                  <a:lnTo>
                    <a:pt x="625" y="261"/>
                  </a:lnTo>
                  <a:cubicBezTo>
                    <a:pt x="632" y="263"/>
                    <a:pt x="645" y="271"/>
                    <a:pt x="638" y="276"/>
                  </a:cubicBezTo>
                  <a:cubicBezTo>
                    <a:pt x="631" y="281"/>
                    <a:pt x="593" y="287"/>
                    <a:pt x="584" y="293"/>
                  </a:cubicBezTo>
                  <a:cubicBezTo>
                    <a:pt x="575" y="299"/>
                    <a:pt x="587" y="309"/>
                    <a:pt x="581" y="311"/>
                  </a:cubicBezTo>
                  <a:cubicBezTo>
                    <a:pt x="567" y="319"/>
                    <a:pt x="556" y="301"/>
                    <a:pt x="550" y="303"/>
                  </a:cubicBezTo>
                  <a:lnTo>
                    <a:pt x="547" y="323"/>
                  </a:lnTo>
                  <a:lnTo>
                    <a:pt x="536" y="350"/>
                  </a:lnTo>
                  <a:lnTo>
                    <a:pt x="512" y="351"/>
                  </a:lnTo>
                  <a:lnTo>
                    <a:pt x="476" y="360"/>
                  </a:lnTo>
                  <a:lnTo>
                    <a:pt x="457" y="351"/>
                  </a:lnTo>
                  <a:lnTo>
                    <a:pt x="443" y="357"/>
                  </a:lnTo>
                  <a:lnTo>
                    <a:pt x="419" y="342"/>
                  </a:lnTo>
                  <a:cubicBezTo>
                    <a:pt x="417" y="335"/>
                    <a:pt x="433" y="329"/>
                    <a:pt x="428" y="317"/>
                  </a:cubicBezTo>
                  <a:cubicBezTo>
                    <a:pt x="423" y="305"/>
                    <a:pt x="396" y="313"/>
                    <a:pt x="392" y="321"/>
                  </a:cubicBezTo>
                  <a:lnTo>
                    <a:pt x="397" y="362"/>
                  </a:lnTo>
                  <a:lnTo>
                    <a:pt x="373" y="362"/>
                  </a:lnTo>
                  <a:cubicBezTo>
                    <a:pt x="365" y="366"/>
                    <a:pt x="355" y="380"/>
                    <a:pt x="347" y="386"/>
                  </a:cubicBezTo>
                  <a:cubicBezTo>
                    <a:pt x="339" y="392"/>
                    <a:pt x="332" y="379"/>
                    <a:pt x="322" y="399"/>
                  </a:cubicBezTo>
                  <a:cubicBezTo>
                    <a:pt x="312" y="419"/>
                    <a:pt x="301" y="411"/>
                    <a:pt x="293" y="414"/>
                  </a:cubicBezTo>
                  <a:cubicBezTo>
                    <a:pt x="285" y="417"/>
                    <a:pt x="280" y="414"/>
                    <a:pt x="275" y="416"/>
                  </a:cubicBezTo>
                  <a:cubicBezTo>
                    <a:pt x="270" y="418"/>
                    <a:pt x="267" y="426"/>
                    <a:pt x="260" y="426"/>
                  </a:cubicBezTo>
                  <a:cubicBezTo>
                    <a:pt x="253" y="426"/>
                    <a:pt x="238" y="417"/>
                    <a:pt x="232" y="419"/>
                  </a:cubicBezTo>
                  <a:cubicBezTo>
                    <a:pt x="226" y="421"/>
                    <a:pt x="221" y="432"/>
                    <a:pt x="226" y="437"/>
                  </a:cubicBezTo>
                  <a:lnTo>
                    <a:pt x="263" y="449"/>
                  </a:lnTo>
                  <a:lnTo>
                    <a:pt x="272" y="474"/>
                  </a:lnTo>
                  <a:lnTo>
                    <a:pt x="262" y="503"/>
                  </a:lnTo>
                  <a:cubicBezTo>
                    <a:pt x="251" y="507"/>
                    <a:pt x="223" y="499"/>
                    <a:pt x="206" y="498"/>
                  </a:cubicBezTo>
                  <a:cubicBezTo>
                    <a:pt x="189" y="497"/>
                    <a:pt x="164" y="492"/>
                    <a:pt x="158" y="498"/>
                  </a:cubicBezTo>
                  <a:cubicBezTo>
                    <a:pt x="152" y="504"/>
                    <a:pt x="167" y="527"/>
                    <a:pt x="167" y="537"/>
                  </a:cubicBezTo>
                  <a:cubicBezTo>
                    <a:pt x="167" y="547"/>
                    <a:pt x="159" y="551"/>
                    <a:pt x="157" y="557"/>
                  </a:cubicBezTo>
                  <a:cubicBezTo>
                    <a:pt x="155" y="563"/>
                    <a:pt x="161" y="569"/>
                    <a:pt x="157" y="576"/>
                  </a:cubicBezTo>
                  <a:cubicBezTo>
                    <a:pt x="153" y="583"/>
                    <a:pt x="127" y="594"/>
                    <a:pt x="130" y="597"/>
                  </a:cubicBezTo>
                  <a:cubicBezTo>
                    <a:pt x="139" y="606"/>
                    <a:pt x="160" y="592"/>
                    <a:pt x="176" y="592"/>
                  </a:cubicBezTo>
                  <a:lnTo>
                    <a:pt x="226" y="598"/>
                  </a:lnTo>
                  <a:lnTo>
                    <a:pt x="260" y="588"/>
                  </a:lnTo>
                  <a:lnTo>
                    <a:pt x="274" y="576"/>
                  </a:lnTo>
                  <a:cubicBezTo>
                    <a:pt x="282" y="573"/>
                    <a:pt x="306" y="573"/>
                    <a:pt x="307" y="569"/>
                  </a:cubicBezTo>
                  <a:cubicBezTo>
                    <a:pt x="321" y="557"/>
                    <a:pt x="283" y="559"/>
                    <a:pt x="283" y="552"/>
                  </a:cubicBezTo>
                  <a:cubicBezTo>
                    <a:pt x="283" y="545"/>
                    <a:pt x="300" y="533"/>
                    <a:pt x="307" y="528"/>
                  </a:cubicBezTo>
                  <a:lnTo>
                    <a:pt x="325" y="522"/>
                  </a:lnTo>
                  <a:lnTo>
                    <a:pt x="320" y="503"/>
                  </a:lnTo>
                  <a:cubicBezTo>
                    <a:pt x="323" y="499"/>
                    <a:pt x="336" y="495"/>
                    <a:pt x="342" y="495"/>
                  </a:cubicBezTo>
                  <a:cubicBezTo>
                    <a:pt x="348" y="495"/>
                    <a:pt x="350" y="506"/>
                    <a:pt x="358" y="505"/>
                  </a:cubicBezTo>
                  <a:cubicBezTo>
                    <a:pt x="366" y="504"/>
                    <a:pt x="384" y="490"/>
                    <a:pt x="393" y="491"/>
                  </a:cubicBezTo>
                  <a:lnTo>
                    <a:pt x="415" y="510"/>
                  </a:lnTo>
                  <a:cubicBezTo>
                    <a:pt x="416" y="517"/>
                    <a:pt x="407" y="520"/>
                    <a:pt x="401" y="530"/>
                  </a:cubicBezTo>
                  <a:lnTo>
                    <a:pt x="381" y="573"/>
                  </a:lnTo>
                  <a:lnTo>
                    <a:pt x="406" y="576"/>
                  </a:lnTo>
                  <a:lnTo>
                    <a:pt x="412" y="561"/>
                  </a:lnTo>
                  <a:lnTo>
                    <a:pt x="404" y="543"/>
                  </a:lnTo>
                  <a:cubicBezTo>
                    <a:pt x="406" y="539"/>
                    <a:pt x="417" y="541"/>
                    <a:pt x="423" y="538"/>
                  </a:cubicBezTo>
                  <a:cubicBezTo>
                    <a:pt x="430" y="537"/>
                    <a:pt x="435" y="526"/>
                    <a:pt x="441" y="527"/>
                  </a:cubicBezTo>
                  <a:cubicBezTo>
                    <a:pt x="447" y="528"/>
                    <a:pt x="453" y="542"/>
                    <a:pt x="460" y="547"/>
                  </a:cubicBezTo>
                  <a:lnTo>
                    <a:pt x="483" y="559"/>
                  </a:lnTo>
                  <a:lnTo>
                    <a:pt x="490" y="573"/>
                  </a:lnTo>
                  <a:lnTo>
                    <a:pt x="493" y="590"/>
                  </a:lnTo>
                  <a:lnTo>
                    <a:pt x="508" y="579"/>
                  </a:lnTo>
                  <a:cubicBezTo>
                    <a:pt x="508" y="579"/>
                    <a:pt x="507" y="566"/>
                    <a:pt x="509" y="564"/>
                  </a:cubicBezTo>
                  <a:cubicBezTo>
                    <a:pt x="513" y="561"/>
                    <a:pt x="512" y="581"/>
                    <a:pt x="521" y="569"/>
                  </a:cubicBezTo>
                  <a:cubicBezTo>
                    <a:pt x="530" y="557"/>
                    <a:pt x="525" y="556"/>
                    <a:pt x="515" y="549"/>
                  </a:cubicBezTo>
                  <a:lnTo>
                    <a:pt x="468" y="523"/>
                  </a:lnTo>
                  <a:lnTo>
                    <a:pt x="441" y="508"/>
                  </a:lnTo>
                  <a:lnTo>
                    <a:pt x="455" y="480"/>
                  </a:lnTo>
                  <a:lnTo>
                    <a:pt x="464" y="498"/>
                  </a:lnTo>
                  <a:lnTo>
                    <a:pt x="487" y="512"/>
                  </a:lnTo>
                  <a:lnTo>
                    <a:pt x="517" y="527"/>
                  </a:lnTo>
                  <a:cubicBezTo>
                    <a:pt x="526" y="535"/>
                    <a:pt x="529" y="546"/>
                    <a:pt x="539" y="559"/>
                  </a:cubicBezTo>
                  <a:cubicBezTo>
                    <a:pt x="549" y="572"/>
                    <a:pt x="570" y="602"/>
                    <a:pt x="579" y="608"/>
                  </a:cubicBezTo>
                  <a:cubicBezTo>
                    <a:pt x="588" y="614"/>
                    <a:pt x="588" y="598"/>
                    <a:pt x="592" y="597"/>
                  </a:cubicBezTo>
                  <a:cubicBezTo>
                    <a:pt x="596" y="594"/>
                    <a:pt x="604" y="602"/>
                    <a:pt x="604" y="599"/>
                  </a:cubicBezTo>
                  <a:cubicBezTo>
                    <a:pt x="604" y="596"/>
                    <a:pt x="596" y="583"/>
                    <a:pt x="593" y="578"/>
                  </a:cubicBezTo>
                  <a:cubicBezTo>
                    <a:pt x="589" y="574"/>
                    <a:pt x="590" y="568"/>
                    <a:pt x="587" y="567"/>
                  </a:cubicBezTo>
                  <a:cubicBezTo>
                    <a:pt x="585" y="563"/>
                    <a:pt x="583" y="558"/>
                    <a:pt x="584" y="555"/>
                  </a:cubicBezTo>
                  <a:cubicBezTo>
                    <a:pt x="585" y="552"/>
                    <a:pt x="589" y="550"/>
                    <a:pt x="592" y="548"/>
                  </a:cubicBezTo>
                  <a:lnTo>
                    <a:pt x="601" y="542"/>
                  </a:lnTo>
                  <a:cubicBezTo>
                    <a:pt x="607" y="541"/>
                    <a:pt x="621" y="541"/>
                    <a:pt x="627" y="541"/>
                  </a:cubicBezTo>
                  <a:cubicBezTo>
                    <a:pt x="633" y="541"/>
                    <a:pt x="636" y="541"/>
                    <a:pt x="640" y="539"/>
                  </a:cubicBezTo>
                  <a:cubicBezTo>
                    <a:pt x="644" y="537"/>
                    <a:pt x="648" y="532"/>
                    <a:pt x="650" y="528"/>
                  </a:cubicBezTo>
                  <a:lnTo>
                    <a:pt x="653" y="513"/>
                  </a:lnTo>
                  <a:lnTo>
                    <a:pt x="639" y="505"/>
                  </a:lnTo>
                  <a:cubicBezTo>
                    <a:pt x="639" y="503"/>
                    <a:pt x="650" y="505"/>
                    <a:pt x="655" y="501"/>
                  </a:cubicBezTo>
                  <a:cubicBezTo>
                    <a:pt x="660" y="497"/>
                    <a:pt x="665" y="488"/>
                    <a:pt x="670" y="483"/>
                  </a:cubicBezTo>
                  <a:cubicBezTo>
                    <a:pt x="675" y="478"/>
                    <a:pt x="681" y="471"/>
                    <a:pt x="686" y="470"/>
                  </a:cubicBezTo>
                  <a:lnTo>
                    <a:pt x="703" y="476"/>
                  </a:lnTo>
                  <a:lnTo>
                    <a:pt x="718" y="494"/>
                  </a:lnTo>
                  <a:cubicBezTo>
                    <a:pt x="723" y="498"/>
                    <a:pt x="727" y="503"/>
                    <a:pt x="731" y="501"/>
                  </a:cubicBezTo>
                  <a:cubicBezTo>
                    <a:pt x="735" y="499"/>
                    <a:pt x="742" y="488"/>
                    <a:pt x="742" y="482"/>
                  </a:cubicBezTo>
                  <a:lnTo>
                    <a:pt x="728" y="466"/>
                  </a:lnTo>
                  <a:cubicBezTo>
                    <a:pt x="730" y="462"/>
                    <a:pt x="746" y="463"/>
                    <a:pt x="755" y="459"/>
                  </a:cubicBezTo>
                  <a:cubicBezTo>
                    <a:pt x="764" y="455"/>
                    <a:pt x="777" y="444"/>
                    <a:pt x="782" y="444"/>
                  </a:cubicBezTo>
                  <a:cubicBezTo>
                    <a:pt x="787" y="444"/>
                    <a:pt x="786" y="452"/>
                    <a:pt x="784" y="458"/>
                  </a:cubicBezTo>
                  <a:cubicBezTo>
                    <a:pt x="782" y="464"/>
                    <a:pt x="765" y="469"/>
                    <a:pt x="772" y="480"/>
                  </a:cubicBezTo>
                  <a:cubicBezTo>
                    <a:pt x="779" y="491"/>
                    <a:pt x="820" y="516"/>
                    <a:pt x="824" y="525"/>
                  </a:cubicBezTo>
                  <a:cubicBezTo>
                    <a:pt x="828" y="534"/>
                    <a:pt x="808" y="535"/>
                    <a:pt x="796" y="537"/>
                  </a:cubicBezTo>
                  <a:cubicBezTo>
                    <a:pt x="784" y="539"/>
                    <a:pt x="763" y="541"/>
                    <a:pt x="751" y="539"/>
                  </a:cubicBezTo>
                  <a:cubicBezTo>
                    <a:pt x="739" y="537"/>
                    <a:pt x="739" y="524"/>
                    <a:pt x="722" y="524"/>
                  </a:cubicBezTo>
                  <a:cubicBezTo>
                    <a:pt x="705" y="524"/>
                    <a:pt x="707" y="533"/>
                    <a:pt x="697" y="537"/>
                  </a:cubicBezTo>
                  <a:lnTo>
                    <a:pt x="667" y="538"/>
                  </a:lnTo>
                  <a:lnTo>
                    <a:pt x="623" y="560"/>
                  </a:lnTo>
                  <a:lnTo>
                    <a:pt x="634" y="576"/>
                  </a:lnTo>
                  <a:lnTo>
                    <a:pt x="639" y="598"/>
                  </a:lnTo>
                  <a:lnTo>
                    <a:pt x="669" y="617"/>
                  </a:lnTo>
                  <a:lnTo>
                    <a:pt x="700" y="602"/>
                  </a:lnTo>
                  <a:lnTo>
                    <a:pt x="718" y="611"/>
                  </a:lnTo>
                  <a:lnTo>
                    <a:pt x="752" y="608"/>
                  </a:lnTo>
                  <a:lnTo>
                    <a:pt x="757" y="644"/>
                  </a:lnTo>
                  <a:lnTo>
                    <a:pt x="697" y="677"/>
                  </a:ln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FF5425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437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任意多边形 11"/>
          <p:cNvSpPr/>
          <p:nvPr/>
        </p:nvSpPr>
        <p:spPr>
          <a:xfrm>
            <a:off x="5192" y="6501345"/>
            <a:ext cx="12192000" cy="356659"/>
          </a:xfrm>
          <a:custGeom>
            <a:avLst/>
            <a:gdLst>
              <a:gd name="connsiteX0" fmla="*/ 0 w 9144000"/>
              <a:gd name="connsiteY0" fmla="*/ 0 h 756293"/>
              <a:gd name="connsiteX1" fmla="*/ 9144000 w 9144000"/>
              <a:gd name="connsiteY1" fmla="*/ 0 h 756293"/>
              <a:gd name="connsiteX2" fmla="*/ 9144000 w 9144000"/>
              <a:gd name="connsiteY2" fmla="*/ 756293 h 756293"/>
              <a:gd name="connsiteX3" fmla="*/ 8108917 w 9144000"/>
              <a:gd name="connsiteY3" fmla="*/ 756293 h 756293"/>
              <a:gd name="connsiteX4" fmla="*/ 8108917 w 9144000"/>
              <a:gd name="connsiteY4" fmla="*/ 756292 h 756293"/>
              <a:gd name="connsiteX5" fmla="*/ 0 w 9144000"/>
              <a:gd name="connsiteY5" fmla="*/ 756292 h 756293"/>
              <a:gd name="connsiteX6" fmla="*/ 0 w 9144000"/>
              <a:gd name="connsiteY6" fmla="*/ 0 h 756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756293">
                <a:moveTo>
                  <a:pt x="0" y="0"/>
                </a:moveTo>
                <a:lnTo>
                  <a:pt x="9144000" y="0"/>
                </a:lnTo>
                <a:lnTo>
                  <a:pt x="9144000" y="756293"/>
                </a:lnTo>
                <a:lnTo>
                  <a:pt x="8108917" y="756293"/>
                </a:lnTo>
                <a:lnTo>
                  <a:pt x="8108917" y="756292"/>
                </a:lnTo>
                <a:lnTo>
                  <a:pt x="0" y="756292"/>
                </a:lnTo>
                <a:lnTo>
                  <a:pt x="0" y="0"/>
                </a:lnTo>
                <a:close/>
              </a:path>
            </a:pathLst>
          </a:custGeom>
          <a:solidFill>
            <a:srgbClr val="F23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3200"/>
          </a:p>
        </p:txBody>
      </p:sp>
      <p:sp>
        <p:nvSpPr>
          <p:cNvPr id="87" name="平行四边形 13"/>
          <p:cNvSpPr/>
          <p:nvPr/>
        </p:nvSpPr>
        <p:spPr>
          <a:xfrm>
            <a:off x="5615951" y="6501345"/>
            <a:ext cx="1108327" cy="3566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3200"/>
          </a:p>
        </p:txBody>
      </p:sp>
      <p:sp>
        <p:nvSpPr>
          <p:cNvPr id="88" name="平行四边形 12"/>
          <p:cNvSpPr/>
          <p:nvPr/>
        </p:nvSpPr>
        <p:spPr>
          <a:xfrm>
            <a:off x="10778395" y="384043"/>
            <a:ext cx="1108327" cy="164637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3200"/>
          </a:p>
        </p:txBody>
      </p:sp>
      <p:sp>
        <p:nvSpPr>
          <p:cNvPr id="89" name="平行四边形 13"/>
          <p:cNvSpPr/>
          <p:nvPr/>
        </p:nvSpPr>
        <p:spPr>
          <a:xfrm>
            <a:off x="9648401" y="384047"/>
            <a:ext cx="1108327" cy="164637"/>
          </a:xfrm>
          <a:prstGeom prst="parallelogram">
            <a:avLst/>
          </a:prstGeom>
          <a:solidFill>
            <a:srgbClr val="F23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320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77290" y="2123475"/>
            <a:ext cx="10488084" cy="4195233"/>
            <a:chOff x="460" y="1187"/>
            <a:chExt cx="4955" cy="1982"/>
          </a:xfrm>
          <a:solidFill>
            <a:schemeClr val="tx2">
              <a:lumMod val="75000"/>
              <a:lumOff val="25000"/>
            </a:schemeClr>
          </a:solidFill>
        </p:grpSpPr>
        <p:sp>
          <p:nvSpPr>
            <p:cNvPr id="37" name="Freeform 4"/>
            <p:cNvSpPr>
              <a:spLocks/>
            </p:cNvSpPr>
            <p:nvPr/>
          </p:nvSpPr>
          <p:spPr bwMode="ltGray">
            <a:xfrm>
              <a:off x="551" y="1275"/>
              <a:ext cx="1457" cy="1812"/>
            </a:xfrm>
            <a:custGeom>
              <a:avLst/>
              <a:gdLst>
                <a:gd name="T0" fmla="*/ 116 w 1692"/>
                <a:gd name="T1" fmla="*/ 258 h 2586"/>
                <a:gd name="T2" fmla="*/ 320 w 1692"/>
                <a:gd name="T3" fmla="*/ 210 h 2586"/>
                <a:gd name="T4" fmla="*/ 434 w 1692"/>
                <a:gd name="T5" fmla="*/ 240 h 2586"/>
                <a:gd name="T6" fmla="*/ 416 w 1692"/>
                <a:gd name="T7" fmla="*/ 444 h 2586"/>
                <a:gd name="T8" fmla="*/ 272 w 1692"/>
                <a:gd name="T9" fmla="*/ 582 h 2586"/>
                <a:gd name="T10" fmla="*/ 218 w 1692"/>
                <a:gd name="T11" fmla="*/ 714 h 2586"/>
                <a:gd name="T12" fmla="*/ 284 w 1692"/>
                <a:gd name="T13" fmla="*/ 964 h 2586"/>
                <a:gd name="T14" fmla="*/ 316 w 1692"/>
                <a:gd name="T15" fmla="*/ 960 h 2586"/>
                <a:gd name="T16" fmla="*/ 328 w 1692"/>
                <a:gd name="T17" fmla="*/ 906 h 2586"/>
                <a:gd name="T18" fmla="*/ 478 w 1692"/>
                <a:gd name="T19" fmla="*/ 1154 h 2586"/>
                <a:gd name="T20" fmla="*/ 650 w 1692"/>
                <a:gd name="T21" fmla="*/ 1200 h 2586"/>
                <a:gd name="T22" fmla="*/ 794 w 1692"/>
                <a:gd name="T23" fmla="*/ 1350 h 2586"/>
                <a:gd name="T24" fmla="*/ 854 w 1692"/>
                <a:gd name="T25" fmla="*/ 1422 h 2586"/>
                <a:gd name="T26" fmla="*/ 770 w 1692"/>
                <a:gd name="T27" fmla="*/ 1608 h 2586"/>
                <a:gd name="T28" fmla="*/ 916 w 1692"/>
                <a:gd name="T29" fmla="*/ 1782 h 2586"/>
                <a:gd name="T30" fmla="*/ 1034 w 1692"/>
                <a:gd name="T31" fmla="*/ 2022 h 2586"/>
                <a:gd name="T32" fmla="*/ 1094 w 1692"/>
                <a:gd name="T33" fmla="*/ 2310 h 2586"/>
                <a:gd name="T34" fmla="*/ 1194 w 1692"/>
                <a:gd name="T35" fmla="*/ 2540 h 2586"/>
                <a:gd name="T36" fmla="*/ 1280 w 1692"/>
                <a:gd name="T37" fmla="*/ 2520 h 2586"/>
                <a:gd name="T38" fmla="*/ 1244 w 1692"/>
                <a:gd name="T39" fmla="*/ 2394 h 2586"/>
                <a:gd name="T40" fmla="*/ 1288 w 1692"/>
                <a:gd name="T41" fmla="*/ 2306 h 2586"/>
                <a:gd name="T42" fmla="*/ 1368 w 1692"/>
                <a:gd name="T43" fmla="*/ 2228 h 2586"/>
                <a:gd name="T44" fmla="*/ 1448 w 1692"/>
                <a:gd name="T45" fmla="*/ 2076 h 2586"/>
                <a:gd name="T46" fmla="*/ 1568 w 1692"/>
                <a:gd name="T47" fmla="*/ 1950 h 2586"/>
                <a:gd name="T48" fmla="*/ 1622 w 1692"/>
                <a:gd name="T49" fmla="*/ 1746 h 2586"/>
                <a:gd name="T50" fmla="*/ 1552 w 1692"/>
                <a:gd name="T51" fmla="*/ 1538 h 2586"/>
                <a:gd name="T52" fmla="*/ 1376 w 1692"/>
                <a:gd name="T53" fmla="*/ 1410 h 2586"/>
                <a:gd name="T54" fmla="*/ 1104 w 1692"/>
                <a:gd name="T55" fmla="*/ 1280 h 2586"/>
                <a:gd name="T56" fmla="*/ 974 w 1692"/>
                <a:gd name="T57" fmla="*/ 1260 h 2586"/>
                <a:gd name="T58" fmla="*/ 904 w 1692"/>
                <a:gd name="T59" fmla="*/ 1268 h 2586"/>
                <a:gd name="T60" fmla="*/ 794 w 1692"/>
                <a:gd name="T61" fmla="*/ 1308 h 2586"/>
                <a:gd name="T62" fmla="*/ 758 w 1692"/>
                <a:gd name="T63" fmla="*/ 1174 h 2586"/>
                <a:gd name="T64" fmla="*/ 736 w 1692"/>
                <a:gd name="T65" fmla="*/ 1062 h 2586"/>
                <a:gd name="T66" fmla="*/ 632 w 1692"/>
                <a:gd name="T67" fmla="*/ 1104 h 2586"/>
                <a:gd name="T68" fmla="*/ 568 w 1692"/>
                <a:gd name="T69" fmla="*/ 950 h 2586"/>
                <a:gd name="T70" fmla="*/ 740 w 1692"/>
                <a:gd name="T71" fmla="*/ 912 h 2586"/>
                <a:gd name="T72" fmla="*/ 842 w 1692"/>
                <a:gd name="T73" fmla="*/ 906 h 2586"/>
                <a:gd name="T74" fmla="*/ 896 w 1692"/>
                <a:gd name="T75" fmla="*/ 900 h 2586"/>
                <a:gd name="T76" fmla="*/ 1058 w 1692"/>
                <a:gd name="T77" fmla="*/ 750 h 2586"/>
                <a:gd name="T78" fmla="*/ 1184 w 1692"/>
                <a:gd name="T79" fmla="*/ 678 h 2586"/>
                <a:gd name="T80" fmla="*/ 1278 w 1692"/>
                <a:gd name="T81" fmla="*/ 636 h 2586"/>
                <a:gd name="T82" fmla="*/ 1340 w 1692"/>
                <a:gd name="T83" fmla="*/ 538 h 2586"/>
                <a:gd name="T84" fmla="*/ 1288 w 1692"/>
                <a:gd name="T85" fmla="*/ 512 h 2586"/>
                <a:gd name="T86" fmla="*/ 1526 w 1692"/>
                <a:gd name="T87" fmla="*/ 456 h 2586"/>
                <a:gd name="T88" fmla="*/ 1406 w 1692"/>
                <a:gd name="T89" fmla="*/ 342 h 2586"/>
                <a:gd name="T90" fmla="*/ 1328 w 1692"/>
                <a:gd name="T91" fmla="*/ 264 h 2586"/>
                <a:gd name="T92" fmla="*/ 1222 w 1692"/>
                <a:gd name="T93" fmla="*/ 364 h 2586"/>
                <a:gd name="T94" fmla="*/ 1110 w 1692"/>
                <a:gd name="T95" fmla="*/ 444 h 2586"/>
                <a:gd name="T96" fmla="*/ 1022 w 1692"/>
                <a:gd name="T97" fmla="*/ 304 h 2586"/>
                <a:gd name="T98" fmla="*/ 1212 w 1692"/>
                <a:gd name="T99" fmla="*/ 240 h 2586"/>
                <a:gd name="T100" fmla="*/ 1266 w 1692"/>
                <a:gd name="T101" fmla="*/ 198 h 2586"/>
                <a:gd name="T102" fmla="*/ 1328 w 1692"/>
                <a:gd name="T103" fmla="*/ 172 h 2586"/>
                <a:gd name="T104" fmla="*/ 1286 w 1692"/>
                <a:gd name="T105" fmla="*/ 144 h 2586"/>
                <a:gd name="T106" fmla="*/ 1262 w 1692"/>
                <a:gd name="T107" fmla="*/ 120 h 2586"/>
                <a:gd name="T108" fmla="*/ 1202 w 1692"/>
                <a:gd name="T109" fmla="*/ 102 h 2586"/>
                <a:gd name="T110" fmla="*/ 1106 w 1692"/>
                <a:gd name="T111" fmla="*/ 136 h 2586"/>
                <a:gd name="T112" fmla="*/ 950 w 1692"/>
                <a:gd name="T113" fmla="*/ 120 h 2586"/>
                <a:gd name="T114" fmla="*/ 550 w 1692"/>
                <a:gd name="T115" fmla="*/ 0 h 2586"/>
                <a:gd name="T116" fmla="*/ 344 w 1692"/>
                <a:gd name="T117" fmla="*/ 32 h 2586"/>
                <a:gd name="T118" fmla="*/ 290 w 1692"/>
                <a:gd name="T119" fmla="*/ 102 h 2586"/>
                <a:gd name="T120" fmla="*/ 128 w 1692"/>
                <a:gd name="T121" fmla="*/ 174 h 2586"/>
                <a:gd name="T122" fmla="*/ 128 w 1692"/>
                <a:gd name="T123" fmla="*/ 216 h 2586"/>
                <a:gd name="T124" fmla="*/ 2 w 1692"/>
                <a:gd name="T125" fmla="*/ 252 h 2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92" h="2586">
                  <a:moveTo>
                    <a:pt x="2" y="252"/>
                  </a:moveTo>
                  <a:lnTo>
                    <a:pt x="68" y="264"/>
                  </a:lnTo>
                  <a:lnTo>
                    <a:pt x="116" y="258"/>
                  </a:lnTo>
                  <a:lnTo>
                    <a:pt x="188" y="216"/>
                  </a:lnTo>
                  <a:lnTo>
                    <a:pt x="236" y="210"/>
                  </a:lnTo>
                  <a:lnTo>
                    <a:pt x="320" y="210"/>
                  </a:lnTo>
                  <a:lnTo>
                    <a:pt x="368" y="216"/>
                  </a:lnTo>
                  <a:lnTo>
                    <a:pt x="398" y="246"/>
                  </a:lnTo>
                  <a:lnTo>
                    <a:pt x="434" y="240"/>
                  </a:lnTo>
                  <a:lnTo>
                    <a:pt x="422" y="294"/>
                  </a:lnTo>
                  <a:lnTo>
                    <a:pt x="404" y="354"/>
                  </a:lnTo>
                  <a:lnTo>
                    <a:pt x="416" y="444"/>
                  </a:lnTo>
                  <a:lnTo>
                    <a:pt x="408" y="480"/>
                  </a:lnTo>
                  <a:lnTo>
                    <a:pt x="380" y="474"/>
                  </a:lnTo>
                  <a:lnTo>
                    <a:pt x="272" y="582"/>
                  </a:lnTo>
                  <a:lnTo>
                    <a:pt x="236" y="628"/>
                  </a:lnTo>
                  <a:lnTo>
                    <a:pt x="242" y="672"/>
                  </a:lnTo>
                  <a:lnTo>
                    <a:pt x="218" y="714"/>
                  </a:lnTo>
                  <a:lnTo>
                    <a:pt x="268" y="774"/>
                  </a:lnTo>
                  <a:lnTo>
                    <a:pt x="262" y="844"/>
                  </a:lnTo>
                  <a:lnTo>
                    <a:pt x="284" y="964"/>
                  </a:lnTo>
                  <a:lnTo>
                    <a:pt x="320" y="1010"/>
                  </a:lnTo>
                  <a:lnTo>
                    <a:pt x="324" y="970"/>
                  </a:lnTo>
                  <a:lnTo>
                    <a:pt x="316" y="960"/>
                  </a:lnTo>
                  <a:lnTo>
                    <a:pt x="302" y="834"/>
                  </a:lnTo>
                  <a:lnTo>
                    <a:pt x="326" y="830"/>
                  </a:lnTo>
                  <a:lnTo>
                    <a:pt x="328" y="906"/>
                  </a:lnTo>
                  <a:lnTo>
                    <a:pt x="380" y="996"/>
                  </a:lnTo>
                  <a:lnTo>
                    <a:pt x="368" y="1074"/>
                  </a:lnTo>
                  <a:lnTo>
                    <a:pt x="478" y="1154"/>
                  </a:lnTo>
                  <a:lnTo>
                    <a:pt x="564" y="1164"/>
                  </a:lnTo>
                  <a:lnTo>
                    <a:pt x="612" y="1208"/>
                  </a:lnTo>
                  <a:lnTo>
                    <a:pt x="650" y="1200"/>
                  </a:lnTo>
                  <a:lnTo>
                    <a:pt x="680" y="1224"/>
                  </a:lnTo>
                  <a:lnTo>
                    <a:pt x="698" y="1272"/>
                  </a:lnTo>
                  <a:lnTo>
                    <a:pt x="794" y="1350"/>
                  </a:lnTo>
                  <a:lnTo>
                    <a:pt x="842" y="1308"/>
                  </a:lnTo>
                  <a:lnTo>
                    <a:pt x="848" y="1350"/>
                  </a:lnTo>
                  <a:lnTo>
                    <a:pt x="854" y="1422"/>
                  </a:lnTo>
                  <a:lnTo>
                    <a:pt x="786" y="1490"/>
                  </a:lnTo>
                  <a:lnTo>
                    <a:pt x="788" y="1542"/>
                  </a:lnTo>
                  <a:lnTo>
                    <a:pt x="770" y="1608"/>
                  </a:lnTo>
                  <a:lnTo>
                    <a:pt x="802" y="1634"/>
                  </a:lnTo>
                  <a:lnTo>
                    <a:pt x="848" y="1668"/>
                  </a:lnTo>
                  <a:lnTo>
                    <a:pt x="916" y="1782"/>
                  </a:lnTo>
                  <a:lnTo>
                    <a:pt x="956" y="1800"/>
                  </a:lnTo>
                  <a:lnTo>
                    <a:pt x="1010" y="1848"/>
                  </a:lnTo>
                  <a:lnTo>
                    <a:pt x="1034" y="2022"/>
                  </a:lnTo>
                  <a:lnTo>
                    <a:pt x="1058" y="2178"/>
                  </a:lnTo>
                  <a:lnTo>
                    <a:pt x="1046" y="2244"/>
                  </a:lnTo>
                  <a:lnTo>
                    <a:pt x="1094" y="2310"/>
                  </a:lnTo>
                  <a:lnTo>
                    <a:pt x="1118" y="2364"/>
                  </a:lnTo>
                  <a:lnTo>
                    <a:pt x="1138" y="2458"/>
                  </a:lnTo>
                  <a:lnTo>
                    <a:pt x="1194" y="2540"/>
                  </a:lnTo>
                  <a:lnTo>
                    <a:pt x="1286" y="2586"/>
                  </a:lnTo>
                  <a:lnTo>
                    <a:pt x="1382" y="2574"/>
                  </a:lnTo>
                  <a:lnTo>
                    <a:pt x="1280" y="2520"/>
                  </a:lnTo>
                  <a:lnTo>
                    <a:pt x="1266" y="2472"/>
                  </a:lnTo>
                  <a:lnTo>
                    <a:pt x="1288" y="2428"/>
                  </a:lnTo>
                  <a:lnTo>
                    <a:pt x="1244" y="2394"/>
                  </a:lnTo>
                  <a:lnTo>
                    <a:pt x="1284" y="2334"/>
                  </a:lnTo>
                  <a:lnTo>
                    <a:pt x="1244" y="2300"/>
                  </a:lnTo>
                  <a:lnTo>
                    <a:pt x="1288" y="2306"/>
                  </a:lnTo>
                  <a:lnTo>
                    <a:pt x="1286" y="2244"/>
                  </a:lnTo>
                  <a:lnTo>
                    <a:pt x="1330" y="2268"/>
                  </a:lnTo>
                  <a:lnTo>
                    <a:pt x="1368" y="2228"/>
                  </a:lnTo>
                  <a:lnTo>
                    <a:pt x="1334" y="2160"/>
                  </a:lnTo>
                  <a:lnTo>
                    <a:pt x="1382" y="2184"/>
                  </a:lnTo>
                  <a:lnTo>
                    <a:pt x="1448" y="2076"/>
                  </a:lnTo>
                  <a:lnTo>
                    <a:pt x="1468" y="2052"/>
                  </a:lnTo>
                  <a:lnTo>
                    <a:pt x="1476" y="1982"/>
                  </a:lnTo>
                  <a:lnTo>
                    <a:pt x="1568" y="1950"/>
                  </a:lnTo>
                  <a:lnTo>
                    <a:pt x="1612" y="1880"/>
                  </a:lnTo>
                  <a:lnTo>
                    <a:pt x="1628" y="1830"/>
                  </a:lnTo>
                  <a:lnTo>
                    <a:pt x="1622" y="1746"/>
                  </a:lnTo>
                  <a:lnTo>
                    <a:pt x="1692" y="1644"/>
                  </a:lnTo>
                  <a:lnTo>
                    <a:pt x="1652" y="1578"/>
                  </a:lnTo>
                  <a:lnTo>
                    <a:pt x="1552" y="1538"/>
                  </a:lnTo>
                  <a:lnTo>
                    <a:pt x="1448" y="1500"/>
                  </a:lnTo>
                  <a:lnTo>
                    <a:pt x="1376" y="1494"/>
                  </a:lnTo>
                  <a:lnTo>
                    <a:pt x="1376" y="1410"/>
                  </a:lnTo>
                  <a:lnTo>
                    <a:pt x="1262" y="1356"/>
                  </a:lnTo>
                  <a:lnTo>
                    <a:pt x="1166" y="1272"/>
                  </a:lnTo>
                  <a:lnTo>
                    <a:pt x="1104" y="1280"/>
                  </a:lnTo>
                  <a:lnTo>
                    <a:pt x="1048" y="1276"/>
                  </a:lnTo>
                  <a:lnTo>
                    <a:pt x="1020" y="1244"/>
                  </a:lnTo>
                  <a:lnTo>
                    <a:pt x="974" y="1260"/>
                  </a:lnTo>
                  <a:lnTo>
                    <a:pt x="984" y="1238"/>
                  </a:lnTo>
                  <a:lnTo>
                    <a:pt x="934" y="1268"/>
                  </a:lnTo>
                  <a:lnTo>
                    <a:pt x="904" y="1268"/>
                  </a:lnTo>
                  <a:lnTo>
                    <a:pt x="872" y="1314"/>
                  </a:lnTo>
                  <a:lnTo>
                    <a:pt x="836" y="1272"/>
                  </a:lnTo>
                  <a:lnTo>
                    <a:pt x="794" y="1308"/>
                  </a:lnTo>
                  <a:lnTo>
                    <a:pt x="748" y="1278"/>
                  </a:lnTo>
                  <a:lnTo>
                    <a:pt x="758" y="1242"/>
                  </a:lnTo>
                  <a:lnTo>
                    <a:pt x="758" y="1174"/>
                  </a:lnTo>
                  <a:lnTo>
                    <a:pt x="698" y="1176"/>
                  </a:lnTo>
                  <a:lnTo>
                    <a:pt x="668" y="1140"/>
                  </a:lnTo>
                  <a:lnTo>
                    <a:pt x="736" y="1062"/>
                  </a:lnTo>
                  <a:lnTo>
                    <a:pt x="712" y="1050"/>
                  </a:lnTo>
                  <a:lnTo>
                    <a:pt x="658" y="1062"/>
                  </a:lnTo>
                  <a:lnTo>
                    <a:pt x="632" y="1104"/>
                  </a:lnTo>
                  <a:lnTo>
                    <a:pt x="596" y="1110"/>
                  </a:lnTo>
                  <a:lnTo>
                    <a:pt x="538" y="1066"/>
                  </a:lnTo>
                  <a:lnTo>
                    <a:pt x="568" y="950"/>
                  </a:lnTo>
                  <a:lnTo>
                    <a:pt x="632" y="894"/>
                  </a:lnTo>
                  <a:lnTo>
                    <a:pt x="686" y="894"/>
                  </a:lnTo>
                  <a:lnTo>
                    <a:pt x="740" y="912"/>
                  </a:lnTo>
                  <a:lnTo>
                    <a:pt x="736" y="900"/>
                  </a:lnTo>
                  <a:lnTo>
                    <a:pt x="766" y="868"/>
                  </a:lnTo>
                  <a:lnTo>
                    <a:pt x="842" y="906"/>
                  </a:lnTo>
                  <a:lnTo>
                    <a:pt x="848" y="966"/>
                  </a:lnTo>
                  <a:lnTo>
                    <a:pt x="884" y="984"/>
                  </a:lnTo>
                  <a:lnTo>
                    <a:pt x="896" y="900"/>
                  </a:lnTo>
                  <a:lnTo>
                    <a:pt x="878" y="858"/>
                  </a:lnTo>
                  <a:lnTo>
                    <a:pt x="998" y="806"/>
                  </a:lnTo>
                  <a:lnTo>
                    <a:pt x="1058" y="750"/>
                  </a:lnTo>
                  <a:lnTo>
                    <a:pt x="1100" y="696"/>
                  </a:lnTo>
                  <a:lnTo>
                    <a:pt x="1130" y="672"/>
                  </a:lnTo>
                  <a:lnTo>
                    <a:pt x="1184" y="678"/>
                  </a:lnTo>
                  <a:lnTo>
                    <a:pt x="1190" y="636"/>
                  </a:lnTo>
                  <a:lnTo>
                    <a:pt x="1280" y="588"/>
                  </a:lnTo>
                  <a:lnTo>
                    <a:pt x="1278" y="636"/>
                  </a:lnTo>
                  <a:lnTo>
                    <a:pt x="1360" y="602"/>
                  </a:lnTo>
                  <a:lnTo>
                    <a:pt x="1322" y="570"/>
                  </a:lnTo>
                  <a:lnTo>
                    <a:pt x="1340" y="538"/>
                  </a:lnTo>
                  <a:lnTo>
                    <a:pt x="1320" y="522"/>
                  </a:lnTo>
                  <a:lnTo>
                    <a:pt x="1286" y="546"/>
                  </a:lnTo>
                  <a:lnTo>
                    <a:pt x="1288" y="512"/>
                  </a:lnTo>
                  <a:lnTo>
                    <a:pt x="1400" y="504"/>
                  </a:lnTo>
                  <a:lnTo>
                    <a:pt x="1490" y="480"/>
                  </a:lnTo>
                  <a:lnTo>
                    <a:pt x="1526" y="456"/>
                  </a:lnTo>
                  <a:lnTo>
                    <a:pt x="1484" y="394"/>
                  </a:lnTo>
                  <a:cubicBezTo>
                    <a:pt x="1474" y="370"/>
                    <a:pt x="1479" y="319"/>
                    <a:pt x="1466" y="310"/>
                  </a:cubicBezTo>
                  <a:cubicBezTo>
                    <a:pt x="1456" y="300"/>
                    <a:pt x="1423" y="343"/>
                    <a:pt x="1406" y="342"/>
                  </a:cubicBezTo>
                  <a:lnTo>
                    <a:pt x="1376" y="312"/>
                  </a:lnTo>
                  <a:lnTo>
                    <a:pt x="1376" y="270"/>
                  </a:lnTo>
                  <a:lnTo>
                    <a:pt x="1328" y="264"/>
                  </a:lnTo>
                  <a:lnTo>
                    <a:pt x="1312" y="252"/>
                  </a:lnTo>
                  <a:lnTo>
                    <a:pt x="1256" y="314"/>
                  </a:lnTo>
                  <a:lnTo>
                    <a:pt x="1222" y="364"/>
                  </a:lnTo>
                  <a:lnTo>
                    <a:pt x="1172" y="402"/>
                  </a:lnTo>
                  <a:lnTo>
                    <a:pt x="1136" y="474"/>
                  </a:lnTo>
                  <a:lnTo>
                    <a:pt x="1110" y="444"/>
                  </a:lnTo>
                  <a:lnTo>
                    <a:pt x="1128" y="394"/>
                  </a:lnTo>
                  <a:lnTo>
                    <a:pt x="1038" y="334"/>
                  </a:lnTo>
                  <a:lnTo>
                    <a:pt x="1022" y="304"/>
                  </a:lnTo>
                  <a:lnTo>
                    <a:pt x="1122" y="226"/>
                  </a:lnTo>
                  <a:lnTo>
                    <a:pt x="1184" y="222"/>
                  </a:lnTo>
                  <a:lnTo>
                    <a:pt x="1212" y="240"/>
                  </a:lnTo>
                  <a:lnTo>
                    <a:pt x="1248" y="220"/>
                  </a:lnTo>
                  <a:lnTo>
                    <a:pt x="1300" y="220"/>
                  </a:lnTo>
                  <a:lnTo>
                    <a:pt x="1266" y="198"/>
                  </a:lnTo>
                  <a:lnTo>
                    <a:pt x="1208" y="196"/>
                  </a:lnTo>
                  <a:lnTo>
                    <a:pt x="1250" y="174"/>
                  </a:lnTo>
                  <a:lnTo>
                    <a:pt x="1328" y="172"/>
                  </a:lnTo>
                  <a:lnTo>
                    <a:pt x="1364" y="132"/>
                  </a:lnTo>
                  <a:cubicBezTo>
                    <a:pt x="1346" y="124"/>
                    <a:pt x="1343" y="119"/>
                    <a:pt x="1324" y="122"/>
                  </a:cubicBezTo>
                  <a:cubicBezTo>
                    <a:pt x="1310" y="124"/>
                    <a:pt x="1294" y="132"/>
                    <a:pt x="1286" y="144"/>
                  </a:cubicBezTo>
                  <a:cubicBezTo>
                    <a:pt x="1282" y="149"/>
                    <a:pt x="1274" y="148"/>
                    <a:pt x="1268" y="150"/>
                  </a:cubicBezTo>
                  <a:cubicBezTo>
                    <a:pt x="1266" y="144"/>
                    <a:pt x="1259" y="138"/>
                    <a:pt x="1262" y="132"/>
                  </a:cubicBezTo>
                  <a:cubicBezTo>
                    <a:pt x="1269" y="118"/>
                    <a:pt x="1303" y="134"/>
                    <a:pt x="1262" y="120"/>
                  </a:cubicBezTo>
                  <a:cubicBezTo>
                    <a:pt x="1221" y="134"/>
                    <a:pt x="1252" y="105"/>
                    <a:pt x="1262" y="90"/>
                  </a:cubicBezTo>
                  <a:cubicBezTo>
                    <a:pt x="1260" y="84"/>
                    <a:pt x="1262" y="75"/>
                    <a:pt x="1256" y="72"/>
                  </a:cubicBezTo>
                  <a:cubicBezTo>
                    <a:pt x="1238" y="63"/>
                    <a:pt x="1202" y="102"/>
                    <a:pt x="1202" y="102"/>
                  </a:cubicBezTo>
                  <a:cubicBezTo>
                    <a:pt x="1198" y="108"/>
                    <a:pt x="1186" y="140"/>
                    <a:pt x="1180" y="144"/>
                  </a:cubicBezTo>
                  <a:cubicBezTo>
                    <a:pt x="1169" y="151"/>
                    <a:pt x="1148" y="122"/>
                    <a:pt x="1148" y="122"/>
                  </a:cubicBezTo>
                  <a:cubicBezTo>
                    <a:pt x="1138" y="123"/>
                    <a:pt x="1121" y="137"/>
                    <a:pt x="1106" y="136"/>
                  </a:cubicBezTo>
                  <a:cubicBezTo>
                    <a:pt x="1091" y="135"/>
                    <a:pt x="1074" y="117"/>
                    <a:pt x="1056" y="116"/>
                  </a:cubicBezTo>
                  <a:cubicBezTo>
                    <a:pt x="1038" y="115"/>
                    <a:pt x="1016" y="131"/>
                    <a:pt x="998" y="132"/>
                  </a:cubicBezTo>
                  <a:cubicBezTo>
                    <a:pt x="997" y="132"/>
                    <a:pt x="956" y="125"/>
                    <a:pt x="950" y="120"/>
                  </a:cubicBezTo>
                  <a:cubicBezTo>
                    <a:pt x="918" y="94"/>
                    <a:pt x="960" y="108"/>
                    <a:pt x="920" y="90"/>
                  </a:cubicBezTo>
                  <a:cubicBezTo>
                    <a:pt x="852" y="60"/>
                    <a:pt x="806" y="58"/>
                    <a:pt x="730" y="54"/>
                  </a:cubicBezTo>
                  <a:cubicBezTo>
                    <a:pt x="656" y="39"/>
                    <a:pt x="625" y="15"/>
                    <a:pt x="550" y="0"/>
                  </a:cubicBezTo>
                  <a:cubicBezTo>
                    <a:pt x="510" y="2"/>
                    <a:pt x="486" y="5"/>
                    <a:pt x="446" y="8"/>
                  </a:cubicBezTo>
                  <a:cubicBezTo>
                    <a:pt x="424" y="9"/>
                    <a:pt x="423" y="14"/>
                    <a:pt x="406" y="18"/>
                  </a:cubicBezTo>
                  <a:cubicBezTo>
                    <a:pt x="389" y="22"/>
                    <a:pt x="353" y="24"/>
                    <a:pt x="344" y="32"/>
                  </a:cubicBezTo>
                  <a:cubicBezTo>
                    <a:pt x="346" y="38"/>
                    <a:pt x="354" y="60"/>
                    <a:pt x="350" y="64"/>
                  </a:cubicBezTo>
                  <a:cubicBezTo>
                    <a:pt x="274" y="50"/>
                    <a:pt x="250" y="81"/>
                    <a:pt x="236" y="82"/>
                  </a:cubicBezTo>
                  <a:cubicBezTo>
                    <a:pt x="278" y="110"/>
                    <a:pt x="270" y="72"/>
                    <a:pt x="290" y="102"/>
                  </a:cubicBezTo>
                  <a:cubicBezTo>
                    <a:pt x="234" y="121"/>
                    <a:pt x="178" y="104"/>
                    <a:pt x="128" y="138"/>
                  </a:cubicBezTo>
                  <a:cubicBezTo>
                    <a:pt x="126" y="144"/>
                    <a:pt x="122" y="150"/>
                    <a:pt x="122" y="156"/>
                  </a:cubicBezTo>
                  <a:cubicBezTo>
                    <a:pt x="122" y="162"/>
                    <a:pt x="132" y="170"/>
                    <a:pt x="128" y="174"/>
                  </a:cubicBezTo>
                  <a:cubicBezTo>
                    <a:pt x="126" y="182"/>
                    <a:pt x="109" y="197"/>
                    <a:pt x="112" y="202"/>
                  </a:cubicBezTo>
                  <a:cubicBezTo>
                    <a:pt x="124" y="206"/>
                    <a:pt x="137" y="195"/>
                    <a:pt x="146" y="204"/>
                  </a:cubicBezTo>
                  <a:cubicBezTo>
                    <a:pt x="151" y="209"/>
                    <a:pt x="135" y="213"/>
                    <a:pt x="128" y="216"/>
                  </a:cubicBezTo>
                  <a:cubicBezTo>
                    <a:pt x="116" y="221"/>
                    <a:pt x="104" y="226"/>
                    <a:pt x="92" y="228"/>
                  </a:cubicBezTo>
                  <a:cubicBezTo>
                    <a:pt x="48" y="237"/>
                    <a:pt x="72" y="233"/>
                    <a:pt x="20" y="240"/>
                  </a:cubicBezTo>
                  <a:cubicBezTo>
                    <a:pt x="0" y="247"/>
                    <a:pt x="2" y="240"/>
                    <a:pt x="2" y="25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0" name="Freeform 5"/>
            <p:cNvSpPr>
              <a:spLocks/>
            </p:cNvSpPr>
            <p:nvPr/>
          </p:nvSpPr>
          <p:spPr bwMode="ltGray">
            <a:xfrm>
              <a:off x="505" y="1448"/>
              <a:ext cx="39" cy="26"/>
            </a:xfrm>
            <a:custGeom>
              <a:avLst/>
              <a:gdLst>
                <a:gd name="T0" fmla="*/ 16 w 46"/>
                <a:gd name="T1" fmla="*/ 4 h 38"/>
                <a:gd name="T2" fmla="*/ 0 w 46"/>
                <a:gd name="T3" fmla="*/ 22 h 38"/>
                <a:gd name="T4" fmla="*/ 22 w 46"/>
                <a:gd name="T5" fmla="*/ 38 h 38"/>
                <a:gd name="T6" fmla="*/ 46 w 46"/>
                <a:gd name="T7" fmla="*/ 26 h 38"/>
                <a:gd name="T8" fmla="*/ 30 w 46"/>
                <a:gd name="T9" fmla="*/ 0 h 38"/>
                <a:gd name="T10" fmla="*/ 16 w 46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8">
                  <a:moveTo>
                    <a:pt x="16" y="4"/>
                  </a:moveTo>
                  <a:lnTo>
                    <a:pt x="0" y="22"/>
                  </a:lnTo>
                  <a:lnTo>
                    <a:pt x="22" y="38"/>
                  </a:lnTo>
                  <a:lnTo>
                    <a:pt x="46" y="26"/>
                  </a:lnTo>
                  <a:lnTo>
                    <a:pt x="30" y="0"/>
                  </a:lnTo>
                  <a:lnTo>
                    <a:pt x="16" y="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1" name="Freeform 6"/>
            <p:cNvSpPr>
              <a:spLocks/>
            </p:cNvSpPr>
            <p:nvPr/>
          </p:nvSpPr>
          <p:spPr bwMode="ltGray">
            <a:xfrm>
              <a:off x="858" y="1563"/>
              <a:ext cx="45" cy="30"/>
            </a:xfrm>
            <a:custGeom>
              <a:avLst/>
              <a:gdLst>
                <a:gd name="T0" fmla="*/ 12 w 52"/>
                <a:gd name="T1" fmla="*/ 0 h 44"/>
                <a:gd name="T2" fmla="*/ 26 w 52"/>
                <a:gd name="T3" fmla="*/ 44 h 44"/>
                <a:gd name="T4" fmla="*/ 42 w 52"/>
                <a:gd name="T5" fmla="*/ 42 h 44"/>
                <a:gd name="T6" fmla="*/ 38 w 52"/>
                <a:gd name="T7" fmla="*/ 16 h 44"/>
                <a:gd name="T8" fmla="*/ 26 w 52"/>
                <a:gd name="T9" fmla="*/ 2 h 44"/>
                <a:gd name="T10" fmla="*/ 12 w 52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4">
                  <a:moveTo>
                    <a:pt x="12" y="0"/>
                  </a:moveTo>
                  <a:cubicBezTo>
                    <a:pt x="16" y="14"/>
                    <a:pt x="18" y="32"/>
                    <a:pt x="26" y="44"/>
                  </a:cubicBezTo>
                  <a:cubicBezTo>
                    <a:pt x="31" y="43"/>
                    <a:pt x="37" y="44"/>
                    <a:pt x="42" y="42"/>
                  </a:cubicBezTo>
                  <a:cubicBezTo>
                    <a:pt x="52" y="38"/>
                    <a:pt x="48" y="19"/>
                    <a:pt x="38" y="16"/>
                  </a:cubicBezTo>
                  <a:cubicBezTo>
                    <a:pt x="33" y="9"/>
                    <a:pt x="34" y="5"/>
                    <a:pt x="26" y="2"/>
                  </a:cubicBezTo>
                  <a:cubicBezTo>
                    <a:pt x="4" y="4"/>
                    <a:pt x="0" y="8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2" name="Freeform 7"/>
            <p:cNvSpPr>
              <a:spLocks/>
            </p:cNvSpPr>
            <p:nvPr/>
          </p:nvSpPr>
          <p:spPr bwMode="ltGray">
            <a:xfrm>
              <a:off x="1757" y="1615"/>
              <a:ext cx="113" cy="69"/>
            </a:xfrm>
            <a:custGeom>
              <a:avLst/>
              <a:gdLst>
                <a:gd name="T0" fmla="*/ 97 w 131"/>
                <a:gd name="T1" fmla="*/ 0 h 98"/>
                <a:gd name="T2" fmla="*/ 79 w 131"/>
                <a:gd name="T3" fmla="*/ 8 h 98"/>
                <a:gd name="T4" fmla="*/ 53 w 131"/>
                <a:gd name="T5" fmla="*/ 24 h 98"/>
                <a:gd name="T6" fmla="*/ 39 w 131"/>
                <a:gd name="T7" fmla="*/ 40 h 98"/>
                <a:gd name="T8" fmla="*/ 21 w 131"/>
                <a:gd name="T9" fmla="*/ 52 h 98"/>
                <a:gd name="T10" fmla="*/ 63 w 131"/>
                <a:gd name="T11" fmla="*/ 82 h 98"/>
                <a:gd name="T12" fmla="*/ 79 w 131"/>
                <a:gd name="T13" fmla="*/ 94 h 98"/>
                <a:gd name="T14" fmla="*/ 85 w 131"/>
                <a:gd name="T15" fmla="*/ 92 h 98"/>
                <a:gd name="T16" fmla="*/ 89 w 131"/>
                <a:gd name="T17" fmla="*/ 86 h 98"/>
                <a:gd name="T18" fmla="*/ 97 w 131"/>
                <a:gd name="T19" fmla="*/ 98 h 98"/>
                <a:gd name="T20" fmla="*/ 123 w 131"/>
                <a:gd name="T21" fmla="*/ 86 h 98"/>
                <a:gd name="T22" fmla="*/ 129 w 131"/>
                <a:gd name="T23" fmla="*/ 74 h 98"/>
                <a:gd name="T24" fmla="*/ 101 w 131"/>
                <a:gd name="T25" fmla="*/ 40 h 98"/>
                <a:gd name="T26" fmla="*/ 115 w 131"/>
                <a:gd name="T27" fmla="*/ 24 h 98"/>
                <a:gd name="T28" fmla="*/ 111 w 131"/>
                <a:gd name="T29" fmla="*/ 4 h 98"/>
                <a:gd name="T30" fmla="*/ 97 w 131"/>
                <a:gd name="T3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98">
                  <a:moveTo>
                    <a:pt x="97" y="0"/>
                  </a:moveTo>
                  <a:cubicBezTo>
                    <a:pt x="83" y="5"/>
                    <a:pt x="89" y="2"/>
                    <a:pt x="79" y="8"/>
                  </a:cubicBezTo>
                  <a:cubicBezTo>
                    <a:pt x="76" y="18"/>
                    <a:pt x="62" y="18"/>
                    <a:pt x="53" y="24"/>
                  </a:cubicBezTo>
                  <a:cubicBezTo>
                    <a:pt x="49" y="29"/>
                    <a:pt x="44" y="36"/>
                    <a:pt x="39" y="40"/>
                  </a:cubicBezTo>
                  <a:cubicBezTo>
                    <a:pt x="34" y="45"/>
                    <a:pt x="21" y="52"/>
                    <a:pt x="21" y="52"/>
                  </a:cubicBezTo>
                  <a:cubicBezTo>
                    <a:pt x="0" y="84"/>
                    <a:pt x="41" y="75"/>
                    <a:pt x="63" y="82"/>
                  </a:cubicBezTo>
                  <a:cubicBezTo>
                    <a:pt x="68" y="89"/>
                    <a:pt x="71" y="91"/>
                    <a:pt x="79" y="94"/>
                  </a:cubicBezTo>
                  <a:cubicBezTo>
                    <a:pt x="81" y="93"/>
                    <a:pt x="83" y="93"/>
                    <a:pt x="85" y="92"/>
                  </a:cubicBezTo>
                  <a:cubicBezTo>
                    <a:pt x="87" y="90"/>
                    <a:pt x="87" y="85"/>
                    <a:pt x="89" y="86"/>
                  </a:cubicBezTo>
                  <a:cubicBezTo>
                    <a:pt x="93" y="88"/>
                    <a:pt x="97" y="98"/>
                    <a:pt x="97" y="98"/>
                  </a:cubicBezTo>
                  <a:cubicBezTo>
                    <a:pt x="112" y="95"/>
                    <a:pt x="111" y="90"/>
                    <a:pt x="123" y="86"/>
                  </a:cubicBezTo>
                  <a:cubicBezTo>
                    <a:pt x="124" y="82"/>
                    <a:pt x="128" y="78"/>
                    <a:pt x="129" y="74"/>
                  </a:cubicBezTo>
                  <a:cubicBezTo>
                    <a:pt x="131" y="61"/>
                    <a:pt x="108" y="47"/>
                    <a:pt x="101" y="40"/>
                  </a:cubicBezTo>
                  <a:cubicBezTo>
                    <a:pt x="103" y="33"/>
                    <a:pt x="115" y="24"/>
                    <a:pt x="115" y="24"/>
                  </a:cubicBezTo>
                  <a:cubicBezTo>
                    <a:pt x="121" y="15"/>
                    <a:pt x="124" y="8"/>
                    <a:pt x="111" y="4"/>
                  </a:cubicBezTo>
                  <a:cubicBezTo>
                    <a:pt x="101" y="7"/>
                    <a:pt x="97" y="13"/>
                    <a:pt x="97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3" name="Freeform 8"/>
            <p:cNvSpPr>
              <a:spLocks/>
            </p:cNvSpPr>
            <p:nvPr/>
          </p:nvSpPr>
          <p:spPr bwMode="ltGray">
            <a:xfrm>
              <a:off x="1212" y="1974"/>
              <a:ext cx="182" cy="79"/>
            </a:xfrm>
            <a:custGeom>
              <a:avLst/>
              <a:gdLst>
                <a:gd name="T0" fmla="*/ 47 w 212"/>
                <a:gd name="T1" fmla="*/ 12 h 112"/>
                <a:gd name="T2" fmla="*/ 17 w 212"/>
                <a:gd name="T3" fmla="*/ 12 h 112"/>
                <a:gd name="T4" fmla="*/ 5 w 212"/>
                <a:gd name="T5" fmla="*/ 16 h 112"/>
                <a:gd name="T6" fmla="*/ 25 w 212"/>
                <a:gd name="T7" fmla="*/ 52 h 112"/>
                <a:gd name="T8" fmla="*/ 51 w 212"/>
                <a:gd name="T9" fmla="*/ 44 h 112"/>
                <a:gd name="T10" fmla="*/ 93 w 212"/>
                <a:gd name="T11" fmla="*/ 54 h 112"/>
                <a:gd name="T12" fmla="*/ 111 w 212"/>
                <a:gd name="T13" fmla="*/ 60 h 112"/>
                <a:gd name="T14" fmla="*/ 133 w 212"/>
                <a:gd name="T15" fmla="*/ 88 h 112"/>
                <a:gd name="T16" fmla="*/ 141 w 212"/>
                <a:gd name="T17" fmla="*/ 112 h 112"/>
                <a:gd name="T18" fmla="*/ 157 w 212"/>
                <a:gd name="T19" fmla="*/ 100 h 112"/>
                <a:gd name="T20" fmla="*/ 169 w 212"/>
                <a:gd name="T21" fmla="*/ 96 h 112"/>
                <a:gd name="T22" fmla="*/ 187 w 212"/>
                <a:gd name="T23" fmla="*/ 102 h 112"/>
                <a:gd name="T24" fmla="*/ 195 w 212"/>
                <a:gd name="T25" fmla="*/ 80 h 112"/>
                <a:gd name="T26" fmla="*/ 153 w 212"/>
                <a:gd name="T27" fmla="*/ 54 h 112"/>
                <a:gd name="T28" fmla="*/ 105 w 212"/>
                <a:gd name="T29" fmla="*/ 20 h 112"/>
                <a:gd name="T30" fmla="*/ 53 w 212"/>
                <a:gd name="T31" fmla="*/ 26 h 112"/>
                <a:gd name="T32" fmla="*/ 47 w 212"/>
                <a:gd name="T33" fmla="*/ 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2" h="112">
                  <a:moveTo>
                    <a:pt x="47" y="12"/>
                  </a:moveTo>
                  <a:cubicBezTo>
                    <a:pt x="39" y="0"/>
                    <a:pt x="28" y="7"/>
                    <a:pt x="17" y="12"/>
                  </a:cubicBezTo>
                  <a:cubicBezTo>
                    <a:pt x="13" y="14"/>
                    <a:pt x="5" y="16"/>
                    <a:pt x="5" y="16"/>
                  </a:cubicBezTo>
                  <a:cubicBezTo>
                    <a:pt x="0" y="31"/>
                    <a:pt x="10" y="48"/>
                    <a:pt x="25" y="52"/>
                  </a:cubicBezTo>
                  <a:cubicBezTo>
                    <a:pt x="37" y="50"/>
                    <a:pt x="41" y="47"/>
                    <a:pt x="51" y="44"/>
                  </a:cubicBezTo>
                  <a:cubicBezTo>
                    <a:pt x="65" y="53"/>
                    <a:pt x="76" y="53"/>
                    <a:pt x="93" y="54"/>
                  </a:cubicBezTo>
                  <a:cubicBezTo>
                    <a:pt x="99" y="56"/>
                    <a:pt x="111" y="60"/>
                    <a:pt x="111" y="60"/>
                  </a:cubicBezTo>
                  <a:cubicBezTo>
                    <a:pt x="120" y="69"/>
                    <a:pt x="129" y="75"/>
                    <a:pt x="133" y="88"/>
                  </a:cubicBezTo>
                  <a:cubicBezTo>
                    <a:pt x="125" y="100"/>
                    <a:pt x="126" y="107"/>
                    <a:pt x="141" y="112"/>
                  </a:cubicBezTo>
                  <a:cubicBezTo>
                    <a:pt x="145" y="106"/>
                    <a:pt x="150" y="103"/>
                    <a:pt x="157" y="100"/>
                  </a:cubicBezTo>
                  <a:cubicBezTo>
                    <a:pt x="161" y="98"/>
                    <a:pt x="169" y="96"/>
                    <a:pt x="169" y="96"/>
                  </a:cubicBezTo>
                  <a:cubicBezTo>
                    <a:pt x="175" y="98"/>
                    <a:pt x="187" y="102"/>
                    <a:pt x="187" y="102"/>
                  </a:cubicBezTo>
                  <a:cubicBezTo>
                    <a:pt x="203" y="100"/>
                    <a:pt x="212" y="94"/>
                    <a:pt x="195" y="80"/>
                  </a:cubicBezTo>
                  <a:cubicBezTo>
                    <a:pt x="183" y="70"/>
                    <a:pt x="165" y="66"/>
                    <a:pt x="153" y="54"/>
                  </a:cubicBezTo>
                  <a:cubicBezTo>
                    <a:pt x="141" y="42"/>
                    <a:pt x="122" y="26"/>
                    <a:pt x="105" y="20"/>
                  </a:cubicBezTo>
                  <a:cubicBezTo>
                    <a:pt x="85" y="21"/>
                    <a:pt x="71" y="20"/>
                    <a:pt x="53" y="26"/>
                  </a:cubicBezTo>
                  <a:cubicBezTo>
                    <a:pt x="47" y="24"/>
                    <a:pt x="33" y="12"/>
                    <a:pt x="47" y="1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4" name="Freeform 9"/>
            <p:cNvSpPr>
              <a:spLocks/>
            </p:cNvSpPr>
            <p:nvPr/>
          </p:nvSpPr>
          <p:spPr bwMode="ltGray">
            <a:xfrm>
              <a:off x="1362" y="2034"/>
              <a:ext cx="114" cy="38"/>
            </a:xfrm>
            <a:custGeom>
              <a:avLst/>
              <a:gdLst>
                <a:gd name="T0" fmla="*/ 57 w 133"/>
                <a:gd name="T1" fmla="*/ 0 h 54"/>
                <a:gd name="T2" fmla="*/ 43 w 133"/>
                <a:gd name="T3" fmla="*/ 6 h 54"/>
                <a:gd name="T4" fmla="*/ 31 w 133"/>
                <a:gd name="T5" fmla="*/ 30 h 54"/>
                <a:gd name="T6" fmla="*/ 15 w 133"/>
                <a:gd name="T7" fmla="*/ 34 h 54"/>
                <a:gd name="T8" fmla="*/ 3 w 133"/>
                <a:gd name="T9" fmla="*/ 42 h 54"/>
                <a:gd name="T10" fmla="*/ 13 w 133"/>
                <a:gd name="T11" fmla="*/ 54 h 54"/>
                <a:gd name="T12" fmla="*/ 133 w 133"/>
                <a:gd name="T13" fmla="*/ 34 h 54"/>
                <a:gd name="T14" fmla="*/ 123 w 133"/>
                <a:gd name="T15" fmla="*/ 16 h 54"/>
                <a:gd name="T16" fmla="*/ 105 w 133"/>
                <a:gd name="T17" fmla="*/ 8 h 54"/>
                <a:gd name="T18" fmla="*/ 101 w 133"/>
                <a:gd name="T19" fmla="*/ 24 h 54"/>
                <a:gd name="T20" fmla="*/ 89 w 133"/>
                <a:gd name="T21" fmla="*/ 18 h 54"/>
                <a:gd name="T22" fmla="*/ 67 w 133"/>
                <a:gd name="T23" fmla="*/ 14 h 54"/>
                <a:gd name="T24" fmla="*/ 57 w 133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" h="54">
                  <a:moveTo>
                    <a:pt x="57" y="0"/>
                  </a:moveTo>
                  <a:cubicBezTo>
                    <a:pt x="53" y="3"/>
                    <a:pt x="46" y="2"/>
                    <a:pt x="43" y="6"/>
                  </a:cubicBezTo>
                  <a:cubicBezTo>
                    <a:pt x="36" y="14"/>
                    <a:pt x="43" y="26"/>
                    <a:pt x="31" y="30"/>
                  </a:cubicBezTo>
                  <a:cubicBezTo>
                    <a:pt x="26" y="32"/>
                    <a:pt x="20" y="31"/>
                    <a:pt x="15" y="34"/>
                  </a:cubicBezTo>
                  <a:cubicBezTo>
                    <a:pt x="11" y="36"/>
                    <a:pt x="3" y="42"/>
                    <a:pt x="3" y="42"/>
                  </a:cubicBezTo>
                  <a:cubicBezTo>
                    <a:pt x="0" y="51"/>
                    <a:pt x="5" y="51"/>
                    <a:pt x="13" y="54"/>
                  </a:cubicBezTo>
                  <a:cubicBezTo>
                    <a:pt x="51" y="51"/>
                    <a:pt x="97" y="46"/>
                    <a:pt x="133" y="34"/>
                  </a:cubicBezTo>
                  <a:cubicBezTo>
                    <a:pt x="129" y="28"/>
                    <a:pt x="128" y="21"/>
                    <a:pt x="123" y="16"/>
                  </a:cubicBezTo>
                  <a:cubicBezTo>
                    <a:pt x="118" y="11"/>
                    <a:pt x="105" y="8"/>
                    <a:pt x="105" y="8"/>
                  </a:cubicBezTo>
                  <a:cubicBezTo>
                    <a:pt x="84" y="13"/>
                    <a:pt x="106" y="19"/>
                    <a:pt x="101" y="24"/>
                  </a:cubicBezTo>
                  <a:cubicBezTo>
                    <a:pt x="99" y="26"/>
                    <a:pt x="89" y="18"/>
                    <a:pt x="89" y="18"/>
                  </a:cubicBezTo>
                  <a:cubicBezTo>
                    <a:pt x="83" y="15"/>
                    <a:pt x="73" y="15"/>
                    <a:pt x="67" y="14"/>
                  </a:cubicBezTo>
                  <a:cubicBezTo>
                    <a:pt x="58" y="8"/>
                    <a:pt x="62" y="12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5" name="Freeform 10"/>
            <p:cNvSpPr>
              <a:spLocks/>
            </p:cNvSpPr>
            <p:nvPr/>
          </p:nvSpPr>
          <p:spPr bwMode="ltGray">
            <a:xfrm>
              <a:off x="1483" y="2058"/>
              <a:ext cx="43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6" name="Freeform 11"/>
            <p:cNvSpPr>
              <a:spLocks/>
            </p:cNvSpPr>
            <p:nvPr/>
          </p:nvSpPr>
          <p:spPr bwMode="ltGray">
            <a:xfrm>
              <a:off x="1547" y="2061"/>
              <a:ext cx="14" cy="24"/>
            </a:xfrm>
            <a:custGeom>
              <a:avLst/>
              <a:gdLst>
                <a:gd name="T0" fmla="*/ 14 w 16"/>
                <a:gd name="T1" fmla="*/ 0 h 34"/>
                <a:gd name="T2" fmla="*/ 0 w 16"/>
                <a:gd name="T3" fmla="*/ 14 h 34"/>
                <a:gd name="T4" fmla="*/ 16 w 16"/>
                <a:gd name="T5" fmla="*/ 34 h 34"/>
                <a:gd name="T6" fmla="*/ 12 w 16"/>
                <a:gd name="T7" fmla="*/ 18 h 34"/>
                <a:gd name="T8" fmla="*/ 16 w 16"/>
                <a:gd name="T9" fmla="*/ 6 h 34"/>
                <a:gd name="T10" fmla="*/ 14 w 1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4">
                  <a:moveTo>
                    <a:pt x="14" y="0"/>
                  </a:moveTo>
                  <a:cubicBezTo>
                    <a:pt x="5" y="3"/>
                    <a:pt x="2" y="4"/>
                    <a:pt x="0" y="14"/>
                  </a:cubicBezTo>
                  <a:cubicBezTo>
                    <a:pt x="3" y="26"/>
                    <a:pt x="4" y="30"/>
                    <a:pt x="16" y="34"/>
                  </a:cubicBezTo>
                  <a:cubicBezTo>
                    <a:pt x="15" y="29"/>
                    <a:pt x="11" y="23"/>
                    <a:pt x="12" y="18"/>
                  </a:cubicBezTo>
                  <a:cubicBezTo>
                    <a:pt x="12" y="14"/>
                    <a:pt x="16" y="6"/>
                    <a:pt x="16" y="6"/>
                  </a:cubicBezTo>
                  <a:cubicBezTo>
                    <a:pt x="9" y="1"/>
                    <a:pt x="8" y="3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7" name="Freeform 12"/>
            <p:cNvSpPr>
              <a:spLocks/>
            </p:cNvSpPr>
            <p:nvPr/>
          </p:nvSpPr>
          <p:spPr bwMode="ltGray">
            <a:xfrm>
              <a:off x="1336" y="1270"/>
              <a:ext cx="207" cy="82"/>
            </a:xfrm>
            <a:custGeom>
              <a:avLst/>
              <a:gdLst>
                <a:gd name="T0" fmla="*/ 64 w 240"/>
                <a:gd name="T1" fmla="*/ 1 h 117"/>
                <a:gd name="T2" fmla="*/ 24 w 240"/>
                <a:gd name="T3" fmla="*/ 31 h 117"/>
                <a:gd name="T4" fmla="*/ 6 w 240"/>
                <a:gd name="T5" fmla="*/ 37 h 117"/>
                <a:gd name="T6" fmla="*/ 0 w 240"/>
                <a:gd name="T7" fmla="*/ 39 h 117"/>
                <a:gd name="T8" fmla="*/ 26 w 240"/>
                <a:gd name="T9" fmla="*/ 59 h 117"/>
                <a:gd name="T10" fmla="*/ 38 w 240"/>
                <a:gd name="T11" fmla="*/ 63 h 117"/>
                <a:gd name="T12" fmla="*/ 68 w 240"/>
                <a:gd name="T13" fmla="*/ 47 h 117"/>
                <a:gd name="T14" fmla="*/ 80 w 240"/>
                <a:gd name="T15" fmla="*/ 43 h 117"/>
                <a:gd name="T16" fmla="*/ 82 w 240"/>
                <a:gd name="T17" fmla="*/ 55 h 117"/>
                <a:gd name="T18" fmla="*/ 64 w 240"/>
                <a:gd name="T19" fmla="*/ 61 h 117"/>
                <a:gd name="T20" fmla="*/ 72 w 240"/>
                <a:gd name="T21" fmla="*/ 73 h 117"/>
                <a:gd name="T22" fmla="*/ 40 w 240"/>
                <a:gd name="T23" fmla="*/ 87 h 117"/>
                <a:gd name="T24" fmla="*/ 70 w 240"/>
                <a:gd name="T25" fmla="*/ 109 h 117"/>
                <a:gd name="T26" fmla="*/ 82 w 240"/>
                <a:gd name="T27" fmla="*/ 113 h 117"/>
                <a:gd name="T28" fmla="*/ 118 w 240"/>
                <a:gd name="T29" fmla="*/ 103 h 117"/>
                <a:gd name="T30" fmla="*/ 150 w 240"/>
                <a:gd name="T31" fmla="*/ 105 h 117"/>
                <a:gd name="T32" fmla="*/ 168 w 240"/>
                <a:gd name="T33" fmla="*/ 117 h 117"/>
                <a:gd name="T34" fmla="*/ 204 w 240"/>
                <a:gd name="T35" fmla="*/ 109 h 117"/>
                <a:gd name="T36" fmla="*/ 224 w 240"/>
                <a:gd name="T37" fmla="*/ 103 h 117"/>
                <a:gd name="T38" fmla="*/ 222 w 240"/>
                <a:gd name="T39" fmla="*/ 77 h 117"/>
                <a:gd name="T40" fmla="*/ 234 w 240"/>
                <a:gd name="T41" fmla="*/ 69 h 117"/>
                <a:gd name="T42" fmla="*/ 238 w 240"/>
                <a:gd name="T43" fmla="*/ 47 h 117"/>
                <a:gd name="T44" fmla="*/ 210 w 240"/>
                <a:gd name="T45" fmla="*/ 57 h 117"/>
                <a:gd name="T46" fmla="*/ 200 w 240"/>
                <a:gd name="T47" fmla="*/ 43 h 117"/>
                <a:gd name="T48" fmla="*/ 172 w 240"/>
                <a:gd name="T49" fmla="*/ 45 h 117"/>
                <a:gd name="T50" fmla="*/ 134 w 240"/>
                <a:gd name="T51" fmla="*/ 9 h 117"/>
                <a:gd name="T52" fmla="*/ 94 w 240"/>
                <a:gd name="T53" fmla="*/ 11 h 117"/>
                <a:gd name="T54" fmla="*/ 82 w 240"/>
                <a:gd name="T55" fmla="*/ 1 h 117"/>
                <a:gd name="T56" fmla="*/ 64 w 240"/>
                <a:gd name="T57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0" h="117">
                  <a:moveTo>
                    <a:pt x="64" y="1"/>
                  </a:moveTo>
                  <a:cubicBezTo>
                    <a:pt x="57" y="21"/>
                    <a:pt x="44" y="24"/>
                    <a:pt x="24" y="31"/>
                  </a:cubicBezTo>
                  <a:cubicBezTo>
                    <a:pt x="18" y="33"/>
                    <a:pt x="12" y="35"/>
                    <a:pt x="6" y="37"/>
                  </a:cubicBezTo>
                  <a:cubicBezTo>
                    <a:pt x="4" y="38"/>
                    <a:pt x="0" y="39"/>
                    <a:pt x="0" y="39"/>
                  </a:cubicBezTo>
                  <a:cubicBezTo>
                    <a:pt x="3" y="55"/>
                    <a:pt x="12" y="54"/>
                    <a:pt x="26" y="59"/>
                  </a:cubicBezTo>
                  <a:cubicBezTo>
                    <a:pt x="30" y="60"/>
                    <a:pt x="38" y="63"/>
                    <a:pt x="38" y="63"/>
                  </a:cubicBezTo>
                  <a:cubicBezTo>
                    <a:pt x="50" y="59"/>
                    <a:pt x="57" y="54"/>
                    <a:pt x="68" y="47"/>
                  </a:cubicBezTo>
                  <a:cubicBezTo>
                    <a:pt x="72" y="45"/>
                    <a:pt x="80" y="43"/>
                    <a:pt x="80" y="43"/>
                  </a:cubicBezTo>
                  <a:cubicBezTo>
                    <a:pt x="82" y="46"/>
                    <a:pt x="88" y="51"/>
                    <a:pt x="82" y="55"/>
                  </a:cubicBezTo>
                  <a:cubicBezTo>
                    <a:pt x="77" y="59"/>
                    <a:pt x="64" y="61"/>
                    <a:pt x="64" y="61"/>
                  </a:cubicBezTo>
                  <a:cubicBezTo>
                    <a:pt x="58" y="70"/>
                    <a:pt x="63" y="70"/>
                    <a:pt x="72" y="73"/>
                  </a:cubicBezTo>
                  <a:cubicBezTo>
                    <a:pt x="77" y="88"/>
                    <a:pt x="50" y="86"/>
                    <a:pt x="40" y="87"/>
                  </a:cubicBezTo>
                  <a:cubicBezTo>
                    <a:pt x="47" y="94"/>
                    <a:pt x="60" y="106"/>
                    <a:pt x="70" y="109"/>
                  </a:cubicBezTo>
                  <a:cubicBezTo>
                    <a:pt x="74" y="110"/>
                    <a:pt x="82" y="113"/>
                    <a:pt x="82" y="113"/>
                  </a:cubicBezTo>
                  <a:cubicBezTo>
                    <a:pt x="99" y="111"/>
                    <a:pt x="104" y="108"/>
                    <a:pt x="118" y="103"/>
                  </a:cubicBezTo>
                  <a:cubicBezTo>
                    <a:pt x="129" y="104"/>
                    <a:pt x="140" y="103"/>
                    <a:pt x="150" y="105"/>
                  </a:cubicBezTo>
                  <a:cubicBezTo>
                    <a:pt x="157" y="107"/>
                    <a:pt x="168" y="117"/>
                    <a:pt x="168" y="117"/>
                  </a:cubicBezTo>
                  <a:cubicBezTo>
                    <a:pt x="193" y="115"/>
                    <a:pt x="188" y="116"/>
                    <a:pt x="204" y="109"/>
                  </a:cubicBezTo>
                  <a:cubicBezTo>
                    <a:pt x="210" y="106"/>
                    <a:pt x="224" y="103"/>
                    <a:pt x="224" y="103"/>
                  </a:cubicBezTo>
                  <a:cubicBezTo>
                    <a:pt x="223" y="98"/>
                    <a:pt x="217" y="82"/>
                    <a:pt x="222" y="77"/>
                  </a:cubicBezTo>
                  <a:cubicBezTo>
                    <a:pt x="225" y="73"/>
                    <a:pt x="234" y="69"/>
                    <a:pt x="234" y="69"/>
                  </a:cubicBezTo>
                  <a:cubicBezTo>
                    <a:pt x="237" y="59"/>
                    <a:pt x="240" y="59"/>
                    <a:pt x="238" y="47"/>
                  </a:cubicBezTo>
                  <a:cubicBezTo>
                    <a:pt x="228" y="49"/>
                    <a:pt x="219" y="51"/>
                    <a:pt x="210" y="57"/>
                  </a:cubicBezTo>
                  <a:cubicBezTo>
                    <a:pt x="201" y="71"/>
                    <a:pt x="201" y="50"/>
                    <a:pt x="200" y="43"/>
                  </a:cubicBezTo>
                  <a:cubicBezTo>
                    <a:pt x="189" y="45"/>
                    <a:pt x="182" y="48"/>
                    <a:pt x="172" y="45"/>
                  </a:cubicBezTo>
                  <a:cubicBezTo>
                    <a:pt x="161" y="34"/>
                    <a:pt x="148" y="14"/>
                    <a:pt x="134" y="9"/>
                  </a:cubicBezTo>
                  <a:cubicBezTo>
                    <a:pt x="119" y="11"/>
                    <a:pt x="108" y="13"/>
                    <a:pt x="94" y="11"/>
                  </a:cubicBezTo>
                  <a:cubicBezTo>
                    <a:pt x="92" y="9"/>
                    <a:pt x="85" y="2"/>
                    <a:pt x="82" y="1"/>
                  </a:cubicBezTo>
                  <a:cubicBezTo>
                    <a:pt x="74" y="0"/>
                    <a:pt x="72" y="9"/>
                    <a:pt x="64" y="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8" name="Freeform 13"/>
            <p:cNvSpPr>
              <a:spLocks/>
            </p:cNvSpPr>
            <p:nvPr/>
          </p:nvSpPr>
          <p:spPr bwMode="ltGray">
            <a:xfrm>
              <a:off x="1428" y="1232"/>
              <a:ext cx="168" cy="56"/>
            </a:xfrm>
            <a:custGeom>
              <a:avLst/>
              <a:gdLst>
                <a:gd name="T0" fmla="*/ 97 w 194"/>
                <a:gd name="T1" fmla="*/ 10 h 80"/>
                <a:gd name="T2" fmla="*/ 13 w 194"/>
                <a:gd name="T3" fmla="*/ 24 h 80"/>
                <a:gd name="T4" fmla="*/ 9 w 194"/>
                <a:gd name="T5" fmla="*/ 34 h 80"/>
                <a:gd name="T6" fmla="*/ 57 w 194"/>
                <a:gd name="T7" fmla="*/ 52 h 80"/>
                <a:gd name="T8" fmla="*/ 135 w 194"/>
                <a:gd name="T9" fmla="*/ 74 h 80"/>
                <a:gd name="T10" fmla="*/ 175 w 194"/>
                <a:gd name="T11" fmla="*/ 68 h 80"/>
                <a:gd name="T12" fmla="*/ 187 w 194"/>
                <a:gd name="T13" fmla="*/ 64 h 80"/>
                <a:gd name="T14" fmla="*/ 175 w 194"/>
                <a:gd name="T15" fmla="*/ 44 h 80"/>
                <a:gd name="T16" fmla="*/ 163 w 194"/>
                <a:gd name="T17" fmla="*/ 36 h 80"/>
                <a:gd name="T18" fmla="*/ 129 w 194"/>
                <a:gd name="T19" fmla="*/ 26 h 80"/>
                <a:gd name="T20" fmla="*/ 97 w 194"/>
                <a:gd name="T21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80">
                  <a:moveTo>
                    <a:pt x="97" y="10"/>
                  </a:moveTo>
                  <a:cubicBezTo>
                    <a:pt x="70" y="19"/>
                    <a:pt x="42" y="22"/>
                    <a:pt x="13" y="24"/>
                  </a:cubicBezTo>
                  <a:cubicBezTo>
                    <a:pt x="9" y="25"/>
                    <a:pt x="0" y="26"/>
                    <a:pt x="9" y="34"/>
                  </a:cubicBezTo>
                  <a:cubicBezTo>
                    <a:pt x="21" y="44"/>
                    <a:pt x="43" y="43"/>
                    <a:pt x="57" y="52"/>
                  </a:cubicBezTo>
                  <a:cubicBezTo>
                    <a:pt x="75" y="80"/>
                    <a:pt x="104" y="73"/>
                    <a:pt x="135" y="74"/>
                  </a:cubicBezTo>
                  <a:cubicBezTo>
                    <a:pt x="153" y="73"/>
                    <a:pt x="159" y="73"/>
                    <a:pt x="175" y="68"/>
                  </a:cubicBezTo>
                  <a:cubicBezTo>
                    <a:pt x="179" y="67"/>
                    <a:pt x="187" y="64"/>
                    <a:pt x="187" y="64"/>
                  </a:cubicBezTo>
                  <a:cubicBezTo>
                    <a:pt x="194" y="53"/>
                    <a:pt x="184" y="49"/>
                    <a:pt x="175" y="44"/>
                  </a:cubicBezTo>
                  <a:cubicBezTo>
                    <a:pt x="171" y="42"/>
                    <a:pt x="163" y="36"/>
                    <a:pt x="163" y="36"/>
                  </a:cubicBezTo>
                  <a:cubicBezTo>
                    <a:pt x="140" y="41"/>
                    <a:pt x="147" y="38"/>
                    <a:pt x="129" y="26"/>
                  </a:cubicBezTo>
                  <a:cubicBezTo>
                    <a:pt x="123" y="17"/>
                    <a:pt x="107" y="0"/>
                    <a:pt x="97" y="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9" name="Freeform 14"/>
            <p:cNvSpPr>
              <a:spLocks/>
            </p:cNvSpPr>
            <p:nvPr/>
          </p:nvSpPr>
          <p:spPr bwMode="ltGray">
            <a:xfrm>
              <a:off x="1664" y="1297"/>
              <a:ext cx="268" cy="178"/>
            </a:xfrm>
            <a:custGeom>
              <a:avLst/>
              <a:gdLst>
                <a:gd name="T0" fmla="*/ 67 w 310"/>
                <a:gd name="T1" fmla="*/ 9 h 254"/>
                <a:gd name="T2" fmla="*/ 51 w 310"/>
                <a:gd name="T3" fmla="*/ 23 h 254"/>
                <a:gd name="T4" fmla="*/ 21 w 310"/>
                <a:gd name="T5" fmla="*/ 39 h 254"/>
                <a:gd name="T6" fmla="*/ 53 w 310"/>
                <a:gd name="T7" fmla="*/ 77 h 254"/>
                <a:gd name="T8" fmla="*/ 79 w 310"/>
                <a:gd name="T9" fmla="*/ 85 h 254"/>
                <a:gd name="T10" fmla="*/ 103 w 310"/>
                <a:gd name="T11" fmla="*/ 99 h 254"/>
                <a:gd name="T12" fmla="*/ 127 w 310"/>
                <a:gd name="T13" fmla="*/ 85 h 254"/>
                <a:gd name="T14" fmla="*/ 143 w 310"/>
                <a:gd name="T15" fmla="*/ 101 h 254"/>
                <a:gd name="T16" fmla="*/ 149 w 310"/>
                <a:gd name="T17" fmla="*/ 127 h 254"/>
                <a:gd name="T18" fmla="*/ 115 w 310"/>
                <a:gd name="T19" fmla="*/ 151 h 254"/>
                <a:gd name="T20" fmla="*/ 89 w 310"/>
                <a:gd name="T21" fmla="*/ 173 h 254"/>
                <a:gd name="T22" fmla="*/ 69 w 310"/>
                <a:gd name="T23" fmla="*/ 169 h 254"/>
                <a:gd name="T24" fmla="*/ 57 w 310"/>
                <a:gd name="T25" fmla="*/ 165 h 254"/>
                <a:gd name="T26" fmla="*/ 43 w 310"/>
                <a:gd name="T27" fmla="*/ 187 h 254"/>
                <a:gd name="T28" fmla="*/ 39 w 310"/>
                <a:gd name="T29" fmla="*/ 199 h 254"/>
                <a:gd name="T30" fmla="*/ 73 w 310"/>
                <a:gd name="T31" fmla="*/ 205 h 254"/>
                <a:gd name="T32" fmla="*/ 95 w 310"/>
                <a:gd name="T33" fmla="*/ 203 h 254"/>
                <a:gd name="T34" fmla="*/ 115 w 310"/>
                <a:gd name="T35" fmla="*/ 231 h 254"/>
                <a:gd name="T36" fmla="*/ 127 w 310"/>
                <a:gd name="T37" fmla="*/ 235 h 254"/>
                <a:gd name="T38" fmla="*/ 139 w 310"/>
                <a:gd name="T39" fmla="*/ 239 h 254"/>
                <a:gd name="T40" fmla="*/ 155 w 310"/>
                <a:gd name="T41" fmla="*/ 251 h 254"/>
                <a:gd name="T42" fmla="*/ 181 w 310"/>
                <a:gd name="T43" fmla="*/ 237 h 254"/>
                <a:gd name="T44" fmla="*/ 203 w 310"/>
                <a:gd name="T45" fmla="*/ 235 h 254"/>
                <a:gd name="T46" fmla="*/ 229 w 310"/>
                <a:gd name="T47" fmla="*/ 213 h 254"/>
                <a:gd name="T48" fmla="*/ 225 w 310"/>
                <a:gd name="T49" fmla="*/ 185 h 254"/>
                <a:gd name="T50" fmla="*/ 217 w 310"/>
                <a:gd name="T51" fmla="*/ 173 h 254"/>
                <a:gd name="T52" fmla="*/ 233 w 310"/>
                <a:gd name="T53" fmla="*/ 167 h 254"/>
                <a:gd name="T54" fmla="*/ 245 w 310"/>
                <a:gd name="T55" fmla="*/ 183 h 254"/>
                <a:gd name="T56" fmla="*/ 247 w 310"/>
                <a:gd name="T57" fmla="*/ 197 h 254"/>
                <a:gd name="T58" fmla="*/ 261 w 310"/>
                <a:gd name="T59" fmla="*/ 193 h 254"/>
                <a:gd name="T60" fmla="*/ 303 w 310"/>
                <a:gd name="T61" fmla="*/ 169 h 254"/>
                <a:gd name="T62" fmla="*/ 293 w 310"/>
                <a:gd name="T63" fmla="*/ 147 h 254"/>
                <a:gd name="T64" fmla="*/ 259 w 310"/>
                <a:gd name="T65" fmla="*/ 123 h 254"/>
                <a:gd name="T66" fmla="*/ 265 w 310"/>
                <a:gd name="T67" fmla="*/ 107 h 254"/>
                <a:gd name="T68" fmla="*/ 277 w 310"/>
                <a:gd name="T69" fmla="*/ 103 h 254"/>
                <a:gd name="T70" fmla="*/ 253 w 310"/>
                <a:gd name="T71" fmla="*/ 63 h 254"/>
                <a:gd name="T72" fmla="*/ 233 w 310"/>
                <a:gd name="T73" fmla="*/ 59 h 254"/>
                <a:gd name="T74" fmla="*/ 221 w 310"/>
                <a:gd name="T75" fmla="*/ 55 h 254"/>
                <a:gd name="T76" fmla="*/ 201 w 310"/>
                <a:gd name="T77" fmla="*/ 33 h 254"/>
                <a:gd name="T78" fmla="*/ 155 w 310"/>
                <a:gd name="T79" fmla="*/ 45 h 254"/>
                <a:gd name="T80" fmla="*/ 167 w 310"/>
                <a:gd name="T81" fmla="*/ 25 h 254"/>
                <a:gd name="T82" fmla="*/ 139 w 310"/>
                <a:gd name="T83" fmla="*/ 17 h 254"/>
                <a:gd name="T84" fmla="*/ 119 w 310"/>
                <a:gd name="T85" fmla="*/ 19 h 254"/>
                <a:gd name="T86" fmla="*/ 67 w 310"/>
                <a:gd name="T87" fmla="*/ 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0" h="254">
                  <a:moveTo>
                    <a:pt x="67" y="9"/>
                  </a:moveTo>
                  <a:cubicBezTo>
                    <a:pt x="63" y="15"/>
                    <a:pt x="51" y="23"/>
                    <a:pt x="51" y="23"/>
                  </a:cubicBezTo>
                  <a:cubicBezTo>
                    <a:pt x="43" y="34"/>
                    <a:pt x="33" y="35"/>
                    <a:pt x="21" y="39"/>
                  </a:cubicBezTo>
                  <a:cubicBezTo>
                    <a:pt x="0" y="71"/>
                    <a:pt x="30" y="74"/>
                    <a:pt x="53" y="77"/>
                  </a:cubicBezTo>
                  <a:cubicBezTo>
                    <a:pt x="61" y="89"/>
                    <a:pt x="63" y="87"/>
                    <a:pt x="79" y="85"/>
                  </a:cubicBezTo>
                  <a:cubicBezTo>
                    <a:pt x="88" y="88"/>
                    <a:pt x="93" y="96"/>
                    <a:pt x="103" y="99"/>
                  </a:cubicBezTo>
                  <a:cubicBezTo>
                    <a:pt x="117" y="96"/>
                    <a:pt x="116" y="89"/>
                    <a:pt x="127" y="85"/>
                  </a:cubicBezTo>
                  <a:cubicBezTo>
                    <a:pt x="134" y="90"/>
                    <a:pt x="138" y="94"/>
                    <a:pt x="143" y="101"/>
                  </a:cubicBezTo>
                  <a:cubicBezTo>
                    <a:pt x="140" y="116"/>
                    <a:pt x="134" y="117"/>
                    <a:pt x="149" y="127"/>
                  </a:cubicBezTo>
                  <a:cubicBezTo>
                    <a:pt x="161" y="144"/>
                    <a:pt x="126" y="147"/>
                    <a:pt x="115" y="151"/>
                  </a:cubicBezTo>
                  <a:cubicBezTo>
                    <a:pt x="109" y="160"/>
                    <a:pt x="100" y="169"/>
                    <a:pt x="89" y="173"/>
                  </a:cubicBezTo>
                  <a:cubicBezTo>
                    <a:pt x="81" y="172"/>
                    <a:pt x="76" y="171"/>
                    <a:pt x="69" y="169"/>
                  </a:cubicBezTo>
                  <a:cubicBezTo>
                    <a:pt x="65" y="168"/>
                    <a:pt x="57" y="165"/>
                    <a:pt x="57" y="165"/>
                  </a:cubicBezTo>
                  <a:cubicBezTo>
                    <a:pt x="46" y="169"/>
                    <a:pt x="46" y="177"/>
                    <a:pt x="43" y="187"/>
                  </a:cubicBezTo>
                  <a:cubicBezTo>
                    <a:pt x="42" y="191"/>
                    <a:pt x="39" y="199"/>
                    <a:pt x="39" y="199"/>
                  </a:cubicBezTo>
                  <a:cubicBezTo>
                    <a:pt x="50" y="203"/>
                    <a:pt x="61" y="204"/>
                    <a:pt x="73" y="205"/>
                  </a:cubicBezTo>
                  <a:cubicBezTo>
                    <a:pt x="82" y="203"/>
                    <a:pt x="86" y="201"/>
                    <a:pt x="95" y="203"/>
                  </a:cubicBezTo>
                  <a:cubicBezTo>
                    <a:pt x="107" y="211"/>
                    <a:pt x="111" y="218"/>
                    <a:pt x="115" y="231"/>
                  </a:cubicBezTo>
                  <a:cubicBezTo>
                    <a:pt x="116" y="235"/>
                    <a:pt x="123" y="234"/>
                    <a:pt x="127" y="235"/>
                  </a:cubicBezTo>
                  <a:cubicBezTo>
                    <a:pt x="131" y="236"/>
                    <a:pt x="139" y="239"/>
                    <a:pt x="139" y="239"/>
                  </a:cubicBezTo>
                  <a:cubicBezTo>
                    <a:pt x="144" y="246"/>
                    <a:pt x="147" y="248"/>
                    <a:pt x="155" y="251"/>
                  </a:cubicBezTo>
                  <a:cubicBezTo>
                    <a:pt x="169" y="250"/>
                    <a:pt x="187" y="254"/>
                    <a:pt x="181" y="237"/>
                  </a:cubicBezTo>
                  <a:cubicBezTo>
                    <a:pt x="184" y="220"/>
                    <a:pt x="192" y="228"/>
                    <a:pt x="203" y="235"/>
                  </a:cubicBezTo>
                  <a:cubicBezTo>
                    <a:pt x="224" y="233"/>
                    <a:pt x="224" y="232"/>
                    <a:pt x="229" y="213"/>
                  </a:cubicBezTo>
                  <a:cubicBezTo>
                    <a:pt x="229" y="211"/>
                    <a:pt x="229" y="192"/>
                    <a:pt x="225" y="185"/>
                  </a:cubicBezTo>
                  <a:cubicBezTo>
                    <a:pt x="223" y="181"/>
                    <a:pt x="217" y="173"/>
                    <a:pt x="217" y="173"/>
                  </a:cubicBezTo>
                  <a:cubicBezTo>
                    <a:pt x="220" y="163"/>
                    <a:pt x="224" y="165"/>
                    <a:pt x="233" y="167"/>
                  </a:cubicBezTo>
                  <a:cubicBezTo>
                    <a:pt x="240" y="172"/>
                    <a:pt x="242" y="175"/>
                    <a:pt x="245" y="183"/>
                  </a:cubicBezTo>
                  <a:cubicBezTo>
                    <a:pt x="246" y="188"/>
                    <a:pt x="244" y="193"/>
                    <a:pt x="247" y="197"/>
                  </a:cubicBezTo>
                  <a:cubicBezTo>
                    <a:pt x="250" y="201"/>
                    <a:pt x="256" y="194"/>
                    <a:pt x="261" y="193"/>
                  </a:cubicBezTo>
                  <a:cubicBezTo>
                    <a:pt x="276" y="188"/>
                    <a:pt x="290" y="178"/>
                    <a:pt x="303" y="169"/>
                  </a:cubicBezTo>
                  <a:cubicBezTo>
                    <a:pt x="310" y="158"/>
                    <a:pt x="302" y="153"/>
                    <a:pt x="293" y="147"/>
                  </a:cubicBezTo>
                  <a:cubicBezTo>
                    <a:pt x="281" y="129"/>
                    <a:pt x="283" y="126"/>
                    <a:pt x="259" y="123"/>
                  </a:cubicBezTo>
                  <a:cubicBezTo>
                    <a:pt x="256" y="115"/>
                    <a:pt x="257" y="111"/>
                    <a:pt x="265" y="107"/>
                  </a:cubicBezTo>
                  <a:cubicBezTo>
                    <a:pt x="269" y="105"/>
                    <a:pt x="277" y="103"/>
                    <a:pt x="277" y="103"/>
                  </a:cubicBezTo>
                  <a:cubicBezTo>
                    <a:pt x="287" y="88"/>
                    <a:pt x="269" y="66"/>
                    <a:pt x="253" y="63"/>
                  </a:cubicBezTo>
                  <a:cubicBezTo>
                    <a:pt x="239" y="60"/>
                    <a:pt x="244" y="62"/>
                    <a:pt x="233" y="59"/>
                  </a:cubicBezTo>
                  <a:cubicBezTo>
                    <a:pt x="229" y="58"/>
                    <a:pt x="221" y="55"/>
                    <a:pt x="221" y="55"/>
                  </a:cubicBezTo>
                  <a:cubicBezTo>
                    <a:pt x="200" y="60"/>
                    <a:pt x="217" y="38"/>
                    <a:pt x="201" y="33"/>
                  </a:cubicBezTo>
                  <a:cubicBezTo>
                    <a:pt x="185" y="35"/>
                    <a:pt x="169" y="36"/>
                    <a:pt x="155" y="45"/>
                  </a:cubicBezTo>
                  <a:cubicBezTo>
                    <a:pt x="145" y="30"/>
                    <a:pt x="152" y="30"/>
                    <a:pt x="167" y="25"/>
                  </a:cubicBezTo>
                  <a:cubicBezTo>
                    <a:pt x="163" y="10"/>
                    <a:pt x="155" y="15"/>
                    <a:pt x="139" y="17"/>
                  </a:cubicBezTo>
                  <a:cubicBezTo>
                    <a:pt x="131" y="20"/>
                    <a:pt x="127" y="22"/>
                    <a:pt x="119" y="19"/>
                  </a:cubicBezTo>
                  <a:cubicBezTo>
                    <a:pt x="106" y="0"/>
                    <a:pt x="74" y="29"/>
                    <a:pt x="67" y="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0" name="Freeform 15"/>
            <p:cNvSpPr>
              <a:spLocks/>
            </p:cNvSpPr>
            <p:nvPr/>
          </p:nvSpPr>
          <p:spPr bwMode="ltGray">
            <a:xfrm>
              <a:off x="1662" y="1221"/>
              <a:ext cx="51" cy="34"/>
            </a:xfrm>
            <a:custGeom>
              <a:avLst/>
              <a:gdLst>
                <a:gd name="T0" fmla="*/ 26 w 59"/>
                <a:gd name="T1" fmla="*/ 0 h 50"/>
                <a:gd name="T2" fmla="*/ 0 w 59"/>
                <a:gd name="T3" fmla="*/ 10 h 50"/>
                <a:gd name="T4" fmla="*/ 30 w 59"/>
                <a:gd name="T5" fmla="*/ 40 h 50"/>
                <a:gd name="T6" fmla="*/ 48 w 59"/>
                <a:gd name="T7" fmla="*/ 50 h 50"/>
                <a:gd name="T8" fmla="*/ 58 w 59"/>
                <a:gd name="T9" fmla="*/ 28 h 50"/>
                <a:gd name="T10" fmla="*/ 44 w 59"/>
                <a:gd name="T11" fmla="*/ 8 h 50"/>
                <a:gd name="T12" fmla="*/ 26 w 59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0">
                  <a:moveTo>
                    <a:pt x="26" y="0"/>
                  </a:moveTo>
                  <a:cubicBezTo>
                    <a:pt x="13" y="2"/>
                    <a:pt x="7" y="0"/>
                    <a:pt x="0" y="10"/>
                  </a:cubicBezTo>
                  <a:cubicBezTo>
                    <a:pt x="4" y="22"/>
                    <a:pt x="18" y="36"/>
                    <a:pt x="30" y="40"/>
                  </a:cubicBezTo>
                  <a:cubicBezTo>
                    <a:pt x="37" y="42"/>
                    <a:pt x="48" y="50"/>
                    <a:pt x="48" y="50"/>
                  </a:cubicBezTo>
                  <a:cubicBezTo>
                    <a:pt x="57" y="44"/>
                    <a:pt x="55" y="37"/>
                    <a:pt x="58" y="28"/>
                  </a:cubicBezTo>
                  <a:cubicBezTo>
                    <a:pt x="55" y="11"/>
                    <a:pt x="59" y="18"/>
                    <a:pt x="44" y="8"/>
                  </a:cubicBezTo>
                  <a:cubicBezTo>
                    <a:pt x="42" y="6"/>
                    <a:pt x="26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1" name="Freeform 16"/>
            <p:cNvSpPr>
              <a:spLocks/>
            </p:cNvSpPr>
            <p:nvPr/>
          </p:nvSpPr>
          <p:spPr bwMode="ltGray">
            <a:xfrm>
              <a:off x="1565" y="1286"/>
              <a:ext cx="75" cy="39"/>
            </a:xfrm>
            <a:custGeom>
              <a:avLst/>
              <a:gdLst>
                <a:gd name="T0" fmla="*/ 44 w 86"/>
                <a:gd name="T1" fmla="*/ 7 h 57"/>
                <a:gd name="T2" fmla="*/ 24 w 86"/>
                <a:gd name="T3" fmla="*/ 25 h 57"/>
                <a:gd name="T4" fmla="*/ 4 w 86"/>
                <a:gd name="T5" fmla="*/ 27 h 57"/>
                <a:gd name="T6" fmla="*/ 16 w 86"/>
                <a:gd name="T7" fmla="*/ 57 h 57"/>
                <a:gd name="T8" fmla="*/ 74 w 86"/>
                <a:gd name="T9" fmla="*/ 35 h 57"/>
                <a:gd name="T10" fmla="*/ 86 w 86"/>
                <a:gd name="T11" fmla="*/ 17 h 57"/>
                <a:gd name="T12" fmla="*/ 56 w 86"/>
                <a:gd name="T13" fmla="*/ 7 h 57"/>
                <a:gd name="T14" fmla="*/ 44 w 86"/>
                <a:gd name="T15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57">
                  <a:moveTo>
                    <a:pt x="44" y="7"/>
                  </a:moveTo>
                  <a:cubicBezTo>
                    <a:pt x="39" y="14"/>
                    <a:pt x="31" y="20"/>
                    <a:pt x="24" y="25"/>
                  </a:cubicBezTo>
                  <a:cubicBezTo>
                    <a:pt x="16" y="19"/>
                    <a:pt x="12" y="22"/>
                    <a:pt x="4" y="27"/>
                  </a:cubicBezTo>
                  <a:cubicBezTo>
                    <a:pt x="0" y="38"/>
                    <a:pt x="4" y="53"/>
                    <a:pt x="16" y="57"/>
                  </a:cubicBezTo>
                  <a:cubicBezTo>
                    <a:pt x="33" y="51"/>
                    <a:pt x="60" y="45"/>
                    <a:pt x="74" y="35"/>
                  </a:cubicBezTo>
                  <a:cubicBezTo>
                    <a:pt x="78" y="29"/>
                    <a:pt x="86" y="17"/>
                    <a:pt x="86" y="17"/>
                  </a:cubicBezTo>
                  <a:cubicBezTo>
                    <a:pt x="80" y="0"/>
                    <a:pt x="74" y="5"/>
                    <a:pt x="56" y="7"/>
                  </a:cubicBezTo>
                  <a:cubicBezTo>
                    <a:pt x="43" y="11"/>
                    <a:pt x="44" y="15"/>
                    <a:pt x="44" y="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ltGray">
            <a:xfrm>
              <a:off x="1644" y="1294"/>
              <a:ext cx="62" cy="23"/>
            </a:xfrm>
            <a:custGeom>
              <a:avLst/>
              <a:gdLst>
                <a:gd name="T0" fmla="*/ 40 w 73"/>
                <a:gd name="T1" fmla="*/ 0 h 34"/>
                <a:gd name="T2" fmla="*/ 10 w 73"/>
                <a:gd name="T3" fmla="*/ 16 h 34"/>
                <a:gd name="T4" fmla="*/ 24 w 73"/>
                <a:gd name="T5" fmla="*/ 34 h 34"/>
                <a:gd name="T6" fmla="*/ 52 w 73"/>
                <a:gd name="T7" fmla="*/ 28 h 34"/>
                <a:gd name="T8" fmla="*/ 64 w 73"/>
                <a:gd name="T9" fmla="*/ 20 h 34"/>
                <a:gd name="T10" fmla="*/ 40 w 73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34">
                  <a:moveTo>
                    <a:pt x="40" y="0"/>
                  </a:moveTo>
                  <a:cubicBezTo>
                    <a:pt x="30" y="6"/>
                    <a:pt x="20" y="10"/>
                    <a:pt x="10" y="16"/>
                  </a:cubicBezTo>
                  <a:cubicBezTo>
                    <a:pt x="0" y="31"/>
                    <a:pt x="13" y="30"/>
                    <a:pt x="24" y="34"/>
                  </a:cubicBezTo>
                  <a:cubicBezTo>
                    <a:pt x="44" y="31"/>
                    <a:pt x="35" y="34"/>
                    <a:pt x="52" y="28"/>
                  </a:cubicBezTo>
                  <a:cubicBezTo>
                    <a:pt x="57" y="26"/>
                    <a:pt x="64" y="20"/>
                    <a:pt x="64" y="20"/>
                  </a:cubicBezTo>
                  <a:cubicBezTo>
                    <a:pt x="73" y="7"/>
                    <a:pt x="48" y="8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3" name="Freeform 18"/>
            <p:cNvSpPr>
              <a:spLocks/>
            </p:cNvSpPr>
            <p:nvPr/>
          </p:nvSpPr>
          <p:spPr bwMode="ltGray">
            <a:xfrm>
              <a:off x="1610" y="1260"/>
              <a:ext cx="74" cy="32"/>
            </a:xfrm>
            <a:custGeom>
              <a:avLst/>
              <a:gdLst>
                <a:gd name="T0" fmla="*/ 58 w 85"/>
                <a:gd name="T1" fmla="*/ 10 h 45"/>
                <a:gd name="T2" fmla="*/ 28 w 85"/>
                <a:gd name="T3" fmla="*/ 4 h 45"/>
                <a:gd name="T4" fmla="*/ 0 w 85"/>
                <a:gd name="T5" fmla="*/ 18 h 45"/>
                <a:gd name="T6" fmla="*/ 40 w 85"/>
                <a:gd name="T7" fmla="*/ 32 h 45"/>
                <a:gd name="T8" fmla="*/ 64 w 85"/>
                <a:gd name="T9" fmla="*/ 40 h 45"/>
                <a:gd name="T10" fmla="*/ 84 w 85"/>
                <a:gd name="T11" fmla="*/ 18 h 45"/>
                <a:gd name="T12" fmla="*/ 82 w 85"/>
                <a:gd name="T13" fmla="*/ 6 h 45"/>
                <a:gd name="T14" fmla="*/ 64 w 85"/>
                <a:gd name="T15" fmla="*/ 0 h 45"/>
                <a:gd name="T16" fmla="*/ 58 w 85"/>
                <a:gd name="T17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45">
                  <a:moveTo>
                    <a:pt x="58" y="10"/>
                  </a:moveTo>
                  <a:cubicBezTo>
                    <a:pt x="39" y="16"/>
                    <a:pt x="45" y="10"/>
                    <a:pt x="28" y="4"/>
                  </a:cubicBezTo>
                  <a:cubicBezTo>
                    <a:pt x="7" y="6"/>
                    <a:pt x="5" y="2"/>
                    <a:pt x="0" y="18"/>
                  </a:cubicBezTo>
                  <a:cubicBezTo>
                    <a:pt x="5" y="34"/>
                    <a:pt x="26" y="31"/>
                    <a:pt x="40" y="32"/>
                  </a:cubicBezTo>
                  <a:cubicBezTo>
                    <a:pt x="50" y="42"/>
                    <a:pt x="49" y="45"/>
                    <a:pt x="64" y="40"/>
                  </a:cubicBezTo>
                  <a:cubicBezTo>
                    <a:pt x="69" y="32"/>
                    <a:pt x="77" y="25"/>
                    <a:pt x="84" y="18"/>
                  </a:cubicBezTo>
                  <a:cubicBezTo>
                    <a:pt x="83" y="14"/>
                    <a:pt x="85" y="9"/>
                    <a:pt x="82" y="6"/>
                  </a:cubicBezTo>
                  <a:cubicBezTo>
                    <a:pt x="78" y="1"/>
                    <a:pt x="64" y="0"/>
                    <a:pt x="64" y="0"/>
                  </a:cubicBezTo>
                  <a:cubicBezTo>
                    <a:pt x="56" y="3"/>
                    <a:pt x="47" y="21"/>
                    <a:pt x="58" y="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4" name="Freeform 19"/>
            <p:cNvSpPr>
              <a:spLocks/>
            </p:cNvSpPr>
            <p:nvPr/>
          </p:nvSpPr>
          <p:spPr bwMode="ltGray">
            <a:xfrm>
              <a:off x="1579" y="1230"/>
              <a:ext cx="51" cy="22"/>
            </a:xfrm>
            <a:custGeom>
              <a:avLst/>
              <a:gdLst>
                <a:gd name="T0" fmla="*/ 16 w 58"/>
                <a:gd name="T1" fmla="*/ 4 h 31"/>
                <a:gd name="T2" fmla="*/ 0 w 58"/>
                <a:gd name="T3" fmla="*/ 18 h 31"/>
                <a:gd name="T4" fmla="*/ 20 w 58"/>
                <a:gd name="T5" fmla="*/ 28 h 31"/>
                <a:gd name="T6" fmla="*/ 28 w 58"/>
                <a:gd name="T7" fmla="*/ 20 h 31"/>
                <a:gd name="T8" fmla="*/ 52 w 58"/>
                <a:gd name="T9" fmla="*/ 12 h 31"/>
                <a:gd name="T10" fmla="*/ 44 w 58"/>
                <a:gd name="T11" fmla="*/ 0 h 31"/>
                <a:gd name="T12" fmla="*/ 16 w 58"/>
                <a:gd name="T1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31">
                  <a:moveTo>
                    <a:pt x="16" y="4"/>
                  </a:moveTo>
                  <a:cubicBezTo>
                    <a:pt x="2" y="13"/>
                    <a:pt x="7" y="8"/>
                    <a:pt x="0" y="18"/>
                  </a:cubicBezTo>
                  <a:cubicBezTo>
                    <a:pt x="5" y="26"/>
                    <a:pt x="11" y="25"/>
                    <a:pt x="20" y="28"/>
                  </a:cubicBezTo>
                  <a:cubicBezTo>
                    <a:pt x="36" y="23"/>
                    <a:pt x="17" y="31"/>
                    <a:pt x="28" y="20"/>
                  </a:cubicBezTo>
                  <a:cubicBezTo>
                    <a:pt x="33" y="15"/>
                    <a:pt x="46" y="13"/>
                    <a:pt x="52" y="12"/>
                  </a:cubicBezTo>
                  <a:cubicBezTo>
                    <a:pt x="58" y="3"/>
                    <a:pt x="53" y="3"/>
                    <a:pt x="44" y="0"/>
                  </a:cubicBezTo>
                  <a:cubicBezTo>
                    <a:pt x="38" y="1"/>
                    <a:pt x="20" y="8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5" name="Freeform 20"/>
            <p:cNvSpPr>
              <a:spLocks/>
            </p:cNvSpPr>
            <p:nvPr/>
          </p:nvSpPr>
          <p:spPr bwMode="ltGray">
            <a:xfrm>
              <a:off x="1710" y="1233"/>
              <a:ext cx="131" cy="72"/>
            </a:xfrm>
            <a:custGeom>
              <a:avLst/>
              <a:gdLst>
                <a:gd name="T0" fmla="*/ 38 w 152"/>
                <a:gd name="T1" fmla="*/ 0 h 102"/>
                <a:gd name="T2" fmla="*/ 14 w 152"/>
                <a:gd name="T3" fmla="*/ 6 h 102"/>
                <a:gd name="T4" fmla="*/ 4 w 152"/>
                <a:gd name="T5" fmla="*/ 38 h 102"/>
                <a:gd name="T6" fmla="*/ 12 w 152"/>
                <a:gd name="T7" fmla="*/ 56 h 102"/>
                <a:gd name="T8" fmla="*/ 0 w 152"/>
                <a:gd name="T9" fmla="*/ 72 h 102"/>
                <a:gd name="T10" fmla="*/ 56 w 152"/>
                <a:gd name="T11" fmla="*/ 86 h 102"/>
                <a:gd name="T12" fmla="*/ 82 w 152"/>
                <a:gd name="T13" fmla="*/ 92 h 102"/>
                <a:gd name="T14" fmla="*/ 152 w 152"/>
                <a:gd name="T15" fmla="*/ 86 h 102"/>
                <a:gd name="T16" fmla="*/ 76 w 152"/>
                <a:gd name="T17" fmla="*/ 70 h 102"/>
                <a:gd name="T18" fmla="*/ 54 w 152"/>
                <a:gd name="T19" fmla="*/ 62 h 102"/>
                <a:gd name="T20" fmla="*/ 44 w 152"/>
                <a:gd name="T21" fmla="*/ 52 h 102"/>
                <a:gd name="T22" fmla="*/ 50 w 152"/>
                <a:gd name="T23" fmla="*/ 34 h 102"/>
                <a:gd name="T24" fmla="*/ 38 w 152"/>
                <a:gd name="T2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102">
                  <a:moveTo>
                    <a:pt x="38" y="0"/>
                  </a:moveTo>
                  <a:cubicBezTo>
                    <a:pt x="22" y="5"/>
                    <a:pt x="30" y="3"/>
                    <a:pt x="14" y="6"/>
                  </a:cubicBezTo>
                  <a:cubicBezTo>
                    <a:pt x="18" y="22"/>
                    <a:pt x="22" y="32"/>
                    <a:pt x="4" y="38"/>
                  </a:cubicBezTo>
                  <a:cubicBezTo>
                    <a:pt x="1" y="47"/>
                    <a:pt x="7" y="49"/>
                    <a:pt x="12" y="56"/>
                  </a:cubicBezTo>
                  <a:cubicBezTo>
                    <a:pt x="10" y="65"/>
                    <a:pt x="9" y="69"/>
                    <a:pt x="0" y="72"/>
                  </a:cubicBezTo>
                  <a:cubicBezTo>
                    <a:pt x="5" y="88"/>
                    <a:pt x="45" y="85"/>
                    <a:pt x="56" y="86"/>
                  </a:cubicBezTo>
                  <a:cubicBezTo>
                    <a:pt x="72" y="97"/>
                    <a:pt x="63" y="95"/>
                    <a:pt x="82" y="92"/>
                  </a:cubicBezTo>
                  <a:cubicBezTo>
                    <a:pt x="86" y="92"/>
                    <a:pt x="147" y="102"/>
                    <a:pt x="152" y="86"/>
                  </a:cubicBezTo>
                  <a:cubicBezTo>
                    <a:pt x="123" y="66"/>
                    <a:pt x="128" y="72"/>
                    <a:pt x="76" y="70"/>
                  </a:cubicBezTo>
                  <a:cubicBezTo>
                    <a:pt x="62" y="56"/>
                    <a:pt x="81" y="73"/>
                    <a:pt x="54" y="62"/>
                  </a:cubicBezTo>
                  <a:cubicBezTo>
                    <a:pt x="50" y="60"/>
                    <a:pt x="48" y="55"/>
                    <a:pt x="44" y="52"/>
                  </a:cubicBezTo>
                  <a:cubicBezTo>
                    <a:pt x="41" y="43"/>
                    <a:pt x="42" y="39"/>
                    <a:pt x="50" y="34"/>
                  </a:cubicBezTo>
                  <a:cubicBezTo>
                    <a:pt x="52" y="27"/>
                    <a:pt x="42" y="9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6" name="Freeform 21"/>
            <p:cNvSpPr>
              <a:spLocks/>
            </p:cNvSpPr>
            <p:nvPr/>
          </p:nvSpPr>
          <p:spPr bwMode="ltGray">
            <a:xfrm>
              <a:off x="460" y="1462"/>
              <a:ext cx="29" cy="14"/>
            </a:xfrm>
            <a:custGeom>
              <a:avLst/>
              <a:gdLst>
                <a:gd name="T0" fmla="*/ 34 w 34"/>
                <a:gd name="T1" fmla="*/ 0 h 20"/>
                <a:gd name="T2" fmla="*/ 24 w 34"/>
                <a:gd name="T3" fmla="*/ 20 h 20"/>
                <a:gd name="T4" fmla="*/ 4 w 34"/>
                <a:gd name="T5" fmla="*/ 18 h 20"/>
                <a:gd name="T6" fmla="*/ 4 w 34"/>
                <a:gd name="T7" fmla="*/ 6 h 20"/>
                <a:gd name="T8" fmla="*/ 34 w 34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0">
                  <a:moveTo>
                    <a:pt x="34" y="0"/>
                  </a:moveTo>
                  <a:cubicBezTo>
                    <a:pt x="32" y="10"/>
                    <a:pt x="34" y="17"/>
                    <a:pt x="24" y="20"/>
                  </a:cubicBezTo>
                  <a:cubicBezTo>
                    <a:pt x="17" y="19"/>
                    <a:pt x="10" y="20"/>
                    <a:pt x="4" y="18"/>
                  </a:cubicBezTo>
                  <a:cubicBezTo>
                    <a:pt x="0" y="17"/>
                    <a:pt x="2" y="7"/>
                    <a:pt x="4" y="6"/>
                  </a:cubicBezTo>
                  <a:cubicBezTo>
                    <a:pt x="12" y="0"/>
                    <a:pt x="24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7" name="Freeform 22"/>
            <p:cNvSpPr>
              <a:spLocks/>
            </p:cNvSpPr>
            <p:nvPr/>
          </p:nvSpPr>
          <p:spPr bwMode="ltGray">
            <a:xfrm>
              <a:off x="1331" y="1940"/>
              <a:ext cx="18" cy="11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8" name="Freeform 23"/>
            <p:cNvSpPr>
              <a:spLocks/>
            </p:cNvSpPr>
            <p:nvPr/>
          </p:nvSpPr>
          <p:spPr bwMode="ltGray">
            <a:xfrm>
              <a:off x="1334" y="1963"/>
              <a:ext cx="19" cy="11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9" name="Freeform 24"/>
            <p:cNvSpPr>
              <a:spLocks/>
            </p:cNvSpPr>
            <p:nvPr/>
          </p:nvSpPr>
          <p:spPr bwMode="ltGray">
            <a:xfrm>
              <a:off x="1569" y="2086"/>
              <a:ext cx="17" cy="12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0" name="Freeform 25"/>
            <p:cNvSpPr>
              <a:spLocks/>
            </p:cNvSpPr>
            <p:nvPr/>
          </p:nvSpPr>
          <p:spPr bwMode="ltGray">
            <a:xfrm>
              <a:off x="1711" y="1634"/>
              <a:ext cx="44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1" name="Freeform 26"/>
            <p:cNvSpPr>
              <a:spLocks/>
            </p:cNvSpPr>
            <p:nvPr/>
          </p:nvSpPr>
          <p:spPr bwMode="ltGray">
            <a:xfrm>
              <a:off x="1596" y="1442"/>
              <a:ext cx="44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2" name="Freeform 27"/>
            <p:cNvSpPr>
              <a:spLocks/>
            </p:cNvSpPr>
            <p:nvPr/>
          </p:nvSpPr>
          <p:spPr bwMode="ltGray">
            <a:xfrm>
              <a:off x="1671" y="1275"/>
              <a:ext cx="45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3" name="Freeform 28"/>
            <p:cNvSpPr>
              <a:spLocks/>
            </p:cNvSpPr>
            <p:nvPr/>
          </p:nvSpPr>
          <p:spPr bwMode="ltGray">
            <a:xfrm>
              <a:off x="1744" y="1376"/>
              <a:ext cx="43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4" name="Freeform 29"/>
            <p:cNvSpPr>
              <a:spLocks/>
            </p:cNvSpPr>
            <p:nvPr/>
          </p:nvSpPr>
          <p:spPr bwMode="ltGray">
            <a:xfrm>
              <a:off x="1762" y="1187"/>
              <a:ext cx="801" cy="323"/>
            </a:xfrm>
            <a:custGeom>
              <a:avLst/>
              <a:gdLst>
                <a:gd name="T0" fmla="*/ 28 w 929"/>
                <a:gd name="T1" fmla="*/ 56 h 462"/>
                <a:gd name="T2" fmla="*/ 6 w 929"/>
                <a:gd name="T3" fmla="*/ 92 h 462"/>
                <a:gd name="T4" fmla="*/ 36 w 929"/>
                <a:gd name="T5" fmla="*/ 100 h 462"/>
                <a:gd name="T6" fmla="*/ 16 w 929"/>
                <a:gd name="T7" fmla="*/ 116 h 462"/>
                <a:gd name="T8" fmla="*/ 104 w 929"/>
                <a:gd name="T9" fmla="*/ 136 h 462"/>
                <a:gd name="T10" fmla="*/ 142 w 929"/>
                <a:gd name="T11" fmla="*/ 130 h 462"/>
                <a:gd name="T12" fmla="*/ 250 w 929"/>
                <a:gd name="T13" fmla="*/ 78 h 462"/>
                <a:gd name="T14" fmla="*/ 300 w 929"/>
                <a:gd name="T15" fmla="*/ 66 h 462"/>
                <a:gd name="T16" fmla="*/ 324 w 929"/>
                <a:gd name="T17" fmla="*/ 80 h 462"/>
                <a:gd name="T18" fmla="*/ 272 w 929"/>
                <a:gd name="T19" fmla="*/ 88 h 462"/>
                <a:gd name="T20" fmla="*/ 242 w 929"/>
                <a:gd name="T21" fmla="*/ 112 h 462"/>
                <a:gd name="T22" fmla="*/ 254 w 929"/>
                <a:gd name="T23" fmla="*/ 120 h 462"/>
                <a:gd name="T24" fmla="*/ 260 w 929"/>
                <a:gd name="T25" fmla="*/ 158 h 462"/>
                <a:gd name="T26" fmla="*/ 350 w 929"/>
                <a:gd name="T27" fmla="*/ 192 h 462"/>
                <a:gd name="T28" fmla="*/ 336 w 929"/>
                <a:gd name="T29" fmla="*/ 210 h 462"/>
                <a:gd name="T30" fmla="*/ 368 w 929"/>
                <a:gd name="T31" fmla="*/ 246 h 462"/>
                <a:gd name="T32" fmla="*/ 348 w 929"/>
                <a:gd name="T33" fmla="*/ 266 h 462"/>
                <a:gd name="T34" fmla="*/ 324 w 929"/>
                <a:gd name="T35" fmla="*/ 294 h 462"/>
                <a:gd name="T36" fmla="*/ 294 w 929"/>
                <a:gd name="T37" fmla="*/ 324 h 462"/>
                <a:gd name="T38" fmla="*/ 292 w 929"/>
                <a:gd name="T39" fmla="*/ 420 h 462"/>
                <a:gd name="T40" fmla="*/ 332 w 929"/>
                <a:gd name="T41" fmla="*/ 446 h 462"/>
                <a:gd name="T42" fmla="*/ 388 w 929"/>
                <a:gd name="T43" fmla="*/ 448 h 462"/>
                <a:gd name="T44" fmla="*/ 412 w 929"/>
                <a:gd name="T45" fmla="*/ 422 h 462"/>
                <a:gd name="T46" fmla="*/ 506 w 929"/>
                <a:gd name="T47" fmla="*/ 356 h 462"/>
                <a:gd name="T48" fmla="*/ 572 w 929"/>
                <a:gd name="T49" fmla="*/ 334 h 462"/>
                <a:gd name="T50" fmla="*/ 646 w 929"/>
                <a:gd name="T51" fmla="*/ 308 h 462"/>
                <a:gd name="T52" fmla="*/ 720 w 929"/>
                <a:gd name="T53" fmla="*/ 290 h 462"/>
                <a:gd name="T54" fmla="*/ 762 w 929"/>
                <a:gd name="T55" fmla="*/ 260 h 462"/>
                <a:gd name="T56" fmla="*/ 800 w 929"/>
                <a:gd name="T57" fmla="*/ 200 h 462"/>
                <a:gd name="T58" fmla="*/ 802 w 929"/>
                <a:gd name="T59" fmla="*/ 154 h 462"/>
                <a:gd name="T60" fmla="*/ 802 w 929"/>
                <a:gd name="T61" fmla="*/ 124 h 462"/>
                <a:gd name="T62" fmla="*/ 832 w 929"/>
                <a:gd name="T63" fmla="*/ 90 h 462"/>
                <a:gd name="T64" fmla="*/ 876 w 929"/>
                <a:gd name="T65" fmla="*/ 94 h 462"/>
                <a:gd name="T66" fmla="*/ 922 w 929"/>
                <a:gd name="T67" fmla="*/ 52 h 462"/>
                <a:gd name="T68" fmla="*/ 888 w 929"/>
                <a:gd name="T69" fmla="*/ 56 h 462"/>
                <a:gd name="T70" fmla="*/ 848 w 929"/>
                <a:gd name="T71" fmla="*/ 46 h 462"/>
                <a:gd name="T72" fmla="*/ 794 w 929"/>
                <a:gd name="T73" fmla="*/ 22 h 462"/>
                <a:gd name="T74" fmla="*/ 642 w 929"/>
                <a:gd name="T75" fmla="*/ 26 h 462"/>
                <a:gd name="T76" fmla="*/ 584 w 929"/>
                <a:gd name="T77" fmla="*/ 38 h 462"/>
                <a:gd name="T78" fmla="*/ 556 w 929"/>
                <a:gd name="T79" fmla="*/ 38 h 462"/>
                <a:gd name="T80" fmla="*/ 516 w 929"/>
                <a:gd name="T81" fmla="*/ 54 h 462"/>
                <a:gd name="T82" fmla="*/ 478 w 929"/>
                <a:gd name="T83" fmla="*/ 30 h 462"/>
                <a:gd name="T84" fmla="*/ 432 w 929"/>
                <a:gd name="T85" fmla="*/ 40 h 462"/>
                <a:gd name="T86" fmla="*/ 366 w 929"/>
                <a:gd name="T87" fmla="*/ 52 h 462"/>
                <a:gd name="T88" fmla="*/ 410 w 929"/>
                <a:gd name="T89" fmla="*/ 38 h 462"/>
                <a:gd name="T90" fmla="*/ 352 w 929"/>
                <a:gd name="T91" fmla="*/ 8 h 462"/>
                <a:gd name="T92" fmla="*/ 334 w 929"/>
                <a:gd name="T93" fmla="*/ 2 h 462"/>
                <a:gd name="T94" fmla="*/ 314 w 929"/>
                <a:gd name="T95" fmla="*/ 8 h 462"/>
                <a:gd name="T96" fmla="*/ 240 w 929"/>
                <a:gd name="T97" fmla="*/ 16 h 462"/>
                <a:gd name="T98" fmla="*/ 160 w 929"/>
                <a:gd name="T99" fmla="*/ 28 h 462"/>
                <a:gd name="T100" fmla="*/ 108 w 929"/>
                <a:gd name="T101" fmla="*/ 26 h 462"/>
                <a:gd name="T102" fmla="*/ 114 w 929"/>
                <a:gd name="T103" fmla="*/ 68 h 462"/>
                <a:gd name="T104" fmla="*/ 104 w 929"/>
                <a:gd name="T105" fmla="*/ 52 h 462"/>
                <a:gd name="T106" fmla="*/ 60 w 929"/>
                <a:gd name="T107" fmla="*/ 4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9" h="462">
                  <a:moveTo>
                    <a:pt x="60" y="42"/>
                  </a:moveTo>
                  <a:cubicBezTo>
                    <a:pt x="40" y="45"/>
                    <a:pt x="42" y="46"/>
                    <a:pt x="28" y="56"/>
                  </a:cubicBezTo>
                  <a:cubicBezTo>
                    <a:pt x="26" y="74"/>
                    <a:pt x="27" y="75"/>
                    <a:pt x="10" y="78"/>
                  </a:cubicBezTo>
                  <a:cubicBezTo>
                    <a:pt x="4" y="82"/>
                    <a:pt x="0" y="82"/>
                    <a:pt x="6" y="92"/>
                  </a:cubicBezTo>
                  <a:cubicBezTo>
                    <a:pt x="10" y="98"/>
                    <a:pt x="21" y="96"/>
                    <a:pt x="28" y="98"/>
                  </a:cubicBezTo>
                  <a:cubicBezTo>
                    <a:pt x="31" y="99"/>
                    <a:pt x="36" y="100"/>
                    <a:pt x="36" y="100"/>
                  </a:cubicBezTo>
                  <a:cubicBezTo>
                    <a:pt x="47" y="99"/>
                    <a:pt x="69" y="97"/>
                    <a:pt x="50" y="110"/>
                  </a:cubicBezTo>
                  <a:cubicBezTo>
                    <a:pt x="37" y="108"/>
                    <a:pt x="24" y="104"/>
                    <a:pt x="16" y="116"/>
                  </a:cubicBezTo>
                  <a:cubicBezTo>
                    <a:pt x="24" y="141"/>
                    <a:pt x="68" y="125"/>
                    <a:pt x="94" y="126"/>
                  </a:cubicBezTo>
                  <a:cubicBezTo>
                    <a:pt x="98" y="129"/>
                    <a:pt x="100" y="134"/>
                    <a:pt x="104" y="136"/>
                  </a:cubicBezTo>
                  <a:cubicBezTo>
                    <a:pt x="108" y="138"/>
                    <a:pt x="116" y="140"/>
                    <a:pt x="116" y="140"/>
                  </a:cubicBezTo>
                  <a:cubicBezTo>
                    <a:pt x="129" y="138"/>
                    <a:pt x="133" y="139"/>
                    <a:pt x="142" y="130"/>
                  </a:cubicBezTo>
                  <a:cubicBezTo>
                    <a:pt x="151" y="104"/>
                    <a:pt x="179" y="110"/>
                    <a:pt x="202" y="102"/>
                  </a:cubicBezTo>
                  <a:cubicBezTo>
                    <a:pt x="219" y="96"/>
                    <a:pt x="233" y="84"/>
                    <a:pt x="250" y="78"/>
                  </a:cubicBezTo>
                  <a:cubicBezTo>
                    <a:pt x="260" y="75"/>
                    <a:pt x="269" y="74"/>
                    <a:pt x="280" y="72"/>
                  </a:cubicBezTo>
                  <a:cubicBezTo>
                    <a:pt x="287" y="71"/>
                    <a:pt x="300" y="66"/>
                    <a:pt x="300" y="66"/>
                  </a:cubicBezTo>
                  <a:cubicBezTo>
                    <a:pt x="311" y="49"/>
                    <a:pt x="336" y="54"/>
                    <a:pt x="354" y="60"/>
                  </a:cubicBezTo>
                  <a:cubicBezTo>
                    <a:pt x="367" y="79"/>
                    <a:pt x="335" y="79"/>
                    <a:pt x="324" y="80"/>
                  </a:cubicBezTo>
                  <a:cubicBezTo>
                    <a:pt x="312" y="83"/>
                    <a:pt x="306" y="93"/>
                    <a:pt x="292" y="96"/>
                  </a:cubicBezTo>
                  <a:cubicBezTo>
                    <a:pt x="284" y="94"/>
                    <a:pt x="279" y="90"/>
                    <a:pt x="272" y="88"/>
                  </a:cubicBezTo>
                  <a:cubicBezTo>
                    <a:pt x="253" y="91"/>
                    <a:pt x="232" y="96"/>
                    <a:pt x="214" y="102"/>
                  </a:cubicBezTo>
                  <a:cubicBezTo>
                    <a:pt x="223" y="108"/>
                    <a:pt x="231" y="109"/>
                    <a:pt x="242" y="112"/>
                  </a:cubicBezTo>
                  <a:cubicBezTo>
                    <a:pt x="245" y="113"/>
                    <a:pt x="250" y="114"/>
                    <a:pt x="250" y="114"/>
                  </a:cubicBezTo>
                  <a:cubicBezTo>
                    <a:pt x="251" y="116"/>
                    <a:pt x="255" y="118"/>
                    <a:pt x="254" y="120"/>
                  </a:cubicBezTo>
                  <a:cubicBezTo>
                    <a:pt x="252" y="124"/>
                    <a:pt x="242" y="128"/>
                    <a:pt x="242" y="128"/>
                  </a:cubicBezTo>
                  <a:cubicBezTo>
                    <a:pt x="233" y="141"/>
                    <a:pt x="247" y="154"/>
                    <a:pt x="260" y="158"/>
                  </a:cubicBezTo>
                  <a:cubicBezTo>
                    <a:pt x="282" y="155"/>
                    <a:pt x="295" y="151"/>
                    <a:pt x="318" y="150"/>
                  </a:cubicBezTo>
                  <a:cubicBezTo>
                    <a:pt x="334" y="155"/>
                    <a:pt x="345" y="176"/>
                    <a:pt x="350" y="192"/>
                  </a:cubicBezTo>
                  <a:cubicBezTo>
                    <a:pt x="349" y="195"/>
                    <a:pt x="350" y="199"/>
                    <a:pt x="348" y="202"/>
                  </a:cubicBezTo>
                  <a:cubicBezTo>
                    <a:pt x="345" y="206"/>
                    <a:pt x="336" y="210"/>
                    <a:pt x="336" y="210"/>
                  </a:cubicBezTo>
                  <a:cubicBezTo>
                    <a:pt x="327" y="224"/>
                    <a:pt x="332" y="235"/>
                    <a:pt x="348" y="240"/>
                  </a:cubicBezTo>
                  <a:cubicBezTo>
                    <a:pt x="358" y="237"/>
                    <a:pt x="362" y="237"/>
                    <a:pt x="368" y="246"/>
                  </a:cubicBezTo>
                  <a:cubicBezTo>
                    <a:pt x="360" y="252"/>
                    <a:pt x="346" y="246"/>
                    <a:pt x="338" y="252"/>
                  </a:cubicBezTo>
                  <a:cubicBezTo>
                    <a:pt x="326" y="260"/>
                    <a:pt x="346" y="265"/>
                    <a:pt x="348" y="266"/>
                  </a:cubicBezTo>
                  <a:cubicBezTo>
                    <a:pt x="352" y="278"/>
                    <a:pt x="347" y="279"/>
                    <a:pt x="336" y="286"/>
                  </a:cubicBezTo>
                  <a:cubicBezTo>
                    <a:pt x="332" y="289"/>
                    <a:pt x="324" y="294"/>
                    <a:pt x="324" y="294"/>
                  </a:cubicBezTo>
                  <a:cubicBezTo>
                    <a:pt x="315" y="308"/>
                    <a:pt x="320" y="303"/>
                    <a:pt x="310" y="310"/>
                  </a:cubicBezTo>
                  <a:cubicBezTo>
                    <a:pt x="306" y="316"/>
                    <a:pt x="294" y="324"/>
                    <a:pt x="294" y="324"/>
                  </a:cubicBezTo>
                  <a:cubicBezTo>
                    <a:pt x="285" y="338"/>
                    <a:pt x="288" y="331"/>
                    <a:pt x="284" y="342"/>
                  </a:cubicBezTo>
                  <a:cubicBezTo>
                    <a:pt x="285" y="374"/>
                    <a:pt x="283" y="393"/>
                    <a:pt x="292" y="420"/>
                  </a:cubicBezTo>
                  <a:cubicBezTo>
                    <a:pt x="295" y="429"/>
                    <a:pt x="307" y="435"/>
                    <a:pt x="314" y="440"/>
                  </a:cubicBezTo>
                  <a:cubicBezTo>
                    <a:pt x="319" y="444"/>
                    <a:pt x="332" y="446"/>
                    <a:pt x="332" y="446"/>
                  </a:cubicBezTo>
                  <a:cubicBezTo>
                    <a:pt x="340" y="457"/>
                    <a:pt x="345" y="459"/>
                    <a:pt x="358" y="462"/>
                  </a:cubicBezTo>
                  <a:cubicBezTo>
                    <a:pt x="376" y="459"/>
                    <a:pt x="375" y="457"/>
                    <a:pt x="388" y="448"/>
                  </a:cubicBezTo>
                  <a:cubicBezTo>
                    <a:pt x="390" y="441"/>
                    <a:pt x="394" y="435"/>
                    <a:pt x="400" y="430"/>
                  </a:cubicBezTo>
                  <a:cubicBezTo>
                    <a:pt x="404" y="427"/>
                    <a:pt x="412" y="422"/>
                    <a:pt x="412" y="422"/>
                  </a:cubicBezTo>
                  <a:cubicBezTo>
                    <a:pt x="417" y="415"/>
                    <a:pt x="451" y="367"/>
                    <a:pt x="458" y="364"/>
                  </a:cubicBezTo>
                  <a:cubicBezTo>
                    <a:pt x="475" y="356"/>
                    <a:pt x="486" y="357"/>
                    <a:pt x="506" y="356"/>
                  </a:cubicBezTo>
                  <a:cubicBezTo>
                    <a:pt x="525" y="350"/>
                    <a:pt x="533" y="342"/>
                    <a:pt x="554" y="340"/>
                  </a:cubicBezTo>
                  <a:cubicBezTo>
                    <a:pt x="560" y="338"/>
                    <a:pt x="566" y="336"/>
                    <a:pt x="572" y="334"/>
                  </a:cubicBezTo>
                  <a:cubicBezTo>
                    <a:pt x="576" y="333"/>
                    <a:pt x="584" y="330"/>
                    <a:pt x="584" y="330"/>
                  </a:cubicBezTo>
                  <a:cubicBezTo>
                    <a:pt x="603" y="311"/>
                    <a:pt x="618" y="310"/>
                    <a:pt x="646" y="308"/>
                  </a:cubicBezTo>
                  <a:cubicBezTo>
                    <a:pt x="665" y="304"/>
                    <a:pt x="684" y="303"/>
                    <a:pt x="704" y="302"/>
                  </a:cubicBezTo>
                  <a:cubicBezTo>
                    <a:pt x="712" y="299"/>
                    <a:pt x="712" y="293"/>
                    <a:pt x="720" y="290"/>
                  </a:cubicBezTo>
                  <a:cubicBezTo>
                    <a:pt x="732" y="285"/>
                    <a:pt x="743" y="285"/>
                    <a:pt x="754" y="278"/>
                  </a:cubicBezTo>
                  <a:cubicBezTo>
                    <a:pt x="756" y="271"/>
                    <a:pt x="760" y="267"/>
                    <a:pt x="762" y="260"/>
                  </a:cubicBezTo>
                  <a:cubicBezTo>
                    <a:pt x="763" y="247"/>
                    <a:pt x="762" y="233"/>
                    <a:pt x="764" y="220"/>
                  </a:cubicBezTo>
                  <a:cubicBezTo>
                    <a:pt x="764" y="219"/>
                    <a:pt x="794" y="204"/>
                    <a:pt x="800" y="200"/>
                  </a:cubicBezTo>
                  <a:cubicBezTo>
                    <a:pt x="807" y="189"/>
                    <a:pt x="808" y="186"/>
                    <a:pt x="820" y="182"/>
                  </a:cubicBezTo>
                  <a:cubicBezTo>
                    <a:pt x="825" y="166"/>
                    <a:pt x="814" y="162"/>
                    <a:pt x="802" y="154"/>
                  </a:cubicBezTo>
                  <a:cubicBezTo>
                    <a:pt x="797" y="151"/>
                    <a:pt x="790" y="142"/>
                    <a:pt x="790" y="142"/>
                  </a:cubicBezTo>
                  <a:cubicBezTo>
                    <a:pt x="786" y="131"/>
                    <a:pt x="792" y="127"/>
                    <a:pt x="802" y="124"/>
                  </a:cubicBezTo>
                  <a:cubicBezTo>
                    <a:pt x="810" y="116"/>
                    <a:pt x="813" y="98"/>
                    <a:pt x="820" y="94"/>
                  </a:cubicBezTo>
                  <a:cubicBezTo>
                    <a:pt x="824" y="92"/>
                    <a:pt x="832" y="90"/>
                    <a:pt x="832" y="90"/>
                  </a:cubicBezTo>
                  <a:cubicBezTo>
                    <a:pt x="844" y="92"/>
                    <a:pt x="848" y="92"/>
                    <a:pt x="856" y="100"/>
                  </a:cubicBezTo>
                  <a:cubicBezTo>
                    <a:pt x="863" y="98"/>
                    <a:pt x="876" y="94"/>
                    <a:pt x="876" y="94"/>
                  </a:cubicBezTo>
                  <a:cubicBezTo>
                    <a:pt x="889" y="81"/>
                    <a:pt x="906" y="77"/>
                    <a:pt x="924" y="74"/>
                  </a:cubicBezTo>
                  <a:cubicBezTo>
                    <a:pt x="929" y="67"/>
                    <a:pt x="929" y="58"/>
                    <a:pt x="922" y="52"/>
                  </a:cubicBezTo>
                  <a:cubicBezTo>
                    <a:pt x="918" y="49"/>
                    <a:pt x="910" y="44"/>
                    <a:pt x="910" y="44"/>
                  </a:cubicBezTo>
                  <a:cubicBezTo>
                    <a:pt x="894" y="47"/>
                    <a:pt x="899" y="49"/>
                    <a:pt x="888" y="56"/>
                  </a:cubicBezTo>
                  <a:cubicBezTo>
                    <a:pt x="884" y="58"/>
                    <a:pt x="876" y="60"/>
                    <a:pt x="876" y="60"/>
                  </a:cubicBezTo>
                  <a:cubicBezTo>
                    <a:pt x="853" y="59"/>
                    <a:pt x="810" y="59"/>
                    <a:pt x="848" y="46"/>
                  </a:cubicBezTo>
                  <a:cubicBezTo>
                    <a:pt x="844" y="33"/>
                    <a:pt x="831" y="37"/>
                    <a:pt x="818" y="36"/>
                  </a:cubicBezTo>
                  <a:cubicBezTo>
                    <a:pt x="809" y="33"/>
                    <a:pt x="802" y="27"/>
                    <a:pt x="794" y="22"/>
                  </a:cubicBezTo>
                  <a:cubicBezTo>
                    <a:pt x="790" y="20"/>
                    <a:pt x="782" y="18"/>
                    <a:pt x="782" y="18"/>
                  </a:cubicBezTo>
                  <a:cubicBezTo>
                    <a:pt x="727" y="19"/>
                    <a:pt x="688" y="11"/>
                    <a:pt x="642" y="26"/>
                  </a:cubicBezTo>
                  <a:cubicBezTo>
                    <a:pt x="635" y="16"/>
                    <a:pt x="632" y="18"/>
                    <a:pt x="620" y="20"/>
                  </a:cubicBezTo>
                  <a:cubicBezTo>
                    <a:pt x="611" y="34"/>
                    <a:pt x="600" y="36"/>
                    <a:pt x="584" y="38"/>
                  </a:cubicBezTo>
                  <a:cubicBezTo>
                    <a:pt x="575" y="44"/>
                    <a:pt x="581" y="46"/>
                    <a:pt x="578" y="56"/>
                  </a:cubicBezTo>
                  <a:cubicBezTo>
                    <a:pt x="572" y="47"/>
                    <a:pt x="566" y="41"/>
                    <a:pt x="556" y="38"/>
                  </a:cubicBezTo>
                  <a:cubicBezTo>
                    <a:pt x="553" y="38"/>
                    <a:pt x="539" y="39"/>
                    <a:pt x="534" y="42"/>
                  </a:cubicBezTo>
                  <a:cubicBezTo>
                    <a:pt x="528" y="46"/>
                    <a:pt x="516" y="54"/>
                    <a:pt x="516" y="54"/>
                  </a:cubicBezTo>
                  <a:cubicBezTo>
                    <a:pt x="507" y="52"/>
                    <a:pt x="503" y="51"/>
                    <a:pt x="500" y="42"/>
                  </a:cubicBezTo>
                  <a:cubicBezTo>
                    <a:pt x="505" y="28"/>
                    <a:pt x="488" y="31"/>
                    <a:pt x="478" y="30"/>
                  </a:cubicBezTo>
                  <a:cubicBezTo>
                    <a:pt x="469" y="33"/>
                    <a:pt x="473" y="37"/>
                    <a:pt x="464" y="40"/>
                  </a:cubicBezTo>
                  <a:cubicBezTo>
                    <a:pt x="447" y="34"/>
                    <a:pt x="451" y="27"/>
                    <a:pt x="432" y="40"/>
                  </a:cubicBezTo>
                  <a:cubicBezTo>
                    <a:pt x="427" y="54"/>
                    <a:pt x="427" y="52"/>
                    <a:pt x="410" y="50"/>
                  </a:cubicBezTo>
                  <a:cubicBezTo>
                    <a:pt x="391" y="52"/>
                    <a:pt x="385" y="54"/>
                    <a:pt x="366" y="52"/>
                  </a:cubicBezTo>
                  <a:cubicBezTo>
                    <a:pt x="357" y="49"/>
                    <a:pt x="356" y="46"/>
                    <a:pt x="364" y="40"/>
                  </a:cubicBezTo>
                  <a:cubicBezTo>
                    <a:pt x="380" y="42"/>
                    <a:pt x="395" y="43"/>
                    <a:pt x="410" y="38"/>
                  </a:cubicBezTo>
                  <a:cubicBezTo>
                    <a:pt x="426" y="15"/>
                    <a:pt x="386" y="21"/>
                    <a:pt x="370" y="20"/>
                  </a:cubicBezTo>
                  <a:cubicBezTo>
                    <a:pt x="364" y="16"/>
                    <a:pt x="358" y="12"/>
                    <a:pt x="352" y="8"/>
                  </a:cubicBezTo>
                  <a:cubicBezTo>
                    <a:pt x="348" y="5"/>
                    <a:pt x="340" y="0"/>
                    <a:pt x="340" y="0"/>
                  </a:cubicBezTo>
                  <a:cubicBezTo>
                    <a:pt x="338" y="1"/>
                    <a:pt x="336" y="1"/>
                    <a:pt x="334" y="2"/>
                  </a:cubicBezTo>
                  <a:cubicBezTo>
                    <a:pt x="331" y="3"/>
                    <a:pt x="329" y="3"/>
                    <a:pt x="326" y="4"/>
                  </a:cubicBezTo>
                  <a:cubicBezTo>
                    <a:pt x="322" y="5"/>
                    <a:pt x="314" y="8"/>
                    <a:pt x="314" y="8"/>
                  </a:cubicBezTo>
                  <a:cubicBezTo>
                    <a:pt x="305" y="22"/>
                    <a:pt x="288" y="6"/>
                    <a:pt x="276" y="2"/>
                  </a:cubicBezTo>
                  <a:cubicBezTo>
                    <a:pt x="270" y="3"/>
                    <a:pt x="241" y="16"/>
                    <a:pt x="240" y="16"/>
                  </a:cubicBezTo>
                  <a:cubicBezTo>
                    <a:pt x="226" y="17"/>
                    <a:pt x="212" y="17"/>
                    <a:pt x="198" y="18"/>
                  </a:cubicBezTo>
                  <a:cubicBezTo>
                    <a:pt x="183" y="19"/>
                    <a:pt x="172" y="20"/>
                    <a:pt x="160" y="28"/>
                  </a:cubicBezTo>
                  <a:cubicBezTo>
                    <a:pt x="146" y="26"/>
                    <a:pt x="141" y="27"/>
                    <a:pt x="130" y="20"/>
                  </a:cubicBezTo>
                  <a:cubicBezTo>
                    <a:pt x="123" y="22"/>
                    <a:pt x="115" y="24"/>
                    <a:pt x="108" y="26"/>
                  </a:cubicBezTo>
                  <a:cubicBezTo>
                    <a:pt x="102" y="35"/>
                    <a:pt x="113" y="41"/>
                    <a:pt x="122" y="44"/>
                  </a:cubicBezTo>
                  <a:cubicBezTo>
                    <a:pt x="125" y="52"/>
                    <a:pt x="114" y="68"/>
                    <a:pt x="114" y="68"/>
                  </a:cubicBezTo>
                  <a:cubicBezTo>
                    <a:pt x="112" y="79"/>
                    <a:pt x="111" y="82"/>
                    <a:pt x="100" y="78"/>
                  </a:cubicBezTo>
                  <a:cubicBezTo>
                    <a:pt x="93" y="67"/>
                    <a:pt x="100" y="63"/>
                    <a:pt x="104" y="52"/>
                  </a:cubicBezTo>
                  <a:cubicBezTo>
                    <a:pt x="96" y="44"/>
                    <a:pt x="91" y="36"/>
                    <a:pt x="80" y="32"/>
                  </a:cubicBezTo>
                  <a:cubicBezTo>
                    <a:pt x="73" y="34"/>
                    <a:pt x="67" y="39"/>
                    <a:pt x="60" y="4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5" name="Freeform 30"/>
            <p:cNvSpPr>
              <a:spLocks/>
            </p:cNvSpPr>
            <p:nvPr/>
          </p:nvSpPr>
          <p:spPr bwMode="ltGray">
            <a:xfrm>
              <a:off x="2007" y="1359"/>
              <a:ext cx="45" cy="22"/>
            </a:xfrm>
            <a:custGeom>
              <a:avLst/>
              <a:gdLst>
                <a:gd name="T0" fmla="*/ 34 w 52"/>
                <a:gd name="T1" fmla="*/ 0 h 32"/>
                <a:gd name="T2" fmla="*/ 8 w 52"/>
                <a:gd name="T3" fmla="*/ 20 h 32"/>
                <a:gd name="T4" fmla="*/ 24 w 52"/>
                <a:gd name="T5" fmla="*/ 32 h 32"/>
                <a:gd name="T6" fmla="*/ 42 w 52"/>
                <a:gd name="T7" fmla="*/ 30 h 32"/>
                <a:gd name="T8" fmla="*/ 34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6" name="Freeform 31"/>
            <p:cNvSpPr>
              <a:spLocks/>
            </p:cNvSpPr>
            <p:nvPr/>
          </p:nvSpPr>
          <p:spPr bwMode="ltGray">
            <a:xfrm>
              <a:off x="2333" y="1421"/>
              <a:ext cx="147" cy="50"/>
            </a:xfrm>
            <a:custGeom>
              <a:avLst/>
              <a:gdLst>
                <a:gd name="T0" fmla="*/ 102 w 172"/>
                <a:gd name="T1" fmla="*/ 8 h 72"/>
                <a:gd name="T2" fmla="*/ 66 w 172"/>
                <a:gd name="T3" fmla="*/ 4 h 72"/>
                <a:gd name="T4" fmla="*/ 54 w 172"/>
                <a:gd name="T5" fmla="*/ 0 h 72"/>
                <a:gd name="T6" fmla="*/ 0 w 172"/>
                <a:gd name="T7" fmla="*/ 28 h 72"/>
                <a:gd name="T8" fmla="*/ 28 w 172"/>
                <a:gd name="T9" fmla="*/ 40 h 72"/>
                <a:gd name="T10" fmla="*/ 42 w 172"/>
                <a:gd name="T11" fmla="*/ 60 h 72"/>
                <a:gd name="T12" fmla="*/ 66 w 172"/>
                <a:gd name="T13" fmla="*/ 68 h 72"/>
                <a:gd name="T14" fmla="*/ 78 w 172"/>
                <a:gd name="T15" fmla="*/ 72 h 72"/>
                <a:gd name="T16" fmla="*/ 130 w 172"/>
                <a:gd name="T17" fmla="*/ 60 h 72"/>
                <a:gd name="T18" fmla="*/ 172 w 172"/>
                <a:gd name="T19" fmla="*/ 44 h 72"/>
                <a:gd name="T20" fmla="*/ 148 w 172"/>
                <a:gd name="T21" fmla="*/ 18 h 72"/>
                <a:gd name="T22" fmla="*/ 136 w 172"/>
                <a:gd name="T23" fmla="*/ 4 h 72"/>
                <a:gd name="T24" fmla="*/ 102 w 172"/>
                <a:gd name="T25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72">
                  <a:moveTo>
                    <a:pt x="102" y="8"/>
                  </a:moveTo>
                  <a:cubicBezTo>
                    <a:pt x="89" y="12"/>
                    <a:pt x="78" y="8"/>
                    <a:pt x="66" y="4"/>
                  </a:cubicBezTo>
                  <a:cubicBezTo>
                    <a:pt x="62" y="3"/>
                    <a:pt x="54" y="0"/>
                    <a:pt x="54" y="0"/>
                  </a:cubicBezTo>
                  <a:cubicBezTo>
                    <a:pt x="38" y="5"/>
                    <a:pt x="12" y="16"/>
                    <a:pt x="0" y="28"/>
                  </a:cubicBezTo>
                  <a:cubicBezTo>
                    <a:pt x="4" y="39"/>
                    <a:pt x="18" y="39"/>
                    <a:pt x="28" y="40"/>
                  </a:cubicBezTo>
                  <a:cubicBezTo>
                    <a:pt x="39" y="44"/>
                    <a:pt x="41" y="60"/>
                    <a:pt x="42" y="60"/>
                  </a:cubicBezTo>
                  <a:cubicBezTo>
                    <a:pt x="50" y="63"/>
                    <a:pt x="58" y="65"/>
                    <a:pt x="66" y="68"/>
                  </a:cubicBezTo>
                  <a:cubicBezTo>
                    <a:pt x="70" y="69"/>
                    <a:pt x="78" y="72"/>
                    <a:pt x="78" y="72"/>
                  </a:cubicBezTo>
                  <a:cubicBezTo>
                    <a:pt x="92" y="71"/>
                    <a:pt x="117" y="69"/>
                    <a:pt x="130" y="60"/>
                  </a:cubicBezTo>
                  <a:cubicBezTo>
                    <a:pt x="148" y="48"/>
                    <a:pt x="150" y="46"/>
                    <a:pt x="172" y="44"/>
                  </a:cubicBezTo>
                  <a:cubicBezTo>
                    <a:pt x="169" y="29"/>
                    <a:pt x="162" y="23"/>
                    <a:pt x="148" y="18"/>
                  </a:cubicBezTo>
                  <a:cubicBezTo>
                    <a:pt x="145" y="10"/>
                    <a:pt x="144" y="7"/>
                    <a:pt x="136" y="4"/>
                  </a:cubicBezTo>
                  <a:cubicBezTo>
                    <a:pt x="134" y="4"/>
                    <a:pt x="105" y="11"/>
                    <a:pt x="102" y="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7" name="Freeform 32"/>
            <p:cNvSpPr>
              <a:spLocks/>
            </p:cNvSpPr>
            <p:nvPr/>
          </p:nvSpPr>
          <p:spPr bwMode="ltGray">
            <a:xfrm>
              <a:off x="2449" y="1268"/>
              <a:ext cx="45" cy="23"/>
            </a:xfrm>
            <a:custGeom>
              <a:avLst/>
              <a:gdLst>
                <a:gd name="T0" fmla="*/ 34 w 52"/>
                <a:gd name="T1" fmla="*/ 0 h 32"/>
                <a:gd name="T2" fmla="*/ 8 w 52"/>
                <a:gd name="T3" fmla="*/ 20 h 32"/>
                <a:gd name="T4" fmla="*/ 24 w 52"/>
                <a:gd name="T5" fmla="*/ 32 h 32"/>
                <a:gd name="T6" fmla="*/ 42 w 52"/>
                <a:gd name="T7" fmla="*/ 30 h 32"/>
                <a:gd name="T8" fmla="*/ 34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8" name="Freeform 33"/>
            <p:cNvSpPr>
              <a:spLocks/>
            </p:cNvSpPr>
            <p:nvPr/>
          </p:nvSpPr>
          <p:spPr bwMode="ltGray">
            <a:xfrm>
              <a:off x="2758" y="1238"/>
              <a:ext cx="178" cy="59"/>
            </a:xfrm>
            <a:custGeom>
              <a:avLst/>
              <a:gdLst>
                <a:gd name="T0" fmla="*/ 191 w 206"/>
                <a:gd name="T1" fmla="*/ 7 h 85"/>
                <a:gd name="T2" fmla="*/ 103 w 206"/>
                <a:gd name="T3" fmla="*/ 9 h 85"/>
                <a:gd name="T4" fmla="*/ 109 w 206"/>
                <a:gd name="T5" fmla="*/ 25 h 85"/>
                <a:gd name="T6" fmla="*/ 107 w 206"/>
                <a:gd name="T7" fmla="*/ 33 h 85"/>
                <a:gd name="T8" fmla="*/ 89 w 206"/>
                <a:gd name="T9" fmla="*/ 27 h 85"/>
                <a:gd name="T10" fmla="*/ 77 w 206"/>
                <a:gd name="T11" fmla="*/ 19 h 85"/>
                <a:gd name="T12" fmla="*/ 23 w 206"/>
                <a:gd name="T13" fmla="*/ 27 h 85"/>
                <a:gd name="T14" fmla="*/ 31 w 206"/>
                <a:gd name="T15" fmla="*/ 49 h 85"/>
                <a:gd name="T16" fmla="*/ 55 w 206"/>
                <a:gd name="T17" fmla="*/ 53 h 85"/>
                <a:gd name="T18" fmla="*/ 75 w 206"/>
                <a:gd name="T19" fmla="*/ 73 h 85"/>
                <a:gd name="T20" fmla="*/ 89 w 206"/>
                <a:gd name="T21" fmla="*/ 85 h 85"/>
                <a:gd name="T22" fmla="*/ 109 w 206"/>
                <a:gd name="T23" fmla="*/ 67 h 85"/>
                <a:gd name="T24" fmla="*/ 121 w 206"/>
                <a:gd name="T25" fmla="*/ 59 h 85"/>
                <a:gd name="T26" fmla="*/ 127 w 206"/>
                <a:gd name="T27" fmla="*/ 47 h 85"/>
                <a:gd name="T28" fmla="*/ 167 w 206"/>
                <a:gd name="T29" fmla="*/ 35 h 85"/>
                <a:gd name="T30" fmla="*/ 187 w 206"/>
                <a:gd name="T31" fmla="*/ 31 h 85"/>
                <a:gd name="T32" fmla="*/ 199 w 206"/>
                <a:gd name="T33" fmla="*/ 27 h 85"/>
                <a:gd name="T34" fmla="*/ 191 w 206"/>
                <a:gd name="T35" fmla="*/ 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85">
                  <a:moveTo>
                    <a:pt x="191" y="7"/>
                  </a:moveTo>
                  <a:cubicBezTo>
                    <a:pt x="165" y="6"/>
                    <a:pt x="130" y="0"/>
                    <a:pt x="103" y="9"/>
                  </a:cubicBezTo>
                  <a:cubicBezTo>
                    <a:pt x="100" y="18"/>
                    <a:pt x="101" y="20"/>
                    <a:pt x="109" y="25"/>
                  </a:cubicBezTo>
                  <a:cubicBezTo>
                    <a:pt x="111" y="28"/>
                    <a:pt x="118" y="34"/>
                    <a:pt x="107" y="33"/>
                  </a:cubicBezTo>
                  <a:cubicBezTo>
                    <a:pt x="101" y="32"/>
                    <a:pt x="89" y="27"/>
                    <a:pt x="89" y="27"/>
                  </a:cubicBezTo>
                  <a:cubicBezTo>
                    <a:pt x="86" y="24"/>
                    <a:pt x="82" y="18"/>
                    <a:pt x="77" y="19"/>
                  </a:cubicBezTo>
                  <a:cubicBezTo>
                    <a:pt x="52" y="22"/>
                    <a:pt x="57" y="25"/>
                    <a:pt x="23" y="27"/>
                  </a:cubicBezTo>
                  <a:cubicBezTo>
                    <a:pt x="0" y="31"/>
                    <a:pt x="18" y="45"/>
                    <a:pt x="31" y="49"/>
                  </a:cubicBezTo>
                  <a:cubicBezTo>
                    <a:pt x="43" y="53"/>
                    <a:pt x="35" y="51"/>
                    <a:pt x="55" y="53"/>
                  </a:cubicBezTo>
                  <a:cubicBezTo>
                    <a:pt x="63" y="59"/>
                    <a:pt x="66" y="67"/>
                    <a:pt x="75" y="73"/>
                  </a:cubicBezTo>
                  <a:cubicBezTo>
                    <a:pt x="78" y="81"/>
                    <a:pt x="81" y="82"/>
                    <a:pt x="89" y="85"/>
                  </a:cubicBezTo>
                  <a:cubicBezTo>
                    <a:pt x="104" y="81"/>
                    <a:pt x="99" y="75"/>
                    <a:pt x="109" y="67"/>
                  </a:cubicBezTo>
                  <a:cubicBezTo>
                    <a:pt x="113" y="64"/>
                    <a:pt x="121" y="59"/>
                    <a:pt x="121" y="59"/>
                  </a:cubicBezTo>
                  <a:cubicBezTo>
                    <a:pt x="123" y="55"/>
                    <a:pt x="124" y="50"/>
                    <a:pt x="127" y="47"/>
                  </a:cubicBezTo>
                  <a:cubicBezTo>
                    <a:pt x="132" y="41"/>
                    <a:pt x="158" y="37"/>
                    <a:pt x="167" y="35"/>
                  </a:cubicBezTo>
                  <a:cubicBezTo>
                    <a:pt x="174" y="34"/>
                    <a:pt x="181" y="33"/>
                    <a:pt x="187" y="31"/>
                  </a:cubicBezTo>
                  <a:cubicBezTo>
                    <a:pt x="191" y="30"/>
                    <a:pt x="199" y="27"/>
                    <a:pt x="199" y="27"/>
                  </a:cubicBezTo>
                  <a:cubicBezTo>
                    <a:pt x="206" y="16"/>
                    <a:pt x="199" y="15"/>
                    <a:pt x="191" y="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9" name="Freeform 34"/>
            <p:cNvSpPr>
              <a:spLocks/>
            </p:cNvSpPr>
            <p:nvPr/>
          </p:nvSpPr>
          <p:spPr bwMode="ltGray">
            <a:xfrm>
              <a:off x="2870" y="1269"/>
              <a:ext cx="55" cy="20"/>
            </a:xfrm>
            <a:custGeom>
              <a:avLst/>
              <a:gdLst>
                <a:gd name="T0" fmla="*/ 36 w 64"/>
                <a:gd name="T1" fmla="*/ 6 h 28"/>
                <a:gd name="T2" fmla="*/ 8 w 64"/>
                <a:gd name="T3" fmla="*/ 4 h 28"/>
                <a:gd name="T4" fmla="*/ 24 w 64"/>
                <a:gd name="T5" fmla="*/ 28 h 28"/>
                <a:gd name="T6" fmla="*/ 54 w 64"/>
                <a:gd name="T7" fmla="*/ 14 h 28"/>
                <a:gd name="T8" fmla="*/ 36 w 64"/>
                <a:gd name="T9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8">
                  <a:moveTo>
                    <a:pt x="36" y="6"/>
                  </a:moveTo>
                  <a:cubicBezTo>
                    <a:pt x="32" y="18"/>
                    <a:pt x="19" y="0"/>
                    <a:pt x="8" y="4"/>
                  </a:cubicBezTo>
                  <a:cubicBezTo>
                    <a:pt x="0" y="16"/>
                    <a:pt x="14" y="27"/>
                    <a:pt x="24" y="28"/>
                  </a:cubicBezTo>
                  <a:cubicBezTo>
                    <a:pt x="30" y="27"/>
                    <a:pt x="48" y="16"/>
                    <a:pt x="54" y="14"/>
                  </a:cubicBezTo>
                  <a:cubicBezTo>
                    <a:pt x="64" y="10"/>
                    <a:pt x="36" y="9"/>
                    <a:pt x="36" y="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0" name="Freeform 35"/>
            <p:cNvSpPr>
              <a:spLocks/>
            </p:cNvSpPr>
            <p:nvPr/>
          </p:nvSpPr>
          <p:spPr bwMode="ltGray">
            <a:xfrm>
              <a:off x="2534" y="1524"/>
              <a:ext cx="125" cy="123"/>
            </a:xfrm>
            <a:custGeom>
              <a:avLst/>
              <a:gdLst>
                <a:gd name="T0" fmla="*/ 24 w 146"/>
                <a:gd name="T1" fmla="*/ 19 h 176"/>
                <a:gd name="T2" fmla="*/ 0 w 146"/>
                <a:gd name="T3" fmla="*/ 25 h 176"/>
                <a:gd name="T4" fmla="*/ 14 w 146"/>
                <a:gd name="T5" fmla="*/ 43 h 176"/>
                <a:gd name="T6" fmla="*/ 34 w 146"/>
                <a:gd name="T7" fmla="*/ 87 h 176"/>
                <a:gd name="T8" fmla="*/ 52 w 146"/>
                <a:gd name="T9" fmla="*/ 91 h 176"/>
                <a:gd name="T10" fmla="*/ 50 w 146"/>
                <a:gd name="T11" fmla="*/ 107 h 176"/>
                <a:gd name="T12" fmla="*/ 28 w 146"/>
                <a:gd name="T13" fmla="*/ 113 h 176"/>
                <a:gd name="T14" fmla="*/ 16 w 146"/>
                <a:gd name="T15" fmla="*/ 131 h 176"/>
                <a:gd name="T16" fmla="*/ 18 w 146"/>
                <a:gd name="T17" fmla="*/ 137 h 176"/>
                <a:gd name="T18" fmla="*/ 30 w 146"/>
                <a:gd name="T19" fmla="*/ 141 h 176"/>
                <a:gd name="T20" fmla="*/ 18 w 146"/>
                <a:gd name="T21" fmla="*/ 169 h 176"/>
                <a:gd name="T22" fmla="*/ 20 w 146"/>
                <a:gd name="T23" fmla="*/ 175 h 176"/>
                <a:gd name="T24" fmla="*/ 34 w 146"/>
                <a:gd name="T25" fmla="*/ 171 h 176"/>
                <a:gd name="T26" fmla="*/ 58 w 146"/>
                <a:gd name="T27" fmla="*/ 169 h 176"/>
                <a:gd name="T28" fmla="*/ 92 w 146"/>
                <a:gd name="T29" fmla="*/ 171 h 176"/>
                <a:gd name="T30" fmla="*/ 110 w 146"/>
                <a:gd name="T31" fmla="*/ 169 h 176"/>
                <a:gd name="T32" fmla="*/ 122 w 146"/>
                <a:gd name="T33" fmla="*/ 165 h 176"/>
                <a:gd name="T34" fmla="*/ 128 w 146"/>
                <a:gd name="T35" fmla="*/ 141 h 176"/>
                <a:gd name="T36" fmla="*/ 146 w 146"/>
                <a:gd name="T37" fmla="*/ 133 h 176"/>
                <a:gd name="T38" fmla="*/ 110 w 146"/>
                <a:gd name="T39" fmla="*/ 109 h 176"/>
                <a:gd name="T40" fmla="*/ 88 w 146"/>
                <a:gd name="T41" fmla="*/ 83 h 176"/>
                <a:gd name="T42" fmla="*/ 82 w 146"/>
                <a:gd name="T43" fmla="*/ 69 h 176"/>
                <a:gd name="T44" fmla="*/ 64 w 146"/>
                <a:gd name="T45" fmla="*/ 61 h 176"/>
                <a:gd name="T46" fmla="*/ 86 w 146"/>
                <a:gd name="T47" fmla="*/ 45 h 176"/>
                <a:gd name="T48" fmla="*/ 64 w 146"/>
                <a:gd name="T49" fmla="*/ 31 h 176"/>
                <a:gd name="T50" fmla="*/ 70 w 146"/>
                <a:gd name="T51" fmla="*/ 13 h 176"/>
                <a:gd name="T52" fmla="*/ 46 w 146"/>
                <a:gd name="T53" fmla="*/ 1 h 176"/>
                <a:gd name="T54" fmla="*/ 30 w 146"/>
                <a:gd name="T55" fmla="*/ 9 h 176"/>
                <a:gd name="T56" fmla="*/ 24 w 146"/>
                <a:gd name="T57" fmla="*/ 1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6" h="176">
                  <a:moveTo>
                    <a:pt x="24" y="19"/>
                  </a:moveTo>
                  <a:cubicBezTo>
                    <a:pt x="13" y="23"/>
                    <a:pt x="7" y="15"/>
                    <a:pt x="0" y="25"/>
                  </a:cubicBezTo>
                  <a:cubicBezTo>
                    <a:pt x="2" y="32"/>
                    <a:pt x="14" y="43"/>
                    <a:pt x="14" y="43"/>
                  </a:cubicBezTo>
                  <a:cubicBezTo>
                    <a:pt x="19" y="58"/>
                    <a:pt x="20" y="78"/>
                    <a:pt x="34" y="87"/>
                  </a:cubicBezTo>
                  <a:cubicBezTo>
                    <a:pt x="42" y="84"/>
                    <a:pt x="45" y="86"/>
                    <a:pt x="52" y="91"/>
                  </a:cubicBezTo>
                  <a:cubicBezTo>
                    <a:pt x="57" y="105"/>
                    <a:pt x="60" y="101"/>
                    <a:pt x="50" y="107"/>
                  </a:cubicBezTo>
                  <a:cubicBezTo>
                    <a:pt x="38" y="105"/>
                    <a:pt x="32" y="101"/>
                    <a:pt x="28" y="113"/>
                  </a:cubicBezTo>
                  <a:cubicBezTo>
                    <a:pt x="32" y="129"/>
                    <a:pt x="33" y="128"/>
                    <a:pt x="16" y="131"/>
                  </a:cubicBezTo>
                  <a:cubicBezTo>
                    <a:pt x="17" y="133"/>
                    <a:pt x="16" y="136"/>
                    <a:pt x="18" y="137"/>
                  </a:cubicBezTo>
                  <a:cubicBezTo>
                    <a:pt x="21" y="139"/>
                    <a:pt x="30" y="141"/>
                    <a:pt x="30" y="141"/>
                  </a:cubicBezTo>
                  <a:cubicBezTo>
                    <a:pt x="28" y="152"/>
                    <a:pt x="21" y="159"/>
                    <a:pt x="18" y="169"/>
                  </a:cubicBezTo>
                  <a:cubicBezTo>
                    <a:pt x="19" y="171"/>
                    <a:pt x="18" y="174"/>
                    <a:pt x="20" y="175"/>
                  </a:cubicBezTo>
                  <a:cubicBezTo>
                    <a:pt x="22" y="176"/>
                    <a:pt x="32" y="171"/>
                    <a:pt x="34" y="171"/>
                  </a:cubicBezTo>
                  <a:cubicBezTo>
                    <a:pt x="42" y="170"/>
                    <a:pt x="50" y="170"/>
                    <a:pt x="58" y="169"/>
                  </a:cubicBezTo>
                  <a:cubicBezTo>
                    <a:pt x="70" y="167"/>
                    <a:pt x="80" y="167"/>
                    <a:pt x="92" y="171"/>
                  </a:cubicBezTo>
                  <a:cubicBezTo>
                    <a:pt x="98" y="170"/>
                    <a:pt x="104" y="170"/>
                    <a:pt x="110" y="169"/>
                  </a:cubicBezTo>
                  <a:cubicBezTo>
                    <a:pt x="114" y="168"/>
                    <a:pt x="122" y="165"/>
                    <a:pt x="122" y="165"/>
                  </a:cubicBezTo>
                  <a:cubicBezTo>
                    <a:pt x="124" y="158"/>
                    <a:pt x="123" y="147"/>
                    <a:pt x="128" y="141"/>
                  </a:cubicBezTo>
                  <a:cubicBezTo>
                    <a:pt x="132" y="136"/>
                    <a:pt x="146" y="133"/>
                    <a:pt x="146" y="133"/>
                  </a:cubicBezTo>
                  <a:cubicBezTo>
                    <a:pt x="142" y="105"/>
                    <a:pt x="143" y="111"/>
                    <a:pt x="110" y="109"/>
                  </a:cubicBezTo>
                  <a:cubicBezTo>
                    <a:pt x="102" y="97"/>
                    <a:pt x="103" y="88"/>
                    <a:pt x="88" y="83"/>
                  </a:cubicBezTo>
                  <a:cubicBezTo>
                    <a:pt x="85" y="79"/>
                    <a:pt x="86" y="72"/>
                    <a:pt x="82" y="69"/>
                  </a:cubicBezTo>
                  <a:cubicBezTo>
                    <a:pt x="77" y="65"/>
                    <a:pt x="69" y="65"/>
                    <a:pt x="64" y="61"/>
                  </a:cubicBezTo>
                  <a:cubicBezTo>
                    <a:pt x="52" y="43"/>
                    <a:pt x="67" y="47"/>
                    <a:pt x="86" y="45"/>
                  </a:cubicBezTo>
                  <a:cubicBezTo>
                    <a:pt x="93" y="25"/>
                    <a:pt x="83" y="29"/>
                    <a:pt x="64" y="31"/>
                  </a:cubicBezTo>
                  <a:cubicBezTo>
                    <a:pt x="62" y="25"/>
                    <a:pt x="70" y="13"/>
                    <a:pt x="70" y="13"/>
                  </a:cubicBezTo>
                  <a:cubicBezTo>
                    <a:pt x="64" y="4"/>
                    <a:pt x="56" y="3"/>
                    <a:pt x="46" y="1"/>
                  </a:cubicBezTo>
                  <a:cubicBezTo>
                    <a:pt x="35" y="3"/>
                    <a:pt x="34" y="0"/>
                    <a:pt x="30" y="9"/>
                  </a:cubicBezTo>
                  <a:cubicBezTo>
                    <a:pt x="25" y="21"/>
                    <a:pt x="29" y="24"/>
                    <a:pt x="24" y="1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1" name="Freeform 36"/>
            <p:cNvSpPr>
              <a:spLocks/>
            </p:cNvSpPr>
            <p:nvPr/>
          </p:nvSpPr>
          <p:spPr bwMode="ltGray">
            <a:xfrm>
              <a:off x="2472" y="1568"/>
              <a:ext cx="79" cy="64"/>
            </a:xfrm>
            <a:custGeom>
              <a:avLst/>
              <a:gdLst>
                <a:gd name="T0" fmla="*/ 58 w 92"/>
                <a:gd name="T1" fmla="*/ 6 h 92"/>
                <a:gd name="T2" fmla="*/ 82 w 92"/>
                <a:gd name="T3" fmla="*/ 8 h 92"/>
                <a:gd name="T4" fmla="*/ 92 w 92"/>
                <a:gd name="T5" fmla="*/ 26 h 92"/>
                <a:gd name="T6" fmla="*/ 78 w 92"/>
                <a:gd name="T7" fmla="*/ 48 h 92"/>
                <a:gd name="T8" fmla="*/ 46 w 92"/>
                <a:gd name="T9" fmla="*/ 76 h 92"/>
                <a:gd name="T10" fmla="*/ 18 w 92"/>
                <a:gd name="T11" fmla="*/ 92 h 92"/>
                <a:gd name="T12" fmla="*/ 8 w 92"/>
                <a:gd name="T13" fmla="*/ 72 h 92"/>
                <a:gd name="T14" fmla="*/ 20 w 92"/>
                <a:gd name="T15" fmla="*/ 64 h 92"/>
                <a:gd name="T16" fmla="*/ 14 w 92"/>
                <a:gd name="T17" fmla="*/ 46 h 92"/>
                <a:gd name="T18" fmla="*/ 40 w 92"/>
                <a:gd name="T19" fmla="*/ 28 h 92"/>
                <a:gd name="T20" fmla="*/ 58 w 92"/>
                <a:gd name="T21" fmla="*/ 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92">
                  <a:moveTo>
                    <a:pt x="58" y="6"/>
                  </a:moveTo>
                  <a:cubicBezTo>
                    <a:pt x="67" y="0"/>
                    <a:pt x="73" y="2"/>
                    <a:pt x="82" y="8"/>
                  </a:cubicBezTo>
                  <a:cubicBezTo>
                    <a:pt x="91" y="22"/>
                    <a:pt x="88" y="15"/>
                    <a:pt x="92" y="26"/>
                  </a:cubicBezTo>
                  <a:cubicBezTo>
                    <a:pt x="89" y="36"/>
                    <a:pt x="82" y="37"/>
                    <a:pt x="78" y="48"/>
                  </a:cubicBezTo>
                  <a:cubicBezTo>
                    <a:pt x="85" y="69"/>
                    <a:pt x="60" y="71"/>
                    <a:pt x="46" y="76"/>
                  </a:cubicBezTo>
                  <a:cubicBezTo>
                    <a:pt x="40" y="86"/>
                    <a:pt x="28" y="86"/>
                    <a:pt x="18" y="92"/>
                  </a:cubicBezTo>
                  <a:cubicBezTo>
                    <a:pt x="9" y="90"/>
                    <a:pt x="0" y="84"/>
                    <a:pt x="8" y="72"/>
                  </a:cubicBezTo>
                  <a:cubicBezTo>
                    <a:pt x="11" y="68"/>
                    <a:pt x="20" y="64"/>
                    <a:pt x="20" y="64"/>
                  </a:cubicBezTo>
                  <a:cubicBezTo>
                    <a:pt x="23" y="55"/>
                    <a:pt x="21" y="53"/>
                    <a:pt x="14" y="46"/>
                  </a:cubicBezTo>
                  <a:cubicBezTo>
                    <a:pt x="18" y="30"/>
                    <a:pt x="28" y="36"/>
                    <a:pt x="40" y="28"/>
                  </a:cubicBezTo>
                  <a:cubicBezTo>
                    <a:pt x="56" y="17"/>
                    <a:pt x="50" y="24"/>
                    <a:pt x="58" y="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2" name="Freeform 37"/>
            <p:cNvSpPr>
              <a:spLocks/>
            </p:cNvSpPr>
            <p:nvPr/>
          </p:nvSpPr>
          <p:spPr bwMode="ltGray">
            <a:xfrm>
              <a:off x="4411" y="2637"/>
              <a:ext cx="545" cy="463"/>
            </a:xfrm>
            <a:custGeom>
              <a:avLst/>
              <a:gdLst>
                <a:gd name="T0" fmla="*/ 212 w 633"/>
                <a:gd name="T1" fmla="*/ 11 h 660"/>
                <a:gd name="T2" fmla="*/ 176 w 633"/>
                <a:gd name="T3" fmla="*/ 19 h 660"/>
                <a:gd name="T4" fmla="*/ 144 w 633"/>
                <a:gd name="T5" fmla="*/ 51 h 660"/>
                <a:gd name="T6" fmla="*/ 104 w 633"/>
                <a:gd name="T7" fmla="*/ 59 h 660"/>
                <a:gd name="T8" fmla="*/ 84 w 633"/>
                <a:gd name="T9" fmla="*/ 75 h 660"/>
                <a:gd name="T10" fmla="*/ 68 w 633"/>
                <a:gd name="T11" fmla="*/ 115 h 660"/>
                <a:gd name="T12" fmla="*/ 36 w 633"/>
                <a:gd name="T13" fmla="*/ 167 h 660"/>
                <a:gd name="T14" fmla="*/ 0 w 633"/>
                <a:gd name="T15" fmla="*/ 179 h 660"/>
                <a:gd name="T16" fmla="*/ 72 w 633"/>
                <a:gd name="T17" fmla="*/ 323 h 660"/>
                <a:gd name="T18" fmla="*/ 120 w 633"/>
                <a:gd name="T19" fmla="*/ 427 h 660"/>
                <a:gd name="T20" fmla="*/ 144 w 633"/>
                <a:gd name="T21" fmla="*/ 443 h 660"/>
                <a:gd name="T22" fmla="*/ 168 w 633"/>
                <a:gd name="T23" fmla="*/ 451 h 660"/>
                <a:gd name="T24" fmla="*/ 228 w 633"/>
                <a:gd name="T25" fmla="*/ 431 h 660"/>
                <a:gd name="T26" fmla="*/ 252 w 633"/>
                <a:gd name="T27" fmla="*/ 423 h 660"/>
                <a:gd name="T28" fmla="*/ 300 w 633"/>
                <a:gd name="T29" fmla="*/ 451 h 660"/>
                <a:gd name="T30" fmla="*/ 324 w 633"/>
                <a:gd name="T31" fmla="*/ 527 h 660"/>
                <a:gd name="T32" fmla="*/ 336 w 633"/>
                <a:gd name="T33" fmla="*/ 523 h 660"/>
                <a:gd name="T34" fmla="*/ 344 w 633"/>
                <a:gd name="T35" fmla="*/ 511 h 660"/>
                <a:gd name="T36" fmla="*/ 368 w 633"/>
                <a:gd name="T37" fmla="*/ 547 h 660"/>
                <a:gd name="T38" fmla="*/ 404 w 633"/>
                <a:gd name="T39" fmla="*/ 571 h 660"/>
                <a:gd name="T40" fmla="*/ 436 w 633"/>
                <a:gd name="T41" fmla="*/ 603 h 660"/>
                <a:gd name="T42" fmla="*/ 444 w 633"/>
                <a:gd name="T43" fmla="*/ 615 h 660"/>
                <a:gd name="T44" fmla="*/ 456 w 633"/>
                <a:gd name="T45" fmla="*/ 623 h 660"/>
                <a:gd name="T46" fmla="*/ 484 w 633"/>
                <a:gd name="T47" fmla="*/ 655 h 660"/>
                <a:gd name="T48" fmla="*/ 492 w 633"/>
                <a:gd name="T49" fmla="*/ 631 h 660"/>
                <a:gd name="T50" fmla="*/ 540 w 633"/>
                <a:gd name="T51" fmla="*/ 659 h 660"/>
                <a:gd name="T52" fmla="*/ 588 w 633"/>
                <a:gd name="T53" fmla="*/ 655 h 660"/>
                <a:gd name="T54" fmla="*/ 616 w 633"/>
                <a:gd name="T55" fmla="*/ 531 h 660"/>
                <a:gd name="T56" fmla="*/ 632 w 633"/>
                <a:gd name="T57" fmla="*/ 463 h 660"/>
                <a:gd name="T58" fmla="*/ 620 w 633"/>
                <a:gd name="T59" fmla="*/ 367 h 660"/>
                <a:gd name="T60" fmla="*/ 536 w 633"/>
                <a:gd name="T61" fmla="*/ 271 h 660"/>
                <a:gd name="T62" fmla="*/ 528 w 633"/>
                <a:gd name="T63" fmla="*/ 235 h 660"/>
                <a:gd name="T64" fmla="*/ 460 w 633"/>
                <a:gd name="T65" fmla="*/ 179 h 660"/>
                <a:gd name="T66" fmla="*/ 472 w 633"/>
                <a:gd name="T67" fmla="*/ 155 h 660"/>
                <a:gd name="T68" fmla="*/ 456 w 633"/>
                <a:gd name="T69" fmla="*/ 131 h 660"/>
                <a:gd name="T70" fmla="*/ 416 w 633"/>
                <a:gd name="T71" fmla="*/ 79 h 660"/>
                <a:gd name="T72" fmla="*/ 392 w 633"/>
                <a:gd name="T73" fmla="*/ 31 h 660"/>
                <a:gd name="T74" fmla="*/ 388 w 633"/>
                <a:gd name="T75" fmla="*/ 19 h 660"/>
                <a:gd name="T76" fmla="*/ 364 w 633"/>
                <a:gd name="T77" fmla="*/ 151 h 660"/>
                <a:gd name="T78" fmla="*/ 324 w 633"/>
                <a:gd name="T79" fmla="*/ 115 h 660"/>
                <a:gd name="T80" fmla="*/ 292 w 633"/>
                <a:gd name="T81" fmla="*/ 111 h 660"/>
                <a:gd name="T82" fmla="*/ 272 w 633"/>
                <a:gd name="T83" fmla="*/ 87 h 660"/>
                <a:gd name="T84" fmla="*/ 264 w 633"/>
                <a:gd name="T85" fmla="*/ 63 h 660"/>
                <a:gd name="T86" fmla="*/ 276 w 633"/>
                <a:gd name="T87" fmla="*/ 55 h 660"/>
                <a:gd name="T88" fmla="*/ 240 w 633"/>
                <a:gd name="T89" fmla="*/ 19 h 660"/>
                <a:gd name="T90" fmla="*/ 216 w 633"/>
                <a:gd name="T91" fmla="*/ 11 h 660"/>
                <a:gd name="T92" fmla="*/ 204 w 633"/>
                <a:gd name="T93" fmla="*/ 7 h 660"/>
                <a:gd name="T94" fmla="*/ 212 w 633"/>
                <a:gd name="T95" fmla="*/ 11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3" h="660">
                  <a:moveTo>
                    <a:pt x="212" y="11"/>
                  </a:moveTo>
                  <a:cubicBezTo>
                    <a:pt x="195" y="0"/>
                    <a:pt x="187" y="2"/>
                    <a:pt x="176" y="19"/>
                  </a:cubicBezTo>
                  <a:cubicBezTo>
                    <a:pt x="171" y="61"/>
                    <a:pt x="181" y="88"/>
                    <a:pt x="144" y="51"/>
                  </a:cubicBezTo>
                  <a:cubicBezTo>
                    <a:pt x="131" y="53"/>
                    <a:pt x="115" y="51"/>
                    <a:pt x="104" y="59"/>
                  </a:cubicBezTo>
                  <a:cubicBezTo>
                    <a:pt x="78" y="80"/>
                    <a:pt x="114" y="65"/>
                    <a:pt x="84" y="75"/>
                  </a:cubicBezTo>
                  <a:cubicBezTo>
                    <a:pt x="78" y="94"/>
                    <a:pt x="92" y="107"/>
                    <a:pt x="68" y="115"/>
                  </a:cubicBezTo>
                  <a:cubicBezTo>
                    <a:pt x="55" y="135"/>
                    <a:pt x="59" y="159"/>
                    <a:pt x="36" y="167"/>
                  </a:cubicBezTo>
                  <a:cubicBezTo>
                    <a:pt x="16" y="163"/>
                    <a:pt x="7" y="158"/>
                    <a:pt x="0" y="179"/>
                  </a:cubicBezTo>
                  <a:cubicBezTo>
                    <a:pt x="9" y="232"/>
                    <a:pt x="43" y="279"/>
                    <a:pt x="72" y="323"/>
                  </a:cubicBezTo>
                  <a:cubicBezTo>
                    <a:pt x="82" y="371"/>
                    <a:pt x="85" y="392"/>
                    <a:pt x="120" y="427"/>
                  </a:cubicBezTo>
                  <a:cubicBezTo>
                    <a:pt x="127" y="434"/>
                    <a:pt x="136" y="438"/>
                    <a:pt x="144" y="443"/>
                  </a:cubicBezTo>
                  <a:cubicBezTo>
                    <a:pt x="151" y="448"/>
                    <a:pt x="168" y="451"/>
                    <a:pt x="168" y="451"/>
                  </a:cubicBezTo>
                  <a:cubicBezTo>
                    <a:pt x="188" y="444"/>
                    <a:pt x="208" y="438"/>
                    <a:pt x="228" y="431"/>
                  </a:cubicBezTo>
                  <a:cubicBezTo>
                    <a:pt x="236" y="428"/>
                    <a:pt x="252" y="423"/>
                    <a:pt x="252" y="423"/>
                  </a:cubicBezTo>
                  <a:cubicBezTo>
                    <a:pt x="271" y="429"/>
                    <a:pt x="281" y="445"/>
                    <a:pt x="300" y="451"/>
                  </a:cubicBezTo>
                  <a:cubicBezTo>
                    <a:pt x="320" y="471"/>
                    <a:pt x="315" y="500"/>
                    <a:pt x="324" y="527"/>
                  </a:cubicBezTo>
                  <a:cubicBezTo>
                    <a:pt x="328" y="526"/>
                    <a:pt x="333" y="526"/>
                    <a:pt x="336" y="523"/>
                  </a:cubicBezTo>
                  <a:cubicBezTo>
                    <a:pt x="340" y="520"/>
                    <a:pt x="339" y="511"/>
                    <a:pt x="344" y="511"/>
                  </a:cubicBezTo>
                  <a:cubicBezTo>
                    <a:pt x="358" y="511"/>
                    <a:pt x="362" y="541"/>
                    <a:pt x="368" y="547"/>
                  </a:cubicBezTo>
                  <a:cubicBezTo>
                    <a:pt x="378" y="557"/>
                    <a:pt x="392" y="563"/>
                    <a:pt x="404" y="571"/>
                  </a:cubicBezTo>
                  <a:cubicBezTo>
                    <a:pt x="418" y="580"/>
                    <a:pt x="422" y="594"/>
                    <a:pt x="436" y="603"/>
                  </a:cubicBezTo>
                  <a:cubicBezTo>
                    <a:pt x="439" y="607"/>
                    <a:pt x="441" y="612"/>
                    <a:pt x="444" y="615"/>
                  </a:cubicBezTo>
                  <a:cubicBezTo>
                    <a:pt x="447" y="618"/>
                    <a:pt x="453" y="619"/>
                    <a:pt x="456" y="623"/>
                  </a:cubicBezTo>
                  <a:cubicBezTo>
                    <a:pt x="489" y="660"/>
                    <a:pt x="457" y="637"/>
                    <a:pt x="484" y="655"/>
                  </a:cubicBezTo>
                  <a:cubicBezTo>
                    <a:pt x="487" y="647"/>
                    <a:pt x="485" y="626"/>
                    <a:pt x="492" y="631"/>
                  </a:cubicBezTo>
                  <a:cubicBezTo>
                    <a:pt x="509" y="642"/>
                    <a:pt x="522" y="653"/>
                    <a:pt x="540" y="659"/>
                  </a:cubicBezTo>
                  <a:cubicBezTo>
                    <a:pt x="557" y="642"/>
                    <a:pt x="567" y="648"/>
                    <a:pt x="588" y="655"/>
                  </a:cubicBezTo>
                  <a:cubicBezTo>
                    <a:pt x="611" y="621"/>
                    <a:pt x="573" y="560"/>
                    <a:pt x="616" y="531"/>
                  </a:cubicBezTo>
                  <a:cubicBezTo>
                    <a:pt x="632" y="507"/>
                    <a:pt x="629" y="496"/>
                    <a:pt x="632" y="463"/>
                  </a:cubicBezTo>
                  <a:cubicBezTo>
                    <a:pt x="630" y="440"/>
                    <a:pt x="633" y="390"/>
                    <a:pt x="620" y="367"/>
                  </a:cubicBezTo>
                  <a:cubicBezTo>
                    <a:pt x="600" y="332"/>
                    <a:pt x="565" y="300"/>
                    <a:pt x="536" y="271"/>
                  </a:cubicBezTo>
                  <a:cubicBezTo>
                    <a:pt x="532" y="259"/>
                    <a:pt x="532" y="247"/>
                    <a:pt x="528" y="235"/>
                  </a:cubicBezTo>
                  <a:cubicBezTo>
                    <a:pt x="525" y="225"/>
                    <a:pt x="474" y="188"/>
                    <a:pt x="460" y="179"/>
                  </a:cubicBezTo>
                  <a:cubicBezTo>
                    <a:pt x="463" y="171"/>
                    <a:pt x="471" y="164"/>
                    <a:pt x="472" y="155"/>
                  </a:cubicBezTo>
                  <a:cubicBezTo>
                    <a:pt x="474" y="144"/>
                    <a:pt x="461" y="137"/>
                    <a:pt x="456" y="131"/>
                  </a:cubicBezTo>
                  <a:cubicBezTo>
                    <a:pt x="435" y="106"/>
                    <a:pt x="451" y="88"/>
                    <a:pt x="416" y="79"/>
                  </a:cubicBezTo>
                  <a:cubicBezTo>
                    <a:pt x="395" y="48"/>
                    <a:pt x="403" y="64"/>
                    <a:pt x="392" y="31"/>
                  </a:cubicBezTo>
                  <a:cubicBezTo>
                    <a:pt x="391" y="27"/>
                    <a:pt x="388" y="19"/>
                    <a:pt x="388" y="19"/>
                  </a:cubicBezTo>
                  <a:cubicBezTo>
                    <a:pt x="362" y="58"/>
                    <a:pt x="379" y="107"/>
                    <a:pt x="364" y="151"/>
                  </a:cubicBezTo>
                  <a:cubicBezTo>
                    <a:pt x="344" y="144"/>
                    <a:pt x="344" y="120"/>
                    <a:pt x="324" y="115"/>
                  </a:cubicBezTo>
                  <a:cubicBezTo>
                    <a:pt x="314" y="112"/>
                    <a:pt x="303" y="112"/>
                    <a:pt x="292" y="111"/>
                  </a:cubicBezTo>
                  <a:cubicBezTo>
                    <a:pt x="284" y="103"/>
                    <a:pt x="276" y="97"/>
                    <a:pt x="272" y="87"/>
                  </a:cubicBezTo>
                  <a:cubicBezTo>
                    <a:pt x="269" y="79"/>
                    <a:pt x="264" y="63"/>
                    <a:pt x="264" y="63"/>
                  </a:cubicBezTo>
                  <a:cubicBezTo>
                    <a:pt x="268" y="60"/>
                    <a:pt x="273" y="58"/>
                    <a:pt x="276" y="55"/>
                  </a:cubicBezTo>
                  <a:cubicBezTo>
                    <a:pt x="300" y="31"/>
                    <a:pt x="256" y="24"/>
                    <a:pt x="240" y="19"/>
                  </a:cubicBezTo>
                  <a:cubicBezTo>
                    <a:pt x="232" y="16"/>
                    <a:pt x="224" y="14"/>
                    <a:pt x="216" y="11"/>
                  </a:cubicBezTo>
                  <a:cubicBezTo>
                    <a:pt x="212" y="10"/>
                    <a:pt x="200" y="5"/>
                    <a:pt x="204" y="7"/>
                  </a:cubicBezTo>
                  <a:cubicBezTo>
                    <a:pt x="207" y="8"/>
                    <a:pt x="209" y="10"/>
                    <a:pt x="212" y="1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3" name="Freeform 38"/>
            <p:cNvSpPr>
              <a:spLocks/>
            </p:cNvSpPr>
            <p:nvPr/>
          </p:nvSpPr>
          <p:spPr bwMode="ltGray">
            <a:xfrm>
              <a:off x="4580" y="2393"/>
              <a:ext cx="367" cy="196"/>
            </a:xfrm>
            <a:custGeom>
              <a:avLst/>
              <a:gdLst>
                <a:gd name="T0" fmla="*/ 84 w 426"/>
                <a:gd name="T1" fmla="*/ 60 h 280"/>
                <a:gd name="T2" fmla="*/ 68 w 426"/>
                <a:gd name="T3" fmla="*/ 36 h 280"/>
                <a:gd name="T4" fmla="*/ 64 w 426"/>
                <a:gd name="T5" fmla="*/ 16 h 280"/>
                <a:gd name="T6" fmla="*/ 52 w 426"/>
                <a:gd name="T7" fmla="*/ 12 h 280"/>
                <a:gd name="T8" fmla="*/ 16 w 426"/>
                <a:gd name="T9" fmla="*/ 16 h 280"/>
                <a:gd name="T10" fmla="*/ 44 w 426"/>
                <a:gd name="T11" fmla="*/ 40 h 280"/>
                <a:gd name="T12" fmla="*/ 48 w 426"/>
                <a:gd name="T13" fmla="*/ 52 h 280"/>
                <a:gd name="T14" fmla="*/ 24 w 426"/>
                <a:gd name="T15" fmla="*/ 68 h 280"/>
                <a:gd name="T16" fmla="*/ 88 w 426"/>
                <a:gd name="T17" fmla="*/ 92 h 280"/>
                <a:gd name="T18" fmla="*/ 124 w 426"/>
                <a:gd name="T19" fmla="*/ 112 h 280"/>
                <a:gd name="T20" fmla="*/ 128 w 426"/>
                <a:gd name="T21" fmla="*/ 124 h 280"/>
                <a:gd name="T22" fmla="*/ 140 w 426"/>
                <a:gd name="T23" fmla="*/ 132 h 280"/>
                <a:gd name="T24" fmla="*/ 148 w 426"/>
                <a:gd name="T25" fmla="*/ 156 h 280"/>
                <a:gd name="T26" fmla="*/ 132 w 426"/>
                <a:gd name="T27" fmla="*/ 196 h 280"/>
                <a:gd name="T28" fmla="*/ 180 w 426"/>
                <a:gd name="T29" fmla="*/ 188 h 280"/>
                <a:gd name="T30" fmla="*/ 192 w 426"/>
                <a:gd name="T31" fmla="*/ 216 h 280"/>
                <a:gd name="T32" fmla="*/ 216 w 426"/>
                <a:gd name="T33" fmla="*/ 224 h 280"/>
                <a:gd name="T34" fmla="*/ 228 w 426"/>
                <a:gd name="T35" fmla="*/ 228 h 280"/>
                <a:gd name="T36" fmla="*/ 252 w 426"/>
                <a:gd name="T37" fmla="*/ 224 h 280"/>
                <a:gd name="T38" fmla="*/ 276 w 426"/>
                <a:gd name="T39" fmla="*/ 196 h 280"/>
                <a:gd name="T40" fmla="*/ 336 w 426"/>
                <a:gd name="T41" fmla="*/ 252 h 280"/>
                <a:gd name="T42" fmla="*/ 364 w 426"/>
                <a:gd name="T43" fmla="*/ 280 h 280"/>
                <a:gd name="T44" fmla="*/ 360 w 426"/>
                <a:gd name="T45" fmla="*/ 224 h 280"/>
                <a:gd name="T46" fmla="*/ 336 w 426"/>
                <a:gd name="T47" fmla="*/ 200 h 280"/>
                <a:gd name="T48" fmla="*/ 372 w 426"/>
                <a:gd name="T49" fmla="*/ 168 h 280"/>
                <a:gd name="T50" fmla="*/ 408 w 426"/>
                <a:gd name="T51" fmla="*/ 156 h 280"/>
                <a:gd name="T52" fmla="*/ 420 w 426"/>
                <a:gd name="T53" fmla="*/ 152 h 280"/>
                <a:gd name="T54" fmla="*/ 424 w 426"/>
                <a:gd name="T55" fmla="*/ 140 h 280"/>
                <a:gd name="T56" fmla="*/ 356 w 426"/>
                <a:gd name="T57" fmla="*/ 148 h 280"/>
                <a:gd name="T58" fmla="*/ 304 w 426"/>
                <a:gd name="T59" fmla="*/ 140 h 280"/>
                <a:gd name="T60" fmla="*/ 300 w 426"/>
                <a:gd name="T61" fmla="*/ 128 h 280"/>
                <a:gd name="T62" fmla="*/ 292 w 426"/>
                <a:gd name="T63" fmla="*/ 116 h 280"/>
                <a:gd name="T64" fmla="*/ 220 w 426"/>
                <a:gd name="T65" fmla="*/ 80 h 280"/>
                <a:gd name="T66" fmla="*/ 160 w 426"/>
                <a:gd name="T67" fmla="*/ 60 h 280"/>
                <a:gd name="T68" fmla="*/ 136 w 426"/>
                <a:gd name="T69" fmla="*/ 52 h 280"/>
                <a:gd name="T70" fmla="*/ 80 w 426"/>
                <a:gd name="T71" fmla="*/ 52 h 280"/>
                <a:gd name="T72" fmla="*/ 68 w 426"/>
                <a:gd name="T73" fmla="*/ 32 h 280"/>
                <a:gd name="T74" fmla="*/ 68 w 426"/>
                <a:gd name="T75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6" h="280">
                  <a:moveTo>
                    <a:pt x="84" y="60"/>
                  </a:moveTo>
                  <a:cubicBezTo>
                    <a:pt x="79" y="52"/>
                    <a:pt x="70" y="45"/>
                    <a:pt x="68" y="36"/>
                  </a:cubicBezTo>
                  <a:cubicBezTo>
                    <a:pt x="67" y="29"/>
                    <a:pt x="68" y="22"/>
                    <a:pt x="64" y="16"/>
                  </a:cubicBezTo>
                  <a:cubicBezTo>
                    <a:pt x="62" y="12"/>
                    <a:pt x="56" y="13"/>
                    <a:pt x="52" y="12"/>
                  </a:cubicBezTo>
                  <a:cubicBezTo>
                    <a:pt x="40" y="13"/>
                    <a:pt x="27" y="11"/>
                    <a:pt x="16" y="16"/>
                  </a:cubicBezTo>
                  <a:cubicBezTo>
                    <a:pt x="0" y="24"/>
                    <a:pt x="43" y="40"/>
                    <a:pt x="44" y="40"/>
                  </a:cubicBezTo>
                  <a:cubicBezTo>
                    <a:pt x="45" y="44"/>
                    <a:pt x="50" y="49"/>
                    <a:pt x="48" y="52"/>
                  </a:cubicBezTo>
                  <a:cubicBezTo>
                    <a:pt x="42" y="60"/>
                    <a:pt x="24" y="68"/>
                    <a:pt x="24" y="68"/>
                  </a:cubicBezTo>
                  <a:cubicBezTo>
                    <a:pt x="38" y="88"/>
                    <a:pt x="65" y="89"/>
                    <a:pt x="88" y="92"/>
                  </a:cubicBezTo>
                  <a:cubicBezTo>
                    <a:pt x="101" y="96"/>
                    <a:pt x="124" y="112"/>
                    <a:pt x="124" y="112"/>
                  </a:cubicBezTo>
                  <a:cubicBezTo>
                    <a:pt x="125" y="116"/>
                    <a:pt x="125" y="121"/>
                    <a:pt x="128" y="124"/>
                  </a:cubicBezTo>
                  <a:cubicBezTo>
                    <a:pt x="131" y="128"/>
                    <a:pt x="137" y="128"/>
                    <a:pt x="140" y="132"/>
                  </a:cubicBezTo>
                  <a:cubicBezTo>
                    <a:pt x="144" y="139"/>
                    <a:pt x="148" y="156"/>
                    <a:pt x="148" y="156"/>
                  </a:cubicBezTo>
                  <a:cubicBezTo>
                    <a:pt x="144" y="171"/>
                    <a:pt x="137" y="181"/>
                    <a:pt x="132" y="196"/>
                  </a:cubicBezTo>
                  <a:cubicBezTo>
                    <a:pt x="151" y="209"/>
                    <a:pt x="167" y="207"/>
                    <a:pt x="180" y="188"/>
                  </a:cubicBezTo>
                  <a:cubicBezTo>
                    <a:pt x="182" y="196"/>
                    <a:pt x="184" y="211"/>
                    <a:pt x="192" y="216"/>
                  </a:cubicBezTo>
                  <a:cubicBezTo>
                    <a:pt x="199" y="220"/>
                    <a:pt x="208" y="221"/>
                    <a:pt x="216" y="224"/>
                  </a:cubicBezTo>
                  <a:cubicBezTo>
                    <a:pt x="220" y="225"/>
                    <a:pt x="228" y="228"/>
                    <a:pt x="228" y="228"/>
                  </a:cubicBezTo>
                  <a:cubicBezTo>
                    <a:pt x="236" y="227"/>
                    <a:pt x="245" y="228"/>
                    <a:pt x="252" y="224"/>
                  </a:cubicBezTo>
                  <a:cubicBezTo>
                    <a:pt x="269" y="216"/>
                    <a:pt x="252" y="204"/>
                    <a:pt x="276" y="196"/>
                  </a:cubicBezTo>
                  <a:cubicBezTo>
                    <a:pt x="296" y="209"/>
                    <a:pt x="322" y="231"/>
                    <a:pt x="336" y="252"/>
                  </a:cubicBezTo>
                  <a:cubicBezTo>
                    <a:pt x="354" y="280"/>
                    <a:pt x="343" y="273"/>
                    <a:pt x="364" y="280"/>
                  </a:cubicBezTo>
                  <a:cubicBezTo>
                    <a:pt x="376" y="262"/>
                    <a:pt x="375" y="241"/>
                    <a:pt x="360" y="224"/>
                  </a:cubicBezTo>
                  <a:cubicBezTo>
                    <a:pt x="352" y="216"/>
                    <a:pt x="336" y="200"/>
                    <a:pt x="336" y="200"/>
                  </a:cubicBezTo>
                  <a:cubicBezTo>
                    <a:pt x="323" y="162"/>
                    <a:pt x="322" y="174"/>
                    <a:pt x="372" y="168"/>
                  </a:cubicBezTo>
                  <a:cubicBezTo>
                    <a:pt x="384" y="164"/>
                    <a:pt x="396" y="160"/>
                    <a:pt x="408" y="156"/>
                  </a:cubicBezTo>
                  <a:cubicBezTo>
                    <a:pt x="412" y="155"/>
                    <a:pt x="420" y="152"/>
                    <a:pt x="420" y="152"/>
                  </a:cubicBezTo>
                  <a:cubicBezTo>
                    <a:pt x="421" y="148"/>
                    <a:pt x="426" y="144"/>
                    <a:pt x="424" y="140"/>
                  </a:cubicBezTo>
                  <a:cubicBezTo>
                    <a:pt x="420" y="131"/>
                    <a:pt x="365" y="146"/>
                    <a:pt x="356" y="148"/>
                  </a:cubicBezTo>
                  <a:cubicBezTo>
                    <a:pt x="339" y="146"/>
                    <a:pt x="316" y="152"/>
                    <a:pt x="304" y="140"/>
                  </a:cubicBezTo>
                  <a:cubicBezTo>
                    <a:pt x="301" y="137"/>
                    <a:pt x="302" y="132"/>
                    <a:pt x="300" y="128"/>
                  </a:cubicBezTo>
                  <a:cubicBezTo>
                    <a:pt x="298" y="124"/>
                    <a:pt x="296" y="119"/>
                    <a:pt x="292" y="116"/>
                  </a:cubicBezTo>
                  <a:cubicBezTo>
                    <a:pt x="272" y="98"/>
                    <a:pt x="244" y="91"/>
                    <a:pt x="220" y="80"/>
                  </a:cubicBezTo>
                  <a:cubicBezTo>
                    <a:pt x="201" y="72"/>
                    <a:pt x="180" y="67"/>
                    <a:pt x="160" y="60"/>
                  </a:cubicBezTo>
                  <a:cubicBezTo>
                    <a:pt x="152" y="57"/>
                    <a:pt x="136" y="52"/>
                    <a:pt x="136" y="52"/>
                  </a:cubicBezTo>
                  <a:cubicBezTo>
                    <a:pt x="113" y="55"/>
                    <a:pt x="98" y="64"/>
                    <a:pt x="80" y="52"/>
                  </a:cubicBezTo>
                  <a:cubicBezTo>
                    <a:pt x="70" y="38"/>
                    <a:pt x="74" y="44"/>
                    <a:pt x="68" y="32"/>
                  </a:cubicBezTo>
                  <a:lnTo>
                    <a:pt x="68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algn="ctr" rotWithShape="0">
                      <a:srgbClr val="363046">
                        <a:gamma/>
                        <a:shade val="60000"/>
                        <a:invGamma/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4" name="Freeform 39"/>
            <p:cNvSpPr>
              <a:spLocks/>
            </p:cNvSpPr>
            <p:nvPr/>
          </p:nvSpPr>
          <p:spPr bwMode="ltGray">
            <a:xfrm>
              <a:off x="4855" y="3115"/>
              <a:ext cx="52" cy="54"/>
            </a:xfrm>
            <a:custGeom>
              <a:avLst/>
              <a:gdLst>
                <a:gd name="T0" fmla="*/ 32 w 60"/>
                <a:gd name="T1" fmla="*/ 18 h 78"/>
                <a:gd name="T2" fmla="*/ 0 w 60"/>
                <a:gd name="T3" fmla="*/ 18 h 78"/>
                <a:gd name="T4" fmla="*/ 20 w 60"/>
                <a:gd name="T5" fmla="*/ 42 h 78"/>
                <a:gd name="T6" fmla="*/ 28 w 60"/>
                <a:gd name="T7" fmla="*/ 66 h 78"/>
                <a:gd name="T8" fmla="*/ 32 w 60"/>
                <a:gd name="T9" fmla="*/ 78 h 78"/>
                <a:gd name="T10" fmla="*/ 60 w 60"/>
                <a:gd name="T11" fmla="*/ 50 h 78"/>
                <a:gd name="T12" fmla="*/ 32 w 60"/>
                <a:gd name="T13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8">
                  <a:moveTo>
                    <a:pt x="32" y="18"/>
                  </a:moveTo>
                  <a:cubicBezTo>
                    <a:pt x="16" y="7"/>
                    <a:pt x="12" y="0"/>
                    <a:pt x="0" y="18"/>
                  </a:cubicBezTo>
                  <a:cubicBezTo>
                    <a:pt x="6" y="27"/>
                    <a:pt x="15" y="33"/>
                    <a:pt x="20" y="42"/>
                  </a:cubicBezTo>
                  <a:cubicBezTo>
                    <a:pt x="24" y="49"/>
                    <a:pt x="25" y="58"/>
                    <a:pt x="28" y="66"/>
                  </a:cubicBezTo>
                  <a:cubicBezTo>
                    <a:pt x="29" y="70"/>
                    <a:pt x="32" y="78"/>
                    <a:pt x="32" y="78"/>
                  </a:cubicBezTo>
                  <a:cubicBezTo>
                    <a:pt x="52" y="73"/>
                    <a:pt x="54" y="69"/>
                    <a:pt x="60" y="50"/>
                  </a:cubicBezTo>
                  <a:cubicBezTo>
                    <a:pt x="54" y="32"/>
                    <a:pt x="50" y="27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5" name="Freeform 40"/>
            <p:cNvSpPr>
              <a:spLocks/>
            </p:cNvSpPr>
            <p:nvPr/>
          </p:nvSpPr>
          <p:spPr bwMode="ltGray">
            <a:xfrm>
              <a:off x="5011" y="3031"/>
              <a:ext cx="189" cy="79"/>
            </a:xfrm>
            <a:custGeom>
              <a:avLst/>
              <a:gdLst>
                <a:gd name="T0" fmla="*/ 47 w 219"/>
                <a:gd name="T1" fmla="*/ 73 h 113"/>
                <a:gd name="T2" fmla="*/ 39 w 219"/>
                <a:gd name="T3" fmla="*/ 61 h 113"/>
                <a:gd name="T4" fmla="*/ 15 w 219"/>
                <a:gd name="T5" fmla="*/ 69 h 113"/>
                <a:gd name="T6" fmla="*/ 39 w 219"/>
                <a:gd name="T7" fmla="*/ 113 h 113"/>
                <a:gd name="T8" fmla="*/ 123 w 219"/>
                <a:gd name="T9" fmla="*/ 89 h 113"/>
                <a:gd name="T10" fmla="*/ 147 w 219"/>
                <a:gd name="T11" fmla="*/ 73 h 113"/>
                <a:gd name="T12" fmla="*/ 171 w 219"/>
                <a:gd name="T13" fmla="*/ 65 h 113"/>
                <a:gd name="T14" fmla="*/ 219 w 219"/>
                <a:gd name="T15" fmla="*/ 19 h 113"/>
                <a:gd name="T16" fmla="*/ 210 w 219"/>
                <a:gd name="T17" fmla="*/ 0 h 113"/>
                <a:gd name="T18" fmla="*/ 179 w 219"/>
                <a:gd name="T19" fmla="*/ 17 h 113"/>
                <a:gd name="T20" fmla="*/ 107 w 219"/>
                <a:gd name="T21" fmla="*/ 41 h 113"/>
                <a:gd name="T22" fmla="*/ 83 w 219"/>
                <a:gd name="T23" fmla="*/ 45 h 113"/>
                <a:gd name="T24" fmla="*/ 59 w 219"/>
                <a:gd name="T25" fmla="*/ 53 h 113"/>
                <a:gd name="T26" fmla="*/ 47 w 219"/>
                <a:gd name="T27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113">
                  <a:moveTo>
                    <a:pt x="47" y="73"/>
                  </a:moveTo>
                  <a:cubicBezTo>
                    <a:pt x="44" y="69"/>
                    <a:pt x="44" y="62"/>
                    <a:pt x="39" y="61"/>
                  </a:cubicBezTo>
                  <a:cubicBezTo>
                    <a:pt x="31" y="60"/>
                    <a:pt x="15" y="69"/>
                    <a:pt x="15" y="69"/>
                  </a:cubicBezTo>
                  <a:cubicBezTo>
                    <a:pt x="0" y="91"/>
                    <a:pt x="20" y="101"/>
                    <a:pt x="39" y="113"/>
                  </a:cubicBezTo>
                  <a:cubicBezTo>
                    <a:pt x="67" y="107"/>
                    <a:pt x="96" y="98"/>
                    <a:pt x="123" y="89"/>
                  </a:cubicBezTo>
                  <a:cubicBezTo>
                    <a:pt x="132" y="86"/>
                    <a:pt x="139" y="78"/>
                    <a:pt x="147" y="73"/>
                  </a:cubicBezTo>
                  <a:cubicBezTo>
                    <a:pt x="154" y="68"/>
                    <a:pt x="171" y="65"/>
                    <a:pt x="171" y="65"/>
                  </a:cubicBezTo>
                  <a:cubicBezTo>
                    <a:pt x="186" y="50"/>
                    <a:pt x="207" y="36"/>
                    <a:pt x="219" y="19"/>
                  </a:cubicBezTo>
                  <a:cubicBezTo>
                    <a:pt x="215" y="16"/>
                    <a:pt x="215" y="0"/>
                    <a:pt x="210" y="0"/>
                  </a:cubicBezTo>
                  <a:cubicBezTo>
                    <a:pt x="205" y="0"/>
                    <a:pt x="183" y="15"/>
                    <a:pt x="179" y="17"/>
                  </a:cubicBezTo>
                  <a:cubicBezTo>
                    <a:pt x="159" y="26"/>
                    <a:pt x="129" y="37"/>
                    <a:pt x="107" y="41"/>
                  </a:cubicBezTo>
                  <a:cubicBezTo>
                    <a:pt x="99" y="42"/>
                    <a:pt x="91" y="43"/>
                    <a:pt x="83" y="45"/>
                  </a:cubicBezTo>
                  <a:cubicBezTo>
                    <a:pt x="75" y="47"/>
                    <a:pt x="59" y="53"/>
                    <a:pt x="59" y="53"/>
                  </a:cubicBezTo>
                  <a:cubicBezTo>
                    <a:pt x="49" y="67"/>
                    <a:pt x="53" y="61"/>
                    <a:pt x="47" y="7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6" name="Freeform 41"/>
            <p:cNvSpPr>
              <a:spLocks/>
            </p:cNvSpPr>
            <p:nvPr/>
          </p:nvSpPr>
          <p:spPr bwMode="ltGray">
            <a:xfrm>
              <a:off x="5207" y="2984"/>
              <a:ext cx="119" cy="86"/>
            </a:xfrm>
            <a:custGeom>
              <a:avLst/>
              <a:gdLst>
                <a:gd name="T0" fmla="*/ 12 w 139"/>
                <a:gd name="T1" fmla="*/ 60 h 122"/>
                <a:gd name="T2" fmla="*/ 8 w 139"/>
                <a:gd name="T3" fmla="*/ 84 h 122"/>
                <a:gd name="T4" fmla="*/ 0 w 139"/>
                <a:gd name="T5" fmla="*/ 108 h 122"/>
                <a:gd name="T6" fmla="*/ 36 w 139"/>
                <a:gd name="T7" fmla="*/ 116 h 122"/>
                <a:gd name="T8" fmla="*/ 52 w 139"/>
                <a:gd name="T9" fmla="*/ 96 h 122"/>
                <a:gd name="T10" fmla="*/ 124 w 139"/>
                <a:gd name="T11" fmla="*/ 68 h 122"/>
                <a:gd name="T12" fmla="*/ 136 w 139"/>
                <a:gd name="T13" fmla="*/ 44 h 122"/>
                <a:gd name="T14" fmla="*/ 112 w 139"/>
                <a:gd name="T15" fmla="*/ 28 h 122"/>
                <a:gd name="T16" fmla="*/ 100 w 139"/>
                <a:gd name="T17" fmla="*/ 20 h 122"/>
                <a:gd name="T18" fmla="*/ 64 w 139"/>
                <a:gd name="T19" fmla="*/ 12 h 122"/>
                <a:gd name="T20" fmla="*/ 52 w 139"/>
                <a:gd name="T21" fmla="*/ 36 h 122"/>
                <a:gd name="T22" fmla="*/ 12 w 139"/>
                <a:gd name="T23" fmla="*/ 6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122">
                  <a:moveTo>
                    <a:pt x="12" y="60"/>
                  </a:moveTo>
                  <a:cubicBezTo>
                    <a:pt x="11" y="68"/>
                    <a:pt x="10" y="76"/>
                    <a:pt x="8" y="84"/>
                  </a:cubicBezTo>
                  <a:cubicBezTo>
                    <a:pt x="6" y="92"/>
                    <a:pt x="0" y="108"/>
                    <a:pt x="0" y="108"/>
                  </a:cubicBezTo>
                  <a:cubicBezTo>
                    <a:pt x="14" y="118"/>
                    <a:pt x="19" y="122"/>
                    <a:pt x="36" y="116"/>
                  </a:cubicBezTo>
                  <a:cubicBezTo>
                    <a:pt x="46" y="86"/>
                    <a:pt x="31" y="122"/>
                    <a:pt x="52" y="96"/>
                  </a:cubicBezTo>
                  <a:cubicBezTo>
                    <a:pt x="83" y="57"/>
                    <a:pt x="30" y="74"/>
                    <a:pt x="124" y="68"/>
                  </a:cubicBezTo>
                  <a:cubicBezTo>
                    <a:pt x="125" y="67"/>
                    <a:pt x="139" y="48"/>
                    <a:pt x="136" y="44"/>
                  </a:cubicBezTo>
                  <a:cubicBezTo>
                    <a:pt x="130" y="36"/>
                    <a:pt x="120" y="33"/>
                    <a:pt x="112" y="28"/>
                  </a:cubicBezTo>
                  <a:cubicBezTo>
                    <a:pt x="108" y="25"/>
                    <a:pt x="100" y="20"/>
                    <a:pt x="100" y="20"/>
                  </a:cubicBezTo>
                  <a:cubicBezTo>
                    <a:pt x="89" y="4"/>
                    <a:pt x="92" y="0"/>
                    <a:pt x="64" y="12"/>
                  </a:cubicBezTo>
                  <a:cubicBezTo>
                    <a:pt x="57" y="15"/>
                    <a:pt x="55" y="30"/>
                    <a:pt x="52" y="36"/>
                  </a:cubicBezTo>
                  <a:cubicBezTo>
                    <a:pt x="46" y="49"/>
                    <a:pt x="26" y="60"/>
                    <a:pt x="12" y="6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7" name="Freeform 42"/>
            <p:cNvSpPr>
              <a:spLocks/>
            </p:cNvSpPr>
            <p:nvPr/>
          </p:nvSpPr>
          <p:spPr bwMode="ltGray">
            <a:xfrm>
              <a:off x="5270" y="2946"/>
              <a:ext cx="43" cy="24"/>
            </a:xfrm>
            <a:custGeom>
              <a:avLst/>
              <a:gdLst>
                <a:gd name="T0" fmla="*/ 29 w 49"/>
                <a:gd name="T1" fmla="*/ 0 h 35"/>
                <a:gd name="T2" fmla="*/ 8 w 49"/>
                <a:gd name="T3" fmla="*/ 11 h 35"/>
                <a:gd name="T4" fmla="*/ 24 w 49"/>
                <a:gd name="T5" fmla="*/ 35 h 35"/>
                <a:gd name="T6" fmla="*/ 39 w 49"/>
                <a:gd name="T7" fmla="*/ 26 h 35"/>
                <a:gd name="T8" fmla="*/ 29 w 49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5">
                  <a:moveTo>
                    <a:pt x="29" y="0"/>
                  </a:moveTo>
                  <a:cubicBezTo>
                    <a:pt x="25" y="12"/>
                    <a:pt x="19" y="7"/>
                    <a:pt x="8" y="11"/>
                  </a:cubicBezTo>
                  <a:cubicBezTo>
                    <a:pt x="0" y="23"/>
                    <a:pt x="14" y="34"/>
                    <a:pt x="24" y="35"/>
                  </a:cubicBezTo>
                  <a:cubicBezTo>
                    <a:pt x="30" y="34"/>
                    <a:pt x="33" y="28"/>
                    <a:pt x="39" y="26"/>
                  </a:cubicBezTo>
                  <a:cubicBezTo>
                    <a:pt x="49" y="22"/>
                    <a:pt x="29" y="3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8" name="Freeform 43"/>
            <p:cNvSpPr>
              <a:spLocks/>
            </p:cNvSpPr>
            <p:nvPr/>
          </p:nvSpPr>
          <p:spPr bwMode="ltGray">
            <a:xfrm>
              <a:off x="3288" y="2491"/>
              <a:ext cx="142" cy="188"/>
            </a:xfrm>
            <a:custGeom>
              <a:avLst/>
              <a:gdLst>
                <a:gd name="T0" fmla="*/ 128 w 164"/>
                <a:gd name="T1" fmla="*/ 0 h 268"/>
                <a:gd name="T2" fmla="*/ 104 w 164"/>
                <a:gd name="T3" fmla="*/ 28 h 268"/>
                <a:gd name="T4" fmla="*/ 88 w 164"/>
                <a:gd name="T5" fmla="*/ 64 h 268"/>
                <a:gd name="T6" fmla="*/ 36 w 164"/>
                <a:gd name="T7" fmla="*/ 84 h 268"/>
                <a:gd name="T8" fmla="*/ 28 w 164"/>
                <a:gd name="T9" fmla="*/ 96 h 268"/>
                <a:gd name="T10" fmla="*/ 16 w 164"/>
                <a:gd name="T11" fmla="*/ 100 h 268"/>
                <a:gd name="T12" fmla="*/ 20 w 164"/>
                <a:gd name="T13" fmla="*/ 132 h 268"/>
                <a:gd name="T14" fmla="*/ 28 w 164"/>
                <a:gd name="T15" fmla="*/ 156 h 268"/>
                <a:gd name="T16" fmla="*/ 0 w 164"/>
                <a:gd name="T17" fmla="*/ 200 h 268"/>
                <a:gd name="T18" fmla="*/ 28 w 164"/>
                <a:gd name="T19" fmla="*/ 260 h 268"/>
                <a:gd name="T20" fmla="*/ 52 w 164"/>
                <a:gd name="T21" fmla="*/ 268 h 268"/>
                <a:gd name="T22" fmla="*/ 88 w 164"/>
                <a:gd name="T23" fmla="*/ 216 h 268"/>
                <a:gd name="T24" fmla="*/ 104 w 164"/>
                <a:gd name="T25" fmla="*/ 192 h 268"/>
                <a:gd name="T26" fmla="*/ 128 w 164"/>
                <a:gd name="T27" fmla="*/ 116 h 268"/>
                <a:gd name="T28" fmla="*/ 140 w 164"/>
                <a:gd name="T29" fmla="*/ 76 h 268"/>
                <a:gd name="T30" fmla="*/ 164 w 164"/>
                <a:gd name="T31" fmla="*/ 72 h 268"/>
                <a:gd name="T32" fmla="*/ 128 w 164"/>
                <a:gd name="T33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4" h="268">
                  <a:moveTo>
                    <a:pt x="128" y="0"/>
                  </a:moveTo>
                  <a:cubicBezTo>
                    <a:pt x="123" y="16"/>
                    <a:pt x="120" y="23"/>
                    <a:pt x="104" y="28"/>
                  </a:cubicBezTo>
                  <a:cubicBezTo>
                    <a:pt x="102" y="35"/>
                    <a:pt x="97" y="57"/>
                    <a:pt x="88" y="64"/>
                  </a:cubicBezTo>
                  <a:cubicBezTo>
                    <a:pt x="75" y="75"/>
                    <a:pt x="51" y="74"/>
                    <a:pt x="36" y="84"/>
                  </a:cubicBezTo>
                  <a:cubicBezTo>
                    <a:pt x="33" y="88"/>
                    <a:pt x="32" y="93"/>
                    <a:pt x="28" y="96"/>
                  </a:cubicBezTo>
                  <a:cubicBezTo>
                    <a:pt x="25" y="99"/>
                    <a:pt x="17" y="96"/>
                    <a:pt x="16" y="100"/>
                  </a:cubicBezTo>
                  <a:cubicBezTo>
                    <a:pt x="14" y="110"/>
                    <a:pt x="18" y="121"/>
                    <a:pt x="20" y="132"/>
                  </a:cubicBezTo>
                  <a:cubicBezTo>
                    <a:pt x="22" y="140"/>
                    <a:pt x="28" y="156"/>
                    <a:pt x="28" y="156"/>
                  </a:cubicBezTo>
                  <a:cubicBezTo>
                    <a:pt x="13" y="166"/>
                    <a:pt x="6" y="183"/>
                    <a:pt x="0" y="200"/>
                  </a:cubicBezTo>
                  <a:cubicBezTo>
                    <a:pt x="3" y="210"/>
                    <a:pt x="19" y="254"/>
                    <a:pt x="28" y="260"/>
                  </a:cubicBezTo>
                  <a:cubicBezTo>
                    <a:pt x="35" y="264"/>
                    <a:pt x="52" y="268"/>
                    <a:pt x="52" y="268"/>
                  </a:cubicBezTo>
                  <a:cubicBezTo>
                    <a:pt x="85" y="261"/>
                    <a:pt x="79" y="244"/>
                    <a:pt x="88" y="216"/>
                  </a:cubicBezTo>
                  <a:cubicBezTo>
                    <a:pt x="91" y="207"/>
                    <a:pt x="99" y="200"/>
                    <a:pt x="104" y="192"/>
                  </a:cubicBezTo>
                  <a:cubicBezTo>
                    <a:pt x="116" y="174"/>
                    <a:pt x="121" y="136"/>
                    <a:pt x="128" y="116"/>
                  </a:cubicBezTo>
                  <a:cubicBezTo>
                    <a:pt x="131" y="108"/>
                    <a:pt x="134" y="79"/>
                    <a:pt x="140" y="76"/>
                  </a:cubicBezTo>
                  <a:cubicBezTo>
                    <a:pt x="147" y="72"/>
                    <a:pt x="156" y="73"/>
                    <a:pt x="164" y="72"/>
                  </a:cubicBezTo>
                  <a:cubicBezTo>
                    <a:pt x="158" y="19"/>
                    <a:pt x="161" y="33"/>
                    <a:pt x="12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9" name="Freeform 44"/>
            <p:cNvSpPr>
              <a:spLocks/>
            </p:cNvSpPr>
            <p:nvPr/>
          </p:nvSpPr>
          <p:spPr bwMode="ltGray">
            <a:xfrm>
              <a:off x="3900" y="2200"/>
              <a:ext cx="57" cy="57"/>
            </a:xfrm>
            <a:custGeom>
              <a:avLst/>
              <a:gdLst>
                <a:gd name="T0" fmla="*/ 29 w 66"/>
                <a:gd name="T1" fmla="*/ 0 h 81"/>
                <a:gd name="T2" fmla="*/ 25 w 66"/>
                <a:gd name="T3" fmla="*/ 60 h 81"/>
                <a:gd name="T4" fmla="*/ 29 w 66"/>
                <a:gd name="T5" fmla="*/ 76 h 81"/>
                <a:gd name="T6" fmla="*/ 41 w 66"/>
                <a:gd name="T7" fmla="*/ 80 h 81"/>
                <a:gd name="T8" fmla="*/ 57 w 66"/>
                <a:gd name="T9" fmla="*/ 76 h 81"/>
                <a:gd name="T10" fmla="*/ 29 w 66"/>
                <a:gd name="T1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81">
                  <a:moveTo>
                    <a:pt x="29" y="0"/>
                  </a:moveTo>
                  <a:cubicBezTo>
                    <a:pt x="0" y="10"/>
                    <a:pt x="20" y="38"/>
                    <a:pt x="25" y="60"/>
                  </a:cubicBezTo>
                  <a:cubicBezTo>
                    <a:pt x="26" y="65"/>
                    <a:pt x="26" y="72"/>
                    <a:pt x="29" y="76"/>
                  </a:cubicBezTo>
                  <a:cubicBezTo>
                    <a:pt x="32" y="79"/>
                    <a:pt x="37" y="79"/>
                    <a:pt x="41" y="80"/>
                  </a:cubicBezTo>
                  <a:cubicBezTo>
                    <a:pt x="46" y="79"/>
                    <a:pt x="55" y="81"/>
                    <a:pt x="57" y="76"/>
                  </a:cubicBezTo>
                  <a:cubicBezTo>
                    <a:pt x="66" y="53"/>
                    <a:pt x="45" y="1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0" name="Freeform 45"/>
            <p:cNvSpPr>
              <a:spLocks/>
            </p:cNvSpPr>
            <p:nvPr/>
          </p:nvSpPr>
          <p:spPr bwMode="ltGray">
            <a:xfrm>
              <a:off x="4283" y="2261"/>
              <a:ext cx="128" cy="171"/>
            </a:xfrm>
            <a:custGeom>
              <a:avLst/>
              <a:gdLst>
                <a:gd name="T0" fmla="*/ 96 w 148"/>
                <a:gd name="T1" fmla="*/ 0 h 244"/>
                <a:gd name="T2" fmla="*/ 60 w 148"/>
                <a:gd name="T3" fmla="*/ 84 h 244"/>
                <a:gd name="T4" fmla="*/ 36 w 148"/>
                <a:gd name="T5" fmla="*/ 92 h 244"/>
                <a:gd name="T6" fmla="*/ 12 w 148"/>
                <a:gd name="T7" fmla="*/ 108 h 244"/>
                <a:gd name="T8" fmla="*/ 40 w 148"/>
                <a:gd name="T9" fmla="*/ 188 h 244"/>
                <a:gd name="T10" fmla="*/ 52 w 148"/>
                <a:gd name="T11" fmla="*/ 224 h 244"/>
                <a:gd name="T12" fmla="*/ 60 w 148"/>
                <a:gd name="T13" fmla="*/ 236 h 244"/>
                <a:gd name="T14" fmla="*/ 84 w 148"/>
                <a:gd name="T15" fmla="*/ 244 h 244"/>
                <a:gd name="T16" fmla="*/ 96 w 148"/>
                <a:gd name="T17" fmla="*/ 196 h 244"/>
                <a:gd name="T18" fmla="*/ 124 w 148"/>
                <a:gd name="T19" fmla="*/ 168 h 244"/>
                <a:gd name="T20" fmla="*/ 112 w 148"/>
                <a:gd name="T21" fmla="*/ 68 h 244"/>
                <a:gd name="T22" fmla="*/ 140 w 148"/>
                <a:gd name="T23" fmla="*/ 48 h 244"/>
                <a:gd name="T24" fmla="*/ 112 w 148"/>
                <a:gd name="T25" fmla="*/ 20 h 244"/>
                <a:gd name="T26" fmla="*/ 96 w 148"/>
                <a:gd name="T2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244">
                  <a:moveTo>
                    <a:pt x="96" y="0"/>
                  </a:moveTo>
                  <a:cubicBezTo>
                    <a:pt x="86" y="29"/>
                    <a:pt x="70" y="55"/>
                    <a:pt x="60" y="84"/>
                  </a:cubicBezTo>
                  <a:cubicBezTo>
                    <a:pt x="57" y="92"/>
                    <a:pt x="43" y="87"/>
                    <a:pt x="36" y="92"/>
                  </a:cubicBezTo>
                  <a:cubicBezTo>
                    <a:pt x="28" y="97"/>
                    <a:pt x="12" y="108"/>
                    <a:pt x="12" y="108"/>
                  </a:cubicBezTo>
                  <a:cubicBezTo>
                    <a:pt x="0" y="144"/>
                    <a:pt x="30" y="158"/>
                    <a:pt x="40" y="188"/>
                  </a:cubicBezTo>
                  <a:cubicBezTo>
                    <a:pt x="44" y="200"/>
                    <a:pt x="45" y="213"/>
                    <a:pt x="52" y="224"/>
                  </a:cubicBezTo>
                  <a:cubicBezTo>
                    <a:pt x="55" y="228"/>
                    <a:pt x="56" y="233"/>
                    <a:pt x="60" y="236"/>
                  </a:cubicBezTo>
                  <a:cubicBezTo>
                    <a:pt x="67" y="240"/>
                    <a:pt x="84" y="244"/>
                    <a:pt x="84" y="244"/>
                  </a:cubicBezTo>
                  <a:cubicBezTo>
                    <a:pt x="111" y="235"/>
                    <a:pt x="103" y="218"/>
                    <a:pt x="96" y="196"/>
                  </a:cubicBezTo>
                  <a:cubicBezTo>
                    <a:pt x="100" y="183"/>
                    <a:pt x="124" y="168"/>
                    <a:pt x="124" y="168"/>
                  </a:cubicBezTo>
                  <a:cubicBezTo>
                    <a:pt x="148" y="132"/>
                    <a:pt x="123" y="101"/>
                    <a:pt x="112" y="68"/>
                  </a:cubicBezTo>
                  <a:cubicBezTo>
                    <a:pt x="140" y="59"/>
                    <a:pt x="133" y="68"/>
                    <a:pt x="140" y="48"/>
                  </a:cubicBezTo>
                  <a:cubicBezTo>
                    <a:pt x="136" y="35"/>
                    <a:pt x="112" y="20"/>
                    <a:pt x="112" y="20"/>
                  </a:cubicBezTo>
                  <a:cubicBezTo>
                    <a:pt x="102" y="5"/>
                    <a:pt x="107" y="11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1" name="Freeform 46"/>
            <p:cNvSpPr>
              <a:spLocks/>
            </p:cNvSpPr>
            <p:nvPr/>
          </p:nvSpPr>
          <p:spPr bwMode="ltGray">
            <a:xfrm>
              <a:off x="4175" y="2208"/>
              <a:ext cx="83" cy="128"/>
            </a:xfrm>
            <a:custGeom>
              <a:avLst/>
              <a:gdLst>
                <a:gd name="T0" fmla="*/ 48 w 96"/>
                <a:gd name="T1" fmla="*/ 2 h 183"/>
                <a:gd name="T2" fmla="*/ 51 w 96"/>
                <a:gd name="T3" fmla="*/ 35 h 183"/>
                <a:gd name="T4" fmla="*/ 60 w 96"/>
                <a:gd name="T5" fmla="*/ 62 h 183"/>
                <a:gd name="T6" fmla="*/ 62 w 96"/>
                <a:gd name="T7" fmla="*/ 92 h 183"/>
                <a:gd name="T8" fmla="*/ 68 w 96"/>
                <a:gd name="T9" fmla="*/ 105 h 183"/>
                <a:gd name="T10" fmla="*/ 71 w 96"/>
                <a:gd name="T11" fmla="*/ 126 h 183"/>
                <a:gd name="T12" fmla="*/ 57 w 96"/>
                <a:gd name="T13" fmla="*/ 93 h 183"/>
                <a:gd name="T14" fmla="*/ 35 w 96"/>
                <a:gd name="T15" fmla="*/ 78 h 183"/>
                <a:gd name="T16" fmla="*/ 5 w 96"/>
                <a:gd name="T17" fmla="*/ 83 h 183"/>
                <a:gd name="T18" fmla="*/ 8 w 96"/>
                <a:gd name="T19" fmla="*/ 102 h 183"/>
                <a:gd name="T20" fmla="*/ 41 w 96"/>
                <a:gd name="T21" fmla="*/ 114 h 183"/>
                <a:gd name="T22" fmla="*/ 57 w 96"/>
                <a:gd name="T23" fmla="*/ 135 h 183"/>
                <a:gd name="T24" fmla="*/ 71 w 96"/>
                <a:gd name="T25" fmla="*/ 135 h 183"/>
                <a:gd name="T26" fmla="*/ 78 w 96"/>
                <a:gd name="T27" fmla="*/ 150 h 183"/>
                <a:gd name="T28" fmla="*/ 96 w 96"/>
                <a:gd name="T29" fmla="*/ 179 h 183"/>
                <a:gd name="T30" fmla="*/ 81 w 96"/>
                <a:gd name="T31" fmla="*/ 126 h 183"/>
                <a:gd name="T32" fmla="*/ 80 w 96"/>
                <a:gd name="T33" fmla="*/ 93 h 183"/>
                <a:gd name="T34" fmla="*/ 71 w 96"/>
                <a:gd name="T35" fmla="*/ 63 h 183"/>
                <a:gd name="T36" fmla="*/ 63 w 96"/>
                <a:gd name="T37" fmla="*/ 41 h 183"/>
                <a:gd name="T38" fmla="*/ 57 w 96"/>
                <a:gd name="T39" fmla="*/ 20 h 183"/>
                <a:gd name="T40" fmla="*/ 48 w 96"/>
                <a:gd name="T41" fmla="*/ 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183">
                  <a:moveTo>
                    <a:pt x="48" y="2"/>
                  </a:moveTo>
                  <a:cubicBezTo>
                    <a:pt x="47" y="4"/>
                    <a:pt x="49" y="25"/>
                    <a:pt x="51" y="35"/>
                  </a:cubicBezTo>
                  <a:cubicBezTo>
                    <a:pt x="53" y="45"/>
                    <a:pt x="58" y="53"/>
                    <a:pt x="60" y="62"/>
                  </a:cubicBezTo>
                  <a:cubicBezTo>
                    <a:pt x="62" y="71"/>
                    <a:pt x="61" y="85"/>
                    <a:pt x="62" y="92"/>
                  </a:cubicBezTo>
                  <a:cubicBezTo>
                    <a:pt x="63" y="99"/>
                    <a:pt x="67" y="99"/>
                    <a:pt x="68" y="105"/>
                  </a:cubicBezTo>
                  <a:cubicBezTo>
                    <a:pt x="69" y="111"/>
                    <a:pt x="73" y="128"/>
                    <a:pt x="71" y="126"/>
                  </a:cubicBezTo>
                  <a:cubicBezTo>
                    <a:pt x="69" y="124"/>
                    <a:pt x="63" y="101"/>
                    <a:pt x="57" y="93"/>
                  </a:cubicBezTo>
                  <a:cubicBezTo>
                    <a:pt x="51" y="85"/>
                    <a:pt x="44" y="80"/>
                    <a:pt x="35" y="78"/>
                  </a:cubicBezTo>
                  <a:cubicBezTo>
                    <a:pt x="26" y="76"/>
                    <a:pt x="10" y="79"/>
                    <a:pt x="5" y="83"/>
                  </a:cubicBezTo>
                  <a:cubicBezTo>
                    <a:pt x="0" y="87"/>
                    <a:pt x="2" y="97"/>
                    <a:pt x="8" y="102"/>
                  </a:cubicBezTo>
                  <a:cubicBezTo>
                    <a:pt x="14" y="107"/>
                    <a:pt x="33" y="109"/>
                    <a:pt x="41" y="114"/>
                  </a:cubicBezTo>
                  <a:cubicBezTo>
                    <a:pt x="49" y="119"/>
                    <a:pt x="52" y="132"/>
                    <a:pt x="57" y="135"/>
                  </a:cubicBezTo>
                  <a:cubicBezTo>
                    <a:pt x="62" y="138"/>
                    <a:pt x="68" y="133"/>
                    <a:pt x="71" y="135"/>
                  </a:cubicBezTo>
                  <a:cubicBezTo>
                    <a:pt x="74" y="137"/>
                    <a:pt x="74" y="143"/>
                    <a:pt x="78" y="150"/>
                  </a:cubicBezTo>
                  <a:cubicBezTo>
                    <a:pt x="82" y="157"/>
                    <a:pt x="96" y="183"/>
                    <a:pt x="96" y="179"/>
                  </a:cubicBezTo>
                  <a:cubicBezTo>
                    <a:pt x="96" y="175"/>
                    <a:pt x="84" y="140"/>
                    <a:pt x="81" y="126"/>
                  </a:cubicBezTo>
                  <a:cubicBezTo>
                    <a:pt x="78" y="112"/>
                    <a:pt x="82" y="104"/>
                    <a:pt x="80" y="93"/>
                  </a:cubicBezTo>
                  <a:cubicBezTo>
                    <a:pt x="78" y="82"/>
                    <a:pt x="74" y="72"/>
                    <a:pt x="71" y="63"/>
                  </a:cubicBezTo>
                  <a:cubicBezTo>
                    <a:pt x="68" y="54"/>
                    <a:pt x="65" y="48"/>
                    <a:pt x="63" y="41"/>
                  </a:cubicBezTo>
                  <a:cubicBezTo>
                    <a:pt x="61" y="34"/>
                    <a:pt x="59" y="26"/>
                    <a:pt x="57" y="20"/>
                  </a:cubicBezTo>
                  <a:cubicBezTo>
                    <a:pt x="55" y="14"/>
                    <a:pt x="49" y="0"/>
                    <a:pt x="48" y="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2" name="Freeform 47"/>
            <p:cNvSpPr>
              <a:spLocks/>
            </p:cNvSpPr>
            <p:nvPr/>
          </p:nvSpPr>
          <p:spPr bwMode="ltGray">
            <a:xfrm>
              <a:off x="4231" y="2311"/>
              <a:ext cx="46" cy="122"/>
            </a:xfrm>
            <a:custGeom>
              <a:avLst/>
              <a:gdLst>
                <a:gd name="T0" fmla="*/ 6 w 54"/>
                <a:gd name="T1" fmla="*/ 0 h 175"/>
                <a:gd name="T2" fmla="*/ 0 w 54"/>
                <a:gd name="T3" fmla="*/ 25 h 175"/>
                <a:gd name="T4" fmla="*/ 9 w 54"/>
                <a:gd name="T5" fmla="*/ 54 h 175"/>
                <a:gd name="T6" fmla="*/ 18 w 54"/>
                <a:gd name="T7" fmla="*/ 94 h 175"/>
                <a:gd name="T8" fmla="*/ 34 w 54"/>
                <a:gd name="T9" fmla="*/ 129 h 175"/>
                <a:gd name="T10" fmla="*/ 54 w 54"/>
                <a:gd name="T11" fmla="*/ 175 h 175"/>
                <a:gd name="T12" fmla="*/ 40 w 54"/>
                <a:gd name="T13" fmla="*/ 115 h 175"/>
                <a:gd name="T14" fmla="*/ 34 w 54"/>
                <a:gd name="T15" fmla="*/ 93 h 175"/>
                <a:gd name="T16" fmla="*/ 28 w 54"/>
                <a:gd name="T17" fmla="*/ 61 h 175"/>
                <a:gd name="T18" fmla="*/ 25 w 54"/>
                <a:gd name="T19" fmla="*/ 46 h 175"/>
                <a:gd name="T20" fmla="*/ 16 w 54"/>
                <a:gd name="T21" fmla="*/ 37 h 175"/>
                <a:gd name="T22" fmla="*/ 6 w 54"/>
                <a:gd name="T2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175">
                  <a:moveTo>
                    <a:pt x="6" y="0"/>
                  </a:moveTo>
                  <a:lnTo>
                    <a:pt x="0" y="25"/>
                  </a:lnTo>
                  <a:cubicBezTo>
                    <a:pt x="3" y="48"/>
                    <a:pt x="3" y="40"/>
                    <a:pt x="9" y="54"/>
                  </a:cubicBezTo>
                  <a:cubicBezTo>
                    <a:pt x="10" y="66"/>
                    <a:pt x="12" y="83"/>
                    <a:pt x="18" y="94"/>
                  </a:cubicBezTo>
                  <a:cubicBezTo>
                    <a:pt x="21" y="109"/>
                    <a:pt x="25" y="117"/>
                    <a:pt x="34" y="129"/>
                  </a:cubicBezTo>
                  <a:cubicBezTo>
                    <a:pt x="35" y="143"/>
                    <a:pt x="35" y="171"/>
                    <a:pt x="54" y="175"/>
                  </a:cubicBezTo>
                  <a:cubicBezTo>
                    <a:pt x="52" y="133"/>
                    <a:pt x="53" y="141"/>
                    <a:pt x="40" y="115"/>
                  </a:cubicBezTo>
                  <a:cubicBezTo>
                    <a:pt x="39" y="108"/>
                    <a:pt x="37" y="100"/>
                    <a:pt x="34" y="93"/>
                  </a:cubicBezTo>
                  <a:cubicBezTo>
                    <a:pt x="33" y="82"/>
                    <a:pt x="30" y="72"/>
                    <a:pt x="28" y="61"/>
                  </a:cubicBezTo>
                  <a:cubicBezTo>
                    <a:pt x="28" y="58"/>
                    <a:pt x="28" y="50"/>
                    <a:pt x="25" y="46"/>
                  </a:cubicBezTo>
                  <a:cubicBezTo>
                    <a:pt x="22" y="43"/>
                    <a:pt x="16" y="37"/>
                    <a:pt x="16" y="37"/>
                  </a:cubicBezTo>
                  <a:cubicBezTo>
                    <a:pt x="14" y="25"/>
                    <a:pt x="13" y="9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3" name="Freeform 48"/>
            <p:cNvSpPr>
              <a:spLocks/>
            </p:cNvSpPr>
            <p:nvPr/>
          </p:nvSpPr>
          <p:spPr bwMode="ltGray">
            <a:xfrm>
              <a:off x="4283" y="2439"/>
              <a:ext cx="75" cy="50"/>
            </a:xfrm>
            <a:custGeom>
              <a:avLst/>
              <a:gdLst>
                <a:gd name="T0" fmla="*/ 2 w 86"/>
                <a:gd name="T1" fmla="*/ 0 h 73"/>
                <a:gd name="T2" fmla="*/ 8 w 86"/>
                <a:gd name="T3" fmla="*/ 34 h 73"/>
                <a:gd name="T4" fmla="*/ 23 w 86"/>
                <a:gd name="T5" fmla="*/ 43 h 73"/>
                <a:gd name="T6" fmla="*/ 48 w 86"/>
                <a:gd name="T7" fmla="*/ 49 h 73"/>
                <a:gd name="T8" fmla="*/ 62 w 86"/>
                <a:gd name="T9" fmla="*/ 57 h 73"/>
                <a:gd name="T10" fmla="*/ 74 w 86"/>
                <a:gd name="T11" fmla="*/ 66 h 73"/>
                <a:gd name="T12" fmla="*/ 86 w 86"/>
                <a:gd name="T13" fmla="*/ 69 h 73"/>
                <a:gd name="T14" fmla="*/ 72 w 86"/>
                <a:gd name="T15" fmla="*/ 39 h 73"/>
                <a:gd name="T16" fmla="*/ 63 w 86"/>
                <a:gd name="T17" fmla="*/ 22 h 73"/>
                <a:gd name="T18" fmla="*/ 36 w 86"/>
                <a:gd name="T19" fmla="*/ 24 h 73"/>
                <a:gd name="T20" fmla="*/ 24 w 86"/>
                <a:gd name="T21" fmla="*/ 19 h 73"/>
                <a:gd name="T22" fmla="*/ 6 w 86"/>
                <a:gd name="T23" fmla="*/ 0 h 73"/>
                <a:gd name="T24" fmla="*/ 2 w 86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3">
                  <a:moveTo>
                    <a:pt x="2" y="0"/>
                  </a:moveTo>
                  <a:cubicBezTo>
                    <a:pt x="3" y="17"/>
                    <a:pt x="0" y="23"/>
                    <a:pt x="8" y="34"/>
                  </a:cubicBezTo>
                  <a:cubicBezTo>
                    <a:pt x="10" y="43"/>
                    <a:pt x="14" y="42"/>
                    <a:pt x="23" y="43"/>
                  </a:cubicBezTo>
                  <a:cubicBezTo>
                    <a:pt x="30" y="47"/>
                    <a:pt x="40" y="48"/>
                    <a:pt x="48" y="49"/>
                  </a:cubicBezTo>
                  <a:cubicBezTo>
                    <a:pt x="53" y="51"/>
                    <a:pt x="57" y="54"/>
                    <a:pt x="62" y="57"/>
                  </a:cubicBezTo>
                  <a:cubicBezTo>
                    <a:pt x="66" y="62"/>
                    <a:pt x="68" y="64"/>
                    <a:pt x="74" y="66"/>
                  </a:cubicBezTo>
                  <a:cubicBezTo>
                    <a:pt x="78" y="72"/>
                    <a:pt x="79" y="73"/>
                    <a:pt x="86" y="69"/>
                  </a:cubicBezTo>
                  <a:cubicBezTo>
                    <a:pt x="83" y="53"/>
                    <a:pt x="80" y="52"/>
                    <a:pt x="72" y="39"/>
                  </a:cubicBezTo>
                  <a:cubicBezTo>
                    <a:pt x="68" y="34"/>
                    <a:pt x="63" y="22"/>
                    <a:pt x="63" y="22"/>
                  </a:cubicBezTo>
                  <a:cubicBezTo>
                    <a:pt x="52" y="26"/>
                    <a:pt x="48" y="26"/>
                    <a:pt x="36" y="24"/>
                  </a:cubicBezTo>
                  <a:cubicBezTo>
                    <a:pt x="24" y="15"/>
                    <a:pt x="43" y="29"/>
                    <a:pt x="24" y="19"/>
                  </a:cubicBezTo>
                  <a:cubicBezTo>
                    <a:pt x="15" y="15"/>
                    <a:pt x="16" y="2"/>
                    <a:pt x="6" y="0"/>
                  </a:cubicBezTo>
                  <a:cubicBezTo>
                    <a:pt x="1" y="4"/>
                    <a:pt x="2" y="5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4" name="Freeform 49"/>
            <p:cNvSpPr>
              <a:spLocks/>
            </p:cNvSpPr>
            <p:nvPr/>
          </p:nvSpPr>
          <p:spPr bwMode="ltGray">
            <a:xfrm>
              <a:off x="4403" y="2350"/>
              <a:ext cx="95" cy="109"/>
            </a:xfrm>
            <a:custGeom>
              <a:avLst/>
              <a:gdLst>
                <a:gd name="T0" fmla="*/ 98 w 111"/>
                <a:gd name="T1" fmla="*/ 0 h 156"/>
                <a:gd name="T2" fmla="*/ 75 w 111"/>
                <a:gd name="T3" fmla="*/ 10 h 156"/>
                <a:gd name="T4" fmla="*/ 23 w 111"/>
                <a:gd name="T5" fmla="*/ 15 h 156"/>
                <a:gd name="T6" fmla="*/ 14 w 111"/>
                <a:gd name="T7" fmla="*/ 33 h 156"/>
                <a:gd name="T8" fmla="*/ 11 w 111"/>
                <a:gd name="T9" fmla="*/ 61 h 156"/>
                <a:gd name="T10" fmla="*/ 14 w 111"/>
                <a:gd name="T11" fmla="*/ 75 h 156"/>
                <a:gd name="T12" fmla="*/ 3 w 111"/>
                <a:gd name="T13" fmla="*/ 88 h 156"/>
                <a:gd name="T14" fmla="*/ 14 w 111"/>
                <a:gd name="T15" fmla="*/ 109 h 156"/>
                <a:gd name="T16" fmla="*/ 23 w 111"/>
                <a:gd name="T17" fmla="*/ 124 h 156"/>
                <a:gd name="T18" fmla="*/ 15 w 111"/>
                <a:gd name="T19" fmla="*/ 144 h 156"/>
                <a:gd name="T20" fmla="*/ 24 w 111"/>
                <a:gd name="T21" fmla="*/ 156 h 156"/>
                <a:gd name="T22" fmla="*/ 42 w 111"/>
                <a:gd name="T23" fmla="*/ 144 h 156"/>
                <a:gd name="T24" fmla="*/ 50 w 111"/>
                <a:gd name="T25" fmla="*/ 93 h 156"/>
                <a:gd name="T26" fmla="*/ 56 w 111"/>
                <a:gd name="T27" fmla="*/ 126 h 156"/>
                <a:gd name="T28" fmla="*/ 65 w 111"/>
                <a:gd name="T29" fmla="*/ 145 h 156"/>
                <a:gd name="T30" fmla="*/ 62 w 111"/>
                <a:gd name="T31" fmla="*/ 112 h 156"/>
                <a:gd name="T32" fmla="*/ 72 w 111"/>
                <a:gd name="T33" fmla="*/ 73 h 156"/>
                <a:gd name="T34" fmla="*/ 69 w 111"/>
                <a:gd name="T35" fmla="*/ 51 h 156"/>
                <a:gd name="T36" fmla="*/ 54 w 111"/>
                <a:gd name="T37" fmla="*/ 60 h 156"/>
                <a:gd name="T38" fmla="*/ 35 w 111"/>
                <a:gd name="T39" fmla="*/ 54 h 156"/>
                <a:gd name="T40" fmla="*/ 41 w 111"/>
                <a:gd name="T41" fmla="*/ 36 h 156"/>
                <a:gd name="T42" fmla="*/ 62 w 111"/>
                <a:gd name="T43" fmla="*/ 34 h 156"/>
                <a:gd name="T44" fmla="*/ 78 w 111"/>
                <a:gd name="T45" fmla="*/ 39 h 156"/>
                <a:gd name="T46" fmla="*/ 98 w 111"/>
                <a:gd name="T47" fmla="*/ 30 h 156"/>
                <a:gd name="T48" fmla="*/ 111 w 111"/>
                <a:gd name="T49" fmla="*/ 13 h 156"/>
                <a:gd name="T50" fmla="*/ 98 w 111"/>
                <a:gd name="T5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" h="156">
                  <a:moveTo>
                    <a:pt x="98" y="0"/>
                  </a:moveTo>
                  <a:cubicBezTo>
                    <a:pt x="75" y="2"/>
                    <a:pt x="87" y="8"/>
                    <a:pt x="75" y="10"/>
                  </a:cubicBezTo>
                  <a:cubicBezTo>
                    <a:pt x="72" y="10"/>
                    <a:pt x="25" y="3"/>
                    <a:pt x="23" y="15"/>
                  </a:cubicBezTo>
                  <a:cubicBezTo>
                    <a:pt x="25" y="26"/>
                    <a:pt x="23" y="27"/>
                    <a:pt x="14" y="33"/>
                  </a:cubicBezTo>
                  <a:cubicBezTo>
                    <a:pt x="15" y="43"/>
                    <a:pt x="20" y="54"/>
                    <a:pt x="11" y="61"/>
                  </a:cubicBezTo>
                  <a:cubicBezTo>
                    <a:pt x="8" y="68"/>
                    <a:pt x="10" y="69"/>
                    <a:pt x="14" y="75"/>
                  </a:cubicBezTo>
                  <a:cubicBezTo>
                    <a:pt x="16" y="84"/>
                    <a:pt x="12" y="86"/>
                    <a:pt x="3" y="88"/>
                  </a:cubicBezTo>
                  <a:cubicBezTo>
                    <a:pt x="1" y="99"/>
                    <a:pt x="0" y="106"/>
                    <a:pt x="14" y="109"/>
                  </a:cubicBezTo>
                  <a:cubicBezTo>
                    <a:pt x="21" y="112"/>
                    <a:pt x="20" y="118"/>
                    <a:pt x="23" y="124"/>
                  </a:cubicBezTo>
                  <a:cubicBezTo>
                    <a:pt x="25" y="133"/>
                    <a:pt x="23" y="139"/>
                    <a:pt x="15" y="144"/>
                  </a:cubicBezTo>
                  <a:cubicBezTo>
                    <a:pt x="17" y="150"/>
                    <a:pt x="18" y="153"/>
                    <a:pt x="24" y="156"/>
                  </a:cubicBezTo>
                  <a:cubicBezTo>
                    <a:pt x="31" y="154"/>
                    <a:pt x="36" y="148"/>
                    <a:pt x="42" y="144"/>
                  </a:cubicBezTo>
                  <a:cubicBezTo>
                    <a:pt x="41" y="128"/>
                    <a:pt x="33" y="103"/>
                    <a:pt x="50" y="93"/>
                  </a:cubicBezTo>
                  <a:cubicBezTo>
                    <a:pt x="52" y="105"/>
                    <a:pt x="46" y="116"/>
                    <a:pt x="56" y="126"/>
                  </a:cubicBezTo>
                  <a:cubicBezTo>
                    <a:pt x="57" y="134"/>
                    <a:pt x="58" y="141"/>
                    <a:pt x="65" y="145"/>
                  </a:cubicBezTo>
                  <a:cubicBezTo>
                    <a:pt x="70" y="134"/>
                    <a:pt x="64" y="123"/>
                    <a:pt x="62" y="112"/>
                  </a:cubicBezTo>
                  <a:cubicBezTo>
                    <a:pt x="65" y="97"/>
                    <a:pt x="55" y="81"/>
                    <a:pt x="72" y="73"/>
                  </a:cubicBezTo>
                  <a:cubicBezTo>
                    <a:pt x="79" y="64"/>
                    <a:pt x="75" y="59"/>
                    <a:pt x="69" y="51"/>
                  </a:cubicBezTo>
                  <a:cubicBezTo>
                    <a:pt x="61" y="52"/>
                    <a:pt x="61" y="56"/>
                    <a:pt x="54" y="60"/>
                  </a:cubicBezTo>
                  <a:cubicBezTo>
                    <a:pt x="37" y="57"/>
                    <a:pt x="43" y="60"/>
                    <a:pt x="35" y="54"/>
                  </a:cubicBezTo>
                  <a:cubicBezTo>
                    <a:pt x="31" y="45"/>
                    <a:pt x="28" y="39"/>
                    <a:pt x="41" y="36"/>
                  </a:cubicBezTo>
                  <a:cubicBezTo>
                    <a:pt x="49" y="32"/>
                    <a:pt x="53" y="33"/>
                    <a:pt x="62" y="34"/>
                  </a:cubicBezTo>
                  <a:cubicBezTo>
                    <a:pt x="67" y="36"/>
                    <a:pt x="73" y="36"/>
                    <a:pt x="78" y="39"/>
                  </a:cubicBezTo>
                  <a:cubicBezTo>
                    <a:pt x="85" y="36"/>
                    <a:pt x="90" y="31"/>
                    <a:pt x="98" y="30"/>
                  </a:cubicBezTo>
                  <a:cubicBezTo>
                    <a:pt x="104" y="26"/>
                    <a:pt x="107" y="19"/>
                    <a:pt x="111" y="13"/>
                  </a:cubicBezTo>
                  <a:cubicBezTo>
                    <a:pt x="107" y="8"/>
                    <a:pt x="102" y="4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5" name="Freeform 50"/>
            <p:cNvSpPr>
              <a:spLocks/>
            </p:cNvSpPr>
            <p:nvPr/>
          </p:nvSpPr>
          <p:spPr bwMode="ltGray">
            <a:xfrm>
              <a:off x="4371" y="1959"/>
              <a:ext cx="25" cy="67"/>
            </a:xfrm>
            <a:custGeom>
              <a:avLst/>
              <a:gdLst>
                <a:gd name="T0" fmla="*/ 12 w 30"/>
                <a:gd name="T1" fmla="*/ 0 h 94"/>
                <a:gd name="T2" fmla="*/ 0 w 30"/>
                <a:gd name="T3" fmla="*/ 16 h 94"/>
                <a:gd name="T4" fmla="*/ 6 w 30"/>
                <a:gd name="T5" fmla="*/ 37 h 94"/>
                <a:gd name="T6" fmla="*/ 1 w 30"/>
                <a:gd name="T7" fmla="*/ 61 h 94"/>
                <a:gd name="T8" fmla="*/ 16 w 30"/>
                <a:gd name="T9" fmla="*/ 94 h 94"/>
                <a:gd name="T10" fmla="*/ 30 w 30"/>
                <a:gd name="T11" fmla="*/ 82 h 94"/>
                <a:gd name="T12" fmla="*/ 22 w 30"/>
                <a:gd name="T13" fmla="*/ 61 h 94"/>
                <a:gd name="T14" fmla="*/ 12 w 30"/>
                <a:gd name="T1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94">
                  <a:moveTo>
                    <a:pt x="12" y="0"/>
                  </a:moveTo>
                  <a:cubicBezTo>
                    <a:pt x="9" y="6"/>
                    <a:pt x="4" y="11"/>
                    <a:pt x="0" y="16"/>
                  </a:cubicBezTo>
                  <a:cubicBezTo>
                    <a:pt x="1" y="23"/>
                    <a:pt x="3" y="30"/>
                    <a:pt x="6" y="37"/>
                  </a:cubicBezTo>
                  <a:cubicBezTo>
                    <a:pt x="3" y="45"/>
                    <a:pt x="4" y="53"/>
                    <a:pt x="1" y="61"/>
                  </a:cubicBezTo>
                  <a:cubicBezTo>
                    <a:pt x="3" y="81"/>
                    <a:pt x="2" y="83"/>
                    <a:pt x="16" y="94"/>
                  </a:cubicBezTo>
                  <a:cubicBezTo>
                    <a:pt x="24" y="92"/>
                    <a:pt x="27" y="90"/>
                    <a:pt x="30" y="82"/>
                  </a:cubicBezTo>
                  <a:cubicBezTo>
                    <a:pt x="28" y="73"/>
                    <a:pt x="26" y="69"/>
                    <a:pt x="22" y="61"/>
                  </a:cubicBezTo>
                  <a:cubicBezTo>
                    <a:pt x="19" y="40"/>
                    <a:pt x="18" y="2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0" name="Freeform 51"/>
            <p:cNvSpPr>
              <a:spLocks/>
            </p:cNvSpPr>
            <p:nvPr/>
          </p:nvSpPr>
          <p:spPr bwMode="ltGray">
            <a:xfrm>
              <a:off x="4387" y="2070"/>
              <a:ext cx="70" cy="111"/>
            </a:xfrm>
            <a:custGeom>
              <a:avLst/>
              <a:gdLst>
                <a:gd name="T0" fmla="*/ 12 w 81"/>
                <a:gd name="T1" fmla="*/ 2 h 158"/>
                <a:gd name="T2" fmla="*/ 0 w 81"/>
                <a:gd name="T3" fmla="*/ 20 h 158"/>
                <a:gd name="T4" fmla="*/ 8 w 81"/>
                <a:gd name="T5" fmla="*/ 49 h 158"/>
                <a:gd name="T6" fmla="*/ 6 w 81"/>
                <a:gd name="T7" fmla="*/ 107 h 158"/>
                <a:gd name="T8" fmla="*/ 17 w 81"/>
                <a:gd name="T9" fmla="*/ 103 h 158"/>
                <a:gd name="T10" fmla="*/ 20 w 81"/>
                <a:gd name="T11" fmla="*/ 115 h 158"/>
                <a:gd name="T12" fmla="*/ 29 w 81"/>
                <a:gd name="T13" fmla="*/ 122 h 158"/>
                <a:gd name="T14" fmla="*/ 38 w 81"/>
                <a:gd name="T15" fmla="*/ 140 h 158"/>
                <a:gd name="T16" fmla="*/ 48 w 81"/>
                <a:gd name="T17" fmla="*/ 128 h 158"/>
                <a:gd name="T18" fmla="*/ 65 w 81"/>
                <a:gd name="T19" fmla="*/ 134 h 158"/>
                <a:gd name="T20" fmla="*/ 63 w 81"/>
                <a:gd name="T21" fmla="*/ 109 h 158"/>
                <a:gd name="T22" fmla="*/ 48 w 81"/>
                <a:gd name="T23" fmla="*/ 104 h 158"/>
                <a:gd name="T24" fmla="*/ 39 w 81"/>
                <a:gd name="T25" fmla="*/ 91 h 158"/>
                <a:gd name="T26" fmla="*/ 33 w 81"/>
                <a:gd name="T27" fmla="*/ 73 h 158"/>
                <a:gd name="T28" fmla="*/ 41 w 81"/>
                <a:gd name="T29" fmla="*/ 53 h 158"/>
                <a:gd name="T30" fmla="*/ 35 w 81"/>
                <a:gd name="T31" fmla="*/ 35 h 158"/>
                <a:gd name="T32" fmla="*/ 42 w 81"/>
                <a:gd name="T33" fmla="*/ 20 h 158"/>
                <a:gd name="T34" fmla="*/ 29 w 81"/>
                <a:gd name="T35" fmla="*/ 4 h 158"/>
                <a:gd name="T36" fmla="*/ 18 w 81"/>
                <a:gd name="T37" fmla="*/ 7 h 158"/>
                <a:gd name="T38" fmla="*/ 12 w 81"/>
                <a:gd name="T39" fmla="*/ 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1" h="158">
                  <a:moveTo>
                    <a:pt x="12" y="2"/>
                  </a:moveTo>
                  <a:cubicBezTo>
                    <a:pt x="8" y="8"/>
                    <a:pt x="3" y="13"/>
                    <a:pt x="0" y="20"/>
                  </a:cubicBezTo>
                  <a:cubicBezTo>
                    <a:pt x="5" y="31"/>
                    <a:pt x="6" y="35"/>
                    <a:pt x="8" y="49"/>
                  </a:cubicBezTo>
                  <a:cubicBezTo>
                    <a:pt x="7" y="69"/>
                    <a:pt x="4" y="87"/>
                    <a:pt x="6" y="107"/>
                  </a:cubicBezTo>
                  <a:cubicBezTo>
                    <a:pt x="8" y="106"/>
                    <a:pt x="14" y="101"/>
                    <a:pt x="17" y="103"/>
                  </a:cubicBezTo>
                  <a:cubicBezTo>
                    <a:pt x="20" y="105"/>
                    <a:pt x="17" y="112"/>
                    <a:pt x="20" y="115"/>
                  </a:cubicBezTo>
                  <a:cubicBezTo>
                    <a:pt x="22" y="118"/>
                    <a:pt x="29" y="122"/>
                    <a:pt x="29" y="122"/>
                  </a:cubicBezTo>
                  <a:cubicBezTo>
                    <a:pt x="29" y="133"/>
                    <a:pt x="27" y="158"/>
                    <a:pt x="38" y="140"/>
                  </a:cubicBezTo>
                  <a:cubicBezTo>
                    <a:pt x="39" y="133"/>
                    <a:pt x="41" y="131"/>
                    <a:pt x="48" y="128"/>
                  </a:cubicBezTo>
                  <a:cubicBezTo>
                    <a:pt x="55" y="130"/>
                    <a:pt x="59" y="133"/>
                    <a:pt x="65" y="134"/>
                  </a:cubicBezTo>
                  <a:cubicBezTo>
                    <a:pt x="81" y="131"/>
                    <a:pt x="76" y="112"/>
                    <a:pt x="63" y="109"/>
                  </a:cubicBezTo>
                  <a:cubicBezTo>
                    <a:pt x="58" y="107"/>
                    <a:pt x="53" y="106"/>
                    <a:pt x="48" y="104"/>
                  </a:cubicBezTo>
                  <a:cubicBezTo>
                    <a:pt x="45" y="100"/>
                    <a:pt x="42" y="95"/>
                    <a:pt x="39" y="91"/>
                  </a:cubicBezTo>
                  <a:cubicBezTo>
                    <a:pt x="38" y="85"/>
                    <a:pt x="36" y="79"/>
                    <a:pt x="33" y="73"/>
                  </a:cubicBezTo>
                  <a:cubicBezTo>
                    <a:pt x="31" y="64"/>
                    <a:pt x="33" y="58"/>
                    <a:pt x="41" y="53"/>
                  </a:cubicBezTo>
                  <a:cubicBezTo>
                    <a:pt x="48" y="44"/>
                    <a:pt x="47" y="38"/>
                    <a:pt x="35" y="35"/>
                  </a:cubicBezTo>
                  <a:cubicBezTo>
                    <a:pt x="36" y="28"/>
                    <a:pt x="39" y="26"/>
                    <a:pt x="42" y="20"/>
                  </a:cubicBezTo>
                  <a:cubicBezTo>
                    <a:pt x="41" y="13"/>
                    <a:pt x="35" y="8"/>
                    <a:pt x="29" y="4"/>
                  </a:cubicBezTo>
                  <a:cubicBezTo>
                    <a:pt x="25" y="9"/>
                    <a:pt x="23" y="13"/>
                    <a:pt x="18" y="7"/>
                  </a:cubicBezTo>
                  <a:cubicBezTo>
                    <a:pt x="17" y="0"/>
                    <a:pt x="19" y="2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1" name="Freeform 52"/>
            <p:cNvSpPr>
              <a:spLocks/>
            </p:cNvSpPr>
            <p:nvPr/>
          </p:nvSpPr>
          <p:spPr bwMode="ltGray">
            <a:xfrm>
              <a:off x="4436" y="2216"/>
              <a:ext cx="74" cy="74"/>
            </a:xfrm>
            <a:custGeom>
              <a:avLst/>
              <a:gdLst>
                <a:gd name="T0" fmla="*/ 52 w 85"/>
                <a:gd name="T1" fmla="*/ 0 h 105"/>
                <a:gd name="T2" fmla="*/ 44 w 85"/>
                <a:gd name="T3" fmla="*/ 18 h 105"/>
                <a:gd name="T4" fmla="*/ 32 w 85"/>
                <a:gd name="T5" fmla="*/ 30 h 105"/>
                <a:gd name="T6" fmla="*/ 16 w 85"/>
                <a:gd name="T7" fmla="*/ 35 h 105"/>
                <a:gd name="T8" fmla="*/ 8 w 85"/>
                <a:gd name="T9" fmla="*/ 48 h 105"/>
                <a:gd name="T10" fmla="*/ 4 w 85"/>
                <a:gd name="T11" fmla="*/ 74 h 105"/>
                <a:gd name="T12" fmla="*/ 13 w 85"/>
                <a:gd name="T13" fmla="*/ 71 h 105"/>
                <a:gd name="T14" fmla="*/ 25 w 85"/>
                <a:gd name="T15" fmla="*/ 62 h 105"/>
                <a:gd name="T16" fmla="*/ 34 w 85"/>
                <a:gd name="T17" fmla="*/ 69 h 105"/>
                <a:gd name="T18" fmla="*/ 58 w 85"/>
                <a:gd name="T19" fmla="*/ 99 h 105"/>
                <a:gd name="T20" fmla="*/ 71 w 85"/>
                <a:gd name="T21" fmla="*/ 72 h 105"/>
                <a:gd name="T22" fmla="*/ 85 w 85"/>
                <a:gd name="T23" fmla="*/ 68 h 105"/>
                <a:gd name="T24" fmla="*/ 74 w 85"/>
                <a:gd name="T25" fmla="*/ 39 h 105"/>
                <a:gd name="T26" fmla="*/ 52 w 85"/>
                <a:gd name="T2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105">
                  <a:moveTo>
                    <a:pt x="52" y="0"/>
                  </a:moveTo>
                  <a:cubicBezTo>
                    <a:pt x="50" y="6"/>
                    <a:pt x="47" y="12"/>
                    <a:pt x="44" y="18"/>
                  </a:cubicBezTo>
                  <a:cubicBezTo>
                    <a:pt x="43" y="28"/>
                    <a:pt x="42" y="28"/>
                    <a:pt x="32" y="30"/>
                  </a:cubicBezTo>
                  <a:cubicBezTo>
                    <a:pt x="27" y="33"/>
                    <a:pt x="21" y="33"/>
                    <a:pt x="16" y="35"/>
                  </a:cubicBezTo>
                  <a:cubicBezTo>
                    <a:pt x="13" y="39"/>
                    <a:pt x="11" y="44"/>
                    <a:pt x="8" y="48"/>
                  </a:cubicBezTo>
                  <a:cubicBezTo>
                    <a:pt x="4" y="66"/>
                    <a:pt x="0" y="42"/>
                    <a:pt x="4" y="74"/>
                  </a:cubicBezTo>
                  <a:cubicBezTo>
                    <a:pt x="7" y="73"/>
                    <a:pt x="10" y="73"/>
                    <a:pt x="13" y="71"/>
                  </a:cubicBezTo>
                  <a:cubicBezTo>
                    <a:pt x="19" y="67"/>
                    <a:pt x="17" y="64"/>
                    <a:pt x="25" y="62"/>
                  </a:cubicBezTo>
                  <a:cubicBezTo>
                    <a:pt x="32" y="59"/>
                    <a:pt x="31" y="64"/>
                    <a:pt x="34" y="69"/>
                  </a:cubicBezTo>
                  <a:cubicBezTo>
                    <a:pt x="37" y="82"/>
                    <a:pt x="44" y="96"/>
                    <a:pt x="58" y="99"/>
                  </a:cubicBezTo>
                  <a:cubicBezTo>
                    <a:pt x="70" y="105"/>
                    <a:pt x="60" y="78"/>
                    <a:pt x="71" y="72"/>
                  </a:cubicBezTo>
                  <a:cubicBezTo>
                    <a:pt x="78" y="74"/>
                    <a:pt x="80" y="74"/>
                    <a:pt x="85" y="68"/>
                  </a:cubicBezTo>
                  <a:cubicBezTo>
                    <a:pt x="82" y="56"/>
                    <a:pt x="80" y="49"/>
                    <a:pt x="74" y="39"/>
                  </a:cubicBezTo>
                  <a:cubicBezTo>
                    <a:pt x="73" y="6"/>
                    <a:pt x="80" y="6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2" name="Freeform 53"/>
            <p:cNvSpPr>
              <a:spLocks/>
            </p:cNvSpPr>
            <p:nvPr/>
          </p:nvSpPr>
          <p:spPr bwMode="ltGray">
            <a:xfrm>
              <a:off x="4524" y="2348"/>
              <a:ext cx="33" cy="46"/>
            </a:xfrm>
            <a:custGeom>
              <a:avLst/>
              <a:gdLst>
                <a:gd name="T0" fmla="*/ 6 w 38"/>
                <a:gd name="T1" fmla="*/ 27 h 66"/>
                <a:gd name="T2" fmla="*/ 26 w 38"/>
                <a:gd name="T3" fmla="*/ 66 h 66"/>
                <a:gd name="T4" fmla="*/ 30 w 38"/>
                <a:gd name="T5" fmla="*/ 52 h 66"/>
                <a:gd name="T6" fmla="*/ 38 w 38"/>
                <a:gd name="T7" fmla="*/ 40 h 66"/>
                <a:gd name="T8" fmla="*/ 30 w 38"/>
                <a:gd name="T9" fmla="*/ 25 h 66"/>
                <a:gd name="T10" fmla="*/ 20 w 38"/>
                <a:gd name="T11" fmla="*/ 13 h 66"/>
                <a:gd name="T12" fmla="*/ 11 w 38"/>
                <a:gd name="T13" fmla="*/ 1 h 66"/>
                <a:gd name="T14" fmla="*/ 2 w 38"/>
                <a:gd name="T15" fmla="*/ 12 h 66"/>
                <a:gd name="T16" fmla="*/ 6 w 38"/>
                <a:gd name="T17" fmla="*/ 2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6">
                  <a:moveTo>
                    <a:pt x="6" y="27"/>
                  </a:moveTo>
                  <a:cubicBezTo>
                    <a:pt x="8" y="52"/>
                    <a:pt x="5" y="58"/>
                    <a:pt x="26" y="66"/>
                  </a:cubicBezTo>
                  <a:cubicBezTo>
                    <a:pt x="36" y="63"/>
                    <a:pt x="33" y="61"/>
                    <a:pt x="30" y="52"/>
                  </a:cubicBezTo>
                  <a:cubicBezTo>
                    <a:pt x="28" y="41"/>
                    <a:pt x="34" y="49"/>
                    <a:pt x="38" y="40"/>
                  </a:cubicBezTo>
                  <a:cubicBezTo>
                    <a:pt x="34" y="35"/>
                    <a:pt x="33" y="30"/>
                    <a:pt x="30" y="25"/>
                  </a:cubicBezTo>
                  <a:cubicBezTo>
                    <a:pt x="29" y="14"/>
                    <a:pt x="30" y="0"/>
                    <a:pt x="20" y="13"/>
                  </a:cubicBezTo>
                  <a:cubicBezTo>
                    <a:pt x="14" y="9"/>
                    <a:pt x="12" y="8"/>
                    <a:pt x="11" y="1"/>
                  </a:cubicBezTo>
                  <a:cubicBezTo>
                    <a:pt x="5" y="4"/>
                    <a:pt x="3" y="5"/>
                    <a:pt x="2" y="12"/>
                  </a:cubicBezTo>
                  <a:cubicBezTo>
                    <a:pt x="3" y="25"/>
                    <a:pt x="0" y="21"/>
                    <a:pt x="6" y="2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3" name="Freeform 54"/>
            <p:cNvSpPr>
              <a:spLocks/>
            </p:cNvSpPr>
            <p:nvPr/>
          </p:nvSpPr>
          <p:spPr bwMode="ltGray">
            <a:xfrm>
              <a:off x="4505" y="2425"/>
              <a:ext cx="21" cy="16"/>
            </a:xfrm>
            <a:custGeom>
              <a:avLst/>
              <a:gdLst>
                <a:gd name="T0" fmla="*/ 0 w 24"/>
                <a:gd name="T1" fmla="*/ 0 h 23"/>
                <a:gd name="T2" fmla="*/ 6 w 24"/>
                <a:gd name="T3" fmla="*/ 23 h 23"/>
                <a:gd name="T4" fmla="*/ 24 w 24"/>
                <a:gd name="T5" fmla="*/ 11 h 23"/>
                <a:gd name="T6" fmla="*/ 0 w 24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cubicBezTo>
                    <a:pt x="1" y="8"/>
                    <a:pt x="3" y="16"/>
                    <a:pt x="6" y="23"/>
                  </a:cubicBezTo>
                  <a:cubicBezTo>
                    <a:pt x="19" y="20"/>
                    <a:pt x="19" y="22"/>
                    <a:pt x="24" y="11"/>
                  </a:cubicBezTo>
                  <a:cubicBezTo>
                    <a:pt x="20" y="0"/>
                    <a:pt x="4" y="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4" name="Freeform 55"/>
            <p:cNvSpPr>
              <a:spLocks/>
            </p:cNvSpPr>
            <p:nvPr/>
          </p:nvSpPr>
          <p:spPr bwMode="ltGray">
            <a:xfrm>
              <a:off x="4536" y="2415"/>
              <a:ext cx="52" cy="35"/>
            </a:xfrm>
            <a:custGeom>
              <a:avLst/>
              <a:gdLst>
                <a:gd name="T0" fmla="*/ 9 w 60"/>
                <a:gd name="T1" fmla="*/ 0 h 49"/>
                <a:gd name="T2" fmla="*/ 0 w 60"/>
                <a:gd name="T3" fmla="*/ 18 h 49"/>
                <a:gd name="T4" fmla="*/ 28 w 60"/>
                <a:gd name="T5" fmla="*/ 33 h 49"/>
                <a:gd name="T6" fmla="*/ 42 w 60"/>
                <a:gd name="T7" fmla="*/ 46 h 49"/>
                <a:gd name="T8" fmla="*/ 60 w 60"/>
                <a:gd name="T9" fmla="*/ 42 h 49"/>
                <a:gd name="T10" fmla="*/ 49 w 60"/>
                <a:gd name="T11" fmla="*/ 24 h 49"/>
                <a:gd name="T12" fmla="*/ 28 w 60"/>
                <a:gd name="T13" fmla="*/ 3 h 49"/>
                <a:gd name="T14" fmla="*/ 19 w 60"/>
                <a:gd name="T15" fmla="*/ 16 h 49"/>
                <a:gd name="T16" fmla="*/ 9 w 60"/>
                <a:gd name="T1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49">
                  <a:moveTo>
                    <a:pt x="9" y="0"/>
                  </a:moveTo>
                  <a:cubicBezTo>
                    <a:pt x="8" y="7"/>
                    <a:pt x="0" y="18"/>
                    <a:pt x="0" y="18"/>
                  </a:cubicBezTo>
                  <a:cubicBezTo>
                    <a:pt x="2" y="36"/>
                    <a:pt x="9" y="31"/>
                    <a:pt x="28" y="33"/>
                  </a:cubicBezTo>
                  <a:cubicBezTo>
                    <a:pt x="33" y="40"/>
                    <a:pt x="33" y="44"/>
                    <a:pt x="42" y="46"/>
                  </a:cubicBezTo>
                  <a:cubicBezTo>
                    <a:pt x="49" y="49"/>
                    <a:pt x="56" y="49"/>
                    <a:pt x="60" y="42"/>
                  </a:cubicBezTo>
                  <a:cubicBezTo>
                    <a:pt x="58" y="32"/>
                    <a:pt x="59" y="26"/>
                    <a:pt x="49" y="24"/>
                  </a:cubicBezTo>
                  <a:cubicBezTo>
                    <a:pt x="47" y="12"/>
                    <a:pt x="41" y="5"/>
                    <a:pt x="28" y="3"/>
                  </a:cubicBezTo>
                  <a:cubicBezTo>
                    <a:pt x="23" y="10"/>
                    <a:pt x="30" y="23"/>
                    <a:pt x="19" y="16"/>
                  </a:cubicBezTo>
                  <a:cubicBezTo>
                    <a:pt x="17" y="6"/>
                    <a:pt x="2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5" name="Freeform 56"/>
            <p:cNvSpPr>
              <a:spLocks/>
            </p:cNvSpPr>
            <p:nvPr/>
          </p:nvSpPr>
          <p:spPr bwMode="ltGray">
            <a:xfrm>
              <a:off x="4616" y="2481"/>
              <a:ext cx="27" cy="31"/>
            </a:xfrm>
            <a:custGeom>
              <a:avLst/>
              <a:gdLst>
                <a:gd name="T0" fmla="*/ 28 w 32"/>
                <a:gd name="T1" fmla="*/ 0 h 44"/>
                <a:gd name="T2" fmla="*/ 10 w 32"/>
                <a:gd name="T3" fmla="*/ 11 h 44"/>
                <a:gd name="T4" fmla="*/ 12 w 32"/>
                <a:gd name="T5" fmla="*/ 32 h 44"/>
                <a:gd name="T6" fmla="*/ 24 w 32"/>
                <a:gd name="T7" fmla="*/ 36 h 44"/>
                <a:gd name="T8" fmla="*/ 28 w 3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6" name="Freeform 57"/>
            <p:cNvSpPr>
              <a:spLocks/>
            </p:cNvSpPr>
            <p:nvPr/>
          </p:nvSpPr>
          <p:spPr bwMode="ltGray">
            <a:xfrm>
              <a:off x="4923" y="2442"/>
              <a:ext cx="53" cy="44"/>
            </a:xfrm>
            <a:custGeom>
              <a:avLst/>
              <a:gdLst>
                <a:gd name="T0" fmla="*/ 7 w 61"/>
                <a:gd name="T1" fmla="*/ 0 h 63"/>
                <a:gd name="T2" fmla="*/ 0 w 61"/>
                <a:gd name="T3" fmla="*/ 14 h 63"/>
                <a:gd name="T4" fmla="*/ 24 w 61"/>
                <a:gd name="T5" fmla="*/ 35 h 63"/>
                <a:gd name="T6" fmla="*/ 36 w 61"/>
                <a:gd name="T7" fmla="*/ 54 h 63"/>
                <a:gd name="T8" fmla="*/ 46 w 61"/>
                <a:gd name="T9" fmla="*/ 63 h 63"/>
                <a:gd name="T10" fmla="*/ 61 w 61"/>
                <a:gd name="T11" fmla="*/ 56 h 63"/>
                <a:gd name="T12" fmla="*/ 33 w 61"/>
                <a:gd name="T13" fmla="*/ 17 h 63"/>
                <a:gd name="T14" fmla="*/ 7 w 61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63">
                  <a:moveTo>
                    <a:pt x="7" y="0"/>
                  </a:moveTo>
                  <a:cubicBezTo>
                    <a:pt x="6" y="6"/>
                    <a:pt x="3" y="9"/>
                    <a:pt x="0" y="14"/>
                  </a:cubicBezTo>
                  <a:cubicBezTo>
                    <a:pt x="7" y="23"/>
                    <a:pt x="13" y="31"/>
                    <a:pt x="24" y="35"/>
                  </a:cubicBezTo>
                  <a:cubicBezTo>
                    <a:pt x="27" y="42"/>
                    <a:pt x="31" y="48"/>
                    <a:pt x="36" y="54"/>
                  </a:cubicBezTo>
                  <a:cubicBezTo>
                    <a:pt x="37" y="61"/>
                    <a:pt x="40" y="59"/>
                    <a:pt x="46" y="63"/>
                  </a:cubicBezTo>
                  <a:cubicBezTo>
                    <a:pt x="54" y="62"/>
                    <a:pt x="56" y="62"/>
                    <a:pt x="61" y="56"/>
                  </a:cubicBezTo>
                  <a:cubicBezTo>
                    <a:pt x="59" y="46"/>
                    <a:pt x="42" y="23"/>
                    <a:pt x="33" y="17"/>
                  </a:cubicBezTo>
                  <a:cubicBezTo>
                    <a:pt x="23" y="10"/>
                    <a:pt x="14" y="9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7" name="Freeform 58"/>
            <p:cNvSpPr>
              <a:spLocks/>
            </p:cNvSpPr>
            <p:nvPr/>
          </p:nvSpPr>
          <p:spPr bwMode="ltGray">
            <a:xfrm>
              <a:off x="4466" y="2497"/>
              <a:ext cx="53" cy="47"/>
            </a:xfrm>
            <a:custGeom>
              <a:avLst/>
              <a:gdLst>
                <a:gd name="T0" fmla="*/ 28 w 61"/>
                <a:gd name="T1" fmla="*/ 7 h 67"/>
                <a:gd name="T2" fmla="*/ 30 w 61"/>
                <a:gd name="T3" fmla="*/ 34 h 67"/>
                <a:gd name="T4" fmla="*/ 16 w 61"/>
                <a:gd name="T5" fmla="*/ 43 h 67"/>
                <a:gd name="T6" fmla="*/ 22 w 61"/>
                <a:gd name="T7" fmla="*/ 67 h 67"/>
                <a:gd name="T8" fmla="*/ 48 w 61"/>
                <a:gd name="T9" fmla="*/ 58 h 67"/>
                <a:gd name="T10" fmla="*/ 60 w 61"/>
                <a:gd name="T11" fmla="*/ 47 h 67"/>
                <a:gd name="T12" fmla="*/ 51 w 61"/>
                <a:gd name="T13" fmla="*/ 28 h 67"/>
                <a:gd name="T14" fmla="*/ 57 w 61"/>
                <a:gd name="T15" fmla="*/ 14 h 67"/>
                <a:gd name="T16" fmla="*/ 55 w 61"/>
                <a:gd name="T17" fmla="*/ 2 h 67"/>
                <a:gd name="T18" fmla="*/ 46 w 61"/>
                <a:gd name="T19" fmla="*/ 4 h 67"/>
                <a:gd name="T20" fmla="*/ 51 w 61"/>
                <a:gd name="T21" fmla="*/ 5 h 67"/>
                <a:gd name="T22" fmla="*/ 49 w 61"/>
                <a:gd name="T23" fmla="*/ 16 h 67"/>
                <a:gd name="T24" fmla="*/ 43 w 61"/>
                <a:gd name="T25" fmla="*/ 23 h 67"/>
                <a:gd name="T26" fmla="*/ 28 w 61"/>
                <a:gd name="T27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67">
                  <a:moveTo>
                    <a:pt x="28" y="7"/>
                  </a:moveTo>
                  <a:cubicBezTo>
                    <a:pt x="17" y="15"/>
                    <a:pt x="24" y="25"/>
                    <a:pt x="30" y="34"/>
                  </a:cubicBezTo>
                  <a:cubicBezTo>
                    <a:pt x="27" y="44"/>
                    <a:pt x="26" y="44"/>
                    <a:pt x="16" y="43"/>
                  </a:cubicBezTo>
                  <a:cubicBezTo>
                    <a:pt x="0" y="46"/>
                    <a:pt x="13" y="63"/>
                    <a:pt x="22" y="67"/>
                  </a:cubicBezTo>
                  <a:cubicBezTo>
                    <a:pt x="31" y="65"/>
                    <a:pt x="39" y="60"/>
                    <a:pt x="48" y="58"/>
                  </a:cubicBezTo>
                  <a:cubicBezTo>
                    <a:pt x="51" y="52"/>
                    <a:pt x="54" y="50"/>
                    <a:pt x="60" y="47"/>
                  </a:cubicBezTo>
                  <a:cubicBezTo>
                    <a:pt x="61" y="40"/>
                    <a:pt x="51" y="28"/>
                    <a:pt x="51" y="28"/>
                  </a:cubicBezTo>
                  <a:cubicBezTo>
                    <a:pt x="52" y="22"/>
                    <a:pt x="55" y="19"/>
                    <a:pt x="57" y="14"/>
                  </a:cubicBezTo>
                  <a:cubicBezTo>
                    <a:pt x="56" y="10"/>
                    <a:pt x="58" y="5"/>
                    <a:pt x="55" y="2"/>
                  </a:cubicBezTo>
                  <a:cubicBezTo>
                    <a:pt x="53" y="0"/>
                    <a:pt x="48" y="2"/>
                    <a:pt x="46" y="4"/>
                  </a:cubicBezTo>
                  <a:cubicBezTo>
                    <a:pt x="45" y="5"/>
                    <a:pt x="49" y="5"/>
                    <a:pt x="51" y="5"/>
                  </a:cubicBezTo>
                  <a:cubicBezTo>
                    <a:pt x="57" y="10"/>
                    <a:pt x="52" y="9"/>
                    <a:pt x="49" y="16"/>
                  </a:cubicBezTo>
                  <a:cubicBezTo>
                    <a:pt x="58" y="23"/>
                    <a:pt x="50" y="22"/>
                    <a:pt x="43" y="23"/>
                  </a:cubicBezTo>
                  <a:cubicBezTo>
                    <a:pt x="34" y="22"/>
                    <a:pt x="31" y="16"/>
                    <a:pt x="28" y="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8" name="Freeform 59"/>
            <p:cNvSpPr>
              <a:spLocks/>
            </p:cNvSpPr>
            <p:nvPr/>
          </p:nvSpPr>
          <p:spPr bwMode="ltGray">
            <a:xfrm>
              <a:off x="4410" y="2515"/>
              <a:ext cx="37" cy="25"/>
            </a:xfrm>
            <a:custGeom>
              <a:avLst/>
              <a:gdLst>
                <a:gd name="T0" fmla="*/ 21 w 43"/>
                <a:gd name="T1" fmla="*/ 3 h 36"/>
                <a:gd name="T2" fmla="*/ 6 w 43"/>
                <a:gd name="T3" fmla="*/ 6 h 36"/>
                <a:gd name="T4" fmla="*/ 33 w 43"/>
                <a:gd name="T5" fmla="*/ 36 h 36"/>
                <a:gd name="T6" fmla="*/ 42 w 43"/>
                <a:gd name="T7" fmla="*/ 30 h 36"/>
                <a:gd name="T8" fmla="*/ 21 w 43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6">
                  <a:moveTo>
                    <a:pt x="21" y="3"/>
                  </a:moveTo>
                  <a:cubicBezTo>
                    <a:pt x="14" y="0"/>
                    <a:pt x="12" y="2"/>
                    <a:pt x="6" y="6"/>
                  </a:cubicBezTo>
                  <a:cubicBezTo>
                    <a:pt x="0" y="17"/>
                    <a:pt x="23" y="32"/>
                    <a:pt x="33" y="36"/>
                  </a:cubicBezTo>
                  <a:cubicBezTo>
                    <a:pt x="36" y="35"/>
                    <a:pt x="42" y="34"/>
                    <a:pt x="42" y="30"/>
                  </a:cubicBezTo>
                  <a:cubicBezTo>
                    <a:pt x="43" y="24"/>
                    <a:pt x="27" y="3"/>
                    <a:pt x="21" y="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9" name="Freeform 60"/>
            <p:cNvSpPr>
              <a:spLocks/>
            </p:cNvSpPr>
            <p:nvPr/>
          </p:nvSpPr>
          <p:spPr bwMode="ltGray">
            <a:xfrm>
              <a:off x="4386" y="2487"/>
              <a:ext cx="27" cy="29"/>
            </a:xfrm>
            <a:custGeom>
              <a:avLst/>
              <a:gdLst>
                <a:gd name="T0" fmla="*/ 21 w 32"/>
                <a:gd name="T1" fmla="*/ 0 h 41"/>
                <a:gd name="T2" fmla="*/ 0 w 32"/>
                <a:gd name="T3" fmla="*/ 26 h 41"/>
                <a:gd name="T4" fmla="*/ 16 w 32"/>
                <a:gd name="T5" fmla="*/ 24 h 41"/>
                <a:gd name="T6" fmla="*/ 19 w 32"/>
                <a:gd name="T7" fmla="*/ 29 h 41"/>
                <a:gd name="T8" fmla="*/ 16 w 32"/>
                <a:gd name="T9" fmla="*/ 35 h 41"/>
                <a:gd name="T10" fmla="*/ 30 w 32"/>
                <a:gd name="T11" fmla="*/ 21 h 41"/>
                <a:gd name="T12" fmla="*/ 24 w 32"/>
                <a:gd name="T13" fmla="*/ 9 h 41"/>
                <a:gd name="T14" fmla="*/ 21 w 32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41">
                  <a:moveTo>
                    <a:pt x="21" y="0"/>
                  </a:moveTo>
                  <a:cubicBezTo>
                    <a:pt x="15" y="10"/>
                    <a:pt x="6" y="16"/>
                    <a:pt x="0" y="26"/>
                  </a:cubicBezTo>
                  <a:cubicBezTo>
                    <a:pt x="7" y="27"/>
                    <a:pt x="10" y="27"/>
                    <a:pt x="16" y="24"/>
                  </a:cubicBezTo>
                  <a:cubicBezTo>
                    <a:pt x="17" y="26"/>
                    <a:pt x="19" y="27"/>
                    <a:pt x="19" y="29"/>
                  </a:cubicBezTo>
                  <a:cubicBezTo>
                    <a:pt x="19" y="31"/>
                    <a:pt x="15" y="33"/>
                    <a:pt x="16" y="35"/>
                  </a:cubicBezTo>
                  <a:cubicBezTo>
                    <a:pt x="19" y="41"/>
                    <a:pt x="29" y="23"/>
                    <a:pt x="30" y="21"/>
                  </a:cubicBezTo>
                  <a:cubicBezTo>
                    <a:pt x="32" y="9"/>
                    <a:pt x="26" y="19"/>
                    <a:pt x="24" y="9"/>
                  </a:cubicBezTo>
                  <a:cubicBezTo>
                    <a:pt x="25" y="1"/>
                    <a:pt x="27" y="4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0" name="Freeform 61"/>
            <p:cNvSpPr>
              <a:spLocks/>
            </p:cNvSpPr>
            <p:nvPr/>
          </p:nvSpPr>
          <p:spPr bwMode="ltGray">
            <a:xfrm>
              <a:off x="4425" y="2498"/>
              <a:ext cx="39" cy="22"/>
            </a:xfrm>
            <a:custGeom>
              <a:avLst/>
              <a:gdLst>
                <a:gd name="T0" fmla="*/ 21 w 45"/>
                <a:gd name="T1" fmla="*/ 0 h 32"/>
                <a:gd name="T2" fmla="*/ 0 w 45"/>
                <a:gd name="T3" fmla="*/ 7 h 32"/>
                <a:gd name="T4" fmla="*/ 27 w 45"/>
                <a:gd name="T5" fmla="*/ 31 h 32"/>
                <a:gd name="T6" fmla="*/ 45 w 45"/>
                <a:gd name="T7" fmla="*/ 24 h 32"/>
                <a:gd name="T8" fmla="*/ 22 w 45"/>
                <a:gd name="T9" fmla="*/ 10 h 32"/>
                <a:gd name="T10" fmla="*/ 21 w 45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2">
                  <a:moveTo>
                    <a:pt x="21" y="0"/>
                  </a:moveTo>
                  <a:cubicBezTo>
                    <a:pt x="10" y="1"/>
                    <a:pt x="8" y="1"/>
                    <a:pt x="0" y="7"/>
                  </a:cubicBezTo>
                  <a:cubicBezTo>
                    <a:pt x="3" y="20"/>
                    <a:pt x="15" y="29"/>
                    <a:pt x="27" y="31"/>
                  </a:cubicBezTo>
                  <a:cubicBezTo>
                    <a:pt x="36" y="30"/>
                    <a:pt x="41" y="32"/>
                    <a:pt x="45" y="24"/>
                  </a:cubicBezTo>
                  <a:cubicBezTo>
                    <a:pt x="32" y="16"/>
                    <a:pt x="30" y="23"/>
                    <a:pt x="22" y="10"/>
                  </a:cubicBezTo>
                  <a:cubicBezTo>
                    <a:pt x="21" y="2"/>
                    <a:pt x="21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1" name="Freeform 62"/>
            <p:cNvSpPr>
              <a:spLocks/>
            </p:cNvSpPr>
            <p:nvPr/>
          </p:nvSpPr>
          <p:spPr bwMode="ltGray">
            <a:xfrm>
              <a:off x="4368" y="2187"/>
              <a:ext cx="31" cy="52"/>
            </a:xfrm>
            <a:custGeom>
              <a:avLst/>
              <a:gdLst>
                <a:gd name="T0" fmla="*/ 30 w 35"/>
                <a:gd name="T1" fmla="*/ 0 h 74"/>
                <a:gd name="T2" fmla="*/ 21 w 35"/>
                <a:gd name="T3" fmla="*/ 15 h 74"/>
                <a:gd name="T4" fmla="*/ 9 w 35"/>
                <a:gd name="T5" fmla="*/ 36 h 74"/>
                <a:gd name="T6" fmla="*/ 0 w 35"/>
                <a:gd name="T7" fmla="*/ 59 h 74"/>
                <a:gd name="T8" fmla="*/ 8 w 35"/>
                <a:gd name="T9" fmla="*/ 74 h 74"/>
                <a:gd name="T10" fmla="*/ 20 w 35"/>
                <a:gd name="T11" fmla="*/ 59 h 74"/>
                <a:gd name="T12" fmla="*/ 35 w 35"/>
                <a:gd name="T13" fmla="*/ 32 h 74"/>
                <a:gd name="T14" fmla="*/ 30 w 35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74">
                  <a:moveTo>
                    <a:pt x="30" y="0"/>
                  </a:moveTo>
                  <a:cubicBezTo>
                    <a:pt x="33" y="8"/>
                    <a:pt x="29" y="14"/>
                    <a:pt x="21" y="15"/>
                  </a:cubicBezTo>
                  <a:cubicBezTo>
                    <a:pt x="19" y="27"/>
                    <a:pt x="24" y="33"/>
                    <a:pt x="9" y="36"/>
                  </a:cubicBezTo>
                  <a:cubicBezTo>
                    <a:pt x="13" y="50"/>
                    <a:pt x="12" y="52"/>
                    <a:pt x="0" y="59"/>
                  </a:cubicBezTo>
                  <a:cubicBezTo>
                    <a:pt x="3" y="64"/>
                    <a:pt x="5" y="69"/>
                    <a:pt x="8" y="74"/>
                  </a:cubicBezTo>
                  <a:cubicBezTo>
                    <a:pt x="15" y="71"/>
                    <a:pt x="16" y="65"/>
                    <a:pt x="20" y="59"/>
                  </a:cubicBezTo>
                  <a:cubicBezTo>
                    <a:pt x="22" y="47"/>
                    <a:pt x="28" y="41"/>
                    <a:pt x="35" y="32"/>
                  </a:cubicBezTo>
                  <a:cubicBezTo>
                    <a:pt x="34" y="26"/>
                    <a:pt x="30" y="8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2" name="Freeform 63"/>
            <p:cNvSpPr>
              <a:spLocks/>
            </p:cNvSpPr>
            <p:nvPr/>
          </p:nvSpPr>
          <p:spPr bwMode="ltGray">
            <a:xfrm>
              <a:off x="4427" y="2179"/>
              <a:ext cx="22" cy="51"/>
            </a:xfrm>
            <a:custGeom>
              <a:avLst/>
              <a:gdLst>
                <a:gd name="T0" fmla="*/ 13 w 25"/>
                <a:gd name="T1" fmla="*/ 7 h 73"/>
                <a:gd name="T2" fmla="*/ 4 w 25"/>
                <a:gd name="T3" fmla="*/ 8 h 73"/>
                <a:gd name="T4" fmla="*/ 0 w 25"/>
                <a:gd name="T5" fmla="*/ 22 h 73"/>
                <a:gd name="T6" fmla="*/ 15 w 25"/>
                <a:gd name="T7" fmla="*/ 41 h 73"/>
                <a:gd name="T8" fmla="*/ 25 w 25"/>
                <a:gd name="T9" fmla="*/ 56 h 73"/>
                <a:gd name="T10" fmla="*/ 16 w 25"/>
                <a:gd name="T11" fmla="*/ 20 h 73"/>
                <a:gd name="T12" fmla="*/ 13 w 25"/>
                <a:gd name="T13" fmla="*/ 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73">
                  <a:moveTo>
                    <a:pt x="13" y="7"/>
                  </a:moveTo>
                  <a:cubicBezTo>
                    <a:pt x="9" y="0"/>
                    <a:pt x="7" y="2"/>
                    <a:pt x="4" y="8"/>
                  </a:cubicBezTo>
                  <a:cubicBezTo>
                    <a:pt x="3" y="13"/>
                    <a:pt x="1" y="17"/>
                    <a:pt x="0" y="22"/>
                  </a:cubicBezTo>
                  <a:cubicBezTo>
                    <a:pt x="1" y="35"/>
                    <a:pt x="6" y="33"/>
                    <a:pt x="15" y="41"/>
                  </a:cubicBezTo>
                  <a:cubicBezTo>
                    <a:pt x="16" y="52"/>
                    <a:pt x="15" y="73"/>
                    <a:pt x="25" y="56"/>
                  </a:cubicBezTo>
                  <a:cubicBezTo>
                    <a:pt x="24" y="33"/>
                    <a:pt x="23" y="36"/>
                    <a:pt x="16" y="20"/>
                  </a:cubicBezTo>
                  <a:cubicBezTo>
                    <a:pt x="15" y="11"/>
                    <a:pt x="16" y="15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3" name="Freeform 64"/>
            <p:cNvSpPr>
              <a:spLocks/>
            </p:cNvSpPr>
            <p:nvPr/>
          </p:nvSpPr>
          <p:spPr bwMode="ltGray">
            <a:xfrm>
              <a:off x="4452" y="2163"/>
              <a:ext cx="12" cy="23"/>
            </a:xfrm>
            <a:custGeom>
              <a:avLst/>
              <a:gdLst>
                <a:gd name="T0" fmla="*/ 11 w 14"/>
                <a:gd name="T1" fmla="*/ 0 h 33"/>
                <a:gd name="T2" fmla="*/ 1 w 14"/>
                <a:gd name="T3" fmla="*/ 10 h 33"/>
                <a:gd name="T4" fmla="*/ 11 w 14"/>
                <a:gd name="T5" fmla="*/ 25 h 33"/>
                <a:gd name="T6" fmla="*/ 11 w 1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cubicBezTo>
                    <a:pt x="7" y="3"/>
                    <a:pt x="5" y="7"/>
                    <a:pt x="1" y="10"/>
                  </a:cubicBezTo>
                  <a:cubicBezTo>
                    <a:pt x="2" y="18"/>
                    <a:pt x="0" y="33"/>
                    <a:pt x="11" y="25"/>
                  </a:cubicBezTo>
                  <a:cubicBezTo>
                    <a:pt x="14" y="15"/>
                    <a:pt x="5" y="4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4" name="Freeform 65"/>
            <p:cNvSpPr>
              <a:spLocks/>
            </p:cNvSpPr>
            <p:nvPr/>
          </p:nvSpPr>
          <p:spPr bwMode="ltGray">
            <a:xfrm>
              <a:off x="4464" y="2174"/>
              <a:ext cx="24" cy="45"/>
            </a:xfrm>
            <a:custGeom>
              <a:avLst/>
              <a:gdLst>
                <a:gd name="T0" fmla="*/ 5 w 28"/>
                <a:gd name="T1" fmla="*/ 0 h 64"/>
                <a:gd name="T2" fmla="*/ 11 w 28"/>
                <a:gd name="T3" fmla="*/ 14 h 64"/>
                <a:gd name="T4" fmla="*/ 20 w 28"/>
                <a:gd name="T5" fmla="*/ 21 h 64"/>
                <a:gd name="T6" fmla="*/ 8 w 28"/>
                <a:gd name="T7" fmla="*/ 39 h 64"/>
                <a:gd name="T8" fmla="*/ 0 w 28"/>
                <a:gd name="T9" fmla="*/ 56 h 64"/>
                <a:gd name="T10" fmla="*/ 11 w 28"/>
                <a:gd name="T11" fmla="*/ 57 h 64"/>
                <a:gd name="T12" fmla="*/ 26 w 28"/>
                <a:gd name="T13" fmla="*/ 26 h 64"/>
                <a:gd name="T14" fmla="*/ 5 w 28"/>
                <a:gd name="T1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64">
                  <a:moveTo>
                    <a:pt x="5" y="0"/>
                  </a:moveTo>
                  <a:cubicBezTo>
                    <a:pt x="6" y="5"/>
                    <a:pt x="7" y="10"/>
                    <a:pt x="11" y="14"/>
                  </a:cubicBezTo>
                  <a:cubicBezTo>
                    <a:pt x="14" y="17"/>
                    <a:pt x="20" y="21"/>
                    <a:pt x="20" y="21"/>
                  </a:cubicBezTo>
                  <a:cubicBezTo>
                    <a:pt x="9" y="27"/>
                    <a:pt x="0" y="23"/>
                    <a:pt x="8" y="39"/>
                  </a:cubicBezTo>
                  <a:cubicBezTo>
                    <a:pt x="6" y="47"/>
                    <a:pt x="4" y="50"/>
                    <a:pt x="0" y="56"/>
                  </a:cubicBezTo>
                  <a:cubicBezTo>
                    <a:pt x="4" y="62"/>
                    <a:pt x="7" y="64"/>
                    <a:pt x="11" y="57"/>
                  </a:cubicBezTo>
                  <a:cubicBezTo>
                    <a:pt x="13" y="43"/>
                    <a:pt x="10" y="29"/>
                    <a:pt x="26" y="26"/>
                  </a:cubicBezTo>
                  <a:cubicBezTo>
                    <a:pt x="28" y="15"/>
                    <a:pt x="14" y="4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5" name="Freeform 66"/>
            <p:cNvSpPr>
              <a:spLocks/>
            </p:cNvSpPr>
            <p:nvPr/>
          </p:nvSpPr>
          <p:spPr bwMode="ltGray">
            <a:xfrm>
              <a:off x="4154" y="2239"/>
              <a:ext cx="14" cy="25"/>
            </a:xfrm>
            <a:custGeom>
              <a:avLst/>
              <a:gdLst>
                <a:gd name="T0" fmla="*/ 14 w 16"/>
                <a:gd name="T1" fmla="*/ 3 h 36"/>
                <a:gd name="T2" fmla="*/ 0 w 16"/>
                <a:gd name="T3" fmla="*/ 7 h 36"/>
                <a:gd name="T4" fmla="*/ 8 w 16"/>
                <a:gd name="T5" fmla="*/ 22 h 36"/>
                <a:gd name="T6" fmla="*/ 14 w 16"/>
                <a:gd name="T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6">
                  <a:moveTo>
                    <a:pt x="14" y="3"/>
                  </a:moveTo>
                  <a:cubicBezTo>
                    <a:pt x="7" y="0"/>
                    <a:pt x="4" y="1"/>
                    <a:pt x="0" y="7"/>
                  </a:cubicBezTo>
                  <a:cubicBezTo>
                    <a:pt x="3" y="14"/>
                    <a:pt x="2" y="17"/>
                    <a:pt x="8" y="22"/>
                  </a:cubicBezTo>
                  <a:cubicBezTo>
                    <a:pt x="16" y="36"/>
                    <a:pt x="11" y="7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6" name="Freeform 67"/>
            <p:cNvSpPr>
              <a:spLocks/>
            </p:cNvSpPr>
            <p:nvPr/>
          </p:nvSpPr>
          <p:spPr bwMode="ltGray">
            <a:xfrm>
              <a:off x="4143" y="2217"/>
              <a:ext cx="11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7" name="Freeform 68"/>
            <p:cNvSpPr>
              <a:spLocks/>
            </p:cNvSpPr>
            <p:nvPr/>
          </p:nvSpPr>
          <p:spPr bwMode="ltGray">
            <a:xfrm>
              <a:off x="4138" y="2200"/>
              <a:ext cx="14" cy="14"/>
            </a:xfrm>
            <a:custGeom>
              <a:avLst/>
              <a:gdLst>
                <a:gd name="T0" fmla="*/ 10 w 16"/>
                <a:gd name="T1" fmla="*/ 5 h 19"/>
                <a:gd name="T2" fmla="*/ 0 w 16"/>
                <a:gd name="T3" fmla="*/ 10 h 19"/>
                <a:gd name="T4" fmla="*/ 12 w 16"/>
                <a:gd name="T5" fmla="*/ 19 h 19"/>
                <a:gd name="T6" fmla="*/ 10 w 16"/>
                <a:gd name="T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10" y="5"/>
                  </a:moveTo>
                  <a:cubicBezTo>
                    <a:pt x="4" y="0"/>
                    <a:pt x="1" y="3"/>
                    <a:pt x="0" y="10"/>
                  </a:cubicBezTo>
                  <a:cubicBezTo>
                    <a:pt x="4" y="15"/>
                    <a:pt x="7" y="16"/>
                    <a:pt x="12" y="19"/>
                  </a:cubicBezTo>
                  <a:cubicBezTo>
                    <a:pt x="16" y="12"/>
                    <a:pt x="14" y="1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8" name="Freeform 69"/>
            <p:cNvSpPr>
              <a:spLocks/>
            </p:cNvSpPr>
            <p:nvPr/>
          </p:nvSpPr>
          <p:spPr bwMode="ltGray">
            <a:xfrm>
              <a:off x="4124" y="2163"/>
              <a:ext cx="13" cy="18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9" name="Freeform 70"/>
            <p:cNvSpPr>
              <a:spLocks/>
            </p:cNvSpPr>
            <p:nvPr/>
          </p:nvSpPr>
          <p:spPr bwMode="ltGray">
            <a:xfrm>
              <a:off x="4127" y="2186"/>
              <a:ext cx="18" cy="13"/>
            </a:xfrm>
            <a:custGeom>
              <a:avLst/>
              <a:gdLst>
                <a:gd name="T0" fmla="*/ 13 w 22"/>
                <a:gd name="T1" fmla="*/ 0 h 18"/>
                <a:gd name="T2" fmla="*/ 19 w 22"/>
                <a:gd name="T3" fmla="*/ 18 h 18"/>
                <a:gd name="T4" fmla="*/ 14 w 22"/>
                <a:gd name="T5" fmla="*/ 6 h 18"/>
                <a:gd name="T6" fmla="*/ 13 w 22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8">
                  <a:moveTo>
                    <a:pt x="13" y="0"/>
                  </a:moveTo>
                  <a:cubicBezTo>
                    <a:pt x="0" y="8"/>
                    <a:pt x="9" y="12"/>
                    <a:pt x="19" y="18"/>
                  </a:cubicBezTo>
                  <a:cubicBezTo>
                    <a:pt x="20" y="11"/>
                    <a:pt x="22" y="8"/>
                    <a:pt x="14" y="6"/>
                  </a:cubicBezTo>
                  <a:cubicBezTo>
                    <a:pt x="9" y="3"/>
                    <a:pt x="9" y="5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0" name="Freeform 71"/>
            <p:cNvSpPr>
              <a:spLocks/>
            </p:cNvSpPr>
            <p:nvPr/>
          </p:nvSpPr>
          <p:spPr bwMode="ltGray">
            <a:xfrm>
              <a:off x="5088" y="2769"/>
              <a:ext cx="52" cy="56"/>
            </a:xfrm>
            <a:custGeom>
              <a:avLst/>
              <a:gdLst>
                <a:gd name="T0" fmla="*/ 10 w 60"/>
                <a:gd name="T1" fmla="*/ 7 h 81"/>
                <a:gd name="T2" fmla="*/ 3 w 60"/>
                <a:gd name="T3" fmla="*/ 18 h 81"/>
                <a:gd name="T4" fmla="*/ 15 w 60"/>
                <a:gd name="T5" fmla="*/ 39 h 81"/>
                <a:gd name="T6" fmla="*/ 27 w 60"/>
                <a:gd name="T7" fmla="*/ 54 h 81"/>
                <a:gd name="T8" fmla="*/ 40 w 60"/>
                <a:gd name="T9" fmla="*/ 63 h 81"/>
                <a:gd name="T10" fmla="*/ 51 w 60"/>
                <a:gd name="T11" fmla="*/ 81 h 81"/>
                <a:gd name="T12" fmla="*/ 52 w 60"/>
                <a:gd name="T13" fmla="*/ 57 h 81"/>
                <a:gd name="T14" fmla="*/ 43 w 60"/>
                <a:gd name="T15" fmla="*/ 37 h 81"/>
                <a:gd name="T16" fmla="*/ 25 w 60"/>
                <a:gd name="T17" fmla="*/ 18 h 81"/>
                <a:gd name="T18" fmla="*/ 10 w 60"/>
                <a:gd name="T19" fmla="*/ 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81">
                  <a:moveTo>
                    <a:pt x="10" y="7"/>
                  </a:moveTo>
                  <a:cubicBezTo>
                    <a:pt x="0" y="0"/>
                    <a:pt x="0" y="9"/>
                    <a:pt x="3" y="18"/>
                  </a:cubicBezTo>
                  <a:cubicBezTo>
                    <a:pt x="5" y="25"/>
                    <a:pt x="12" y="32"/>
                    <a:pt x="15" y="39"/>
                  </a:cubicBezTo>
                  <a:cubicBezTo>
                    <a:pt x="16" y="51"/>
                    <a:pt x="17" y="51"/>
                    <a:pt x="27" y="54"/>
                  </a:cubicBezTo>
                  <a:cubicBezTo>
                    <a:pt x="31" y="57"/>
                    <a:pt x="36" y="60"/>
                    <a:pt x="40" y="63"/>
                  </a:cubicBezTo>
                  <a:cubicBezTo>
                    <a:pt x="43" y="70"/>
                    <a:pt x="45" y="77"/>
                    <a:pt x="51" y="81"/>
                  </a:cubicBezTo>
                  <a:cubicBezTo>
                    <a:pt x="60" y="75"/>
                    <a:pt x="56" y="66"/>
                    <a:pt x="52" y="57"/>
                  </a:cubicBezTo>
                  <a:cubicBezTo>
                    <a:pt x="51" y="49"/>
                    <a:pt x="50" y="41"/>
                    <a:pt x="43" y="37"/>
                  </a:cubicBezTo>
                  <a:cubicBezTo>
                    <a:pt x="37" y="30"/>
                    <a:pt x="33" y="23"/>
                    <a:pt x="25" y="18"/>
                  </a:cubicBezTo>
                  <a:cubicBezTo>
                    <a:pt x="20" y="12"/>
                    <a:pt x="17" y="9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1" name="Freeform 72"/>
            <p:cNvSpPr>
              <a:spLocks/>
            </p:cNvSpPr>
            <p:nvPr/>
          </p:nvSpPr>
          <p:spPr bwMode="ltGray">
            <a:xfrm>
              <a:off x="5354" y="2723"/>
              <a:ext cx="61" cy="43"/>
            </a:xfrm>
            <a:custGeom>
              <a:avLst/>
              <a:gdLst>
                <a:gd name="T0" fmla="*/ 28 w 71"/>
                <a:gd name="T1" fmla="*/ 23 h 61"/>
                <a:gd name="T2" fmla="*/ 13 w 71"/>
                <a:gd name="T3" fmla="*/ 32 h 61"/>
                <a:gd name="T4" fmla="*/ 1 w 71"/>
                <a:gd name="T5" fmla="*/ 44 h 61"/>
                <a:gd name="T6" fmla="*/ 13 w 71"/>
                <a:gd name="T7" fmla="*/ 59 h 61"/>
                <a:gd name="T8" fmla="*/ 28 w 71"/>
                <a:gd name="T9" fmla="*/ 44 h 61"/>
                <a:gd name="T10" fmla="*/ 40 w 71"/>
                <a:gd name="T11" fmla="*/ 23 h 61"/>
                <a:gd name="T12" fmla="*/ 55 w 71"/>
                <a:gd name="T13" fmla="*/ 0 h 61"/>
                <a:gd name="T14" fmla="*/ 71 w 71"/>
                <a:gd name="T15" fmla="*/ 11 h 61"/>
                <a:gd name="T16" fmla="*/ 35 w 71"/>
                <a:gd name="T17" fmla="*/ 23 h 61"/>
                <a:gd name="T18" fmla="*/ 28 w 71"/>
                <a:gd name="T19" fmla="*/ 2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61">
                  <a:moveTo>
                    <a:pt x="28" y="23"/>
                  </a:moveTo>
                  <a:cubicBezTo>
                    <a:pt x="25" y="33"/>
                    <a:pt x="25" y="33"/>
                    <a:pt x="13" y="32"/>
                  </a:cubicBezTo>
                  <a:cubicBezTo>
                    <a:pt x="2" y="33"/>
                    <a:pt x="3" y="34"/>
                    <a:pt x="1" y="44"/>
                  </a:cubicBezTo>
                  <a:cubicBezTo>
                    <a:pt x="2" y="60"/>
                    <a:pt x="0" y="61"/>
                    <a:pt x="13" y="59"/>
                  </a:cubicBezTo>
                  <a:cubicBezTo>
                    <a:pt x="19" y="54"/>
                    <a:pt x="21" y="48"/>
                    <a:pt x="28" y="44"/>
                  </a:cubicBezTo>
                  <a:cubicBezTo>
                    <a:pt x="30" y="33"/>
                    <a:pt x="28" y="25"/>
                    <a:pt x="40" y="23"/>
                  </a:cubicBezTo>
                  <a:cubicBezTo>
                    <a:pt x="42" y="12"/>
                    <a:pt x="44" y="4"/>
                    <a:pt x="55" y="0"/>
                  </a:cubicBezTo>
                  <a:cubicBezTo>
                    <a:pt x="65" y="2"/>
                    <a:pt x="69" y="1"/>
                    <a:pt x="71" y="11"/>
                  </a:cubicBezTo>
                  <a:cubicBezTo>
                    <a:pt x="63" y="22"/>
                    <a:pt x="48" y="21"/>
                    <a:pt x="35" y="23"/>
                  </a:cubicBezTo>
                  <a:cubicBezTo>
                    <a:pt x="30" y="27"/>
                    <a:pt x="32" y="27"/>
                    <a:pt x="28" y="2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2" name="Freeform 73"/>
            <p:cNvSpPr>
              <a:spLocks/>
            </p:cNvSpPr>
            <p:nvPr/>
          </p:nvSpPr>
          <p:spPr bwMode="ltGray">
            <a:xfrm>
              <a:off x="5170" y="2700"/>
              <a:ext cx="20" cy="21"/>
            </a:xfrm>
            <a:custGeom>
              <a:avLst/>
              <a:gdLst>
                <a:gd name="T0" fmla="*/ 9 w 23"/>
                <a:gd name="T1" fmla="*/ 0 h 30"/>
                <a:gd name="T2" fmla="*/ 0 w 23"/>
                <a:gd name="T3" fmla="*/ 14 h 30"/>
                <a:gd name="T4" fmla="*/ 12 w 23"/>
                <a:gd name="T5" fmla="*/ 30 h 30"/>
                <a:gd name="T6" fmla="*/ 9 w 23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0">
                  <a:moveTo>
                    <a:pt x="9" y="0"/>
                  </a:moveTo>
                  <a:cubicBezTo>
                    <a:pt x="8" y="7"/>
                    <a:pt x="3" y="8"/>
                    <a:pt x="0" y="14"/>
                  </a:cubicBezTo>
                  <a:cubicBezTo>
                    <a:pt x="3" y="21"/>
                    <a:pt x="8" y="24"/>
                    <a:pt x="12" y="30"/>
                  </a:cubicBezTo>
                  <a:cubicBezTo>
                    <a:pt x="23" y="15"/>
                    <a:pt x="4" y="9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3" name="Freeform 74"/>
            <p:cNvSpPr>
              <a:spLocks/>
            </p:cNvSpPr>
            <p:nvPr/>
          </p:nvSpPr>
          <p:spPr bwMode="ltGray">
            <a:xfrm>
              <a:off x="5161" y="2679"/>
              <a:ext cx="23" cy="16"/>
            </a:xfrm>
            <a:custGeom>
              <a:avLst/>
              <a:gdLst>
                <a:gd name="T0" fmla="*/ 19 w 26"/>
                <a:gd name="T1" fmla="*/ 0 h 23"/>
                <a:gd name="T2" fmla="*/ 0 w 26"/>
                <a:gd name="T3" fmla="*/ 14 h 23"/>
                <a:gd name="T4" fmla="*/ 21 w 26"/>
                <a:gd name="T5" fmla="*/ 20 h 23"/>
                <a:gd name="T6" fmla="*/ 19 w 26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3">
                  <a:moveTo>
                    <a:pt x="19" y="0"/>
                  </a:moveTo>
                  <a:cubicBezTo>
                    <a:pt x="17" y="12"/>
                    <a:pt x="10" y="11"/>
                    <a:pt x="0" y="14"/>
                  </a:cubicBezTo>
                  <a:cubicBezTo>
                    <a:pt x="5" y="23"/>
                    <a:pt x="11" y="22"/>
                    <a:pt x="21" y="20"/>
                  </a:cubicBezTo>
                  <a:cubicBezTo>
                    <a:pt x="26" y="12"/>
                    <a:pt x="23" y="7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4" name="Freeform 75"/>
            <p:cNvSpPr>
              <a:spLocks/>
            </p:cNvSpPr>
            <p:nvPr/>
          </p:nvSpPr>
          <p:spPr bwMode="ltGray">
            <a:xfrm>
              <a:off x="4985" y="2498"/>
              <a:ext cx="27" cy="31"/>
            </a:xfrm>
            <a:custGeom>
              <a:avLst/>
              <a:gdLst>
                <a:gd name="T0" fmla="*/ 28 w 32"/>
                <a:gd name="T1" fmla="*/ 0 h 44"/>
                <a:gd name="T2" fmla="*/ 10 w 32"/>
                <a:gd name="T3" fmla="*/ 11 h 44"/>
                <a:gd name="T4" fmla="*/ 12 w 32"/>
                <a:gd name="T5" fmla="*/ 32 h 44"/>
                <a:gd name="T6" fmla="*/ 24 w 32"/>
                <a:gd name="T7" fmla="*/ 36 h 44"/>
                <a:gd name="T8" fmla="*/ 28 w 3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5" name="Freeform 76"/>
            <p:cNvSpPr>
              <a:spLocks/>
            </p:cNvSpPr>
            <p:nvPr/>
          </p:nvSpPr>
          <p:spPr bwMode="ltGray">
            <a:xfrm>
              <a:off x="5024" y="2538"/>
              <a:ext cx="30" cy="31"/>
            </a:xfrm>
            <a:custGeom>
              <a:avLst/>
              <a:gdLst>
                <a:gd name="T0" fmla="*/ 30 w 34"/>
                <a:gd name="T1" fmla="*/ 0 h 44"/>
                <a:gd name="T2" fmla="*/ 10 w 34"/>
                <a:gd name="T3" fmla="*/ 9 h 44"/>
                <a:gd name="T4" fmla="*/ 14 w 34"/>
                <a:gd name="T5" fmla="*/ 32 h 44"/>
                <a:gd name="T6" fmla="*/ 26 w 34"/>
                <a:gd name="T7" fmla="*/ 36 h 44"/>
                <a:gd name="T8" fmla="*/ 30 w 3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4">
                  <a:moveTo>
                    <a:pt x="30" y="0"/>
                  </a:moveTo>
                  <a:cubicBezTo>
                    <a:pt x="34" y="10"/>
                    <a:pt x="18" y="7"/>
                    <a:pt x="10" y="9"/>
                  </a:cubicBezTo>
                  <a:cubicBezTo>
                    <a:pt x="0" y="16"/>
                    <a:pt x="9" y="24"/>
                    <a:pt x="14" y="32"/>
                  </a:cubicBezTo>
                  <a:cubicBezTo>
                    <a:pt x="16" y="44"/>
                    <a:pt x="17" y="41"/>
                    <a:pt x="26" y="36"/>
                  </a:cubicBezTo>
                  <a:cubicBezTo>
                    <a:pt x="34" y="25"/>
                    <a:pt x="31" y="14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6" name="Freeform 77"/>
            <p:cNvSpPr>
              <a:spLocks/>
            </p:cNvSpPr>
            <p:nvPr/>
          </p:nvSpPr>
          <p:spPr bwMode="ltGray">
            <a:xfrm>
              <a:off x="5055" y="2597"/>
              <a:ext cx="32" cy="26"/>
            </a:xfrm>
            <a:custGeom>
              <a:avLst/>
              <a:gdLst>
                <a:gd name="T0" fmla="*/ 34 w 38"/>
                <a:gd name="T1" fmla="*/ 2 h 37"/>
                <a:gd name="T2" fmla="*/ 10 w 38"/>
                <a:gd name="T3" fmla="*/ 2 h 37"/>
                <a:gd name="T4" fmla="*/ 14 w 38"/>
                <a:gd name="T5" fmla="*/ 25 h 37"/>
                <a:gd name="T6" fmla="*/ 26 w 38"/>
                <a:gd name="T7" fmla="*/ 29 h 37"/>
                <a:gd name="T8" fmla="*/ 34 w 38"/>
                <a:gd name="T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9" y="17"/>
                    <a:pt x="14" y="25"/>
                  </a:cubicBezTo>
                  <a:cubicBezTo>
                    <a:pt x="16" y="37"/>
                    <a:pt x="17" y="34"/>
                    <a:pt x="26" y="29"/>
                  </a:cubicBezTo>
                  <a:cubicBezTo>
                    <a:pt x="34" y="18"/>
                    <a:pt x="35" y="16"/>
                    <a:pt x="34" y="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7" name="Freeform 78"/>
            <p:cNvSpPr>
              <a:spLocks/>
            </p:cNvSpPr>
            <p:nvPr/>
          </p:nvSpPr>
          <p:spPr bwMode="ltGray">
            <a:xfrm>
              <a:off x="5094" y="2587"/>
              <a:ext cx="32" cy="25"/>
            </a:xfrm>
            <a:custGeom>
              <a:avLst/>
              <a:gdLst>
                <a:gd name="T0" fmla="*/ 34 w 38"/>
                <a:gd name="T1" fmla="*/ 2 h 34"/>
                <a:gd name="T2" fmla="*/ 10 w 38"/>
                <a:gd name="T3" fmla="*/ 2 h 34"/>
                <a:gd name="T4" fmla="*/ 16 w 38"/>
                <a:gd name="T5" fmla="*/ 22 h 34"/>
                <a:gd name="T6" fmla="*/ 27 w 38"/>
                <a:gd name="T7" fmla="*/ 22 h 34"/>
                <a:gd name="T8" fmla="*/ 34 w 38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4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11" y="14"/>
                    <a:pt x="16" y="22"/>
                  </a:cubicBezTo>
                  <a:cubicBezTo>
                    <a:pt x="18" y="34"/>
                    <a:pt x="18" y="27"/>
                    <a:pt x="27" y="22"/>
                  </a:cubicBezTo>
                  <a:cubicBezTo>
                    <a:pt x="35" y="11"/>
                    <a:pt x="35" y="16"/>
                    <a:pt x="34" y="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8" name="Freeform 79"/>
            <p:cNvSpPr>
              <a:spLocks/>
            </p:cNvSpPr>
            <p:nvPr/>
          </p:nvSpPr>
          <p:spPr bwMode="ltGray">
            <a:xfrm>
              <a:off x="5083" y="2554"/>
              <a:ext cx="30" cy="19"/>
            </a:xfrm>
            <a:custGeom>
              <a:avLst/>
              <a:gdLst>
                <a:gd name="T0" fmla="*/ 31 w 35"/>
                <a:gd name="T1" fmla="*/ 1 h 27"/>
                <a:gd name="T2" fmla="*/ 10 w 35"/>
                <a:gd name="T3" fmla="*/ 2 h 27"/>
                <a:gd name="T4" fmla="*/ 13 w 35"/>
                <a:gd name="T5" fmla="*/ 15 h 27"/>
                <a:gd name="T6" fmla="*/ 25 w 35"/>
                <a:gd name="T7" fmla="*/ 19 h 27"/>
                <a:gd name="T8" fmla="*/ 31 w 35"/>
                <a:gd name="T9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31" y="1"/>
                  </a:moveTo>
                  <a:cubicBezTo>
                    <a:pt x="35" y="11"/>
                    <a:pt x="18" y="0"/>
                    <a:pt x="10" y="2"/>
                  </a:cubicBezTo>
                  <a:cubicBezTo>
                    <a:pt x="0" y="9"/>
                    <a:pt x="8" y="7"/>
                    <a:pt x="13" y="15"/>
                  </a:cubicBezTo>
                  <a:cubicBezTo>
                    <a:pt x="15" y="27"/>
                    <a:pt x="16" y="24"/>
                    <a:pt x="25" y="19"/>
                  </a:cubicBezTo>
                  <a:cubicBezTo>
                    <a:pt x="33" y="8"/>
                    <a:pt x="32" y="15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9" name="Freeform 80"/>
            <p:cNvSpPr>
              <a:spLocks/>
            </p:cNvSpPr>
            <p:nvPr/>
          </p:nvSpPr>
          <p:spPr bwMode="ltGray">
            <a:xfrm>
              <a:off x="5053" y="2530"/>
              <a:ext cx="30" cy="33"/>
            </a:xfrm>
            <a:custGeom>
              <a:avLst/>
              <a:gdLst>
                <a:gd name="T0" fmla="*/ 28 w 35"/>
                <a:gd name="T1" fmla="*/ 16 h 47"/>
                <a:gd name="T2" fmla="*/ 19 w 35"/>
                <a:gd name="T3" fmla="*/ 2 h 47"/>
                <a:gd name="T4" fmla="*/ 10 w 35"/>
                <a:gd name="T5" fmla="*/ 25 h 47"/>
                <a:gd name="T6" fmla="*/ 19 w 35"/>
                <a:gd name="T7" fmla="*/ 35 h 47"/>
                <a:gd name="T8" fmla="*/ 27 w 35"/>
                <a:gd name="T9" fmla="*/ 29 h 47"/>
                <a:gd name="T10" fmla="*/ 28 w 35"/>
                <a:gd name="T11" fmla="*/ 1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7">
                  <a:moveTo>
                    <a:pt x="28" y="16"/>
                  </a:moveTo>
                  <a:cubicBezTo>
                    <a:pt x="27" y="13"/>
                    <a:pt x="22" y="0"/>
                    <a:pt x="19" y="2"/>
                  </a:cubicBezTo>
                  <a:cubicBezTo>
                    <a:pt x="16" y="4"/>
                    <a:pt x="10" y="20"/>
                    <a:pt x="10" y="25"/>
                  </a:cubicBezTo>
                  <a:cubicBezTo>
                    <a:pt x="0" y="32"/>
                    <a:pt x="14" y="27"/>
                    <a:pt x="19" y="35"/>
                  </a:cubicBezTo>
                  <a:cubicBezTo>
                    <a:pt x="21" y="47"/>
                    <a:pt x="18" y="34"/>
                    <a:pt x="27" y="29"/>
                  </a:cubicBezTo>
                  <a:cubicBezTo>
                    <a:pt x="35" y="18"/>
                    <a:pt x="29" y="30"/>
                    <a:pt x="28" y="1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0" name="Freeform 81"/>
            <p:cNvSpPr>
              <a:spLocks/>
            </p:cNvSpPr>
            <p:nvPr/>
          </p:nvSpPr>
          <p:spPr bwMode="ltGray">
            <a:xfrm>
              <a:off x="5016" y="2516"/>
              <a:ext cx="27" cy="24"/>
            </a:xfrm>
            <a:custGeom>
              <a:avLst/>
              <a:gdLst>
                <a:gd name="T0" fmla="*/ 22 w 32"/>
                <a:gd name="T1" fmla="*/ 10 h 35"/>
                <a:gd name="T2" fmla="*/ 10 w 32"/>
                <a:gd name="T3" fmla="*/ 2 h 35"/>
                <a:gd name="T4" fmla="*/ 12 w 32"/>
                <a:gd name="T5" fmla="*/ 23 h 35"/>
                <a:gd name="T6" fmla="*/ 24 w 32"/>
                <a:gd name="T7" fmla="*/ 27 h 35"/>
                <a:gd name="T8" fmla="*/ 22 w 32"/>
                <a:gd name="T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1" name="Freeform 82"/>
            <p:cNvSpPr>
              <a:spLocks/>
            </p:cNvSpPr>
            <p:nvPr/>
          </p:nvSpPr>
          <p:spPr bwMode="ltGray">
            <a:xfrm>
              <a:off x="5062" y="2565"/>
              <a:ext cx="27" cy="24"/>
            </a:xfrm>
            <a:custGeom>
              <a:avLst/>
              <a:gdLst>
                <a:gd name="T0" fmla="*/ 22 w 32"/>
                <a:gd name="T1" fmla="*/ 10 h 35"/>
                <a:gd name="T2" fmla="*/ 10 w 32"/>
                <a:gd name="T3" fmla="*/ 2 h 35"/>
                <a:gd name="T4" fmla="*/ 12 w 32"/>
                <a:gd name="T5" fmla="*/ 23 h 35"/>
                <a:gd name="T6" fmla="*/ 24 w 32"/>
                <a:gd name="T7" fmla="*/ 27 h 35"/>
                <a:gd name="T8" fmla="*/ 22 w 32"/>
                <a:gd name="T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2" name="Freeform 83"/>
            <p:cNvSpPr>
              <a:spLocks/>
            </p:cNvSpPr>
            <p:nvPr/>
          </p:nvSpPr>
          <p:spPr bwMode="ltGray">
            <a:xfrm>
              <a:off x="3210" y="1280"/>
              <a:ext cx="162" cy="101"/>
            </a:xfrm>
            <a:custGeom>
              <a:avLst/>
              <a:gdLst>
                <a:gd name="T0" fmla="*/ 171 w 189"/>
                <a:gd name="T1" fmla="*/ 4 h 144"/>
                <a:gd name="T2" fmla="*/ 185 w 189"/>
                <a:gd name="T3" fmla="*/ 4 h 144"/>
                <a:gd name="T4" fmla="*/ 189 w 189"/>
                <a:gd name="T5" fmla="*/ 16 h 144"/>
                <a:gd name="T6" fmla="*/ 187 w 189"/>
                <a:gd name="T7" fmla="*/ 24 h 144"/>
                <a:gd name="T8" fmla="*/ 131 w 189"/>
                <a:gd name="T9" fmla="*/ 44 h 144"/>
                <a:gd name="T10" fmla="*/ 109 w 189"/>
                <a:gd name="T11" fmla="*/ 58 h 144"/>
                <a:gd name="T12" fmla="*/ 97 w 189"/>
                <a:gd name="T13" fmla="*/ 62 h 144"/>
                <a:gd name="T14" fmla="*/ 71 w 189"/>
                <a:gd name="T15" fmla="*/ 82 h 144"/>
                <a:gd name="T16" fmla="*/ 75 w 189"/>
                <a:gd name="T17" fmla="*/ 92 h 144"/>
                <a:gd name="T18" fmla="*/ 83 w 189"/>
                <a:gd name="T19" fmla="*/ 116 h 144"/>
                <a:gd name="T20" fmla="*/ 107 w 189"/>
                <a:gd name="T21" fmla="*/ 126 h 144"/>
                <a:gd name="T22" fmla="*/ 93 w 189"/>
                <a:gd name="T23" fmla="*/ 140 h 144"/>
                <a:gd name="T24" fmla="*/ 83 w 189"/>
                <a:gd name="T25" fmla="*/ 130 h 144"/>
                <a:gd name="T26" fmla="*/ 71 w 189"/>
                <a:gd name="T27" fmla="*/ 134 h 144"/>
                <a:gd name="T28" fmla="*/ 21 w 189"/>
                <a:gd name="T29" fmla="*/ 122 h 144"/>
                <a:gd name="T30" fmla="*/ 19 w 189"/>
                <a:gd name="T31" fmla="*/ 106 h 144"/>
                <a:gd name="T32" fmla="*/ 47 w 189"/>
                <a:gd name="T33" fmla="*/ 90 h 144"/>
                <a:gd name="T34" fmla="*/ 51 w 189"/>
                <a:gd name="T35" fmla="*/ 76 h 144"/>
                <a:gd name="T36" fmla="*/ 47 w 189"/>
                <a:gd name="T37" fmla="*/ 64 h 144"/>
                <a:gd name="T38" fmla="*/ 73 w 189"/>
                <a:gd name="T39" fmla="*/ 46 h 144"/>
                <a:gd name="T40" fmla="*/ 97 w 189"/>
                <a:gd name="T41" fmla="*/ 36 h 144"/>
                <a:gd name="T42" fmla="*/ 113 w 189"/>
                <a:gd name="T43" fmla="*/ 24 h 144"/>
                <a:gd name="T44" fmla="*/ 171 w 189"/>
                <a:gd name="T45" fmla="*/ 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9" h="144">
                  <a:moveTo>
                    <a:pt x="171" y="4"/>
                  </a:moveTo>
                  <a:cubicBezTo>
                    <a:pt x="174" y="3"/>
                    <a:pt x="182" y="0"/>
                    <a:pt x="185" y="4"/>
                  </a:cubicBezTo>
                  <a:cubicBezTo>
                    <a:pt x="187" y="7"/>
                    <a:pt x="189" y="16"/>
                    <a:pt x="189" y="16"/>
                  </a:cubicBezTo>
                  <a:cubicBezTo>
                    <a:pt x="188" y="19"/>
                    <a:pt x="189" y="22"/>
                    <a:pt x="187" y="24"/>
                  </a:cubicBezTo>
                  <a:cubicBezTo>
                    <a:pt x="175" y="34"/>
                    <a:pt x="146" y="34"/>
                    <a:pt x="131" y="44"/>
                  </a:cubicBezTo>
                  <a:cubicBezTo>
                    <a:pt x="125" y="53"/>
                    <a:pt x="120" y="54"/>
                    <a:pt x="109" y="58"/>
                  </a:cubicBezTo>
                  <a:cubicBezTo>
                    <a:pt x="105" y="59"/>
                    <a:pt x="97" y="62"/>
                    <a:pt x="97" y="62"/>
                  </a:cubicBezTo>
                  <a:cubicBezTo>
                    <a:pt x="88" y="76"/>
                    <a:pt x="83" y="74"/>
                    <a:pt x="71" y="82"/>
                  </a:cubicBezTo>
                  <a:cubicBezTo>
                    <a:pt x="66" y="98"/>
                    <a:pt x="70" y="78"/>
                    <a:pt x="75" y="92"/>
                  </a:cubicBezTo>
                  <a:cubicBezTo>
                    <a:pt x="81" y="108"/>
                    <a:pt x="71" y="108"/>
                    <a:pt x="83" y="116"/>
                  </a:cubicBezTo>
                  <a:cubicBezTo>
                    <a:pt x="90" y="121"/>
                    <a:pt x="107" y="126"/>
                    <a:pt x="107" y="126"/>
                  </a:cubicBezTo>
                  <a:cubicBezTo>
                    <a:pt x="105" y="139"/>
                    <a:pt x="106" y="144"/>
                    <a:pt x="93" y="140"/>
                  </a:cubicBezTo>
                  <a:cubicBezTo>
                    <a:pt x="91" y="137"/>
                    <a:pt x="87" y="130"/>
                    <a:pt x="83" y="130"/>
                  </a:cubicBezTo>
                  <a:cubicBezTo>
                    <a:pt x="79" y="130"/>
                    <a:pt x="71" y="134"/>
                    <a:pt x="71" y="134"/>
                  </a:cubicBezTo>
                  <a:cubicBezTo>
                    <a:pt x="52" y="129"/>
                    <a:pt x="42" y="124"/>
                    <a:pt x="21" y="122"/>
                  </a:cubicBezTo>
                  <a:cubicBezTo>
                    <a:pt x="14" y="115"/>
                    <a:pt x="0" y="102"/>
                    <a:pt x="19" y="106"/>
                  </a:cubicBezTo>
                  <a:cubicBezTo>
                    <a:pt x="29" y="91"/>
                    <a:pt x="26" y="93"/>
                    <a:pt x="47" y="90"/>
                  </a:cubicBezTo>
                  <a:cubicBezTo>
                    <a:pt x="55" y="84"/>
                    <a:pt x="54" y="88"/>
                    <a:pt x="51" y="76"/>
                  </a:cubicBezTo>
                  <a:cubicBezTo>
                    <a:pt x="50" y="72"/>
                    <a:pt x="47" y="64"/>
                    <a:pt x="47" y="64"/>
                  </a:cubicBezTo>
                  <a:cubicBezTo>
                    <a:pt x="50" y="41"/>
                    <a:pt x="50" y="43"/>
                    <a:pt x="73" y="46"/>
                  </a:cubicBezTo>
                  <a:cubicBezTo>
                    <a:pt x="82" y="45"/>
                    <a:pt x="97" y="36"/>
                    <a:pt x="97" y="36"/>
                  </a:cubicBezTo>
                  <a:cubicBezTo>
                    <a:pt x="102" y="29"/>
                    <a:pt x="105" y="27"/>
                    <a:pt x="113" y="24"/>
                  </a:cubicBezTo>
                  <a:cubicBezTo>
                    <a:pt x="134" y="27"/>
                    <a:pt x="161" y="25"/>
                    <a:pt x="171" y="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3" name="Freeform 84"/>
            <p:cNvSpPr>
              <a:spLocks/>
            </p:cNvSpPr>
            <p:nvPr/>
          </p:nvSpPr>
          <p:spPr bwMode="ltGray">
            <a:xfrm>
              <a:off x="3307" y="1378"/>
              <a:ext cx="46" cy="11"/>
            </a:xfrm>
            <a:custGeom>
              <a:avLst/>
              <a:gdLst>
                <a:gd name="T0" fmla="*/ 24 w 53"/>
                <a:gd name="T1" fmla="*/ 0 h 17"/>
                <a:gd name="T2" fmla="*/ 12 w 53"/>
                <a:gd name="T3" fmla="*/ 2 h 17"/>
                <a:gd name="T4" fmla="*/ 32 w 53"/>
                <a:gd name="T5" fmla="*/ 16 h 17"/>
                <a:gd name="T6" fmla="*/ 44 w 53"/>
                <a:gd name="T7" fmla="*/ 14 h 17"/>
                <a:gd name="T8" fmla="*/ 24 w 5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7">
                  <a:moveTo>
                    <a:pt x="24" y="0"/>
                  </a:moveTo>
                  <a:cubicBezTo>
                    <a:pt x="20" y="1"/>
                    <a:pt x="16" y="0"/>
                    <a:pt x="12" y="2"/>
                  </a:cubicBezTo>
                  <a:cubicBezTo>
                    <a:pt x="0" y="9"/>
                    <a:pt x="30" y="15"/>
                    <a:pt x="32" y="16"/>
                  </a:cubicBezTo>
                  <a:cubicBezTo>
                    <a:pt x="36" y="15"/>
                    <a:pt x="41" y="17"/>
                    <a:pt x="44" y="14"/>
                  </a:cubicBezTo>
                  <a:cubicBezTo>
                    <a:pt x="53" y="3"/>
                    <a:pt x="30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4" name="Freeform 85"/>
            <p:cNvSpPr>
              <a:spLocks/>
            </p:cNvSpPr>
            <p:nvPr/>
          </p:nvSpPr>
          <p:spPr bwMode="ltGray">
            <a:xfrm>
              <a:off x="3542" y="1232"/>
              <a:ext cx="49" cy="26"/>
            </a:xfrm>
            <a:custGeom>
              <a:avLst/>
              <a:gdLst>
                <a:gd name="T0" fmla="*/ 57 w 57"/>
                <a:gd name="T1" fmla="*/ 4 h 37"/>
                <a:gd name="T2" fmla="*/ 25 w 57"/>
                <a:gd name="T3" fmla="*/ 24 h 37"/>
                <a:gd name="T4" fmla="*/ 11 w 57"/>
                <a:gd name="T5" fmla="*/ 34 h 37"/>
                <a:gd name="T6" fmla="*/ 9 w 57"/>
                <a:gd name="T7" fmla="*/ 4 h 37"/>
                <a:gd name="T8" fmla="*/ 21 w 57"/>
                <a:gd name="T9" fmla="*/ 0 h 37"/>
                <a:gd name="T10" fmla="*/ 57 w 57"/>
                <a:gd name="T11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7">
                  <a:moveTo>
                    <a:pt x="57" y="4"/>
                  </a:moveTo>
                  <a:cubicBezTo>
                    <a:pt x="53" y="16"/>
                    <a:pt x="35" y="17"/>
                    <a:pt x="25" y="24"/>
                  </a:cubicBezTo>
                  <a:cubicBezTo>
                    <a:pt x="22" y="34"/>
                    <a:pt x="22" y="37"/>
                    <a:pt x="11" y="34"/>
                  </a:cubicBezTo>
                  <a:cubicBezTo>
                    <a:pt x="6" y="27"/>
                    <a:pt x="0" y="10"/>
                    <a:pt x="9" y="4"/>
                  </a:cubicBezTo>
                  <a:cubicBezTo>
                    <a:pt x="12" y="2"/>
                    <a:pt x="21" y="0"/>
                    <a:pt x="21" y="0"/>
                  </a:cubicBezTo>
                  <a:cubicBezTo>
                    <a:pt x="33" y="2"/>
                    <a:pt x="45" y="4"/>
                    <a:pt x="57" y="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5" name="Freeform 86"/>
            <p:cNvSpPr>
              <a:spLocks/>
            </p:cNvSpPr>
            <p:nvPr/>
          </p:nvSpPr>
          <p:spPr bwMode="ltGray">
            <a:xfrm>
              <a:off x="3577" y="1244"/>
              <a:ext cx="58" cy="19"/>
            </a:xfrm>
            <a:custGeom>
              <a:avLst/>
              <a:gdLst>
                <a:gd name="T0" fmla="*/ 29 w 68"/>
                <a:gd name="T1" fmla="*/ 0 h 26"/>
                <a:gd name="T2" fmla="*/ 11 w 68"/>
                <a:gd name="T3" fmla="*/ 6 h 26"/>
                <a:gd name="T4" fmla="*/ 57 w 68"/>
                <a:gd name="T5" fmla="*/ 26 h 26"/>
                <a:gd name="T6" fmla="*/ 63 w 68"/>
                <a:gd name="T7" fmla="*/ 24 h 26"/>
                <a:gd name="T8" fmla="*/ 29 w 68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6">
                  <a:moveTo>
                    <a:pt x="29" y="0"/>
                  </a:moveTo>
                  <a:cubicBezTo>
                    <a:pt x="23" y="2"/>
                    <a:pt x="11" y="6"/>
                    <a:pt x="11" y="6"/>
                  </a:cubicBezTo>
                  <a:cubicBezTo>
                    <a:pt x="0" y="23"/>
                    <a:pt x="47" y="24"/>
                    <a:pt x="57" y="26"/>
                  </a:cubicBezTo>
                  <a:cubicBezTo>
                    <a:pt x="59" y="25"/>
                    <a:pt x="62" y="26"/>
                    <a:pt x="63" y="24"/>
                  </a:cubicBezTo>
                  <a:cubicBezTo>
                    <a:pt x="68" y="3"/>
                    <a:pt x="42" y="3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6" name="Freeform 87"/>
            <p:cNvSpPr>
              <a:spLocks/>
            </p:cNvSpPr>
            <p:nvPr/>
          </p:nvSpPr>
          <p:spPr bwMode="ltGray">
            <a:xfrm>
              <a:off x="3639" y="1247"/>
              <a:ext cx="58" cy="30"/>
            </a:xfrm>
            <a:custGeom>
              <a:avLst/>
              <a:gdLst>
                <a:gd name="T0" fmla="*/ 50 w 66"/>
                <a:gd name="T1" fmla="*/ 9 h 43"/>
                <a:gd name="T2" fmla="*/ 26 w 66"/>
                <a:gd name="T3" fmla="*/ 9 h 43"/>
                <a:gd name="T4" fmla="*/ 10 w 66"/>
                <a:gd name="T5" fmla="*/ 9 h 43"/>
                <a:gd name="T6" fmla="*/ 8 w 66"/>
                <a:gd name="T7" fmla="*/ 35 h 43"/>
                <a:gd name="T8" fmla="*/ 32 w 66"/>
                <a:gd name="T9" fmla="*/ 43 h 43"/>
                <a:gd name="T10" fmla="*/ 62 w 66"/>
                <a:gd name="T11" fmla="*/ 27 h 43"/>
                <a:gd name="T12" fmla="*/ 50 w 66"/>
                <a:gd name="T13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43">
                  <a:moveTo>
                    <a:pt x="50" y="9"/>
                  </a:moveTo>
                  <a:cubicBezTo>
                    <a:pt x="40" y="16"/>
                    <a:pt x="36" y="16"/>
                    <a:pt x="26" y="9"/>
                  </a:cubicBezTo>
                  <a:cubicBezTo>
                    <a:pt x="20" y="0"/>
                    <a:pt x="18" y="4"/>
                    <a:pt x="10" y="9"/>
                  </a:cubicBezTo>
                  <a:cubicBezTo>
                    <a:pt x="4" y="17"/>
                    <a:pt x="0" y="21"/>
                    <a:pt x="8" y="35"/>
                  </a:cubicBezTo>
                  <a:cubicBezTo>
                    <a:pt x="12" y="42"/>
                    <a:pt x="32" y="43"/>
                    <a:pt x="32" y="43"/>
                  </a:cubicBezTo>
                  <a:cubicBezTo>
                    <a:pt x="41" y="40"/>
                    <a:pt x="54" y="33"/>
                    <a:pt x="62" y="27"/>
                  </a:cubicBezTo>
                  <a:cubicBezTo>
                    <a:pt x="66" y="15"/>
                    <a:pt x="61" y="15"/>
                    <a:pt x="50" y="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7" name="Freeform 88"/>
            <p:cNvSpPr>
              <a:spLocks/>
            </p:cNvSpPr>
            <p:nvPr/>
          </p:nvSpPr>
          <p:spPr bwMode="ltGray">
            <a:xfrm>
              <a:off x="4041" y="1272"/>
              <a:ext cx="101" cy="29"/>
            </a:xfrm>
            <a:custGeom>
              <a:avLst/>
              <a:gdLst>
                <a:gd name="T0" fmla="*/ 14 w 117"/>
                <a:gd name="T1" fmla="*/ 0 h 41"/>
                <a:gd name="T2" fmla="*/ 8 w 117"/>
                <a:gd name="T3" fmla="*/ 16 h 41"/>
                <a:gd name="T4" fmla="*/ 50 w 117"/>
                <a:gd name="T5" fmla="*/ 30 h 41"/>
                <a:gd name="T6" fmla="*/ 76 w 117"/>
                <a:gd name="T7" fmla="*/ 36 h 41"/>
                <a:gd name="T8" fmla="*/ 112 w 117"/>
                <a:gd name="T9" fmla="*/ 22 h 41"/>
                <a:gd name="T10" fmla="*/ 78 w 117"/>
                <a:gd name="T11" fmla="*/ 4 h 41"/>
                <a:gd name="T12" fmla="*/ 14 w 117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41">
                  <a:moveTo>
                    <a:pt x="14" y="0"/>
                  </a:moveTo>
                  <a:cubicBezTo>
                    <a:pt x="8" y="4"/>
                    <a:pt x="0" y="9"/>
                    <a:pt x="8" y="16"/>
                  </a:cubicBezTo>
                  <a:cubicBezTo>
                    <a:pt x="21" y="27"/>
                    <a:pt x="34" y="28"/>
                    <a:pt x="50" y="30"/>
                  </a:cubicBezTo>
                  <a:cubicBezTo>
                    <a:pt x="66" y="41"/>
                    <a:pt x="57" y="39"/>
                    <a:pt x="76" y="36"/>
                  </a:cubicBezTo>
                  <a:cubicBezTo>
                    <a:pt x="88" y="32"/>
                    <a:pt x="101" y="29"/>
                    <a:pt x="112" y="22"/>
                  </a:cubicBezTo>
                  <a:cubicBezTo>
                    <a:pt x="117" y="6"/>
                    <a:pt x="87" y="5"/>
                    <a:pt x="78" y="4"/>
                  </a:cubicBezTo>
                  <a:cubicBezTo>
                    <a:pt x="17" y="6"/>
                    <a:pt x="34" y="2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8" name="Freeform 89"/>
            <p:cNvSpPr>
              <a:spLocks/>
            </p:cNvSpPr>
            <p:nvPr/>
          </p:nvSpPr>
          <p:spPr bwMode="ltGray">
            <a:xfrm>
              <a:off x="4144" y="1271"/>
              <a:ext cx="53" cy="23"/>
            </a:xfrm>
            <a:custGeom>
              <a:avLst/>
              <a:gdLst>
                <a:gd name="T0" fmla="*/ 32 w 62"/>
                <a:gd name="T1" fmla="*/ 4 h 32"/>
                <a:gd name="T2" fmla="*/ 62 w 62"/>
                <a:gd name="T3" fmla="*/ 10 h 32"/>
                <a:gd name="T4" fmla="*/ 30 w 62"/>
                <a:gd name="T5" fmla="*/ 32 h 32"/>
                <a:gd name="T6" fmla="*/ 6 w 62"/>
                <a:gd name="T7" fmla="*/ 22 h 32"/>
                <a:gd name="T8" fmla="*/ 32 w 62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32">
                  <a:moveTo>
                    <a:pt x="32" y="4"/>
                  </a:moveTo>
                  <a:cubicBezTo>
                    <a:pt x="44" y="0"/>
                    <a:pt x="53" y="1"/>
                    <a:pt x="62" y="10"/>
                  </a:cubicBezTo>
                  <a:cubicBezTo>
                    <a:pt x="59" y="23"/>
                    <a:pt x="42" y="28"/>
                    <a:pt x="30" y="32"/>
                  </a:cubicBezTo>
                  <a:cubicBezTo>
                    <a:pt x="15" y="22"/>
                    <a:pt x="23" y="25"/>
                    <a:pt x="6" y="22"/>
                  </a:cubicBezTo>
                  <a:cubicBezTo>
                    <a:pt x="0" y="4"/>
                    <a:pt x="14" y="8"/>
                    <a:pt x="32" y="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9" name="Freeform 90"/>
            <p:cNvSpPr>
              <a:spLocks/>
            </p:cNvSpPr>
            <p:nvPr/>
          </p:nvSpPr>
          <p:spPr bwMode="ltGray">
            <a:xfrm>
              <a:off x="4120" y="1298"/>
              <a:ext cx="42" cy="16"/>
            </a:xfrm>
            <a:custGeom>
              <a:avLst/>
              <a:gdLst>
                <a:gd name="T0" fmla="*/ 20 w 49"/>
                <a:gd name="T1" fmla="*/ 1 h 23"/>
                <a:gd name="T2" fmla="*/ 6 w 49"/>
                <a:gd name="T3" fmla="*/ 5 h 23"/>
                <a:gd name="T4" fmla="*/ 38 w 49"/>
                <a:gd name="T5" fmla="*/ 23 h 23"/>
                <a:gd name="T6" fmla="*/ 20 w 49"/>
                <a:gd name="T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3">
                  <a:moveTo>
                    <a:pt x="20" y="1"/>
                  </a:moveTo>
                  <a:cubicBezTo>
                    <a:pt x="15" y="2"/>
                    <a:pt x="8" y="0"/>
                    <a:pt x="6" y="5"/>
                  </a:cubicBezTo>
                  <a:cubicBezTo>
                    <a:pt x="0" y="19"/>
                    <a:pt x="32" y="21"/>
                    <a:pt x="38" y="23"/>
                  </a:cubicBezTo>
                  <a:cubicBezTo>
                    <a:pt x="49" y="6"/>
                    <a:pt x="35" y="3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30" name="Freeform 91"/>
            <p:cNvSpPr>
              <a:spLocks/>
            </p:cNvSpPr>
            <p:nvPr/>
          </p:nvSpPr>
          <p:spPr bwMode="ltGray">
            <a:xfrm>
              <a:off x="4410" y="1508"/>
              <a:ext cx="87" cy="106"/>
            </a:xfrm>
            <a:custGeom>
              <a:avLst/>
              <a:gdLst>
                <a:gd name="T0" fmla="*/ 6 w 102"/>
                <a:gd name="T1" fmla="*/ 0 h 152"/>
                <a:gd name="T2" fmla="*/ 0 w 102"/>
                <a:gd name="T3" fmla="*/ 18 h 152"/>
                <a:gd name="T4" fmla="*/ 14 w 102"/>
                <a:gd name="T5" fmla="*/ 42 h 152"/>
                <a:gd name="T6" fmla="*/ 32 w 102"/>
                <a:gd name="T7" fmla="*/ 72 h 152"/>
                <a:gd name="T8" fmla="*/ 36 w 102"/>
                <a:gd name="T9" fmla="*/ 104 h 152"/>
                <a:gd name="T10" fmla="*/ 80 w 102"/>
                <a:gd name="T11" fmla="*/ 152 h 152"/>
                <a:gd name="T12" fmla="*/ 86 w 102"/>
                <a:gd name="T13" fmla="*/ 124 h 152"/>
                <a:gd name="T14" fmla="*/ 74 w 102"/>
                <a:gd name="T15" fmla="*/ 102 h 152"/>
                <a:gd name="T16" fmla="*/ 62 w 102"/>
                <a:gd name="T17" fmla="*/ 92 h 152"/>
                <a:gd name="T18" fmla="*/ 52 w 102"/>
                <a:gd name="T19" fmla="*/ 74 h 152"/>
                <a:gd name="T20" fmla="*/ 42 w 102"/>
                <a:gd name="T21" fmla="*/ 44 h 152"/>
                <a:gd name="T22" fmla="*/ 4 w 102"/>
                <a:gd name="T23" fmla="*/ 12 h 152"/>
                <a:gd name="T24" fmla="*/ 6 w 102"/>
                <a:gd name="T2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52">
                  <a:moveTo>
                    <a:pt x="6" y="0"/>
                  </a:moveTo>
                  <a:cubicBezTo>
                    <a:pt x="4" y="6"/>
                    <a:pt x="0" y="18"/>
                    <a:pt x="0" y="18"/>
                  </a:cubicBezTo>
                  <a:cubicBezTo>
                    <a:pt x="3" y="26"/>
                    <a:pt x="9" y="35"/>
                    <a:pt x="14" y="42"/>
                  </a:cubicBezTo>
                  <a:cubicBezTo>
                    <a:pt x="17" y="58"/>
                    <a:pt x="16" y="69"/>
                    <a:pt x="32" y="72"/>
                  </a:cubicBezTo>
                  <a:cubicBezTo>
                    <a:pt x="44" y="80"/>
                    <a:pt x="40" y="91"/>
                    <a:pt x="36" y="104"/>
                  </a:cubicBezTo>
                  <a:cubicBezTo>
                    <a:pt x="57" y="118"/>
                    <a:pt x="60" y="139"/>
                    <a:pt x="80" y="152"/>
                  </a:cubicBezTo>
                  <a:cubicBezTo>
                    <a:pt x="95" y="148"/>
                    <a:pt x="102" y="135"/>
                    <a:pt x="86" y="124"/>
                  </a:cubicBezTo>
                  <a:cubicBezTo>
                    <a:pt x="72" y="129"/>
                    <a:pt x="78" y="110"/>
                    <a:pt x="74" y="102"/>
                  </a:cubicBezTo>
                  <a:cubicBezTo>
                    <a:pt x="72" y="98"/>
                    <a:pt x="65" y="94"/>
                    <a:pt x="62" y="92"/>
                  </a:cubicBezTo>
                  <a:cubicBezTo>
                    <a:pt x="59" y="82"/>
                    <a:pt x="65" y="65"/>
                    <a:pt x="52" y="74"/>
                  </a:cubicBezTo>
                  <a:cubicBezTo>
                    <a:pt x="46" y="65"/>
                    <a:pt x="47" y="54"/>
                    <a:pt x="42" y="44"/>
                  </a:cubicBezTo>
                  <a:cubicBezTo>
                    <a:pt x="36" y="32"/>
                    <a:pt x="16" y="18"/>
                    <a:pt x="4" y="12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31" name="Freeform 92"/>
            <p:cNvSpPr>
              <a:spLocks/>
            </p:cNvSpPr>
            <p:nvPr/>
          </p:nvSpPr>
          <p:spPr bwMode="ltGray">
            <a:xfrm>
              <a:off x="4480" y="1618"/>
              <a:ext cx="63" cy="73"/>
            </a:xfrm>
            <a:custGeom>
              <a:avLst/>
              <a:gdLst>
                <a:gd name="T0" fmla="*/ 64 w 74"/>
                <a:gd name="T1" fmla="*/ 22 h 103"/>
                <a:gd name="T2" fmla="*/ 74 w 74"/>
                <a:gd name="T3" fmla="*/ 40 h 103"/>
                <a:gd name="T4" fmla="*/ 30 w 74"/>
                <a:gd name="T5" fmla="*/ 84 h 103"/>
                <a:gd name="T6" fmla="*/ 32 w 74"/>
                <a:gd name="T7" fmla="*/ 100 h 103"/>
                <a:gd name="T8" fmla="*/ 20 w 74"/>
                <a:gd name="T9" fmla="*/ 94 h 103"/>
                <a:gd name="T10" fmla="*/ 6 w 74"/>
                <a:gd name="T11" fmla="*/ 84 h 103"/>
                <a:gd name="T12" fmla="*/ 0 w 74"/>
                <a:gd name="T13" fmla="*/ 82 h 103"/>
                <a:gd name="T14" fmla="*/ 10 w 74"/>
                <a:gd name="T15" fmla="*/ 58 h 103"/>
                <a:gd name="T16" fmla="*/ 12 w 74"/>
                <a:gd name="T17" fmla="*/ 52 h 103"/>
                <a:gd name="T18" fmla="*/ 2 w 74"/>
                <a:gd name="T19" fmla="*/ 24 h 103"/>
                <a:gd name="T20" fmla="*/ 4 w 74"/>
                <a:gd name="T21" fmla="*/ 14 h 103"/>
                <a:gd name="T22" fmla="*/ 26 w 74"/>
                <a:gd name="T23" fmla="*/ 22 h 103"/>
                <a:gd name="T24" fmla="*/ 36 w 74"/>
                <a:gd name="T25" fmla="*/ 36 h 103"/>
                <a:gd name="T26" fmla="*/ 64 w 74"/>
                <a:gd name="T27" fmla="*/ 2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103">
                  <a:moveTo>
                    <a:pt x="64" y="22"/>
                  </a:moveTo>
                  <a:cubicBezTo>
                    <a:pt x="73" y="36"/>
                    <a:pt x="70" y="29"/>
                    <a:pt x="74" y="40"/>
                  </a:cubicBezTo>
                  <a:cubicBezTo>
                    <a:pt x="70" y="77"/>
                    <a:pt x="68" y="81"/>
                    <a:pt x="30" y="84"/>
                  </a:cubicBezTo>
                  <a:cubicBezTo>
                    <a:pt x="33" y="88"/>
                    <a:pt x="39" y="95"/>
                    <a:pt x="32" y="100"/>
                  </a:cubicBezTo>
                  <a:cubicBezTo>
                    <a:pt x="28" y="103"/>
                    <a:pt x="24" y="95"/>
                    <a:pt x="20" y="94"/>
                  </a:cubicBezTo>
                  <a:cubicBezTo>
                    <a:pt x="17" y="84"/>
                    <a:pt x="20" y="89"/>
                    <a:pt x="6" y="84"/>
                  </a:cubicBezTo>
                  <a:cubicBezTo>
                    <a:pt x="4" y="83"/>
                    <a:pt x="0" y="82"/>
                    <a:pt x="0" y="82"/>
                  </a:cubicBezTo>
                  <a:cubicBezTo>
                    <a:pt x="3" y="73"/>
                    <a:pt x="7" y="67"/>
                    <a:pt x="10" y="58"/>
                  </a:cubicBezTo>
                  <a:cubicBezTo>
                    <a:pt x="11" y="56"/>
                    <a:pt x="12" y="52"/>
                    <a:pt x="12" y="52"/>
                  </a:cubicBezTo>
                  <a:cubicBezTo>
                    <a:pt x="10" y="42"/>
                    <a:pt x="8" y="33"/>
                    <a:pt x="2" y="24"/>
                  </a:cubicBezTo>
                  <a:cubicBezTo>
                    <a:pt x="3" y="21"/>
                    <a:pt x="2" y="17"/>
                    <a:pt x="4" y="14"/>
                  </a:cubicBezTo>
                  <a:cubicBezTo>
                    <a:pt x="11" y="0"/>
                    <a:pt x="18" y="19"/>
                    <a:pt x="26" y="22"/>
                  </a:cubicBezTo>
                  <a:cubicBezTo>
                    <a:pt x="31" y="36"/>
                    <a:pt x="26" y="33"/>
                    <a:pt x="36" y="36"/>
                  </a:cubicBezTo>
                  <a:cubicBezTo>
                    <a:pt x="45" y="30"/>
                    <a:pt x="55" y="28"/>
                    <a:pt x="64" y="2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32" name="Freeform 93"/>
            <p:cNvSpPr>
              <a:spLocks/>
            </p:cNvSpPr>
            <p:nvPr/>
          </p:nvSpPr>
          <p:spPr bwMode="ltGray">
            <a:xfrm>
              <a:off x="4438" y="1693"/>
              <a:ext cx="126" cy="176"/>
            </a:xfrm>
            <a:custGeom>
              <a:avLst/>
              <a:gdLst>
                <a:gd name="T0" fmla="*/ 82 w 146"/>
                <a:gd name="T1" fmla="*/ 100 h 252"/>
                <a:gd name="T2" fmla="*/ 66 w 146"/>
                <a:gd name="T3" fmla="*/ 106 h 252"/>
                <a:gd name="T4" fmla="*/ 64 w 146"/>
                <a:gd name="T5" fmla="*/ 132 h 252"/>
                <a:gd name="T6" fmla="*/ 22 w 146"/>
                <a:gd name="T7" fmla="*/ 146 h 252"/>
                <a:gd name="T8" fmla="*/ 8 w 146"/>
                <a:gd name="T9" fmla="*/ 168 h 252"/>
                <a:gd name="T10" fmla="*/ 20 w 146"/>
                <a:gd name="T11" fmla="*/ 182 h 252"/>
                <a:gd name="T12" fmla="*/ 8 w 146"/>
                <a:gd name="T13" fmla="*/ 198 h 252"/>
                <a:gd name="T14" fmla="*/ 24 w 146"/>
                <a:gd name="T15" fmla="*/ 252 h 252"/>
                <a:gd name="T16" fmla="*/ 28 w 146"/>
                <a:gd name="T17" fmla="*/ 214 h 252"/>
                <a:gd name="T18" fmla="*/ 22 w 146"/>
                <a:gd name="T19" fmla="*/ 192 h 252"/>
                <a:gd name="T20" fmla="*/ 42 w 146"/>
                <a:gd name="T21" fmla="*/ 176 h 252"/>
                <a:gd name="T22" fmla="*/ 52 w 146"/>
                <a:gd name="T23" fmla="*/ 158 h 252"/>
                <a:gd name="T24" fmla="*/ 66 w 146"/>
                <a:gd name="T25" fmla="*/ 174 h 252"/>
                <a:gd name="T26" fmla="*/ 44 w 146"/>
                <a:gd name="T27" fmla="*/ 190 h 252"/>
                <a:gd name="T28" fmla="*/ 56 w 146"/>
                <a:gd name="T29" fmla="*/ 200 h 252"/>
                <a:gd name="T30" fmla="*/ 68 w 146"/>
                <a:gd name="T31" fmla="*/ 178 h 252"/>
                <a:gd name="T32" fmla="*/ 84 w 146"/>
                <a:gd name="T33" fmla="*/ 184 h 252"/>
                <a:gd name="T34" fmla="*/ 104 w 146"/>
                <a:gd name="T35" fmla="*/ 148 h 252"/>
                <a:gd name="T36" fmla="*/ 114 w 146"/>
                <a:gd name="T37" fmla="*/ 156 h 252"/>
                <a:gd name="T38" fmla="*/ 136 w 146"/>
                <a:gd name="T39" fmla="*/ 148 h 252"/>
                <a:gd name="T40" fmla="*/ 146 w 146"/>
                <a:gd name="T41" fmla="*/ 130 h 252"/>
                <a:gd name="T42" fmla="*/ 142 w 146"/>
                <a:gd name="T43" fmla="*/ 110 h 252"/>
                <a:gd name="T44" fmla="*/ 134 w 146"/>
                <a:gd name="T45" fmla="*/ 98 h 252"/>
                <a:gd name="T46" fmla="*/ 122 w 146"/>
                <a:gd name="T47" fmla="*/ 40 h 252"/>
                <a:gd name="T48" fmla="*/ 94 w 146"/>
                <a:gd name="T49" fmla="*/ 0 h 252"/>
                <a:gd name="T50" fmla="*/ 78 w 146"/>
                <a:gd name="T51" fmla="*/ 12 h 252"/>
                <a:gd name="T52" fmla="*/ 96 w 146"/>
                <a:gd name="T53" fmla="*/ 34 h 252"/>
                <a:gd name="T54" fmla="*/ 96 w 146"/>
                <a:gd name="T55" fmla="*/ 64 h 252"/>
                <a:gd name="T56" fmla="*/ 82 w 146"/>
                <a:gd name="T57" fmla="*/ 10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6" h="252">
                  <a:moveTo>
                    <a:pt x="82" y="100"/>
                  </a:moveTo>
                  <a:cubicBezTo>
                    <a:pt x="70" y="88"/>
                    <a:pt x="69" y="92"/>
                    <a:pt x="66" y="106"/>
                  </a:cubicBezTo>
                  <a:cubicBezTo>
                    <a:pt x="65" y="115"/>
                    <a:pt x="68" y="124"/>
                    <a:pt x="64" y="132"/>
                  </a:cubicBezTo>
                  <a:cubicBezTo>
                    <a:pt x="63" y="133"/>
                    <a:pt x="28" y="142"/>
                    <a:pt x="22" y="146"/>
                  </a:cubicBezTo>
                  <a:cubicBezTo>
                    <a:pt x="18" y="157"/>
                    <a:pt x="18" y="162"/>
                    <a:pt x="8" y="168"/>
                  </a:cubicBezTo>
                  <a:cubicBezTo>
                    <a:pt x="0" y="180"/>
                    <a:pt x="7" y="180"/>
                    <a:pt x="20" y="182"/>
                  </a:cubicBezTo>
                  <a:cubicBezTo>
                    <a:pt x="17" y="190"/>
                    <a:pt x="15" y="193"/>
                    <a:pt x="8" y="198"/>
                  </a:cubicBezTo>
                  <a:cubicBezTo>
                    <a:pt x="10" y="214"/>
                    <a:pt x="9" y="242"/>
                    <a:pt x="24" y="252"/>
                  </a:cubicBezTo>
                  <a:cubicBezTo>
                    <a:pt x="42" y="246"/>
                    <a:pt x="31" y="227"/>
                    <a:pt x="28" y="214"/>
                  </a:cubicBezTo>
                  <a:cubicBezTo>
                    <a:pt x="26" y="207"/>
                    <a:pt x="22" y="192"/>
                    <a:pt x="22" y="192"/>
                  </a:cubicBezTo>
                  <a:cubicBezTo>
                    <a:pt x="25" y="180"/>
                    <a:pt x="33" y="182"/>
                    <a:pt x="42" y="176"/>
                  </a:cubicBezTo>
                  <a:cubicBezTo>
                    <a:pt x="44" y="169"/>
                    <a:pt x="52" y="158"/>
                    <a:pt x="52" y="158"/>
                  </a:cubicBezTo>
                  <a:cubicBezTo>
                    <a:pt x="58" y="164"/>
                    <a:pt x="63" y="166"/>
                    <a:pt x="66" y="174"/>
                  </a:cubicBezTo>
                  <a:cubicBezTo>
                    <a:pt x="59" y="178"/>
                    <a:pt x="51" y="188"/>
                    <a:pt x="44" y="190"/>
                  </a:cubicBezTo>
                  <a:cubicBezTo>
                    <a:pt x="36" y="202"/>
                    <a:pt x="46" y="202"/>
                    <a:pt x="56" y="200"/>
                  </a:cubicBezTo>
                  <a:cubicBezTo>
                    <a:pt x="60" y="189"/>
                    <a:pt x="59" y="184"/>
                    <a:pt x="68" y="178"/>
                  </a:cubicBezTo>
                  <a:cubicBezTo>
                    <a:pt x="77" y="181"/>
                    <a:pt x="75" y="187"/>
                    <a:pt x="84" y="184"/>
                  </a:cubicBezTo>
                  <a:cubicBezTo>
                    <a:pt x="92" y="171"/>
                    <a:pt x="91" y="157"/>
                    <a:pt x="104" y="148"/>
                  </a:cubicBezTo>
                  <a:cubicBezTo>
                    <a:pt x="108" y="149"/>
                    <a:pt x="110" y="155"/>
                    <a:pt x="114" y="156"/>
                  </a:cubicBezTo>
                  <a:cubicBezTo>
                    <a:pt x="120" y="158"/>
                    <a:pt x="131" y="151"/>
                    <a:pt x="136" y="148"/>
                  </a:cubicBezTo>
                  <a:cubicBezTo>
                    <a:pt x="145" y="134"/>
                    <a:pt x="142" y="141"/>
                    <a:pt x="146" y="130"/>
                  </a:cubicBezTo>
                  <a:cubicBezTo>
                    <a:pt x="146" y="127"/>
                    <a:pt x="145" y="115"/>
                    <a:pt x="142" y="110"/>
                  </a:cubicBezTo>
                  <a:cubicBezTo>
                    <a:pt x="140" y="106"/>
                    <a:pt x="134" y="98"/>
                    <a:pt x="134" y="98"/>
                  </a:cubicBezTo>
                  <a:cubicBezTo>
                    <a:pt x="131" y="78"/>
                    <a:pt x="142" y="53"/>
                    <a:pt x="122" y="40"/>
                  </a:cubicBezTo>
                  <a:cubicBezTo>
                    <a:pt x="112" y="26"/>
                    <a:pt x="109" y="10"/>
                    <a:pt x="94" y="0"/>
                  </a:cubicBezTo>
                  <a:cubicBezTo>
                    <a:pt x="87" y="4"/>
                    <a:pt x="86" y="9"/>
                    <a:pt x="78" y="12"/>
                  </a:cubicBezTo>
                  <a:cubicBezTo>
                    <a:pt x="67" y="29"/>
                    <a:pt x="80" y="31"/>
                    <a:pt x="96" y="34"/>
                  </a:cubicBezTo>
                  <a:cubicBezTo>
                    <a:pt x="103" y="44"/>
                    <a:pt x="100" y="53"/>
                    <a:pt x="96" y="64"/>
                  </a:cubicBezTo>
                  <a:cubicBezTo>
                    <a:pt x="96" y="68"/>
                    <a:pt x="95" y="106"/>
                    <a:pt x="82" y="1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33" name="Freeform 94"/>
            <p:cNvSpPr>
              <a:spLocks/>
            </p:cNvSpPr>
            <p:nvPr/>
          </p:nvSpPr>
          <p:spPr bwMode="ltGray">
            <a:xfrm>
              <a:off x="3218" y="1222"/>
              <a:ext cx="60" cy="28"/>
            </a:xfrm>
            <a:custGeom>
              <a:avLst/>
              <a:gdLst>
                <a:gd name="T0" fmla="*/ 59 w 70"/>
                <a:gd name="T1" fmla="*/ 0 h 40"/>
                <a:gd name="T2" fmla="*/ 65 w 70"/>
                <a:gd name="T3" fmla="*/ 20 h 40"/>
                <a:gd name="T4" fmla="*/ 41 w 70"/>
                <a:gd name="T5" fmla="*/ 24 h 40"/>
                <a:gd name="T6" fmla="*/ 31 w 70"/>
                <a:gd name="T7" fmla="*/ 40 h 40"/>
                <a:gd name="T8" fmla="*/ 7 w 70"/>
                <a:gd name="T9" fmla="*/ 38 h 40"/>
                <a:gd name="T10" fmla="*/ 1 w 70"/>
                <a:gd name="T11" fmla="*/ 36 h 40"/>
                <a:gd name="T12" fmla="*/ 33 w 70"/>
                <a:gd name="T13" fmla="*/ 20 h 40"/>
                <a:gd name="T14" fmla="*/ 59 w 70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40">
                  <a:moveTo>
                    <a:pt x="59" y="0"/>
                  </a:moveTo>
                  <a:cubicBezTo>
                    <a:pt x="68" y="3"/>
                    <a:pt x="70" y="10"/>
                    <a:pt x="65" y="20"/>
                  </a:cubicBezTo>
                  <a:cubicBezTo>
                    <a:pt x="61" y="27"/>
                    <a:pt x="49" y="23"/>
                    <a:pt x="41" y="24"/>
                  </a:cubicBezTo>
                  <a:cubicBezTo>
                    <a:pt x="36" y="38"/>
                    <a:pt x="41" y="34"/>
                    <a:pt x="31" y="40"/>
                  </a:cubicBezTo>
                  <a:cubicBezTo>
                    <a:pt x="23" y="39"/>
                    <a:pt x="15" y="39"/>
                    <a:pt x="7" y="38"/>
                  </a:cubicBezTo>
                  <a:cubicBezTo>
                    <a:pt x="5" y="38"/>
                    <a:pt x="0" y="38"/>
                    <a:pt x="1" y="36"/>
                  </a:cubicBezTo>
                  <a:cubicBezTo>
                    <a:pt x="7" y="26"/>
                    <a:pt x="23" y="23"/>
                    <a:pt x="33" y="20"/>
                  </a:cubicBezTo>
                  <a:cubicBezTo>
                    <a:pt x="39" y="11"/>
                    <a:pt x="51" y="8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34" name="Freeform 95"/>
            <p:cNvSpPr>
              <a:spLocks/>
            </p:cNvSpPr>
            <p:nvPr/>
          </p:nvSpPr>
          <p:spPr bwMode="ltGray">
            <a:xfrm>
              <a:off x="3095" y="1230"/>
              <a:ext cx="22" cy="21"/>
            </a:xfrm>
            <a:custGeom>
              <a:avLst/>
              <a:gdLst>
                <a:gd name="T0" fmla="*/ 18 w 26"/>
                <a:gd name="T1" fmla="*/ 0 h 29"/>
                <a:gd name="T2" fmla="*/ 0 w 26"/>
                <a:gd name="T3" fmla="*/ 18 h 29"/>
                <a:gd name="T4" fmla="*/ 18 w 26"/>
                <a:gd name="T5" fmla="*/ 26 h 29"/>
                <a:gd name="T6" fmla="*/ 18 w 2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9">
                  <a:moveTo>
                    <a:pt x="18" y="0"/>
                  </a:moveTo>
                  <a:cubicBezTo>
                    <a:pt x="9" y="6"/>
                    <a:pt x="4" y="7"/>
                    <a:pt x="0" y="18"/>
                  </a:cubicBezTo>
                  <a:cubicBezTo>
                    <a:pt x="7" y="25"/>
                    <a:pt x="9" y="29"/>
                    <a:pt x="18" y="26"/>
                  </a:cubicBezTo>
                  <a:cubicBezTo>
                    <a:pt x="22" y="14"/>
                    <a:pt x="26" y="12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35" name="Freeform 96"/>
            <p:cNvSpPr>
              <a:spLocks/>
            </p:cNvSpPr>
            <p:nvPr/>
          </p:nvSpPr>
          <p:spPr bwMode="ltGray">
            <a:xfrm>
              <a:off x="3123" y="1229"/>
              <a:ext cx="42" cy="25"/>
            </a:xfrm>
            <a:custGeom>
              <a:avLst/>
              <a:gdLst>
                <a:gd name="T0" fmla="*/ 14 w 49"/>
                <a:gd name="T1" fmla="*/ 6 h 36"/>
                <a:gd name="T2" fmla="*/ 0 w 49"/>
                <a:gd name="T3" fmla="*/ 18 h 36"/>
                <a:gd name="T4" fmla="*/ 6 w 49"/>
                <a:gd name="T5" fmla="*/ 32 h 36"/>
                <a:gd name="T6" fmla="*/ 18 w 49"/>
                <a:gd name="T7" fmla="*/ 36 h 36"/>
                <a:gd name="T8" fmla="*/ 40 w 49"/>
                <a:gd name="T9" fmla="*/ 26 h 36"/>
                <a:gd name="T10" fmla="*/ 14 w 49"/>
                <a:gd name="T11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6">
                  <a:moveTo>
                    <a:pt x="14" y="6"/>
                  </a:moveTo>
                  <a:cubicBezTo>
                    <a:pt x="11" y="14"/>
                    <a:pt x="7" y="13"/>
                    <a:pt x="0" y="18"/>
                  </a:cubicBezTo>
                  <a:cubicBezTo>
                    <a:pt x="1" y="22"/>
                    <a:pt x="2" y="29"/>
                    <a:pt x="6" y="32"/>
                  </a:cubicBezTo>
                  <a:cubicBezTo>
                    <a:pt x="10" y="34"/>
                    <a:pt x="18" y="36"/>
                    <a:pt x="18" y="36"/>
                  </a:cubicBezTo>
                  <a:cubicBezTo>
                    <a:pt x="24" y="27"/>
                    <a:pt x="30" y="28"/>
                    <a:pt x="40" y="26"/>
                  </a:cubicBezTo>
                  <a:cubicBezTo>
                    <a:pt x="49" y="0"/>
                    <a:pt x="26" y="18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36" name="Freeform 97"/>
            <p:cNvSpPr>
              <a:spLocks/>
            </p:cNvSpPr>
            <p:nvPr/>
          </p:nvSpPr>
          <p:spPr bwMode="ltGray">
            <a:xfrm>
              <a:off x="3193" y="1221"/>
              <a:ext cx="23" cy="15"/>
            </a:xfrm>
            <a:custGeom>
              <a:avLst/>
              <a:gdLst>
                <a:gd name="T0" fmla="*/ 11 w 27"/>
                <a:gd name="T1" fmla="*/ 0 h 22"/>
                <a:gd name="T2" fmla="*/ 3 w 27"/>
                <a:gd name="T3" fmla="*/ 12 h 22"/>
                <a:gd name="T4" fmla="*/ 19 w 27"/>
                <a:gd name="T5" fmla="*/ 22 h 22"/>
                <a:gd name="T6" fmla="*/ 11 w 27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2">
                  <a:moveTo>
                    <a:pt x="11" y="0"/>
                  </a:moveTo>
                  <a:cubicBezTo>
                    <a:pt x="8" y="4"/>
                    <a:pt x="0" y="8"/>
                    <a:pt x="3" y="12"/>
                  </a:cubicBezTo>
                  <a:cubicBezTo>
                    <a:pt x="6" y="17"/>
                    <a:pt x="19" y="22"/>
                    <a:pt x="19" y="22"/>
                  </a:cubicBezTo>
                  <a:cubicBezTo>
                    <a:pt x="27" y="10"/>
                    <a:pt x="15" y="1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37" name="Freeform 98"/>
            <p:cNvSpPr>
              <a:spLocks/>
            </p:cNvSpPr>
            <p:nvPr/>
          </p:nvSpPr>
          <p:spPr bwMode="ltGray">
            <a:xfrm>
              <a:off x="3172" y="1237"/>
              <a:ext cx="17" cy="13"/>
            </a:xfrm>
            <a:custGeom>
              <a:avLst/>
              <a:gdLst>
                <a:gd name="T0" fmla="*/ 11 w 20"/>
                <a:gd name="T1" fmla="*/ 0 h 18"/>
                <a:gd name="T2" fmla="*/ 9 w 20"/>
                <a:gd name="T3" fmla="*/ 18 h 18"/>
                <a:gd name="T4" fmla="*/ 11 w 20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8">
                  <a:moveTo>
                    <a:pt x="11" y="0"/>
                  </a:moveTo>
                  <a:cubicBezTo>
                    <a:pt x="1" y="14"/>
                    <a:pt x="0" y="9"/>
                    <a:pt x="9" y="18"/>
                  </a:cubicBezTo>
                  <a:cubicBezTo>
                    <a:pt x="20" y="14"/>
                    <a:pt x="16" y="18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38" name="Freeform 99"/>
            <p:cNvSpPr>
              <a:spLocks/>
            </p:cNvSpPr>
            <p:nvPr/>
          </p:nvSpPr>
          <p:spPr bwMode="ltGray">
            <a:xfrm>
              <a:off x="4483" y="1252"/>
              <a:ext cx="21" cy="31"/>
            </a:xfrm>
            <a:custGeom>
              <a:avLst/>
              <a:gdLst>
                <a:gd name="T0" fmla="*/ 24 w 24"/>
                <a:gd name="T1" fmla="*/ 0 h 44"/>
                <a:gd name="T2" fmla="*/ 8 w 24"/>
                <a:gd name="T3" fmla="*/ 16 h 44"/>
                <a:gd name="T4" fmla="*/ 0 w 24"/>
                <a:gd name="T5" fmla="*/ 34 h 44"/>
                <a:gd name="T6" fmla="*/ 16 w 24"/>
                <a:gd name="T7" fmla="*/ 40 h 44"/>
                <a:gd name="T8" fmla="*/ 24 w 2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4">
                  <a:moveTo>
                    <a:pt x="24" y="0"/>
                  </a:moveTo>
                  <a:cubicBezTo>
                    <a:pt x="19" y="7"/>
                    <a:pt x="15" y="11"/>
                    <a:pt x="8" y="16"/>
                  </a:cubicBezTo>
                  <a:cubicBezTo>
                    <a:pt x="4" y="21"/>
                    <a:pt x="0" y="34"/>
                    <a:pt x="0" y="34"/>
                  </a:cubicBezTo>
                  <a:cubicBezTo>
                    <a:pt x="3" y="44"/>
                    <a:pt x="7" y="42"/>
                    <a:pt x="16" y="40"/>
                  </a:cubicBezTo>
                  <a:cubicBezTo>
                    <a:pt x="20" y="27"/>
                    <a:pt x="24" y="1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39" name="Freeform 100"/>
            <p:cNvSpPr>
              <a:spLocks/>
            </p:cNvSpPr>
            <p:nvPr/>
          </p:nvSpPr>
          <p:spPr bwMode="ltGray">
            <a:xfrm>
              <a:off x="3467" y="2610"/>
              <a:ext cx="35" cy="17"/>
            </a:xfrm>
            <a:custGeom>
              <a:avLst/>
              <a:gdLst>
                <a:gd name="T0" fmla="*/ 30 w 41"/>
                <a:gd name="T1" fmla="*/ 0 h 24"/>
                <a:gd name="T2" fmla="*/ 26 w 41"/>
                <a:gd name="T3" fmla="*/ 24 h 24"/>
                <a:gd name="T4" fmla="*/ 30 w 4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4">
                  <a:moveTo>
                    <a:pt x="30" y="0"/>
                  </a:moveTo>
                  <a:cubicBezTo>
                    <a:pt x="4" y="4"/>
                    <a:pt x="0" y="17"/>
                    <a:pt x="26" y="24"/>
                  </a:cubicBezTo>
                  <a:cubicBezTo>
                    <a:pt x="41" y="19"/>
                    <a:pt x="38" y="1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40" name="Freeform 101"/>
            <p:cNvSpPr>
              <a:spLocks/>
            </p:cNvSpPr>
            <p:nvPr/>
          </p:nvSpPr>
          <p:spPr bwMode="ltGray">
            <a:xfrm>
              <a:off x="3513" y="2603"/>
              <a:ext cx="11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41" name="Freeform 102"/>
            <p:cNvSpPr>
              <a:spLocks/>
            </p:cNvSpPr>
            <p:nvPr/>
          </p:nvSpPr>
          <p:spPr bwMode="ltGray">
            <a:xfrm>
              <a:off x="3436" y="2459"/>
              <a:ext cx="10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42" name="Freeform 103"/>
            <p:cNvSpPr>
              <a:spLocks/>
            </p:cNvSpPr>
            <p:nvPr/>
          </p:nvSpPr>
          <p:spPr bwMode="ltGray">
            <a:xfrm>
              <a:off x="3505" y="2391"/>
              <a:ext cx="12" cy="18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43" name="Freeform 104"/>
            <p:cNvSpPr>
              <a:spLocks/>
            </p:cNvSpPr>
            <p:nvPr/>
          </p:nvSpPr>
          <p:spPr bwMode="ltGray">
            <a:xfrm>
              <a:off x="3477" y="2390"/>
              <a:ext cx="13" cy="18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44" name="Freeform 105"/>
            <p:cNvSpPr>
              <a:spLocks/>
            </p:cNvSpPr>
            <p:nvPr/>
          </p:nvSpPr>
          <p:spPr bwMode="ltGray">
            <a:xfrm>
              <a:off x="3464" y="2411"/>
              <a:ext cx="12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45" name="Freeform 106"/>
            <p:cNvSpPr>
              <a:spLocks/>
            </p:cNvSpPr>
            <p:nvPr/>
          </p:nvSpPr>
          <p:spPr bwMode="ltGray">
            <a:xfrm>
              <a:off x="3436" y="2443"/>
              <a:ext cx="10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46" name="Freeform 107"/>
            <p:cNvSpPr>
              <a:spLocks/>
            </p:cNvSpPr>
            <p:nvPr/>
          </p:nvSpPr>
          <p:spPr bwMode="ltGray">
            <a:xfrm>
              <a:off x="3457" y="2430"/>
              <a:ext cx="12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47" name="Freeform 108"/>
            <p:cNvSpPr>
              <a:spLocks/>
            </p:cNvSpPr>
            <p:nvPr/>
          </p:nvSpPr>
          <p:spPr bwMode="ltGray">
            <a:xfrm>
              <a:off x="2614" y="1507"/>
              <a:ext cx="12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48" name="Freeform 109"/>
            <p:cNvSpPr>
              <a:spLocks/>
            </p:cNvSpPr>
            <p:nvPr/>
          </p:nvSpPr>
          <p:spPr bwMode="ltGray">
            <a:xfrm>
              <a:off x="2544" y="1475"/>
              <a:ext cx="12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49" name="Freeform 110"/>
            <p:cNvSpPr>
              <a:spLocks/>
            </p:cNvSpPr>
            <p:nvPr/>
          </p:nvSpPr>
          <p:spPr bwMode="ltGray">
            <a:xfrm>
              <a:off x="2270" y="1272"/>
              <a:ext cx="2370" cy="1537"/>
            </a:xfrm>
            <a:custGeom>
              <a:avLst/>
              <a:gdLst>
                <a:gd name="T0" fmla="*/ 452 w 2060"/>
                <a:gd name="T1" fmla="*/ 653 h 1644"/>
                <a:gd name="T2" fmla="*/ 333 w 2060"/>
                <a:gd name="T3" fmla="*/ 595 h 1644"/>
                <a:gd name="T4" fmla="*/ 158 w 2060"/>
                <a:gd name="T5" fmla="*/ 645 h 1644"/>
                <a:gd name="T6" fmla="*/ 46 w 2060"/>
                <a:gd name="T7" fmla="*/ 759 h 1644"/>
                <a:gd name="T8" fmla="*/ 12 w 2060"/>
                <a:gd name="T9" fmla="*/ 941 h 1644"/>
                <a:gd name="T10" fmla="*/ 146 w 2060"/>
                <a:gd name="T11" fmla="*/ 1059 h 1644"/>
                <a:gd name="T12" fmla="*/ 308 w 2060"/>
                <a:gd name="T13" fmla="*/ 1041 h 1644"/>
                <a:gd name="T14" fmla="*/ 396 w 2060"/>
                <a:gd name="T15" fmla="*/ 1138 h 1644"/>
                <a:gd name="T16" fmla="*/ 452 w 2060"/>
                <a:gd name="T17" fmla="*/ 1447 h 1644"/>
                <a:gd name="T18" fmla="*/ 497 w 2060"/>
                <a:gd name="T19" fmla="*/ 1628 h 1644"/>
                <a:gd name="T20" fmla="*/ 704 w 2060"/>
                <a:gd name="T21" fmla="*/ 1574 h 1644"/>
                <a:gd name="T22" fmla="*/ 817 w 2060"/>
                <a:gd name="T23" fmla="*/ 1380 h 1644"/>
                <a:gd name="T24" fmla="*/ 885 w 2060"/>
                <a:gd name="T25" fmla="*/ 1153 h 1644"/>
                <a:gd name="T26" fmla="*/ 998 w 2060"/>
                <a:gd name="T27" fmla="*/ 999 h 1644"/>
                <a:gd name="T28" fmla="*/ 796 w 2060"/>
                <a:gd name="T29" fmla="*/ 856 h 1644"/>
                <a:gd name="T30" fmla="*/ 817 w 2060"/>
                <a:gd name="T31" fmla="*/ 819 h 1644"/>
                <a:gd name="T32" fmla="*/ 1003 w 2060"/>
                <a:gd name="T33" fmla="*/ 916 h 1644"/>
                <a:gd name="T34" fmla="*/ 1098 w 2060"/>
                <a:gd name="T35" fmla="*/ 792 h 1644"/>
                <a:gd name="T36" fmla="*/ 1046 w 2060"/>
                <a:gd name="T37" fmla="*/ 763 h 1644"/>
                <a:gd name="T38" fmla="*/ 929 w 2060"/>
                <a:gd name="T39" fmla="*/ 716 h 1644"/>
                <a:gd name="T40" fmla="*/ 1141 w 2060"/>
                <a:gd name="T41" fmla="*/ 761 h 1644"/>
                <a:gd name="T42" fmla="*/ 1296 w 2060"/>
                <a:gd name="T43" fmla="*/ 852 h 1644"/>
                <a:gd name="T44" fmla="*/ 1373 w 2060"/>
                <a:gd name="T45" fmla="*/ 1033 h 1644"/>
                <a:gd name="T46" fmla="*/ 1608 w 2060"/>
                <a:gd name="T47" fmla="*/ 847 h 1644"/>
                <a:gd name="T48" fmla="*/ 1704 w 2060"/>
                <a:gd name="T49" fmla="*/ 1030 h 1644"/>
                <a:gd name="T50" fmla="*/ 1707 w 2060"/>
                <a:gd name="T51" fmla="*/ 874 h 1644"/>
                <a:gd name="T52" fmla="*/ 1759 w 2060"/>
                <a:gd name="T53" fmla="*/ 800 h 1644"/>
                <a:gd name="T54" fmla="*/ 1783 w 2060"/>
                <a:gd name="T55" fmla="*/ 544 h 1644"/>
                <a:gd name="T56" fmla="*/ 1824 w 2060"/>
                <a:gd name="T57" fmla="*/ 528 h 1644"/>
                <a:gd name="T58" fmla="*/ 1844 w 2060"/>
                <a:gd name="T59" fmla="*/ 427 h 1644"/>
                <a:gd name="T60" fmla="*/ 1805 w 2060"/>
                <a:gd name="T61" fmla="*/ 226 h 1644"/>
                <a:gd name="T62" fmla="*/ 1899 w 2060"/>
                <a:gd name="T63" fmla="*/ 108 h 1644"/>
                <a:gd name="T64" fmla="*/ 1947 w 2060"/>
                <a:gd name="T65" fmla="*/ 209 h 1644"/>
                <a:gd name="T66" fmla="*/ 1943 w 2060"/>
                <a:gd name="T67" fmla="*/ 123 h 1644"/>
                <a:gd name="T68" fmla="*/ 1975 w 2060"/>
                <a:gd name="T69" fmla="*/ 51 h 1644"/>
                <a:gd name="T70" fmla="*/ 2038 w 2060"/>
                <a:gd name="T71" fmla="*/ 0 h 1644"/>
                <a:gd name="T72" fmla="*/ 1820 w 2060"/>
                <a:gd name="T73" fmla="*/ 63 h 1644"/>
                <a:gd name="T74" fmla="*/ 1583 w 2060"/>
                <a:gd name="T75" fmla="*/ 83 h 1644"/>
                <a:gd name="T76" fmla="*/ 1349 w 2060"/>
                <a:gd name="T77" fmla="*/ 30 h 1644"/>
                <a:gd name="T78" fmla="*/ 1132 w 2060"/>
                <a:gd name="T79" fmla="*/ 65 h 1644"/>
                <a:gd name="T80" fmla="*/ 1040 w 2060"/>
                <a:gd name="T81" fmla="*/ 170 h 1644"/>
                <a:gd name="T82" fmla="*/ 926 w 2060"/>
                <a:gd name="T83" fmla="*/ 137 h 1644"/>
                <a:gd name="T84" fmla="*/ 758 w 2060"/>
                <a:gd name="T85" fmla="*/ 183 h 1644"/>
                <a:gd name="T86" fmla="*/ 667 w 2060"/>
                <a:gd name="T87" fmla="*/ 140 h 1644"/>
                <a:gd name="T88" fmla="*/ 364 w 2060"/>
                <a:gd name="T89" fmla="*/ 248 h 1644"/>
                <a:gd name="T90" fmla="*/ 535 w 2060"/>
                <a:gd name="T91" fmla="*/ 213 h 1644"/>
                <a:gd name="T92" fmla="*/ 638 w 2060"/>
                <a:gd name="T93" fmla="*/ 276 h 1644"/>
                <a:gd name="T94" fmla="*/ 443 w 2060"/>
                <a:gd name="T95" fmla="*/ 357 h 1644"/>
                <a:gd name="T96" fmla="*/ 275 w 2060"/>
                <a:gd name="T97" fmla="*/ 416 h 1644"/>
                <a:gd name="T98" fmla="*/ 167 w 2060"/>
                <a:gd name="T99" fmla="*/ 537 h 1644"/>
                <a:gd name="T100" fmla="*/ 283 w 2060"/>
                <a:gd name="T101" fmla="*/ 552 h 1644"/>
                <a:gd name="T102" fmla="*/ 381 w 2060"/>
                <a:gd name="T103" fmla="*/ 573 h 1644"/>
                <a:gd name="T104" fmla="*/ 493 w 2060"/>
                <a:gd name="T105" fmla="*/ 590 h 1644"/>
                <a:gd name="T106" fmla="*/ 487 w 2060"/>
                <a:gd name="T107" fmla="*/ 512 h 1644"/>
                <a:gd name="T108" fmla="*/ 592 w 2060"/>
                <a:gd name="T109" fmla="*/ 548 h 1644"/>
                <a:gd name="T110" fmla="*/ 686 w 2060"/>
                <a:gd name="T111" fmla="*/ 470 h 1644"/>
                <a:gd name="T112" fmla="*/ 772 w 2060"/>
                <a:gd name="T113" fmla="*/ 480 h 1644"/>
                <a:gd name="T114" fmla="*/ 639 w 2060"/>
                <a:gd name="T115" fmla="*/ 598 h 1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0" h="1644">
                  <a:moveTo>
                    <a:pt x="697" y="677"/>
                  </a:moveTo>
                  <a:cubicBezTo>
                    <a:pt x="659" y="675"/>
                    <a:pt x="652" y="669"/>
                    <a:pt x="618" y="667"/>
                  </a:cubicBezTo>
                  <a:cubicBezTo>
                    <a:pt x="607" y="666"/>
                    <a:pt x="594" y="661"/>
                    <a:pt x="582" y="658"/>
                  </a:cubicBezTo>
                  <a:cubicBezTo>
                    <a:pt x="577" y="655"/>
                    <a:pt x="568" y="650"/>
                    <a:pt x="568" y="650"/>
                  </a:cubicBezTo>
                  <a:cubicBezTo>
                    <a:pt x="551" y="652"/>
                    <a:pt x="557" y="655"/>
                    <a:pt x="546" y="658"/>
                  </a:cubicBezTo>
                  <a:cubicBezTo>
                    <a:pt x="540" y="667"/>
                    <a:pt x="542" y="669"/>
                    <a:pt x="546" y="677"/>
                  </a:cubicBezTo>
                  <a:cubicBezTo>
                    <a:pt x="548" y="680"/>
                    <a:pt x="550" y="686"/>
                    <a:pt x="550" y="686"/>
                  </a:cubicBezTo>
                  <a:cubicBezTo>
                    <a:pt x="526" y="694"/>
                    <a:pt x="506" y="678"/>
                    <a:pt x="488" y="670"/>
                  </a:cubicBezTo>
                  <a:cubicBezTo>
                    <a:pt x="481" y="653"/>
                    <a:pt x="472" y="655"/>
                    <a:pt x="452" y="653"/>
                  </a:cubicBezTo>
                  <a:cubicBezTo>
                    <a:pt x="446" y="648"/>
                    <a:pt x="444" y="648"/>
                    <a:pt x="437" y="650"/>
                  </a:cubicBezTo>
                  <a:cubicBezTo>
                    <a:pt x="427" y="647"/>
                    <a:pt x="433" y="648"/>
                    <a:pt x="423" y="642"/>
                  </a:cubicBezTo>
                  <a:cubicBezTo>
                    <a:pt x="421" y="641"/>
                    <a:pt x="418" y="639"/>
                    <a:pt x="418" y="639"/>
                  </a:cubicBezTo>
                  <a:cubicBezTo>
                    <a:pt x="416" y="638"/>
                    <a:pt x="413" y="633"/>
                    <a:pt x="413" y="630"/>
                  </a:cubicBezTo>
                  <a:cubicBezTo>
                    <a:pt x="415" y="625"/>
                    <a:pt x="418" y="616"/>
                    <a:pt x="418" y="616"/>
                  </a:cubicBezTo>
                  <a:cubicBezTo>
                    <a:pt x="416" y="592"/>
                    <a:pt x="421" y="588"/>
                    <a:pt x="398" y="591"/>
                  </a:cubicBezTo>
                  <a:cubicBezTo>
                    <a:pt x="390" y="598"/>
                    <a:pt x="390" y="595"/>
                    <a:pt x="381" y="592"/>
                  </a:cubicBezTo>
                  <a:cubicBezTo>
                    <a:pt x="370" y="592"/>
                    <a:pt x="361" y="595"/>
                    <a:pt x="348" y="597"/>
                  </a:cubicBezTo>
                  <a:cubicBezTo>
                    <a:pt x="344" y="595"/>
                    <a:pt x="337" y="597"/>
                    <a:pt x="333" y="595"/>
                  </a:cubicBezTo>
                  <a:cubicBezTo>
                    <a:pt x="331" y="594"/>
                    <a:pt x="330" y="592"/>
                    <a:pt x="328" y="592"/>
                  </a:cubicBezTo>
                  <a:cubicBezTo>
                    <a:pt x="314" y="591"/>
                    <a:pt x="296" y="597"/>
                    <a:pt x="283" y="602"/>
                  </a:cubicBezTo>
                  <a:cubicBezTo>
                    <a:pt x="276" y="603"/>
                    <a:pt x="268" y="606"/>
                    <a:pt x="260" y="608"/>
                  </a:cubicBezTo>
                  <a:cubicBezTo>
                    <a:pt x="255" y="609"/>
                    <a:pt x="246" y="613"/>
                    <a:pt x="246" y="613"/>
                  </a:cubicBezTo>
                  <a:cubicBezTo>
                    <a:pt x="228" y="611"/>
                    <a:pt x="209" y="609"/>
                    <a:pt x="189" y="611"/>
                  </a:cubicBezTo>
                  <a:cubicBezTo>
                    <a:pt x="184" y="613"/>
                    <a:pt x="180" y="614"/>
                    <a:pt x="175" y="617"/>
                  </a:cubicBezTo>
                  <a:cubicBezTo>
                    <a:pt x="173" y="619"/>
                    <a:pt x="173" y="620"/>
                    <a:pt x="173" y="622"/>
                  </a:cubicBezTo>
                  <a:cubicBezTo>
                    <a:pt x="172" y="623"/>
                    <a:pt x="169" y="623"/>
                    <a:pt x="169" y="625"/>
                  </a:cubicBezTo>
                  <a:cubicBezTo>
                    <a:pt x="163" y="634"/>
                    <a:pt x="167" y="641"/>
                    <a:pt x="158" y="645"/>
                  </a:cubicBezTo>
                  <a:cubicBezTo>
                    <a:pt x="153" y="648"/>
                    <a:pt x="149" y="652"/>
                    <a:pt x="144" y="655"/>
                  </a:cubicBezTo>
                  <a:cubicBezTo>
                    <a:pt x="141" y="656"/>
                    <a:pt x="135" y="659"/>
                    <a:pt x="135" y="659"/>
                  </a:cubicBezTo>
                  <a:cubicBezTo>
                    <a:pt x="133" y="664"/>
                    <a:pt x="130" y="666"/>
                    <a:pt x="130" y="669"/>
                  </a:cubicBezTo>
                  <a:cubicBezTo>
                    <a:pt x="128" y="677"/>
                    <a:pt x="132" y="691"/>
                    <a:pt x="124" y="698"/>
                  </a:cubicBezTo>
                  <a:cubicBezTo>
                    <a:pt x="118" y="703"/>
                    <a:pt x="108" y="709"/>
                    <a:pt x="101" y="711"/>
                  </a:cubicBezTo>
                  <a:cubicBezTo>
                    <a:pt x="101" y="711"/>
                    <a:pt x="90" y="716"/>
                    <a:pt x="87" y="716"/>
                  </a:cubicBezTo>
                  <a:cubicBezTo>
                    <a:pt x="85" y="717"/>
                    <a:pt x="82" y="717"/>
                    <a:pt x="82" y="717"/>
                  </a:cubicBezTo>
                  <a:cubicBezTo>
                    <a:pt x="76" y="725"/>
                    <a:pt x="68" y="733"/>
                    <a:pt x="60" y="738"/>
                  </a:cubicBezTo>
                  <a:cubicBezTo>
                    <a:pt x="56" y="745"/>
                    <a:pt x="53" y="755"/>
                    <a:pt x="46" y="759"/>
                  </a:cubicBezTo>
                  <a:cubicBezTo>
                    <a:pt x="43" y="764"/>
                    <a:pt x="37" y="767"/>
                    <a:pt x="31" y="773"/>
                  </a:cubicBezTo>
                  <a:cubicBezTo>
                    <a:pt x="26" y="780"/>
                    <a:pt x="25" y="789"/>
                    <a:pt x="23" y="797"/>
                  </a:cubicBezTo>
                  <a:cubicBezTo>
                    <a:pt x="20" y="803"/>
                    <a:pt x="19" y="809"/>
                    <a:pt x="17" y="816"/>
                  </a:cubicBezTo>
                  <a:cubicBezTo>
                    <a:pt x="15" y="817"/>
                    <a:pt x="14" y="824"/>
                    <a:pt x="14" y="824"/>
                  </a:cubicBezTo>
                  <a:cubicBezTo>
                    <a:pt x="15" y="831"/>
                    <a:pt x="26" y="842"/>
                    <a:pt x="26" y="842"/>
                  </a:cubicBezTo>
                  <a:cubicBezTo>
                    <a:pt x="26" y="847"/>
                    <a:pt x="17" y="855"/>
                    <a:pt x="17" y="855"/>
                  </a:cubicBezTo>
                  <a:cubicBezTo>
                    <a:pt x="14" y="863"/>
                    <a:pt x="17" y="867"/>
                    <a:pt x="25" y="870"/>
                  </a:cubicBezTo>
                  <a:cubicBezTo>
                    <a:pt x="28" y="884"/>
                    <a:pt x="17" y="902"/>
                    <a:pt x="6" y="909"/>
                  </a:cubicBezTo>
                  <a:cubicBezTo>
                    <a:pt x="0" y="927"/>
                    <a:pt x="5" y="927"/>
                    <a:pt x="12" y="941"/>
                  </a:cubicBezTo>
                  <a:cubicBezTo>
                    <a:pt x="23" y="963"/>
                    <a:pt x="29" y="969"/>
                    <a:pt x="53" y="977"/>
                  </a:cubicBezTo>
                  <a:cubicBezTo>
                    <a:pt x="60" y="986"/>
                    <a:pt x="56" y="983"/>
                    <a:pt x="63" y="989"/>
                  </a:cubicBezTo>
                  <a:cubicBezTo>
                    <a:pt x="62" y="994"/>
                    <a:pt x="59" y="997"/>
                    <a:pt x="59" y="1002"/>
                  </a:cubicBezTo>
                  <a:cubicBezTo>
                    <a:pt x="57" y="1009"/>
                    <a:pt x="70" y="1020"/>
                    <a:pt x="74" y="1027"/>
                  </a:cubicBezTo>
                  <a:cubicBezTo>
                    <a:pt x="77" y="1031"/>
                    <a:pt x="91" y="1036"/>
                    <a:pt x="91" y="1036"/>
                  </a:cubicBezTo>
                  <a:cubicBezTo>
                    <a:pt x="94" y="1036"/>
                    <a:pt x="96" y="1036"/>
                    <a:pt x="98" y="1034"/>
                  </a:cubicBezTo>
                  <a:cubicBezTo>
                    <a:pt x="99" y="1034"/>
                    <a:pt x="98" y="1031"/>
                    <a:pt x="99" y="1030"/>
                  </a:cubicBezTo>
                  <a:cubicBezTo>
                    <a:pt x="101" y="1030"/>
                    <a:pt x="107" y="1038"/>
                    <a:pt x="108" y="1038"/>
                  </a:cubicBezTo>
                  <a:cubicBezTo>
                    <a:pt x="119" y="1047"/>
                    <a:pt x="133" y="1055"/>
                    <a:pt x="146" y="1059"/>
                  </a:cubicBezTo>
                  <a:cubicBezTo>
                    <a:pt x="149" y="1067"/>
                    <a:pt x="152" y="1066"/>
                    <a:pt x="159" y="1064"/>
                  </a:cubicBezTo>
                  <a:cubicBezTo>
                    <a:pt x="163" y="1061"/>
                    <a:pt x="166" y="1059"/>
                    <a:pt x="169" y="1058"/>
                  </a:cubicBezTo>
                  <a:cubicBezTo>
                    <a:pt x="172" y="1056"/>
                    <a:pt x="178" y="1055"/>
                    <a:pt x="178" y="1055"/>
                  </a:cubicBezTo>
                  <a:cubicBezTo>
                    <a:pt x="192" y="1059"/>
                    <a:pt x="209" y="1061"/>
                    <a:pt x="224" y="1063"/>
                  </a:cubicBezTo>
                  <a:cubicBezTo>
                    <a:pt x="231" y="1067"/>
                    <a:pt x="229" y="1070"/>
                    <a:pt x="238" y="1069"/>
                  </a:cubicBezTo>
                  <a:cubicBezTo>
                    <a:pt x="238" y="1063"/>
                    <a:pt x="238" y="1056"/>
                    <a:pt x="238" y="1050"/>
                  </a:cubicBezTo>
                  <a:cubicBezTo>
                    <a:pt x="241" y="1041"/>
                    <a:pt x="257" y="1059"/>
                    <a:pt x="260" y="1061"/>
                  </a:cubicBezTo>
                  <a:cubicBezTo>
                    <a:pt x="266" y="1050"/>
                    <a:pt x="279" y="1052"/>
                    <a:pt x="291" y="1050"/>
                  </a:cubicBezTo>
                  <a:cubicBezTo>
                    <a:pt x="297" y="1049"/>
                    <a:pt x="302" y="1044"/>
                    <a:pt x="308" y="1041"/>
                  </a:cubicBezTo>
                  <a:cubicBezTo>
                    <a:pt x="319" y="1042"/>
                    <a:pt x="330" y="1045"/>
                    <a:pt x="341" y="1049"/>
                  </a:cubicBezTo>
                  <a:cubicBezTo>
                    <a:pt x="342" y="1050"/>
                    <a:pt x="344" y="1055"/>
                    <a:pt x="344" y="1058"/>
                  </a:cubicBezTo>
                  <a:cubicBezTo>
                    <a:pt x="344" y="1061"/>
                    <a:pt x="342" y="1067"/>
                    <a:pt x="342" y="1067"/>
                  </a:cubicBezTo>
                  <a:cubicBezTo>
                    <a:pt x="347" y="1070"/>
                    <a:pt x="355" y="1072"/>
                    <a:pt x="361" y="1075"/>
                  </a:cubicBezTo>
                  <a:cubicBezTo>
                    <a:pt x="362" y="1075"/>
                    <a:pt x="365" y="1077"/>
                    <a:pt x="365" y="1077"/>
                  </a:cubicBezTo>
                  <a:cubicBezTo>
                    <a:pt x="375" y="1074"/>
                    <a:pt x="384" y="1074"/>
                    <a:pt x="393" y="1080"/>
                  </a:cubicBezTo>
                  <a:cubicBezTo>
                    <a:pt x="396" y="1083"/>
                    <a:pt x="398" y="1088"/>
                    <a:pt x="401" y="1092"/>
                  </a:cubicBezTo>
                  <a:cubicBezTo>
                    <a:pt x="404" y="1095"/>
                    <a:pt x="407" y="1102"/>
                    <a:pt x="407" y="1102"/>
                  </a:cubicBezTo>
                  <a:cubicBezTo>
                    <a:pt x="404" y="1114"/>
                    <a:pt x="399" y="1127"/>
                    <a:pt x="396" y="1138"/>
                  </a:cubicBezTo>
                  <a:cubicBezTo>
                    <a:pt x="393" y="1147"/>
                    <a:pt x="395" y="1141"/>
                    <a:pt x="389" y="1152"/>
                  </a:cubicBezTo>
                  <a:cubicBezTo>
                    <a:pt x="387" y="1153"/>
                    <a:pt x="385" y="1156"/>
                    <a:pt x="385" y="1156"/>
                  </a:cubicBezTo>
                  <a:cubicBezTo>
                    <a:pt x="389" y="1185"/>
                    <a:pt x="396" y="1180"/>
                    <a:pt x="410" y="1197"/>
                  </a:cubicBezTo>
                  <a:cubicBezTo>
                    <a:pt x="427" y="1219"/>
                    <a:pt x="440" y="1239"/>
                    <a:pt x="447" y="1266"/>
                  </a:cubicBezTo>
                  <a:cubicBezTo>
                    <a:pt x="446" y="1280"/>
                    <a:pt x="452" y="1314"/>
                    <a:pt x="435" y="1325"/>
                  </a:cubicBezTo>
                  <a:cubicBezTo>
                    <a:pt x="427" y="1347"/>
                    <a:pt x="433" y="1325"/>
                    <a:pt x="430" y="1367"/>
                  </a:cubicBezTo>
                  <a:cubicBezTo>
                    <a:pt x="429" y="1377"/>
                    <a:pt x="421" y="1381"/>
                    <a:pt x="418" y="1391"/>
                  </a:cubicBezTo>
                  <a:cubicBezTo>
                    <a:pt x="421" y="1413"/>
                    <a:pt x="430" y="1422"/>
                    <a:pt x="446" y="1438"/>
                  </a:cubicBezTo>
                  <a:cubicBezTo>
                    <a:pt x="449" y="1441"/>
                    <a:pt x="450" y="1442"/>
                    <a:pt x="452" y="1447"/>
                  </a:cubicBezTo>
                  <a:cubicBezTo>
                    <a:pt x="454" y="1450"/>
                    <a:pt x="455" y="1456"/>
                    <a:pt x="455" y="1456"/>
                  </a:cubicBezTo>
                  <a:cubicBezTo>
                    <a:pt x="457" y="1475"/>
                    <a:pt x="458" y="1488"/>
                    <a:pt x="460" y="1505"/>
                  </a:cubicBezTo>
                  <a:cubicBezTo>
                    <a:pt x="461" y="1514"/>
                    <a:pt x="461" y="1511"/>
                    <a:pt x="464" y="1522"/>
                  </a:cubicBezTo>
                  <a:cubicBezTo>
                    <a:pt x="466" y="1524"/>
                    <a:pt x="466" y="1527"/>
                    <a:pt x="466" y="1527"/>
                  </a:cubicBezTo>
                  <a:cubicBezTo>
                    <a:pt x="468" y="1542"/>
                    <a:pt x="469" y="1552"/>
                    <a:pt x="481" y="1561"/>
                  </a:cubicBezTo>
                  <a:cubicBezTo>
                    <a:pt x="485" y="1566"/>
                    <a:pt x="488" y="1569"/>
                    <a:pt x="494" y="1572"/>
                  </a:cubicBezTo>
                  <a:cubicBezTo>
                    <a:pt x="497" y="1585"/>
                    <a:pt x="503" y="1597"/>
                    <a:pt x="506" y="1610"/>
                  </a:cubicBezTo>
                  <a:cubicBezTo>
                    <a:pt x="506" y="1614"/>
                    <a:pt x="508" y="1619"/>
                    <a:pt x="505" y="1622"/>
                  </a:cubicBezTo>
                  <a:cubicBezTo>
                    <a:pt x="503" y="1625"/>
                    <a:pt x="497" y="1628"/>
                    <a:pt x="497" y="1628"/>
                  </a:cubicBezTo>
                  <a:cubicBezTo>
                    <a:pt x="488" y="1642"/>
                    <a:pt x="509" y="1644"/>
                    <a:pt x="517" y="1644"/>
                  </a:cubicBezTo>
                  <a:cubicBezTo>
                    <a:pt x="539" y="1639"/>
                    <a:pt x="557" y="1635"/>
                    <a:pt x="579" y="1633"/>
                  </a:cubicBezTo>
                  <a:cubicBezTo>
                    <a:pt x="598" y="1630"/>
                    <a:pt x="613" y="1627"/>
                    <a:pt x="632" y="1624"/>
                  </a:cubicBezTo>
                  <a:cubicBezTo>
                    <a:pt x="635" y="1624"/>
                    <a:pt x="638" y="1622"/>
                    <a:pt x="641" y="1621"/>
                  </a:cubicBezTo>
                  <a:cubicBezTo>
                    <a:pt x="642" y="1621"/>
                    <a:pt x="644" y="1619"/>
                    <a:pt x="646" y="1617"/>
                  </a:cubicBezTo>
                  <a:cubicBezTo>
                    <a:pt x="649" y="1617"/>
                    <a:pt x="655" y="1616"/>
                    <a:pt x="655" y="1616"/>
                  </a:cubicBezTo>
                  <a:cubicBezTo>
                    <a:pt x="659" y="1610"/>
                    <a:pt x="664" y="1603"/>
                    <a:pt x="670" y="1600"/>
                  </a:cubicBezTo>
                  <a:cubicBezTo>
                    <a:pt x="675" y="1594"/>
                    <a:pt x="678" y="1591"/>
                    <a:pt x="683" y="1588"/>
                  </a:cubicBezTo>
                  <a:cubicBezTo>
                    <a:pt x="687" y="1581"/>
                    <a:pt x="697" y="1577"/>
                    <a:pt x="704" y="1574"/>
                  </a:cubicBezTo>
                  <a:cubicBezTo>
                    <a:pt x="715" y="1563"/>
                    <a:pt x="726" y="1550"/>
                    <a:pt x="731" y="1535"/>
                  </a:cubicBezTo>
                  <a:cubicBezTo>
                    <a:pt x="731" y="1531"/>
                    <a:pt x="729" y="1528"/>
                    <a:pt x="729" y="1525"/>
                  </a:cubicBezTo>
                  <a:cubicBezTo>
                    <a:pt x="729" y="1494"/>
                    <a:pt x="737" y="1505"/>
                    <a:pt x="754" y="1494"/>
                  </a:cubicBezTo>
                  <a:cubicBezTo>
                    <a:pt x="759" y="1488"/>
                    <a:pt x="762" y="1483"/>
                    <a:pt x="765" y="1475"/>
                  </a:cubicBezTo>
                  <a:cubicBezTo>
                    <a:pt x="763" y="1458"/>
                    <a:pt x="765" y="1439"/>
                    <a:pt x="755" y="1424"/>
                  </a:cubicBezTo>
                  <a:cubicBezTo>
                    <a:pt x="759" y="1413"/>
                    <a:pt x="771" y="1419"/>
                    <a:pt x="779" y="1422"/>
                  </a:cubicBezTo>
                  <a:cubicBezTo>
                    <a:pt x="782" y="1427"/>
                    <a:pt x="782" y="1435"/>
                    <a:pt x="785" y="1427"/>
                  </a:cubicBezTo>
                  <a:cubicBezTo>
                    <a:pt x="786" y="1416"/>
                    <a:pt x="786" y="1405"/>
                    <a:pt x="786" y="1396"/>
                  </a:cubicBezTo>
                  <a:cubicBezTo>
                    <a:pt x="788" y="1386"/>
                    <a:pt x="810" y="1385"/>
                    <a:pt x="817" y="1380"/>
                  </a:cubicBezTo>
                  <a:cubicBezTo>
                    <a:pt x="820" y="1374"/>
                    <a:pt x="831" y="1367"/>
                    <a:pt x="837" y="1363"/>
                  </a:cubicBezTo>
                  <a:cubicBezTo>
                    <a:pt x="841" y="1361"/>
                    <a:pt x="847" y="1356"/>
                    <a:pt x="847" y="1356"/>
                  </a:cubicBezTo>
                  <a:cubicBezTo>
                    <a:pt x="855" y="1345"/>
                    <a:pt x="845" y="1333"/>
                    <a:pt x="844" y="1320"/>
                  </a:cubicBezTo>
                  <a:cubicBezTo>
                    <a:pt x="845" y="1310"/>
                    <a:pt x="847" y="1308"/>
                    <a:pt x="850" y="1299"/>
                  </a:cubicBezTo>
                  <a:cubicBezTo>
                    <a:pt x="847" y="1288"/>
                    <a:pt x="842" y="1288"/>
                    <a:pt x="834" y="1280"/>
                  </a:cubicBezTo>
                  <a:cubicBezTo>
                    <a:pt x="833" y="1275"/>
                    <a:pt x="830" y="1266"/>
                    <a:pt x="830" y="1266"/>
                  </a:cubicBezTo>
                  <a:cubicBezTo>
                    <a:pt x="831" y="1250"/>
                    <a:pt x="831" y="1236"/>
                    <a:pt x="831" y="1220"/>
                  </a:cubicBezTo>
                  <a:cubicBezTo>
                    <a:pt x="833" y="1192"/>
                    <a:pt x="861" y="1183"/>
                    <a:pt x="876" y="1166"/>
                  </a:cubicBezTo>
                  <a:cubicBezTo>
                    <a:pt x="879" y="1160"/>
                    <a:pt x="884" y="1160"/>
                    <a:pt x="885" y="1153"/>
                  </a:cubicBezTo>
                  <a:cubicBezTo>
                    <a:pt x="890" y="1144"/>
                    <a:pt x="889" y="1142"/>
                    <a:pt x="895" y="1136"/>
                  </a:cubicBezTo>
                  <a:cubicBezTo>
                    <a:pt x="898" y="1127"/>
                    <a:pt x="906" y="1114"/>
                    <a:pt x="915" y="1111"/>
                  </a:cubicBezTo>
                  <a:cubicBezTo>
                    <a:pt x="920" y="1105"/>
                    <a:pt x="924" y="1099"/>
                    <a:pt x="930" y="1094"/>
                  </a:cubicBezTo>
                  <a:cubicBezTo>
                    <a:pt x="935" y="1089"/>
                    <a:pt x="938" y="1089"/>
                    <a:pt x="943" y="1084"/>
                  </a:cubicBezTo>
                  <a:cubicBezTo>
                    <a:pt x="947" y="1080"/>
                    <a:pt x="949" y="1078"/>
                    <a:pt x="955" y="1077"/>
                  </a:cubicBezTo>
                  <a:cubicBezTo>
                    <a:pt x="961" y="1066"/>
                    <a:pt x="958" y="1069"/>
                    <a:pt x="966" y="1064"/>
                  </a:cubicBezTo>
                  <a:cubicBezTo>
                    <a:pt x="972" y="1055"/>
                    <a:pt x="978" y="1045"/>
                    <a:pt x="983" y="1036"/>
                  </a:cubicBezTo>
                  <a:cubicBezTo>
                    <a:pt x="988" y="1030"/>
                    <a:pt x="989" y="1019"/>
                    <a:pt x="991" y="1013"/>
                  </a:cubicBezTo>
                  <a:cubicBezTo>
                    <a:pt x="994" y="1003"/>
                    <a:pt x="992" y="1009"/>
                    <a:pt x="998" y="999"/>
                  </a:cubicBezTo>
                  <a:cubicBezTo>
                    <a:pt x="1003" y="992"/>
                    <a:pt x="1003" y="984"/>
                    <a:pt x="1005" y="977"/>
                  </a:cubicBezTo>
                  <a:cubicBezTo>
                    <a:pt x="1003" y="966"/>
                    <a:pt x="1000" y="970"/>
                    <a:pt x="989" y="974"/>
                  </a:cubicBezTo>
                  <a:cubicBezTo>
                    <a:pt x="971" y="986"/>
                    <a:pt x="941" y="983"/>
                    <a:pt x="921" y="983"/>
                  </a:cubicBezTo>
                  <a:cubicBezTo>
                    <a:pt x="892" y="981"/>
                    <a:pt x="895" y="977"/>
                    <a:pt x="878" y="961"/>
                  </a:cubicBezTo>
                  <a:cubicBezTo>
                    <a:pt x="875" y="949"/>
                    <a:pt x="867" y="944"/>
                    <a:pt x="858" y="936"/>
                  </a:cubicBezTo>
                  <a:cubicBezTo>
                    <a:pt x="853" y="933"/>
                    <a:pt x="844" y="930"/>
                    <a:pt x="844" y="930"/>
                  </a:cubicBezTo>
                  <a:cubicBezTo>
                    <a:pt x="837" y="909"/>
                    <a:pt x="828" y="891"/>
                    <a:pt x="817" y="872"/>
                  </a:cubicBezTo>
                  <a:cubicBezTo>
                    <a:pt x="811" y="866"/>
                    <a:pt x="816" y="869"/>
                    <a:pt x="805" y="863"/>
                  </a:cubicBezTo>
                  <a:cubicBezTo>
                    <a:pt x="802" y="859"/>
                    <a:pt x="796" y="856"/>
                    <a:pt x="796" y="856"/>
                  </a:cubicBezTo>
                  <a:cubicBezTo>
                    <a:pt x="786" y="842"/>
                    <a:pt x="794" y="825"/>
                    <a:pt x="785" y="813"/>
                  </a:cubicBezTo>
                  <a:cubicBezTo>
                    <a:pt x="774" y="794"/>
                    <a:pt x="759" y="772"/>
                    <a:pt x="745" y="758"/>
                  </a:cubicBezTo>
                  <a:cubicBezTo>
                    <a:pt x="742" y="744"/>
                    <a:pt x="737" y="736"/>
                    <a:pt x="729" y="723"/>
                  </a:cubicBezTo>
                  <a:cubicBezTo>
                    <a:pt x="726" y="720"/>
                    <a:pt x="723" y="709"/>
                    <a:pt x="723" y="709"/>
                  </a:cubicBezTo>
                  <a:cubicBezTo>
                    <a:pt x="740" y="705"/>
                    <a:pt x="757" y="733"/>
                    <a:pt x="766" y="744"/>
                  </a:cubicBezTo>
                  <a:cubicBezTo>
                    <a:pt x="771" y="758"/>
                    <a:pt x="771" y="759"/>
                    <a:pt x="786" y="764"/>
                  </a:cubicBezTo>
                  <a:cubicBezTo>
                    <a:pt x="793" y="766"/>
                    <a:pt x="800" y="773"/>
                    <a:pt x="800" y="773"/>
                  </a:cubicBezTo>
                  <a:cubicBezTo>
                    <a:pt x="803" y="780"/>
                    <a:pt x="808" y="784"/>
                    <a:pt x="813" y="791"/>
                  </a:cubicBezTo>
                  <a:cubicBezTo>
                    <a:pt x="813" y="803"/>
                    <a:pt x="814" y="809"/>
                    <a:pt x="817" y="819"/>
                  </a:cubicBezTo>
                  <a:cubicBezTo>
                    <a:pt x="819" y="842"/>
                    <a:pt x="820" y="841"/>
                    <a:pt x="839" y="847"/>
                  </a:cubicBezTo>
                  <a:cubicBezTo>
                    <a:pt x="844" y="852"/>
                    <a:pt x="847" y="856"/>
                    <a:pt x="851" y="861"/>
                  </a:cubicBezTo>
                  <a:cubicBezTo>
                    <a:pt x="851" y="863"/>
                    <a:pt x="853" y="864"/>
                    <a:pt x="853" y="866"/>
                  </a:cubicBezTo>
                  <a:cubicBezTo>
                    <a:pt x="853" y="869"/>
                    <a:pt x="853" y="874"/>
                    <a:pt x="855" y="877"/>
                  </a:cubicBezTo>
                  <a:cubicBezTo>
                    <a:pt x="856" y="884"/>
                    <a:pt x="870" y="889"/>
                    <a:pt x="875" y="894"/>
                  </a:cubicBezTo>
                  <a:cubicBezTo>
                    <a:pt x="887" y="927"/>
                    <a:pt x="870" y="945"/>
                    <a:pt x="910" y="955"/>
                  </a:cubicBezTo>
                  <a:cubicBezTo>
                    <a:pt x="921" y="953"/>
                    <a:pt x="926" y="955"/>
                    <a:pt x="933" y="949"/>
                  </a:cubicBezTo>
                  <a:cubicBezTo>
                    <a:pt x="938" y="942"/>
                    <a:pt x="944" y="941"/>
                    <a:pt x="951" y="936"/>
                  </a:cubicBezTo>
                  <a:cubicBezTo>
                    <a:pt x="972" y="924"/>
                    <a:pt x="978" y="920"/>
                    <a:pt x="1003" y="916"/>
                  </a:cubicBezTo>
                  <a:cubicBezTo>
                    <a:pt x="1009" y="914"/>
                    <a:pt x="1017" y="911"/>
                    <a:pt x="1025" y="909"/>
                  </a:cubicBezTo>
                  <a:cubicBezTo>
                    <a:pt x="1031" y="906"/>
                    <a:pt x="1036" y="899"/>
                    <a:pt x="1042" y="897"/>
                  </a:cubicBezTo>
                  <a:cubicBezTo>
                    <a:pt x="1051" y="894"/>
                    <a:pt x="1060" y="894"/>
                    <a:pt x="1068" y="888"/>
                  </a:cubicBezTo>
                  <a:cubicBezTo>
                    <a:pt x="1073" y="881"/>
                    <a:pt x="1079" y="877"/>
                    <a:pt x="1084" y="869"/>
                  </a:cubicBezTo>
                  <a:cubicBezTo>
                    <a:pt x="1087" y="861"/>
                    <a:pt x="1088" y="850"/>
                    <a:pt x="1098" y="844"/>
                  </a:cubicBezTo>
                  <a:cubicBezTo>
                    <a:pt x="1104" y="836"/>
                    <a:pt x="1105" y="825"/>
                    <a:pt x="1108" y="816"/>
                  </a:cubicBezTo>
                  <a:cubicBezTo>
                    <a:pt x="1110" y="811"/>
                    <a:pt x="1115" y="808"/>
                    <a:pt x="1116" y="803"/>
                  </a:cubicBezTo>
                  <a:cubicBezTo>
                    <a:pt x="1110" y="800"/>
                    <a:pt x="1110" y="805"/>
                    <a:pt x="1102" y="808"/>
                  </a:cubicBezTo>
                  <a:cubicBezTo>
                    <a:pt x="1099" y="802"/>
                    <a:pt x="1104" y="795"/>
                    <a:pt x="1098" y="792"/>
                  </a:cubicBezTo>
                  <a:cubicBezTo>
                    <a:pt x="1094" y="789"/>
                    <a:pt x="1084" y="788"/>
                    <a:pt x="1084" y="788"/>
                  </a:cubicBezTo>
                  <a:cubicBezTo>
                    <a:pt x="1077" y="780"/>
                    <a:pt x="1076" y="783"/>
                    <a:pt x="1067" y="786"/>
                  </a:cubicBezTo>
                  <a:cubicBezTo>
                    <a:pt x="1064" y="788"/>
                    <a:pt x="1057" y="789"/>
                    <a:pt x="1057" y="789"/>
                  </a:cubicBezTo>
                  <a:cubicBezTo>
                    <a:pt x="1054" y="789"/>
                    <a:pt x="1051" y="789"/>
                    <a:pt x="1048" y="788"/>
                  </a:cubicBezTo>
                  <a:cubicBezTo>
                    <a:pt x="1046" y="786"/>
                    <a:pt x="1045" y="778"/>
                    <a:pt x="1045" y="778"/>
                  </a:cubicBezTo>
                  <a:cubicBezTo>
                    <a:pt x="1046" y="778"/>
                    <a:pt x="1048" y="777"/>
                    <a:pt x="1050" y="775"/>
                  </a:cubicBezTo>
                  <a:cubicBezTo>
                    <a:pt x="1060" y="772"/>
                    <a:pt x="1067" y="778"/>
                    <a:pt x="1060" y="763"/>
                  </a:cubicBezTo>
                  <a:cubicBezTo>
                    <a:pt x="1059" y="763"/>
                    <a:pt x="1057" y="761"/>
                    <a:pt x="1056" y="761"/>
                  </a:cubicBezTo>
                  <a:cubicBezTo>
                    <a:pt x="1053" y="761"/>
                    <a:pt x="1048" y="761"/>
                    <a:pt x="1046" y="763"/>
                  </a:cubicBezTo>
                  <a:cubicBezTo>
                    <a:pt x="1046" y="764"/>
                    <a:pt x="1045" y="766"/>
                    <a:pt x="1043" y="767"/>
                  </a:cubicBezTo>
                  <a:cubicBezTo>
                    <a:pt x="1036" y="775"/>
                    <a:pt x="1025" y="777"/>
                    <a:pt x="1016" y="780"/>
                  </a:cubicBezTo>
                  <a:cubicBezTo>
                    <a:pt x="1011" y="780"/>
                    <a:pt x="1006" y="778"/>
                    <a:pt x="1003" y="777"/>
                  </a:cubicBezTo>
                  <a:cubicBezTo>
                    <a:pt x="1002" y="777"/>
                    <a:pt x="997" y="775"/>
                    <a:pt x="997" y="775"/>
                  </a:cubicBezTo>
                  <a:cubicBezTo>
                    <a:pt x="988" y="763"/>
                    <a:pt x="986" y="761"/>
                    <a:pt x="971" y="758"/>
                  </a:cubicBezTo>
                  <a:cubicBezTo>
                    <a:pt x="971" y="753"/>
                    <a:pt x="974" y="747"/>
                    <a:pt x="971" y="742"/>
                  </a:cubicBezTo>
                  <a:cubicBezTo>
                    <a:pt x="969" y="739"/>
                    <a:pt x="960" y="736"/>
                    <a:pt x="957" y="734"/>
                  </a:cubicBezTo>
                  <a:cubicBezTo>
                    <a:pt x="954" y="733"/>
                    <a:pt x="947" y="731"/>
                    <a:pt x="947" y="731"/>
                  </a:cubicBezTo>
                  <a:cubicBezTo>
                    <a:pt x="941" y="725"/>
                    <a:pt x="935" y="722"/>
                    <a:pt x="929" y="716"/>
                  </a:cubicBezTo>
                  <a:cubicBezTo>
                    <a:pt x="930" y="706"/>
                    <a:pt x="932" y="700"/>
                    <a:pt x="941" y="697"/>
                  </a:cubicBezTo>
                  <a:cubicBezTo>
                    <a:pt x="955" y="698"/>
                    <a:pt x="968" y="702"/>
                    <a:pt x="980" y="705"/>
                  </a:cubicBezTo>
                  <a:cubicBezTo>
                    <a:pt x="986" y="711"/>
                    <a:pt x="988" y="716"/>
                    <a:pt x="995" y="720"/>
                  </a:cubicBezTo>
                  <a:cubicBezTo>
                    <a:pt x="1005" y="734"/>
                    <a:pt x="1012" y="736"/>
                    <a:pt x="1025" y="744"/>
                  </a:cubicBezTo>
                  <a:cubicBezTo>
                    <a:pt x="1033" y="742"/>
                    <a:pt x="1045" y="747"/>
                    <a:pt x="1051" y="741"/>
                  </a:cubicBezTo>
                  <a:cubicBezTo>
                    <a:pt x="1060" y="733"/>
                    <a:pt x="1048" y="738"/>
                    <a:pt x="1059" y="734"/>
                  </a:cubicBezTo>
                  <a:cubicBezTo>
                    <a:pt x="1064" y="738"/>
                    <a:pt x="1068" y="739"/>
                    <a:pt x="1073" y="742"/>
                  </a:cubicBezTo>
                  <a:cubicBezTo>
                    <a:pt x="1079" y="752"/>
                    <a:pt x="1093" y="750"/>
                    <a:pt x="1104" y="753"/>
                  </a:cubicBezTo>
                  <a:cubicBezTo>
                    <a:pt x="1121" y="764"/>
                    <a:pt x="1110" y="759"/>
                    <a:pt x="1141" y="761"/>
                  </a:cubicBezTo>
                  <a:cubicBezTo>
                    <a:pt x="1152" y="763"/>
                    <a:pt x="1156" y="766"/>
                    <a:pt x="1163" y="775"/>
                  </a:cubicBezTo>
                  <a:cubicBezTo>
                    <a:pt x="1159" y="788"/>
                    <a:pt x="1167" y="781"/>
                    <a:pt x="1173" y="777"/>
                  </a:cubicBezTo>
                  <a:cubicBezTo>
                    <a:pt x="1175" y="770"/>
                    <a:pt x="1178" y="770"/>
                    <a:pt x="1181" y="764"/>
                  </a:cubicBezTo>
                  <a:cubicBezTo>
                    <a:pt x="1190" y="767"/>
                    <a:pt x="1189" y="772"/>
                    <a:pt x="1187" y="783"/>
                  </a:cubicBezTo>
                  <a:cubicBezTo>
                    <a:pt x="1195" y="789"/>
                    <a:pt x="1206" y="786"/>
                    <a:pt x="1215" y="789"/>
                  </a:cubicBezTo>
                  <a:cubicBezTo>
                    <a:pt x="1221" y="791"/>
                    <a:pt x="1226" y="797"/>
                    <a:pt x="1234" y="800"/>
                  </a:cubicBezTo>
                  <a:cubicBezTo>
                    <a:pt x="1245" y="803"/>
                    <a:pt x="1255" y="808"/>
                    <a:pt x="1265" y="816"/>
                  </a:cubicBezTo>
                  <a:cubicBezTo>
                    <a:pt x="1268" y="827"/>
                    <a:pt x="1272" y="831"/>
                    <a:pt x="1282" y="834"/>
                  </a:cubicBezTo>
                  <a:cubicBezTo>
                    <a:pt x="1286" y="842"/>
                    <a:pt x="1288" y="847"/>
                    <a:pt x="1296" y="852"/>
                  </a:cubicBezTo>
                  <a:cubicBezTo>
                    <a:pt x="1308" y="849"/>
                    <a:pt x="1302" y="850"/>
                    <a:pt x="1314" y="847"/>
                  </a:cubicBezTo>
                  <a:cubicBezTo>
                    <a:pt x="1316" y="845"/>
                    <a:pt x="1319" y="845"/>
                    <a:pt x="1319" y="845"/>
                  </a:cubicBezTo>
                  <a:cubicBezTo>
                    <a:pt x="1328" y="852"/>
                    <a:pt x="1322" y="842"/>
                    <a:pt x="1319" y="839"/>
                  </a:cubicBezTo>
                  <a:cubicBezTo>
                    <a:pt x="1316" y="844"/>
                    <a:pt x="1311" y="847"/>
                    <a:pt x="1310" y="853"/>
                  </a:cubicBezTo>
                  <a:cubicBezTo>
                    <a:pt x="1310" y="856"/>
                    <a:pt x="1307" y="863"/>
                    <a:pt x="1307" y="863"/>
                  </a:cubicBezTo>
                  <a:cubicBezTo>
                    <a:pt x="1308" y="869"/>
                    <a:pt x="1310" y="880"/>
                    <a:pt x="1319" y="880"/>
                  </a:cubicBezTo>
                  <a:lnTo>
                    <a:pt x="1320" y="916"/>
                  </a:lnTo>
                  <a:lnTo>
                    <a:pt x="1348" y="1005"/>
                  </a:lnTo>
                  <a:lnTo>
                    <a:pt x="1373" y="1033"/>
                  </a:lnTo>
                  <a:lnTo>
                    <a:pt x="1416" y="994"/>
                  </a:lnTo>
                  <a:lnTo>
                    <a:pt x="1413" y="967"/>
                  </a:lnTo>
                  <a:lnTo>
                    <a:pt x="1424" y="959"/>
                  </a:lnTo>
                  <a:lnTo>
                    <a:pt x="1423" y="925"/>
                  </a:lnTo>
                  <a:lnTo>
                    <a:pt x="1452" y="916"/>
                  </a:lnTo>
                  <a:lnTo>
                    <a:pt x="1520" y="855"/>
                  </a:lnTo>
                  <a:lnTo>
                    <a:pt x="1533" y="839"/>
                  </a:lnTo>
                  <a:lnTo>
                    <a:pt x="1588" y="824"/>
                  </a:lnTo>
                  <a:lnTo>
                    <a:pt x="1608" y="847"/>
                  </a:lnTo>
                  <a:lnTo>
                    <a:pt x="1602" y="858"/>
                  </a:lnTo>
                  <a:lnTo>
                    <a:pt x="1619" y="875"/>
                  </a:lnTo>
                  <a:lnTo>
                    <a:pt x="1624" y="899"/>
                  </a:lnTo>
                  <a:lnTo>
                    <a:pt x="1641" y="906"/>
                  </a:lnTo>
                  <a:lnTo>
                    <a:pt x="1677" y="892"/>
                  </a:lnTo>
                  <a:lnTo>
                    <a:pt x="1675" y="975"/>
                  </a:lnTo>
                  <a:lnTo>
                    <a:pt x="1684" y="956"/>
                  </a:lnTo>
                  <a:lnTo>
                    <a:pt x="1707" y="1000"/>
                  </a:lnTo>
                  <a:lnTo>
                    <a:pt x="1704" y="1030"/>
                  </a:lnTo>
                  <a:lnTo>
                    <a:pt x="1718" y="1013"/>
                  </a:lnTo>
                  <a:lnTo>
                    <a:pt x="1721" y="997"/>
                  </a:lnTo>
                  <a:lnTo>
                    <a:pt x="1738" y="972"/>
                  </a:lnTo>
                  <a:lnTo>
                    <a:pt x="1728" y="958"/>
                  </a:lnTo>
                  <a:lnTo>
                    <a:pt x="1737" y="942"/>
                  </a:lnTo>
                  <a:lnTo>
                    <a:pt x="1725" y="913"/>
                  </a:lnTo>
                  <a:lnTo>
                    <a:pt x="1732" y="889"/>
                  </a:lnTo>
                  <a:lnTo>
                    <a:pt x="1715" y="895"/>
                  </a:lnTo>
                  <a:lnTo>
                    <a:pt x="1707" y="874"/>
                  </a:lnTo>
                  <a:lnTo>
                    <a:pt x="1701" y="844"/>
                  </a:lnTo>
                  <a:lnTo>
                    <a:pt x="1714" y="816"/>
                  </a:lnTo>
                  <a:lnTo>
                    <a:pt x="1728" y="834"/>
                  </a:lnTo>
                  <a:lnTo>
                    <a:pt x="1721" y="880"/>
                  </a:lnTo>
                  <a:lnTo>
                    <a:pt x="1738" y="849"/>
                  </a:lnTo>
                  <a:lnTo>
                    <a:pt x="1732" y="824"/>
                  </a:lnTo>
                  <a:lnTo>
                    <a:pt x="1752" y="808"/>
                  </a:lnTo>
                  <a:lnTo>
                    <a:pt x="1752" y="797"/>
                  </a:lnTo>
                  <a:lnTo>
                    <a:pt x="1759" y="800"/>
                  </a:lnTo>
                  <a:lnTo>
                    <a:pt x="1796" y="756"/>
                  </a:lnTo>
                  <a:lnTo>
                    <a:pt x="1805" y="684"/>
                  </a:lnTo>
                  <a:lnTo>
                    <a:pt x="1810" y="655"/>
                  </a:lnTo>
                  <a:lnTo>
                    <a:pt x="1794" y="664"/>
                  </a:lnTo>
                  <a:lnTo>
                    <a:pt x="1788" y="655"/>
                  </a:lnTo>
                  <a:lnTo>
                    <a:pt x="1800" y="638"/>
                  </a:lnTo>
                  <a:lnTo>
                    <a:pt x="1776" y="592"/>
                  </a:lnTo>
                  <a:lnTo>
                    <a:pt x="1763" y="580"/>
                  </a:lnTo>
                  <a:lnTo>
                    <a:pt x="1783" y="544"/>
                  </a:lnTo>
                  <a:lnTo>
                    <a:pt x="1762" y="539"/>
                  </a:lnTo>
                  <a:lnTo>
                    <a:pt x="1743" y="531"/>
                  </a:lnTo>
                  <a:lnTo>
                    <a:pt x="1751" y="503"/>
                  </a:lnTo>
                  <a:lnTo>
                    <a:pt x="1763" y="487"/>
                  </a:lnTo>
                  <a:lnTo>
                    <a:pt x="1766" y="519"/>
                  </a:lnTo>
                  <a:lnTo>
                    <a:pt x="1788" y="498"/>
                  </a:lnTo>
                  <a:lnTo>
                    <a:pt x="1805" y="497"/>
                  </a:lnTo>
                  <a:lnTo>
                    <a:pt x="1797" y="519"/>
                  </a:lnTo>
                  <a:lnTo>
                    <a:pt x="1824" y="528"/>
                  </a:lnTo>
                  <a:lnTo>
                    <a:pt x="1816" y="545"/>
                  </a:lnTo>
                  <a:lnTo>
                    <a:pt x="1830" y="559"/>
                  </a:lnTo>
                  <a:lnTo>
                    <a:pt x="1830" y="588"/>
                  </a:lnTo>
                  <a:lnTo>
                    <a:pt x="1861" y="559"/>
                  </a:lnTo>
                  <a:lnTo>
                    <a:pt x="1850" y="531"/>
                  </a:lnTo>
                  <a:lnTo>
                    <a:pt x="1821" y="489"/>
                  </a:lnTo>
                  <a:lnTo>
                    <a:pt x="1830" y="473"/>
                  </a:lnTo>
                  <a:lnTo>
                    <a:pt x="1824" y="448"/>
                  </a:lnTo>
                  <a:lnTo>
                    <a:pt x="1844" y="427"/>
                  </a:lnTo>
                  <a:lnTo>
                    <a:pt x="1868" y="416"/>
                  </a:lnTo>
                  <a:lnTo>
                    <a:pt x="1867" y="367"/>
                  </a:lnTo>
                  <a:lnTo>
                    <a:pt x="1865" y="333"/>
                  </a:lnTo>
                  <a:lnTo>
                    <a:pt x="1858" y="302"/>
                  </a:lnTo>
                  <a:lnTo>
                    <a:pt x="1830" y="248"/>
                  </a:lnTo>
                  <a:lnTo>
                    <a:pt x="1825" y="275"/>
                  </a:lnTo>
                  <a:lnTo>
                    <a:pt x="1807" y="258"/>
                  </a:lnTo>
                  <a:lnTo>
                    <a:pt x="1790" y="266"/>
                  </a:lnTo>
                  <a:lnTo>
                    <a:pt x="1805" y="226"/>
                  </a:lnTo>
                  <a:lnTo>
                    <a:pt x="1821" y="192"/>
                  </a:lnTo>
                  <a:lnTo>
                    <a:pt x="1850" y="176"/>
                  </a:lnTo>
                  <a:lnTo>
                    <a:pt x="1853" y="161"/>
                  </a:lnTo>
                  <a:lnTo>
                    <a:pt x="1873" y="155"/>
                  </a:lnTo>
                  <a:lnTo>
                    <a:pt x="1873" y="170"/>
                  </a:lnTo>
                  <a:lnTo>
                    <a:pt x="1896" y="145"/>
                  </a:lnTo>
                  <a:lnTo>
                    <a:pt x="1882" y="139"/>
                  </a:lnTo>
                  <a:lnTo>
                    <a:pt x="1882" y="120"/>
                  </a:lnTo>
                  <a:lnTo>
                    <a:pt x="1899" y="108"/>
                  </a:lnTo>
                  <a:lnTo>
                    <a:pt x="1906" y="122"/>
                  </a:lnTo>
                  <a:lnTo>
                    <a:pt x="1929" y="100"/>
                  </a:lnTo>
                  <a:lnTo>
                    <a:pt x="1926" y="120"/>
                  </a:lnTo>
                  <a:lnTo>
                    <a:pt x="1927" y="136"/>
                  </a:lnTo>
                  <a:lnTo>
                    <a:pt x="1926" y="158"/>
                  </a:lnTo>
                  <a:lnTo>
                    <a:pt x="1918" y="175"/>
                  </a:lnTo>
                  <a:lnTo>
                    <a:pt x="1932" y="197"/>
                  </a:lnTo>
                  <a:lnTo>
                    <a:pt x="1938" y="212"/>
                  </a:lnTo>
                  <a:lnTo>
                    <a:pt x="1947" y="209"/>
                  </a:lnTo>
                  <a:lnTo>
                    <a:pt x="1992" y="256"/>
                  </a:lnTo>
                  <a:lnTo>
                    <a:pt x="2002" y="233"/>
                  </a:lnTo>
                  <a:lnTo>
                    <a:pt x="2014" y="216"/>
                  </a:lnTo>
                  <a:lnTo>
                    <a:pt x="1994" y="205"/>
                  </a:lnTo>
                  <a:lnTo>
                    <a:pt x="1999" y="184"/>
                  </a:lnTo>
                  <a:lnTo>
                    <a:pt x="1999" y="172"/>
                  </a:lnTo>
                  <a:lnTo>
                    <a:pt x="1978" y="150"/>
                  </a:lnTo>
                  <a:lnTo>
                    <a:pt x="1960" y="147"/>
                  </a:lnTo>
                  <a:lnTo>
                    <a:pt x="1943" y="123"/>
                  </a:lnTo>
                  <a:lnTo>
                    <a:pt x="1966" y="119"/>
                  </a:lnTo>
                  <a:lnTo>
                    <a:pt x="1977" y="100"/>
                  </a:lnTo>
                  <a:lnTo>
                    <a:pt x="1991" y="106"/>
                  </a:lnTo>
                  <a:lnTo>
                    <a:pt x="2005" y="98"/>
                  </a:lnTo>
                  <a:lnTo>
                    <a:pt x="1990" y="80"/>
                  </a:lnTo>
                  <a:lnTo>
                    <a:pt x="2002" y="69"/>
                  </a:lnTo>
                  <a:lnTo>
                    <a:pt x="2021" y="68"/>
                  </a:lnTo>
                  <a:lnTo>
                    <a:pt x="2000" y="53"/>
                  </a:lnTo>
                  <a:lnTo>
                    <a:pt x="1975" y="51"/>
                  </a:lnTo>
                  <a:lnTo>
                    <a:pt x="1990" y="32"/>
                  </a:lnTo>
                  <a:lnTo>
                    <a:pt x="1989" y="11"/>
                  </a:lnTo>
                  <a:lnTo>
                    <a:pt x="2005" y="27"/>
                  </a:lnTo>
                  <a:lnTo>
                    <a:pt x="2015" y="18"/>
                  </a:lnTo>
                  <a:lnTo>
                    <a:pt x="2024" y="21"/>
                  </a:lnTo>
                  <a:lnTo>
                    <a:pt x="2038" y="36"/>
                  </a:lnTo>
                  <a:lnTo>
                    <a:pt x="2060" y="33"/>
                  </a:lnTo>
                  <a:lnTo>
                    <a:pt x="2042" y="15"/>
                  </a:lnTo>
                  <a:lnTo>
                    <a:pt x="2038" y="0"/>
                  </a:lnTo>
                  <a:lnTo>
                    <a:pt x="2006" y="5"/>
                  </a:lnTo>
                  <a:lnTo>
                    <a:pt x="1994" y="0"/>
                  </a:lnTo>
                  <a:lnTo>
                    <a:pt x="1955" y="11"/>
                  </a:lnTo>
                  <a:lnTo>
                    <a:pt x="1913" y="18"/>
                  </a:lnTo>
                  <a:lnTo>
                    <a:pt x="1886" y="30"/>
                  </a:lnTo>
                  <a:lnTo>
                    <a:pt x="1885" y="47"/>
                  </a:lnTo>
                  <a:lnTo>
                    <a:pt x="1864" y="50"/>
                  </a:lnTo>
                  <a:cubicBezTo>
                    <a:pt x="1858" y="55"/>
                    <a:pt x="1854" y="75"/>
                    <a:pt x="1847" y="77"/>
                  </a:cubicBezTo>
                  <a:cubicBezTo>
                    <a:pt x="1839" y="82"/>
                    <a:pt x="1830" y="65"/>
                    <a:pt x="1820" y="63"/>
                  </a:cubicBezTo>
                  <a:lnTo>
                    <a:pt x="1786" y="66"/>
                  </a:lnTo>
                  <a:lnTo>
                    <a:pt x="1732" y="56"/>
                  </a:lnTo>
                  <a:lnTo>
                    <a:pt x="1709" y="62"/>
                  </a:lnTo>
                  <a:lnTo>
                    <a:pt x="1678" y="56"/>
                  </a:lnTo>
                  <a:lnTo>
                    <a:pt x="1666" y="47"/>
                  </a:lnTo>
                  <a:lnTo>
                    <a:pt x="1643" y="50"/>
                  </a:lnTo>
                  <a:cubicBezTo>
                    <a:pt x="1635" y="52"/>
                    <a:pt x="1626" y="57"/>
                    <a:pt x="1618" y="60"/>
                  </a:cubicBezTo>
                  <a:cubicBezTo>
                    <a:pt x="1610" y="63"/>
                    <a:pt x="1603" y="67"/>
                    <a:pt x="1597" y="71"/>
                  </a:cubicBezTo>
                  <a:cubicBezTo>
                    <a:pt x="1591" y="75"/>
                    <a:pt x="1587" y="84"/>
                    <a:pt x="1583" y="83"/>
                  </a:cubicBezTo>
                  <a:cubicBezTo>
                    <a:pt x="1571" y="90"/>
                    <a:pt x="1576" y="67"/>
                    <a:pt x="1571" y="65"/>
                  </a:cubicBezTo>
                  <a:lnTo>
                    <a:pt x="1553" y="69"/>
                  </a:lnTo>
                  <a:cubicBezTo>
                    <a:pt x="1544" y="66"/>
                    <a:pt x="1531" y="50"/>
                    <a:pt x="1517" y="47"/>
                  </a:cubicBezTo>
                  <a:cubicBezTo>
                    <a:pt x="1503" y="46"/>
                    <a:pt x="1479" y="45"/>
                    <a:pt x="1468" y="48"/>
                  </a:cubicBezTo>
                  <a:cubicBezTo>
                    <a:pt x="1457" y="51"/>
                    <a:pt x="1461" y="63"/>
                    <a:pt x="1451" y="63"/>
                  </a:cubicBezTo>
                  <a:cubicBezTo>
                    <a:pt x="1439" y="66"/>
                    <a:pt x="1419" y="48"/>
                    <a:pt x="1408" y="47"/>
                  </a:cubicBezTo>
                  <a:cubicBezTo>
                    <a:pt x="1397" y="46"/>
                    <a:pt x="1390" y="59"/>
                    <a:pt x="1382" y="59"/>
                  </a:cubicBezTo>
                  <a:cubicBezTo>
                    <a:pt x="1374" y="59"/>
                    <a:pt x="1362" y="52"/>
                    <a:pt x="1357" y="47"/>
                  </a:cubicBezTo>
                  <a:cubicBezTo>
                    <a:pt x="1352" y="42"/>
                    <a:pt x="1356" y="36"/>
                    <a:pt x="1349" y="30"/>
                  </a:cubicBezTo>
                  <a:cubicBezTo>
                    <a:pt x="1333" y="26"/>
                    <a:pt x="1330" y="13"/>
                    <a:pt x="1318" y="11"/>
                  </a:cubicBezTo>
                  <a:cubicBezTo>
                    <a:pt x="1306" y="9"/>
                    <a:pt x="1287" y="20"/>
                    <a:pt x="1277" y="20"/>
                  </a:cubicBezTo>
                  <a:cubicBezTo>
                    <a:pt x="1267" y="20"/>
                    <a:pt x="1268" y="10"/>
                    <a:pt x="1259" y="9"/>
                  </a:cubicBezTo>
                  <a:lnTo>
                    <a:pt x="1222" y="14"/>
                  </a:lnTo>
                  <a:lnTo>
                    <a:pt x="1210" y="32"/>
                  </a:lnTo>
                  <a:cubicBezTo>
                    <a:pt x="1203" y="35"/>
                    <a:pt x="1187" y="28"/>
                    <a:pt x="1178" y="29"/>
                  </a:cubicBezTo>
                  <a:cubicBezTo>
                    <a:pt x="1169" y="30"/>
                    <a:pt x="1164" y="36"/>
                    <a:pt x="1154" y="39"/>
                  </a:cubicBezTo>
                  <a:cubicBezTo>
                    <a:pt x="1144" y="42"/>
                    <a:pt x="1124" y="44"/>
                    <a:pt x="1120" y="48"/>
                  </a:cubicBezTo>
                  <a:cubicBezTo>
                    <a:pt x="1109" y="57"/>
                    <a:pt x="1132" y="61"/>
                    <a:pt x="1132" y="65"/>
                  </a:cubicBezTo>
                  <a:cubicBezTo>
                    <a:pt x="1132" y="69"/>
                    <a:pt x="1126" y="70"/>
                    <a:pt x="1118" y="72"/>
                  </a:cubicBezTo>
                  <a:cubicBezTo>
                    <a:pt x="1110" y="74"/>
                    <a:pt x="1084" y="72"/>
                    <a:pt x="1085" y="77"/>
                  </a:cubicBezTo>
                  <a:cubicBezTo>
                    <a:pt x="1085" y="86"/>
                    <a:pt x="1126" y="103"/>
                    <a:pt x="1127" y="105"/>
                  </a:cubicBezTo>
                  <a:lnTo>
                    <a:pt x="1090" y="90"/>
                  </a:lnTo>
                  <a:lnTo>
                    <a:pt x="1072" y="95"/>
                  </a:lnTo>
                  <a:cubicBezTo>
                    <a:pt x="1063" y="93"/>
                    <a:pt x="1039" y="65"/>
                    <a:pt x="1033" y="80"/>
                  </a:cubicBezTo>
                  <a:cubicBezTo>
                    <a:pt x="1027" y="95"/>
                    <a:pt x="1077" y="132"/>
                    <a:pt x="1084" y="147"/>
                  </a:cubicBezTo>
                  <a:lnTo>
                    <a:pt x="1075" y="171"/>
                  </a:lnTo>
                  <a:lnTo>
                    <a:pt x="1040" y="170"/>
                  </a:lnTo>
                  <a:cubicBezTo>
                    <a:pt x="1040" y="170"/>
                    <a:pt x="1061" y="164"/>
                    <a:pt x="1060" y="155"/>
                  </a:cubicBezTo>
                  <a:cubicBezTo>
                    <a:pt x="1059" y="146"/>
                    <a:pt x="1043" y="127"/>
                    <a:pt x="1031" y="113"/>
                  </a:cubicBezTo>
                  <a:cubicBezTo>
                    <a:pt x="1025" y="101"/>
                    <a:pt x="1030" y="84"/>
                    <a:pt x="1024" y="81"/>
                  </a:cubicBezTo>
                  <a:cubicBezTo>
                    <a:pt x="1018" y="78"/>
                    <a:pt x="997" y="65"/>
                    <a:pt x="989" y="71"/>
                  </a:cubicBezTo>
                  <a:cubicBezTo>
                    <a:pt x="968" y="74"/>
                    <a:pt x="970" y="107"/>
                    <a:pt x="974" y="116"/>
                  </a:cubicBezTo>
                  <a:cubicBezTo>
                    <a:pt x="978" y="125"/>
                    <a:pt x="1009" y="122"/>
                    <a:pt x="1012" y="125"/>
                  </a:cubicBezTo>
                  <a:cubicBezTo>
                    <a:pt x="1028" y="153"/>
                    <a:pt x="1005" y="143"/>
                    <a:pt x="989" y="134"/>
                  </a:cubicBezTo>
                  <a:cubicBezTo>
                    <a:pt x="973" y="125"/>
                    <a:pt x="968" y="128"/>
                    <a:pt x="958" y="128"/>
                  </a:cubicBezTo>
                  <a:cubicBezTo>
                    <a:pt x="948" y="128"/>
                    <a:pt x="931" y="133"/>
                    <a:pt x="926" y="137"/>
                  </a:cubicBezTo>
                  <a:cubicBezTo>
                    <a:pt x="921" y="141"/>
                    <a:pt x="939" y="157"/>
                    <a:pt x="926" y="152"/>
                  </a:cubicBezTo>
                  <a:cubicBezTo>
                    <a:pt x="913" y="147"/>
                    <a:pt x="899" y="149"/>
                    <a:pt x="886" y="147"/>
                  </a:cubicBezTo>
                  <a:cubicBezTo>
                    <a:pt x="873" y="145"/>
                    <a:pt x="863" y="136"/>
                    <a:pt x="847" y="140"/>
                  </a:cubicBezTo>
                  <a:cubicBezTo>
                    <a:pt x="825" y="147"/>
                    <a:pt x="794" y="185"/>
                    <a:pt x="787" y="171"/>
                  </a:cubicBezTo>
                  <a:cubicBezTo>
                    <a:pt x="780" y="157"/>
                    <a:pt x="800" y="155"/>
                    <a:pt x="800" y="150"/>
                  </a:cubicBezTo>
                  <a:cubicBezTo>
                    <a:pt x="800" y="145"/>
                    <a:pt x="796" y="138"/>
                    <a:pt x="790" y="138"/>
                  </a:cubicBezTo>
                  <a:cubicBezTo>
                    <a:pt x="784" y="138"/>
                    <a:pt x="764" y="144"/>
                    <a:pt x="763" y="152"/>
                  </a:cubicBezTo>
                  <a:cubicBezTo>
                    <a:pt x="761" y="163"/>
                    <a:pt x="783" y="181"/>
                    <a:pt x="782" y="186"/>
                  </a:cubicBezTo>
                  <a:cubicBezTo>
                    <a:pt x="781" y="191"/>
                    <a:pt x="765" y="180"/>
                    <a:pt x="758" y="183"/>
                  </a:cubicBezTo>
                  <a:cubicBezTo>
                    <a:pt x="751" y="186"/>
                    <a:pt x="746" y="207"/>
                    <a:pt x="742" y="203"/>
                  </a:cubicBezTo>
                  <a:lnTo>
                    <a:pt x="728" y="189"/>
                  </a:lnTo>
                  <a:lnTo>
                    <a:pt x="746" y="170"/>
                  </a:lnTo>
                  <a:lnTo>
                    <a:pt x="733" y="158"/>
                  </a:lnTo>
                  <a:cubicBezTo>
                    <a:pt x="727" y="155"/>
                    <a:pt x="718" y="150"/>
                    <a:pt x="712" y="149"/>
                  </a:cubicBezTo>
                  <a:cubicBezTo>
                    <a:pt x="706" y="148"/>
                    <a:pt x="701" y="154"/>
                    <a:pt x="698" y="152"/>
                  </a:cubicBezTo>
                  <a:cubicBezTo>
                    <a:pt x="695" y="150"/>
                    <a:pt x="698" y="139"/>
                    <a:pt x="695" y="138"/>
                  </a:cubicBezTo>
                  <a:cubicBezTo>
                    <a:pt x="692" y="137"/>
                    <a:pt x="685" y="146"/>
                    <a:pt x="680" y="146"/>
                  </a:cubicBezTo>
                  <a:cubicBezTo>
                    <a:pt x="675" y="146"/>
                    <a:pt x="677" y="142"/>
                    <a:pt x="667" y="140"/>
                  </a:cubicBezTo>
                  <a:cubicBezTo>
                    <a:pt x="657" y="138"/>
                    <a:pt x="632" y="139"/>
                    <a:pt x="622" y="135"/>
                  </a:cubicBezTo>
                  <a:cubicBezTo>
                    <a:pt x="612" y="131"/>
                    <a:pt x="632" y="117"/>
                    <a:pt x="608" y="113"/>
                  </a:cubicBezTo>
                  <a:cubicBezTo>
                    <a:pt x="584" y="109"/>
                    <a:pt x="590" y="119"/>
                    <a:pt x="583" y="119"/>
                  </a:cubicBezTo>
                  <a:lnTo>
                    <a:pt x="568" y="114"/>
                  </a:lnTo>
                  <a:cubicBezTo>
                    <a:pt x="555" y="116"/>
                    <a:pt x="521" y="125"/>
                    <a:pt x="505" y="131"/>
                  </a:cubicBezTo>
                  <a:cubicBezTo>
                    <a:pt x="482" y="140"/>
                    <a:pt x="485" y="140"/>
                    <a:pt x="472" y="152"/>
                  </a:cubicBezTo>
                  <a:cubicBezTo>
                    <a:pt x="459" y="164"/>
                    <a:pt x="443" y="192"/>
                    <a:pt x="428" y="204"/>
                  </a:cubicBezTo>
                  <a:cubicBezTo>
                    <a:pt x="410" y="223"/>
                    <a:pt x="393" y="217"/>
                    <a:pt x="382" y="224"/>
                  </a:cubicBezTo>
                  <a:lnTo>
                    <a:pt x="364" y="248"/>
                  </a:lnTo>
                  <a:lnTo>
                    <a:pt x="368" y="290"/>
                  </a:lnTo>
                  <a:lnTo>
                    <a:pt x="389" y="306"/>
                  </a:lnTo>
                  <a:lnTo>
                    <a:pt x="436" y="290"/>
                  </a:lnTo>
                  <a:cubicBezTo>
                    <a:pt x="447" y="296"/>
                    <a:pt x="448" y="335"/>
                    <a:pt x="457" y="341"/>
                  </a:cubicBezTo>
                  <a:cubicBezTo>
                    <a:pt x="468" y="348"/>
                    <a:pt x="486" y="330"/>
                    <a:pt x="491" y="324"/>
                  </a:cubicBezTo>
                  <a:lnTo>
                    <a:pt x="496" y="300"/>
                  </a:lnTo>
                  <a:lnTo>
                    <a:pt x="514" y="281"/>
                  </a:lnTo>
                  <a:cubicBezTo>
                    <a:pt x="515" y="270"/>
                    <a:pt x="499" y="245"/>
                    <a:pt x="502" y="234"/>
                  </a:cubicBezTo>
                  <a:cubicBezTo>
                    <a:pt x="505" y="225"/>
                    <a:pt x="526" y="220"/>
                    <a:pt x="535" y="213"/>
                  </a:cubicBezTo>
                  <a:cubicBezTo>
                    <a:pt x="544" y="206"/>
                    <a:pt x="546" y="192"/>
                    <a:pt x="554" y="191"/>
                  </a:cubicBezTo>
                  <a:cubicBezTo>
                    <a:pt x="567" y="190"/>
                    <a:pt x="580" y="200"/>
                    <a:pt x="581" y="204"/>
                  </a:cubicBezTo>
                  <a:cubicBezTo>
                    <a:pt x="581" y="208"/>
                    <a:pt x="560" y="200"/>
                    <a:pt x="557" y="215"/>
                  </a:cubicBezTo>
                  <a:cubicBezTo>
                    <a:pt x="554" y="230"/>
                    <a:pt x="535" y="233"/>
                    <a:pt x="533" y="242"/>
                  </a:cubicBezTo>
                  <a:lnTo>
                    <a:pt x="548" y="267"/>
                  </a:lnTo>
                  <a:lnTo>
                    <a:pt x="571" y="276"/>
                  </a:lnTo>
                  <a:lnTo>
                    <a:pt x="598" y="264"/>
                  </a:lnTo>
                  <a:lnTo>
                    <a:pt x="625" y="261"/>
                  </a:lnTo>
                  <a:cubicBezTo>
                    <a:pt x="632" y="263"/>
                    <a:pt x="645" y="271"/>
                    <a:pt x="638" y="276"/>
                  </a:cubicBezTo>
                  <a:cubicBezTo>
                    <a:pt x="631" y="281"/>
                    <a:pt x="593" y="287"/>
                    <a:pt x="584" y="293"/>
                  </a:cubicBezTo>
                  <a:cubicBezTo>
                    <a:pt x="575" y="299"/>
                    <a:pt x="587" y="309"/>
                    <a:pt x="581" y="311"/>
                  </a:cubicBezTo>
                  <a:cubicBezTo>
                    <a:pt x="567" y="319"/>
                    <a:pt x="556" y="301"/>
                    <a:pt x="550" y="303"/>
                  </a:cubicBezTo>
                  <a:lnTo>
                    <a:pt x="547" y="323"/>
                  </a:lnTo>
                  <a:lnTo>
                    <a:pt x="536" y="350"/>
                  </a:lnTo>
                  <a:lnTo>
                    <a:pt x="512" y="351"/>
                  </a:lnTo>
                  <a:lnTo>
                    <a:pt x="476" y="360"/>
                  </a:lnTo>
                  <a:lnTo>
                    <a:pt x="457" y="351"/>
                  </a:lnTo>
                  <a:lnTo>
                    <a:pt x="443" y="357"/>
                  </a:lnTo>
                  <a:lnTo>
                    <a:pt x="419" y="342"/>
                  </a:lnTo>
                  <a:cubicBezTo>
                    <a:pt x="417" y="335"/>
                    <a:pt x="433" y="329"/>
                    <a:pt x="428" y="317"/>
                  </a:cubicBezTo>
                  <a:cubicBezTo>
                    <a:pt x="423" y="305"/>
                    <a:pt x="396" y="313"/>
                    <a:pt x="392" y="321"/>
                  </a:cubicBezTo>
                  <a:lnTo>
                    <a:pt x="397" y="362"/>
                  </a:lnTo>
                  <a:lnTo>
                    <a:pt x="373" y="362"/>
                  </a:lnTo>
                  <a:cubicBezTo>
                    <a:pt x="365" y="366"/>
                    <a:pt x="355" y="380"/>
                    <a:pt x="347" y="386"/>
                  </a:cubicBezTo>
                  <a:cubicBezTo>
                    <a:pt x="339" y="392"/>
                    <a:pt x="332" y="379"/>
                    <a:pt x="322" y="399"/>
                  </a:cubicBezTo>
                  <a:cubicBezTo>
                    <a:pt x="312" y="419"/>
                    <a:pt x="301" y="411"/>
                    <a:pt x="293" y="414"/>
                  </a:cubicBezTo>
                  <a:cubicBezTo>
                    <a:pt x="285" y="417"/>
                    <a:pt x="280" y="414"/>
                    <a:pt x="275" y="416"/>
                  </a:cubicBezTo>
                  <a:cubicBezTo>
                    <a:pt x="270" y="418"/>
                    <a:pt x="267" y="426"/>
                    <a:pt x="260" y="426"/>
                  </a:cubicBezTo>
                  <a:cubicBezTo>
                    <a:pt x="253" y="426"/>
                    <a:pt x="238" y="417"/>
                    <a:pt x="232" y="419"/>
                  </a:cubicBezTo>
                  <a:cubicBezTo>
                    <a:pt x="226" y="421"/>
                    <a:pt x="221" y="432"/>
                    <a:pt x="226" y="437"/>
                  </a:cubicBezTo>
                  <a:lnTo>
                    <a:pt x="263" y="449"/>
                  </a:lnTo>
                  <a:lnTo>
                    <a:pt x="272" y="474"/>
                  </a:lnTo>
                  <a:lnTo>
                    <a:pt x="262" y="503"/>
                  </a:lnTo>
                  <a:cubicBezTo>
                    <a:pt x="251" y="507"/>
                    <a:pt x="223" y="499"/>
                    <a:pt x="206" y="498"/>
                  </a:cubicBezTo>
                  <a:cubicBezTo>
                    <a:pt x="189" y="497"/>
                    <a:pt x="164" y="492"/>
                    <a:pt x="158" y="498"/>
                  </a:cubicBezTo>
                  <a:cubicBezTo>
                    <a:pt x="152" y="504"/>
                    <a:pt x="167" y="527"/>
                    <a:pt x="167" y="537"/>
                  </a:cubicBezTo>
                  <a:cubicBezTo>
                    <a:pt x="167" y="547"/>
                    <a:pt x="159" y="551"/>
                    <a:pt x="157" y="557"/>
                  </a:cubicBezTo>
                  <a:cubicBezTo>
                    <a:pt x="155" y="563"/>
                    <a:pt x="161" y="569"/>
                    <a:pt x="157" y="576"/>
                  </a:cubicBezTo>
                  <a:cubicBezTo>
                    <a:pt x="153" y="583"/>
                    <a:pt x="127" y="594"/>
                    <a:pt x="130" y="597"/>
                  </a:cubicBezTo>
                  <a:cubicBezTo>
                    <a:pt x="139" y="606"/>
                    <a:pt x="160" y="592"/>
                    <a:pt x="176" y="592"/>
                  </a:cubicBezTo>
                  <a:lnTo>
                    <a:pt x="226" y="598"/>
                  </a:lnTo>
                  <a:lnTo>
                    <a:pt x="260" y="588"/>
                  </a:lnTo>
                  <a:lnTo>
                    <a:pt x="274" y="576"/>
                  </a:lnTo>
                  <a:cubicBezTo>
                    <a:pt x="282" y="573"/>
                    <a:pt x="306" y="573"/>
                    <a:pt x="307" y="569"/>
                  </a:cubicBezTo>
                  <a:cubicBezTo>
                    <a:pt x="321" y="557"/>
                    <a:pt x="283" y="559"/>
                    <a:pt x="283" y="552"/>
                  </a:cubicBezTo>
                  <a:cubicBezTo>
                    <a:pt x="283" y="545"/>
                    <a:pt x="300" y="533"/>
                    <a:pt x="307" y="528"/>
                  </a:cubicBezTo>
                  <a:lnTo>
                    <a:pt x="325" y="522"/>
                  </a:lnTo>
                  <a:lnTo>
                    <a:pt x="320" y="503"/>
                  </a:lnTo>
                  <a:cubicBezTo>
                    <a:pt x="323" y="499"/>
                    <a:pt x="336" y="495"/>
                    <a:pt x="342" y="495"/>
                  </a:cubicBezTo>
                  <a:cubicBezTo>
                    <a:pt x="348" y="495"/>
                    <a:pt x="350" y="506"/>
                    <a:pt x="358" y="505"/>
                  </a:cubicBezTo>
                  <a:cubicBezTo>
                    <a:pt x="366" y="504"/>
                    <a:pt x="384" y="490"/>
                    <a:pt x="393" y="491"/>
                  </a:cubicBezTo>
                  <a:lnTo>
                    <a:pt x="415" y="510"/>
                  </a:lnTo>
                  <a:cubicBezTo>
                    <a:pt x="416" y="517"/>
                    <a:pt x="407" y="520"/>
                    <a:pt x="401" y="530"/>
                  </a:cubicBezTo>
                  <a:lnTo>
                    <a:pt x="381" y="573"/>
                  </a:lnTo>
                  <a:lnTo>
                    <a:pt x="406" y="576"/>
                  </a:lnTo>
                  <a:lnTo>
                    <a:pt x="412" y="561"/>
                  </a:lnTo>
                  <a:lnTo>
                    <a:pt x="404" y="543"/>
                  </a:lnTo>
                  <a:cubicBezTo>
                    <a:pt x="406" y="539"/>
                    <a:pt x="417" y="541"/>
                    <a:pt x="423" y="538"/>
                  </a:cubicBezTo>
                  <a:cubicBezTo>
                    <a:pt x="430" y="537"/>
                    <a:pt x="435" y="526"/>
                    <a:pt x="441" y="527"/>
                  </a:cubicBezTo>
                  <a:cubicBezTo>
                    <a:pt x="447" y="528"/>
                    <a:pt x="453" y="542"/>
                    <a:pt x="460" y="547"/>
                  </a:cubicBezTo>
                  <a:lnTo>
                    <a:pt x="483" y="559"/>
                  </a:lnTo>
                  <a:lnTo>
                    <a:pt x="490" y="573"/>
                  </a:lnTo>
                  <a:lnTo>
                    <a:pt x="493" y="590"/>
                  </a:lnTo>
                  <a:lnTo>
                    <a:pt x="508" y="579"/>
                  </a:lnTo>
                  <a:cubicBezTo>
                    <a:pt x="508" y="579"/>
                    <a:pt x="507" y="566"/>
                    <a:pt x="509" y="564"/>
                  </a:cubicBezTo>
                  <a:cubicBezTo>
                    <a:pt x="513" y="561"/>
                    <a:pt x="512" y="581"/>
                    <a:pt x="521" y="569"/>
                  </a:cubicBezTo>
                  <a:cubicBezTo>
                    <a:pt x="530" y="557"/>
                    <a:pt x="525" y="556"/>
                    <a:pt x="515" y="549"/>
                  </a:cubicBezTo>
                  <a:lnTo>
                    <a:pt x="468" y="523"/>
                  </a:lnTo>
                  <a:lnTo>
                    <a:pt x="441" y="508"/>
                  </a:lnTo>
                  <a:lnTo>
                    <a:pt x="455" y="480"/>
                  </a:lnTo>
                  <a:lnTo>
                    <a:pt x="464" y="498"/>
                  </a:lnTo>
                  <a:lnTo>
                    <a:pt x="487" y="512"/>
                  </a:lnTo>
                  <a:lnTo>
                    <a:pt x="517" y="527"/>
                  </a:lnTo>
                  <a:cubicBezTo>
                    <a:pt x="526" y="535"/>
                    <a:pt x="529" y="546"/>
                    <a:pt x="539" y="559"/>
                  </a:cubicBezTo>
                  <a:cubicBezTo>
                    <a:pt x="549" y="572"/>
                    <a:pt x="570" y="602"/>
                    <a:pt x="579" y="608"/>
                  </a:cubicBezTo>
                  <a:cubicBezTo>
                    <a:pt x="588" y="614"/>
                    <a:pt x="588" y="598"/>
                    <a:pt x="592" y="597"/>
                  </a:cubicBezTo>
                  <a:cubicBezTo>
                    <a:pt x="596" y="594"/>
                    <a:pt x="604" y="602"/>
                    <a:pt x="604" y="599"/>
                  </a:cubicBezTo>
                  <a:cubicBezTo>
                    <a:pt x="604" y="596"/>
                    <a:pt x="596" y="583"/>
                    <a:pt x="593" y="578"/>
                  </a:cubicBezTo>
                  <a:cubicBezTo>
                    <a:pt x="589" y="574"/>
                    <a:pt x="590" y="568"/>
                    <a:pt x="587" y="567"/>
                  </a:cubicBezTo>
                  <a:cubicBezTo>
                    <a:pt x="585" y="563"/>
                    <a:pt x="583" y="558"/>
                    <a:pt x="584" y="555"/>
                  </a:cubicBezTo>
                  <a:cubicBezTo>
                    <a:pt x="585" y="552"/>
                    <a:pt x="589" y="550"/>
                    <a:pt x="592" y="548"/>
                  </a:cubicBezTo>
                  <a:lnTo>
                    <a:pt x="601" y="542"/>
                  </a:lnTo>
                  <a:cubicBezTo>
                    <a:pt x="607" y="541"/>
                    <a:pt x="621" y="541"/>
                    <a:pt x="627" y="541"/>
                  </a:cubicBezTo>
                  <a:cubicBezTo>
                    <a:pt x="633" y="541"/>
                    <a:pt x="636" y="541"/>
                    <a:pt x="640" y="539"/>
                  </a:cubicBezTo>
                  <a:cubicBezTo>
                    <a:pt x="644" y="537"/>
                    <a:pt x="648" y="532"/>
                    <a:pt x="650" y="528"/>
                  </a:cubicBezTo>
                  <a:lnTo>
                    <a:pt x="653" y="513"/>
                  </a:lnTo>
                  <a:lnTo>
                    <a:pt x="639" y="505"/>
                  </a:lnTo>
                  <a:cubicBezTo>
                    <a:pt x="639" y="503"/>
                    <a:pt x="650" y="505"/>
                    <a:pt x="655" y="501"/>
                  </a:cubicBezTo>
                  <a:cubicBezTo>
                    <a:pt x="660" y="497"/>
                    <a:pt x="665" y="488"/>
                    <a:pt x="670" y="483"/>
                  </a:cubicBezTo>
                  <a:cubicBezTo>
                    <a:pt x="675" y="478"/>
                    <a:pt x="681" y="471"/>
                    <a:pt x="686" y="470"/>
                  </a:cubicBezTo>
                  <a:lnTo>
                    <a:pt x="703" y="476"/>
                  </a:lnTo>
                  <a:lnTo>
                    <a:pt x="718" y="494"/>
                  </a:lnTo>
                  <a:cubicBezTo>
                    <a:pt x="723" y="498"/>
                    <a:pt x="727" y="503"/>
                    <a:pt x="731" y="501"/>
                  </a:cubicBezTo>
                  <a:cubicBezTo>
                    <a:pt x="735" y="499"/>
                    <a:pt x="742" y="488"/>
                    <a:pt x="742" y="482"/>
                  </a:cubicBezTo>
                  <a:lnTo>
                    <a:pt x="728" y="466"/>
                  </a:lnTo>
                  <a:cubicBezTo>
                    <a:pt x="730" y="462"/>
                    <a:pt x="746" y="463"/>
                    <a:pt x="755" y="459"/>
                  </a:cubicBezTo>
                  <a:cubicBezTo>
                    <a:pt x="764" y="455"/>
                    <a:pt x="777" y="444"/>
                    <a:pt x="782" y="444"/>
                  </a:cubicBezTo>
                  <a:cubicBezTo>
                    <a:pt x="787" y="444"/>
                    <a:pt x="786" y="452"/>
                    <a:pt x="784" y="458"/>
                  </a:cubicBezTo>
                  <a:cubicBezTo>
                    <a:pt x="782" y="464"/>
                    <a:pt x="765" y="469"/>
                    <a:pt x="772" y="480"/>
                  </a:cubicBezTo>
                  <a:cubicBezTo>
                    <a:pt x="779" y="491"/>
                    <a:pt x="820" y="516"/>
                    <a:pt x="824" y="525"/>
                  </a:cubicBezTo>
                  <a:cubicBezTo>
                    <a:pt x="828" y="534"/>
                    <a:pt x="808" y="535"/>
                    <a:pt x="796" y="537"/>
                  </a:cubicBezTo>
                  <a:cubicBezTo>
                    <a:pt x="784" y="539"/>
                    <a:pt x="763" y="541"/>
                    <a:pt x="751" y="539"/>
                  </a:cubicBezTo>
                  <a:cubicBezTo>
                    <a:pt x="739" y="537"/>
                    <a:pt x="739" y="524"/>
                    <a:pt x="722" y="524"/>
                  </a:cubicBezTo>
                  <a:cubicBezTo>
                    <a:pt x="705" y="524"/>
                    <a:pt x="707" y="533"/>
                    <a:pt x="697" y="537"/>
                  </a:cubicBezTo>
                  <a:lnTo>
                    <a:pt x="667" y="538"/>
                  </a:lnTo>
                  <a:lnTo>
                    <a:pt x="623" y="560"/>
                  </a:lnTo>
                  <a:lnTo>
                    <a:pt x="634" y="576"/>
                  </a:lnTo>
                  <a:lnTo>
                    <a:pt x="639" y="598"/>
                  </a:lnTo>
                  <a:lnTo>
                    <a:pt x="669" y="617"/>
                  </a:lnTo>
                  <a:lnTo>
                    <a:pt x="700" y="602"/>
                  </a:lnTo>
                  <a:lnTo>
                    <a:pt x="718" y="611"/>
                  </a:lnTo>
                  <a:lnTo>
                    <a:pt x="752" y="608"/>
                  </a:lnTo>
                  <a:lnTo>
                    <a:pt x="757" y="644"/>
                  </a:lnTo>
                  <a:lnTo>
                    <a:pt x="697" y="67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FF5425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</p:grpSp>
      <p:cxnSp>
        <p:nvCxnSpPr>
          <p:cNvPr id="4" name="直接连接符 3"/>
          <p:cNvCxnSpPr/>
          <p:nvPr/>
        </p:nvCxnSpPr>
        <p:spPr>
          <a:xfrm>
            <a:off x="1102689" y="4012044"/>
            <a:ext cx="10204451" cy="0"/>
          </a:xfrm>
          <a:prstGeom prst="line">
            <a:avLst/>
          </a:prstGeom>
          <a:ln>
            <a:solidFill>
              <a:srgbClr val="1B21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Diamond 151"/>
          <p:cNvSpPr/>
          <p:nvPr/>
        </p:nvSpPr>
        <p:spPr>
          <a:xfrm>
            <a:off x="1286540" y="3279264"/>
            <a:ext cx="1440160" cy="1440160"/>
          </a:xfrm>
          <a:prstGeom prst="diamond">
            <a:avLst/>
          </a:prstGeom>
          <a:solidFill>
            <a:srgbClr val="FBC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53" name="Diamond 152"/>
          <p:cNvSpPr/>
          <p:nvPr/>
        </p:nvSpPr>
        <p:spPr>
          <a:xfrm>
            <a:off x="3375127" y="3279264"/>
            <a:ext cx="1440160" cy="1440160"/>
          </a:xfrm>
          <a:prstGeom prst="diamond">
            <a:avLst/>
          </a:prstGeom>
          <a:solidFill>
            <a:srgbClr val="F23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54" name="Diamond 153"/>
          <p:cNvSpPr/>
          <p:nvPr/>
        </p:nvSpPr>
        <p:spPr>
          <a:xfrm>
            <a:off x="5502505" y="3279264"/>
            <a:ext cx="1440160" cy="1440160"/>
          </a:xfrm>
          <a:prstGeom prst="diamond">
            <a:avLst/>
          </a:prstGeom>
          <a:solidFill>
            <a:srgbClr val="FBC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55" name="Diamond 153"/>
          <p:cNvSpPr/>
          <p:nvPr/>
        </p:nvSpPr>
        <p:spPr>
          <a:xfrm>
            <a:off x="7547936" y="3279264"/>
            <a:ext cx="1440160" cy="1440160"/>
          </a:xfrm>
          <a:prstGeom prst="diamond">
            <a:avLst/>
          </a:prstGeom>
          <a:solidFill>
            <a:srgbClr val="F23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56" name="Diamond 153"/>
          <p:cNvSpPr/>
          <p:nvPr/>
        </p:nvSpPr>
        <p:spPr>
          <a:xfrm>
            <a:off x="9609513" y="3279264"/>
            <a:ext cx="1440160" cy="1440160"/>
          </a:xfrm>
          <a:prstGeom prst="diamond">
            <a:avLst/>
          </a:prstGeom>
          <a:solidFill>
            <a:srgbClr val="FBC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2" name="文本框 19"/>
          <p:cNvSpPr txBox="1"/>
          <p:nvPr/>
        </p:nvSpPr>
        <p:spPr>
          <a:xfrm>
            <a:off x="1819676" y="3759427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9" name="文本框 356"/>
          <p:cNvSpPr txBox="1"/>
          <p:nvPr/>
        </p:nvSpPr>
        <p:spPr>
          <a:xfrm>
            <a:off x="1145130" y="2193219"/>
            <a:ext cx="2201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CN" sz="2400" b="1" dirty="0">
                <a:solidFill>
                  <a:schemeClr val="bg1">
                    <a:lumMod val="85000"/>
                  </a:schemeClr>
                </a:solidFill>
              </a:rPr>
              <a:t>單一國家學</a:t>
            </a:r>
            <a:endParaRPr lang="en-US" altLang="zh-TW" sz="2400" b="1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zh-TW" altLang="zh-CN" sz="2400" b="1" dirty="0">
                <a:solidFill>
                  <a:schemeClr val="bg1">
                    <a:lumMod val="85000"/>
                  </a:schemeClr>
                </a:solidFill>
              </a:rPr>
              <a:t>生人數偏多</a:t>
            </a:r>
            <a:r>
              <a:rPr lang="zh-CN" altLang="zh-CN" sz="24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2" name="文本框 356"/>
          <p:cNvSpPr txBox="1"/>
          <p:nvPr/>
        </p:nvSpPr>
        <p:spPr>
          <a:xfrm>
            <a:off x="3315070" y="4755002"/>
            <a:ext cx="2201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CN" sz="2400" b="1" dirty="0">
                <a:solidFill>
                  <a:schemeClr val="bg1">
                    <a:lumMod val="85000"/>
                  </a:schemeClr>
                </a:solidFill>
              </a:rPr>
              <a:t>名校招生條件高且名額有限</a:t>
            </a:r>
            <a:r>
              <a:rPr lang="zh-CN" altLang="zh-CN" sz="24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5" name="文本框 356"/>
          <p:cNvSpPr txBox="1"/>
          <p:nvPr/>
        </p:nvSpPr>
        <p:spPr>
          <a:xfrm>
            <a:off x="5387496" y="2148151"/>
            <a:ext cx="220122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CN" sz="2600" b="1" dirty="0">
                <a:solidFill>
                  <a:schemeClr val="bg1">
                    <a:lumMod val="85000"/>
                  </a:schemeClr>
                </a:solidFill>
              </a:rPr>
              <a:t>留學生非法打工或輟學多</a:t>
            </a:r>
            <a:r>
              <a:rPr lang="zh-CN" altLang="zh-CN" sz="26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zh-CN" altLang="en-US" sz="26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8" name="文本框 356"/>
          <p:cNvSpPr txBox="1"/>
          <p:nvPr/>
        </p:nvSpPr>
        <p:spPr>
          <a:xfrm>
            <a:off x="7446337" y="4791840"/>
            <a:ext cx="2201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CN" sz="2400" b="1" dirty="0">
                <a:solidFill>
                  <a:schemeClr val="bg1">
                    <a:lumMod val="85000"/>
                  </a:schemeClr>
                </a:solidFill>
              </a:rPr>
              <a:t>對於當地文化的認識不足</a:t>
            </a:r>
            <a:r>
              <a:rPr lang="zh-CN" altLang="zh-CN" sz="24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1" name="文本框 356"/>
          <p:cNvSpPr txBox="1"/>
          <p:nvPr/>
        </p:nvSpPr>
        <p:spPr>
          <a:xfrm>
            <a:off x="9374621" y="2243192"/>
            <a:ext cx="2425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CN" sz="2400" b="1" dirty="0">
                <a:solidFill>
                  <a:schemeClr val="bg1">
                    <a:lumMod val="85000"/>
                  </a:schemeClr>
                </a:solidFill>
              </a:rPr>
              <a:t>招收中</a:t>
            </a:r>
            <a:r>
              <a:rPr lang="zh-TW" altLang="en-US" sz="2400" b="1" dirty="0">
                <a:solidFill>
                  <a:schemeClr val="bg1">
                    <a:lumMod val="85000"/>
                  </a:schemeClr>
                </a:solidFill>
              </a:rPr>
              <a:t>國學</a:t>
            </a:r>
            <a:r>
              <a:rPr lang="zh-TW" altLang="zh-CN" sz="2400" b="1" dirty="0">
                <a:solidFill>
                  <a:schemeClr val="bg1">
                    <a:lumMod val="85000"/>
                  </a:schemeClr>
                </a:solidFill>
              </a:rPr>
              <a:t>生</a:t>
            </a:r>
            <a:endParaRPr lang="en-US" altLang="zh-TW" sz="2400" b="1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zh-TW" altLang="zh-CN" sz="2400" b="1" dirty="0">
                <a:solidFill>
                  <a:schemeClr val="bg1">
                    <a:lumMod val="85000"/>
                  </a:schemeClr>
                </a:solidFill>
              </a:rPr>
              <a:t>難抗少子</a:t>
            </a:r>
            <a:r>
              <a:rPr lang="zh-TW" altLang="zh-CN" sz="2400" b="1" dirty="0" smtClean="0">
                <a:solidFill>
                  <a:schemeClr val="bg1">
                    <a:lumMod val="85000"/>
                  </a:schemeClr>
                </a:solidFill>
              </a:rPr>
              <a:t>化</a:t>
            </a:r>
            <a:endParaRPr lang="zh-CN" altLang="zh-CN" sz="2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93" name="文本框 19"/>
          <p:cNvSpPr txBox="1"/>
          <p:nvPr/>
        </p:nvSpPr>
        <p:spPr>
          <a:xfrm>
            <a:off x="3927049" y="3759427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" name="文本框 19"/>
          <p:cNvSpPr txBox="1"/>
          <p:nvPr/>
        </p:nvSpPr>
        <p:spPr>
          <a:xfrm>
            <a:off x="6034422" y="3759427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5" name="文本框 19"/>
          <p:cNvSpPr txBox="1"/>
          <p:nvPr/>
        </p:nvSpPr>
        <p:spPr>
          <a:xfrm>
            <a:off x="8054287" y="3759427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文本框 19"/>
          <p:cNvSpPr txBox="1"/>
          <p:nvPr/>
        </p:nvSpPr>
        <p:spPr>
          <a:xfrm>
            <a:off x="10142519" y="3759427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7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9162954" y="649804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13901" y="756648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solidFill>
                  <a:schemeClr val="accent1"/>
                </a:solidFill>
                <a:effectLst>
                  <a:glow>
                    <a:schemeClr val="accent1"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問題現況</a:t>
            </a:r>
            <a:endParaRPr lang="zh-CN" altLang="en-US" sz="5400" dirty="0">
              <a:ln w="0"/>
              <a:solidFill>
                <a:schemeClr val="accent1"/>
              </a:solidFill>
              <a:effectLst>
                <a:glow>
                  <a:schemeClr val="accent1"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1" name="文本框 150"/>
          <p:cNvSpPr txBox="1"/>
          <p:nvPr/>
        </p:nvSpPr>
        <p:spPr>
          <a:xfrm>
            <a:off x="144881" y="28542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800" b="1" kern="0" dirty="0">
                <a:solidFill>
                  <a:srgbClr val="FFFF00"/>
                </a:solidFill>
                <a:cs typeface="+mn-ea"/>
                <a:sym typeface="+mn-lt"/>
              </a:rPr>
              <a:t>1</a:t>
            </a:r>
            <a:r>
              <a:rPr lang="zh-TW" altLang="en-US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確認公共政策問題</a:t>
            </a:r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9637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  <p:bldP spid="153" grpId="0" animBg="1"/>
      <p:bldP spid="154" grpId="0" animBg="1"/>
      <p:bldP spid="155" grpId="0" animBg="1"/>
      <p:bldP spid="156" grpId="0" animBg="1"/>
      <p:bldP spid="172" grpId="0"/>
      <p:bldP spid="193" grpId="0"/>
      <p:bldP spid="194" grpId="0"/>
      <p:bldP spid="195" grpId="0"/>
      <p:bldP spid="1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872668" y="1982625"/>
            <a:ext cx="4167716" cy="3457433"/>
            <a:chOff x="5580113" y="1844823"/>
            <a:chExt cx="3125662" cy="3527449"/>
          </a:xfrm>
        </p:grpSpPr>
        <p:sp>
          <p:nvSpPr>
            <p:cNvPr id="3" name="Isosceles Triangle 2"/>
            <p:cNvSpPr/>
            <p:nvPr/>
          </p:nvSpPr>
          <p:spPr>
            <a:xfrm rot="16200000">
              <a:off x="5390303" y="3267023"/>
              <a:ext cx="666946" cy="287326"/>
            </a:xfrm>
            <a:prstGeom prst="triangle">
              <a:avLst/>
            </a:prstGeom>
            <a:pattFill prst="pct90">
              <a:fgClr>
                <a:srgbClr val="FFD71D"/>
              </a:fgClr>
              <a:bgClr>
                <a:srgbClr val="FFCC00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zh-CN" sz="24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4" name="Rectangle 14"/>
            <p:cNvSpPr/>
            <p:nvPr/>
          </p:nvSpPr>
          <p:spPr>
            <a:xfrm>
              <a:off x="5867439" y="1844823"/>
              <a:ext cx="2838336" cy="3527449"/>
            </a:xfrm>
            <a:prstGeom prst="rect">
              <a:avLst/>
            </a:prstGeom>
            <a:solidFill>
              <a:srgbClr val="F23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zh-CN" sz="2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charset="0"/>
              </a:endParaRPr>
            </a:p>
          </p:txBody>
        </p:sp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5867439" y="2289707"/>
              <a:ext cx="2789351" cy="2637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5400" dirty="0" smtClean="0">
                  <a:solidFill>
                    <a:srgbClr val="FFD71D"/>
                  </a:solidFill>
                  <a:effectLst>
                    <a:glow rad="444500">
                      <a:srgbClr val="C00000">
                        <a:alpha val="37000"/>
                      </a:srgbClr>
                    </a:glow>
                  </a:effectLst>
                </a:rPr>
                <a:t>日本</a:t>
              </a:r>
              <a:r>
                <a:rPr lang="zh-TW" altLang="zh-CN" sz="5400" dirty="0" smtClean="0">
                  <a:solidFill>
                    <a:srgbClr val="FFD71D"/>
                  </a:solidFill>
                  <a:effectLst>
                    <a:glow rad="444500">
                      <a:srgbClr val="C00000">
                        <a:alpha val="37000"/>
                      </a:srgbClr>
                    </a:glow>
                  </a:effectLst>
                </a:rPr>
                <a:t>公民</a:t>
              </a:r>
              <a:r>
                <a:rPr lang="zh-TW" altLang="zh-CN" sz="5400" dirty="0">
                  <a:solidFill>
                    <a:srgbClr val="FFD71D"/>
                  </a:solidFill>
                  <a:effectLst>
                    <a:glow rad="444500">
                      <a:srgbClr val="C00000">
                        <a:alpha val="37000"/>
                      </a:srgbClr>
                    </a:glow>
                  </a:effectLst>
                </a:rPr>
                <a:t>參與行動的論點與立場</a:t>
              </a:r>
              <a:r>
                <a:rPr lang="zh-CN" altLang="zh-CN" sz="5400" dirty="0">
                  <a:solidFill>
                    <a:srgbClr val="FFD71D"/>
                  </a:solidFill>
                  <a:effectLst>
                    <a:glow rad="444500">
                      <a:srgbClr val="C00000">
                        <a:alpha val="37000"/>
                      </a:srgbClr>
                    </a:glow>
                  </a:effectLst>
                </a:rPr>
                <a:t> </a:t>
              </a:r>
              <a:endParaRPr lang="en-US" altLang="zh-CN" sz="5400" b="1" dirty="0">
                <a:solidFill>
                  <a:srgbClr val="FFD71D"/>
                </a:solidFill>
                <a:effectLst>
                  <a:glow rad="444500">
                    <a:srgbClr val="C00000">
                      <a:alpha val="37000"/>
                    </a:srgbClr>
                  </a:glow>
                </a:effectLst>
                <a:latin typeface="Signika Negative" pitchFamily="2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021112" y="1676422"/>
            <a:ext cx="6468437" cy="3681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lnSpc>
                <a:spcPct val="150000"/>
              </a:lnSpc>
              <a:buFont typeface="Arial" charset="0"/>
              <a:buChar char="•"/>
            </a:pPr>
            <a:r>
              <a:rPr lang="zh-TW" altLang="zh-CN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吸收</a:t>
            </a:r>
            <a:r>
              <a:rPr lang="zh-TW" altLang="zh-CN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外國優秀學生</a:t>
            </a:r>
            <a:endParaRPr lang="en-US" altLang="zh-TW" sz="5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685800" indent="-685800">
              <a:lnSpc>
                <a:spcPct val="150000"/>
              </a:lnSpc>
              <a:buFont typeface="Arial" charset="0"/>
              <a:buChar char="•"/>
            </a:pPr>
            <a:r>
              <a:rPr lang="zh-TW" altLang="zh-CN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促進經濟</a:t>
            </a:r>
            <a:r>
              <a:rPr lang="zh-TW" altLang="zh-CN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增長</a:t>
            </a:r>
            <a:endParaRPr lang="en-US" altLang="zh-TW" sz="5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685800" indent="-685800">
              <a:lnSpc>
                <a:spcPct val="150000"/>
              </a:lnSpc>
              <a:buFont typeface="Arial" charset="0"/>
              <a:buChar char="•"/>
            </a:pPr>
            <a:r>
              <a:rPr lang="zh-TW" altLang="zh-CN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增加</a:t>
            </a:r>
            <a:r>
              <a:rPr lang="zh-TW" altLang="en-US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留學</a:t>
            </a:r>
            <a:r>
              <a:rPr lang="zh-TW" altLang="zh-CN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吸引力</a:t>
            </a:r>
            <a:endParaRPr lang="zh-CN" altLang="en-US" sz="5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4881" y="28542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800" b="1" kern="0" dirty="0">
                <a:solidFill>
                  <a:srgbClr val="FFFF00"/>
                </a:solidFill>
                <a:cs typeface="+mn-ea"/>
                <a:sym typeface="+mn-lt"/>
              </a:rPr>
              <a:t>1</a:t>
            </a:r>
            <a:r>
              <a:rPr lang="zh-TW" altLang="en-US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確認公共政策問題</a:t>
            </a:r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739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030527" y="2756230"/>
            <a:ext cx="299371" cy="511376"/>
            <a:chOff x="829066" y="2176759"/>
            <a:chExt cx="272155" cy="464074"/>
          </a:xfrm>
        </p:grpSpPr>
        <p:sp>
          <p:nvSpPr>
            <p:cNvPr id="147" name="Freeform 7"/>
            <p:cNvSpPr>
              <a:spLocks noEditPoints="1"/>
            </p:cNvSpPr>
            <p:nvPr/>
          </p:nvSpPr>
          <p:spPr bwMode="auto">
            <a:xfrm>
              <a:off x="829066" y="2176759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883009" y="2216099"/>
              <a:ext cx="167937" cy="1955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8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3413255" y="1946524"/>
            <a:ext cx="299371" cy="511376"/>
            <a:chOff x="829066" y="2176759"/>
            <a:chExt cx="272155" cy="464074"/>
          </a:xfrm>
        </p:grpSpPr>
        <p:sp>
          <p:nvSpPr>
            <p:cNvPr id="150" name="Freeform 7"/>
            <p:cNvSpPr>
              <a:spLocks noEditPoints="1"/>
            </p:cNvSpPr>
            <p:nvPr/>
          </p:nvSpPr>
          <p:spPr bwMode="auto">
            <a:xfrm>
              <a:off x="829066" y="2176759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883008" y="2216099"/>
              <a:ext cx="167937" cy="1955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8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4261342" y="2376060"/>
            <a:ext cx="299371" cy="511376"/>
            <a:chOff x="829066" y="2176759"/>
            <a:chExt cx="272155" cy="464074"/>
          </a:xfrm>
        </p:grpSpPr>
        <p:sp>
          <p:nvSpPr>
            <p:cNvPr id="153" name="Freeform 7"/>
            <p:cNvSpPr>
              <a:spLocks noEditPoints="1"/>
            </p:cNvSpPr>
            <p:nvPr/>
          </p:nvSpPr>
          <p:spPr bwMode="auto">
            <a:xfrm>
              <a:off x="829066" y="2176759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883009" y="2216099"/>
              <a:ext cx="167937" cy="1955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8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2709081" y="2558120"/>
            <a:ext cx="299371" cy="511376"/>
            <a:chOff x="829066" y="2176759"/>
            <a:chExt cx="272155" cy="464074"/>
          </a:xfrm>
        </p:grpSpPr>
        <p:sp>
          <p:nvSpPr>
            <p:cNvPr id="156" name="Freeform 7"/>
            <p:cNvSpPr>
              <a:spLocks noEditPoints="1"/>
            </p:cNvSpPr>
            <p:nvPr/>
          </p:nvSpPr>
          <p:spPr bwMode="auto">
            <a:xfrm>
              <a:off x="829066" y="2176759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883009" y="2216099"/>
              <a:ext cx="167937" cy="1955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8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83" name="Freeform 7"/>
          <p:cNvSpPr>
            <a:spLocks noEditPoints="1"/>
          </p:cNvSpPr>
          <p:nvPr/>
        </p:nvSpPr>
        <p:spPr bwMode="auto">
          <a:xfrm>
            <a:off x="8987196" y="2339916"/>
            <a:ext cx="299371" cy="51137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6" name="Freeform 7"/>
          <p:cNvSpPr>
            <a:spLocks noEditPoints="1"/>
          </p:cNvSpPr>
          <p:nvPr/>
        </p:nvSpPr>
        <p:spPr bwMode="auto">
          <a:xfrm>
            <a:off x="7780754" y="2750477"/>
            <a:ext cx="299371" cy="51137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9" name="Freeform 7"/>
          <p:cNvSpPr>
            <a:spLocks noEditPoints="1"/>
          </p:cNvSpPr>
          <p:nvPr/>
        </p:nvSpPr>
        <p:spPr bwMode="auto">
          <a:xfrm>
            <a:off x="8410510" y="2552840"/>
            <a:ext cx="299371" cy="51137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2" name="Freeform 7"/>
          <p:cNvSpPr>
            <a:spLocks noEditPoints="1"/>
          </p:cNvSpPr>
          <p:nvPr/>
        </p:nvSpPr>
        <p:spPr bwMode="auto">
          <a:xfrm>
            <a:off x="7134563" y="1735964"/>
            <a:ext cx="299371" cy="51137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5787301" y="2540652"/>
            <a:ext cx="299371" cy="511376"/>
            <a:chOff x="829066" y="2176759"/>
            <a:chExt cx="272155" cy="464074"/>
          </a:xfrm>
        </p:grpSpPr>
        <p:sp>
          <p:nvSpPr>
            <p:cNvPr id="95" name="Freeform 7"/>
            <p:cNvSpPr>
              <a:spLocks noEditPoints="1"/>
            </p:cNvSpPr>
            <p:nvPr/>
          </p:nvSpPr>
          <p:spPr bwMode="auto">
            <a:xfrm>
              <a:off x="829066" y="2176759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883009" y="2216099"/>
              <a:ext cx="167937" cy="1955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8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491475" y="3002641"/>
            <a:ext cx="299371" cy="511376"/>
            <a:chOff x="829066" y="2176759"/>
            <a:chExt cx="272155" cy="464074"/>
          </a:xfrm>
        </p:grpSpPr>
        <p:sp>
          <p:nvSpPr>
            <p:cNvPr id="98" name="Freeform 7"/>
            <p:cNvSpPr>
              <a:spLocks noEditPoints="1"/>
            </p:cNvSpPr>
            <p:nvPr/>
          </p:nvSpPr>
          <p:spPr bwMode="auto">
            <a:xfrm>
              <a:off x="829066" y="2176759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83009" y="2216099"/>
              <a:ext cx="167937" cy="1955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8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279576" y="3194138"/>
            <a:ext cx="1162406" cy="2946552"/>
            <a:chOff x="755576" y="2395604"/>
            <a:chExt cx="1162406" cy="2209916"/>
          </a:xfrm>
        </p:grpSpPr>
        <p:sp>
          <p:nvSpPr>
            <p:cNvPr id="3" name="Isosceles Triangle 2"/>
            <p:cNvSpPr/>
            <p:nvPr/>
          </p:nvSpPr>
          <p:spPr>
            <a:xfrm>
              <a:off x="755576" y="2395604"/>
              <a:ext cx="1162406" cy="828163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9" name="Content Placeholder 2"/>
            <p:cNvSpPr txBox="1">
              <a:spLocks/>
            </p:cNvSpPr>
            <p:nvPr/>
          </p:nvSpPr>
          <p:spPr>
            <a:xfrm>
              <a:off x="815339" y="3262074"/>
              <a:ext cx="695790" cy="1343446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負</a:t>
              </a:r>
              <a:endParaRPr lang="en-US" altLang="zh-TW" sz="2400" b="1" dirty="0">
                <a:solidFill>
                  <a:srgbClr val="FFD71D"/>
                </a:solidFill>
              </a:endParaRPr>
            </a:p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責</a:t>
              </a:r>
              <a:endParaRPr lang="en-US" altLang="zh-TW" sz="2400" b="1" dirty="0">
                <a:solidFill>
                  <a:srgbClr val="FFD71D"/>
                </a:solidFill>
              </a:endParaRPr>
            </a:p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單</a:t>
              </a:r>
              <a:endParaRPr lang="en-US" altLang="zh-TW" sz="2400" b="1" dirty="0">
                <a:solidFill>
                  <a:srgbClr val="FFD71D"/>
                </a:solidFill>
              </a:endParaRPr>
            </a:p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位</a:t>
              </a:r>
              <a:endParaRPr lang="en-US" sz="2400" b="1" dirty="0">
                <a:solidFill>
                  <a:srgbClr val="FFD71D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983750" y="2610403"/>
            <a:ext cx="1162406" cy="3308691"/>
            <a:chOff x="1459750" y="1957798"/>
            <a:chExt cx="1162406" cy="2481519"/>
          </a:xfrm>
        </p:grpSpPr>
        <p:sp>
          <p:nvSpPr>
            <p:cNvPr id="47" name="Isosceles Triangle 2"/>
            <p:cNvSpPr/>
            <p:nvPr/>
          </p:nvSpPr>
          <p:spPr>
            <a:xfrm>
              <a:off x="1459750" y="1957798"/>
              <a:ext cx="1162406" cy="1265969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1" name="Content Placeholder 2"/>
            <p:cNvSpPr txBox="1">
              <a:spLocks/>
            </p:cNvSpPr>
            <p:nvPr/>
          </p:nvSpPr>
          <p:spPr>
            <a:xfrm>
              <a:off x="1691042" y="3262072"/>
              <a:ext cx="695790" cy="1177245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海外招生</a:t>
              </a:r>
              <a:endParaRPr lang="en-US" sz="2400" b="1" dirty="0">
                <a:solidFill>
                  <a:srgbClr val="FFD71D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78476" y="3011919"/>
            <a:ext cx="1069128" cy="3276502"/>
            <a:chOff x="2354476" y="2258939"/>
            <a:chExt cx="1069128" cy="2457377"/>
          </a:xfrm>
        </p:grpSpPr>
        <p:sp>
          <p:nvSpPr>
            <p:cNvPr id="48" name="Isosceles Triangle 2"/>
            <p:cNvSpPr/>
            <p:nvPr/>
          </p:nvSpPr>
          <p:spPr>
            <a:xfrm>
              <a:off x="2354476" y="2258939"/>
              <a:ext cx="1069128" cy="96482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2539128" y="3262072"/>
              <a:ext cx="695790" cy="14542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獎學金機制</a:t>
              </a:r>
              <a:endParaRPr lang="en-US" sz="2400" b="1" dirty="0">
                <a:solidFill>
                  <a:srgbClr val="FFD71D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683748" y="3410546"/>
            <a:ext cx="996954" cy="2508544"/>
            <a:chOff x="3159748" y="2557908"/>
            <a:chExt cx="996954" cy="1881407"/>
          </a:xfrm>
        </p:grpSpPr>
        <p:sp>
          <p:nvSpPr>
            <p:cNvPr id="50" name="Isosceles Triangle 2"/>
            <p:cNvSpPr/>
            <p:nvPr/>
          </p:nvSpPr>
          <p:spPr>
            <a:xfrm>
              <a:off x="3159748" y="2557908"/>
              <a:ext cx="996954" cy="665859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3" name="Content Placeholder 2"/>
            <p:cNvSpPr txBox="1">
              <a:spLocks/>
            </p:cNvSpPr>
            <p:nvPr/>
          </p:nvSpPr>
          <p:spPr>
            <a:xfrm>
              <a:off x="3260089" y="3262070"/>
              <a:ext cx="765369" cy="1177245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學生生活</a:t>
              </a:r>
              <a:endParaRPr lang="en-US" sz="2400" b="1" dirty="0">
                <a:solidFill>
                  <a:srgbClr val="FFD71D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357796" y="3194139"/>
            <a:ext cx="1162406" cy="2689066"/>
            <a:chOff x="3833796" y="2395604"/>
            <a:chExt cx="1162406" cy="2016801"/>
          </a:xfrm>
        </p:grpSpPr>
        <p:sp>
          <p:nvSpPr>
            <p:cNvPr id="54" name="Isosceles Triangle 2"/>
            <p:cNvSpPr/>
            <p:nvPr/>
          </p:nvSpPr>
          <p:spPr>
            <a:xfrm>
              <a:off x="3833796" y="2395604"/>
              <a:ext cx="1162406" cy="828163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5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5" name="Content Placeholder 2"/>
            <p:cNvSpPr txBox="1">
              <a:spLocks/>
            </p:cNvSpPr>
            <p:nvPr/>
          </p:nvSpPr>
          <p:spPr>
            <a:xfrm>
              <a:off x="4065269" y="3235159"/>
              <a:ext cx="695790" cy="1177246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激勵大學</a:t>
              </a:r>
              <a:endParaRPr lang="en-US" sz="2400" b="1" dirty="0">
                <a:solidFill>
                  <a:srgbClr val="FFD71D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061970" y="3655145"/>
            <a:ext cx="1162406" cy="2885659"/>
            <a:chOff x="4537970" y="2741353"/>
            <a:chExt cx="1162406" cy="2164242"/>
          </a:xfrm>
        </p:grpSpPr>
        <p:sp>
          <p:nvSpPr>
            <p:cNvPr id="68" name="Isosceles Triangle 2"/>
            <p:cNvSpPr/>
            <p:nvPr/>
          </p:nvSpPr>
          <p:spPr>
            <a:xfrm>
              <a:off x="4537970" y="2741353"/>
              <a:ext cx="1162406" cy="48241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6" name="Content Placeholder 2"/>
            <p:cNvSpPr txBox="1">
              <a:spLocks/>
            </p:cNvSpPr>
            <p:nvPr/>
          </p:nvSpPr>
          <p:spPr>
            <a:xfrm>
              <a:off x="4680753" y="3229753"/>
              <a:ext cx="841906" cy="167584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dist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課</a:t>
              </a:r>
              <a:endParaRPr lang="en-US" altLang="zh-TW" sz="2400" b="1" dirty="0">
                <a:solidFill>
                  <a:srgbClr val="FFD71D"/>
                </a:solidFill>
              </a:endParaRPr>
            </a:p>
            <a:p>
              <a:pPr marL="0" indent="0" algn="dist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程</a:t>
              </a:r>
              <a:endParaRPr lang="en-US" altLang="zh-TW" sz="2400" b="1" dirty="0">
                <a:solidFill>
                  <a:srgbClr val="FFD71D"/>
                </a:solidFill>
              </a:endParaRPr>
            </a:p>
            <a:p>
              <a:pPr marL="0" indent="0" algn="dist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國</a:t>
              </a:r>
              <a:endParaRPr lang="en-US" altLang="zh-TW" sz="2400" b="1" dirty="0">
                <a:solidFill>
                  <a:srgbClr val="FFD71D"/>
                </a:solidFill>
              </a:endParaRPr>
            </a:p>
            <a:p>
              <a:pPr marL="0" indent="0" algn="dist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際</a:t>
              </a:r>
              <a:endParaRPr lang="en-US" altLang="zh-TW" sz="2400" b="1" dirty="0">
                <a:solidFill>
                  <a:srgbClr val="FFD71D"/>
                </a:solidFill>
              </a:endParaRPr>
            </a:p>
            <a:p>
              <a:pPr marL="0" indent="0" algn="dist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化</a:t>
              </a:r>
              <a:endParaRPr lang="en-US" sz="2400" b="1" dirty="0">
                <a:solidFill>
                  <a:srgbClr val="FFD71D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672069" y="2374818"/>
            <a:ext cx="1236871" cy="3729988"/>
            <a:chOff x="5148063" y="1781113"/>
            <a:chExt cx="1236871" cy="2797491"/>
          </a:xfrm>
        </p:grpSpPr>
        <p:sp>
          <p:nvSpPr>
            <p:cNvPr id="69" name="Isosceles Triangle 2"/>
            <p:cNvSpPr/>
            <p:nvPr/>
          </p:nvSpPr>
          <p:spPr>
            <a:xfrm>
              <a:off x="5148063" y="1781113"/>
              <a:ext cx="1236871" cy="1442653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7" name="Content Placeholder 2"/>
            <p:cNvSpPr txBox="1">
              <a:spLocks/>
            </p:cNvSpPr>
            <p:nvPr/>
          </p:nvSpPr>
          <p:spPr>
            <a:xfrm>
              <a:off x="5414366" y="3235159"/>
              <a:ext cx="695790" cy="1343445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入</a:t>
              </a:r>
              <a:endParaRPr lang="en-US" altLang="zh-TW" sz="2400" b="1" dirty="0">
                <a:solidFill>
                  <a:srgbClr val="FFD71D"/>
                </a:solidFill>
              </a:endParaRPr>
            </a:p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學</a:t>
              </a:r>
              <a:endParaRPr lang="en-US" altLang="zh-TW" sz="2400" b="1" dirty="0">
                <a:solidFill>
                  <a:srgbClr val="FFD71D"/>
                </a:solidFill>
              </a:endParaRPr>
            </a:p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方</a:t>
              </a:r>
              <a:endParaRPr lang="en-US" altLang="zh-TW" sz="2400" b="1" dirty="0">
                <a:solidFill>
                  <a:srgbClr val="FFD71D"/>
                </a:solidFill>
              </a:endParaRPr>
            </a:p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式</a:t>
              </a:r>
              <a:endParaRPr lang="en-US" sz="2400" b="1" dirty="0">
                <a:solidFill>
                  <a:srgbClr val="FFD71D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323541" y="3410549"/>
            <a:ext cx="1153373" cy="2841993"/>
            <a:chOff x="5799535" y="2557908"/>
            <a:chExt cx="1153373" cy="2131495"/>
          </a:xfrm>
        </p:grpSpPr>
        <p:sp>
          <p:nvSpPr>
            <p:cNvPr id="72" name="Isosceles Triangle 2"/>
            <p:cNvSpPr/>
            <p:nvPr/>
          </p:nvSpPr>
          <p:spPr>
            <a:xfrm>
              <a:off x="5799535" y="2557908"/>
              <a:ext cx="1153373" cy="665859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8" name="Content Placeholder 2"/>
            <p:cNvSpPr txBox="1">
              <a:spLocks/>
            </p:cNvSpPr>
            <p:nvPr/>
          </p:nvSpPr>
          <p:spPr>
            <a:xfrm>
              <a:off x="6060556" y="3235159"/>
              <a:ext cx="695790" cy="14542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留學生輔導</a:t>
              </a:r>
              <a:endParaRPr lang="en-US" sz="2400" b="1" dirty="0">
                <a:solidFill>
                  <a:srgbClr val="FFD71D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889816" y="3194139"/>
            <a:ext cx="1344784" cy="2689066"/>
            <a:chOff x="6365816" y="2395604"/>
            <a:chExt cx="1344784" cy="2016801"/>
          </a:xfrm>
        </p:grpSpPr>
        <p:sp>
          <p:nvSpPr>
            <p:cNvPr id="73" name="Isosceles Triangle 2"/>
            <p:cNvSpPr/>
            <p:nvPr/>
          </p:nvSpPr>
          <p:spPr>
            <a:xfrm>
              <a:off x="6365816" y="2395604"/>
              <a:ext cx="1344784" cy="828163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9" name="Content Placeholder 2"/>
            <p:cNvSpPr txBox="1">
              <a:spLocks/>
            </p:cNvSpPr>
            <p:nvPr/>
          </p:nvSpPr>
          <p:spPr>
            <a:xfrm>
              <a:off x="6690313" y="3235159"/>
              <a:ext cx="695790" cy="1177246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宣傳文化</a:t>
              </a:r>
              <a:endParaRPr lang="en-US" sz="2400" b="1" dirty="0">
                <a:solidFill>
                  <a:srgbClr val="FFD71D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562214" y="3021731"/>
            <a:ext cx="1153373" cy="2861474"/>
            <a:chOff x="7038208" y="2266298"/>
            <a:chExt cx="1153373" cy="2146107"/>
          </a:xfrm>
        </p:grpSpPr>
        <p:sp>
          <p:nvSpPr>
            <p:cNvPr id="74" name="Isosceles Triangle 2"/>
            <p:cNvSpPr/>
            <p:nvPr/>
          </p:nvSpPr>
          <p:spPr>
            <a:xfrm>
              <a:off x="7038208" y="2266298"/>
              <a:ext cx="1153373" cy="957470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60" name="Content Placeholder 2"/>
            <p:cNvSpPr txBox="1">
              <a:spLocks/>
            </p:cNvSpPr>
            <p:nvPr/>
          </p:nvSpPr>
          <p:spPr>
            <a:xfrm>
              <a:off x="7266999" y="3235159"/>
              <a:ext cx="695790" cy="1177246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TW" altLang="zh-CN" sz="2400" b="1" dirty="0">
                  <a:solidFill>
                    <a:srgbClr val="FFD71D"/>
                  </a:solidFill>
                </a:rPr>
                <a:t>融入社會</a:t>
              </a:r>
              <a:endParaRPr lang="en-US" sz="2400" b="1" dirty="0">
                <a:solidFill>
                  <a:srgbClr val="FFD71D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420912" y="731074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zh-CN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如何實施影響力</a:t>
            </a:r>
            <a:endParaRPr lang="zh-CN" alt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44881" y="28542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800" b="1" kern="0" dirty="0">
                <a:solidFill>
                  <a:srgbClr val="FFFF00"/>
                </a:solidFill>
                <a:cs typeface="+mn-ea"/>
                <a:sym typeface="+mn-lt"/>
              </a:rPr>
              <a:t>1</a:t>
            </a:r>
            <a:r>
              <a:rPr lang="zh-TW" altLang="en-US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確認公共政策問題</a:t>
            </a:r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035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直接连接符 92"/>
          <p:cNvCxnSpPr/>
          <p:nvPr/>
        </p:nvCxnSpPr>
        <p:spPr>
          <a:xfrm>
            <a:off x="1907703" y="951818"/>
            <a:ext cx="0" cy="85037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矩形 93"/>
          <p:cNvSpPr/>
          <p:nvPr/>
        </p:nvSpPr>
        <p:spPr>
          <a:xfrm>
            <a:off x="1907707" y="992291"/>
            <a:ext cx="94206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CN" sz="4400" b="1" dirty="0">
                <a:solidFill>
                  <a:srgbClr val="FFF3D0"/>
                </a:solidFill>
                <a:effectLst>
                  <a:glow rad="88900">
                    <a:schemeClr val="bg2">
                      <a:lumMod val="85000"/>
                      <a:alpha val="13000"/>
                    </a:schemeClr>
                  </a:glow>
                </a:effectLst>
              </a:rPr>
              <a:t>日本文科省</a:t>
            </a:r>
            <a:r>
              <a:rPr lang="zh-TW" altLang="zh-CN" sz="4400" b="1" dirty="0">
                <a:solidFill>
                  <a:srgbClr val="FF0000"/>
                </a:solidFill>
                <a:effectLst>
                  <a:glow rad="88900">
                    <a:schemeClr val="bg2">
                      <a:lumMod val="85000"/>
                      <a:alpha val="13000"/>
                    </a:schemeClr>
                  </a:glow>
                </a:effectLst>
              </a:rPr>
              <a:t>檢討</a:t>
            </a:r>
            <a:r>
              <a:rPr lang="zh-TW" altLang="zh-CN" sz="4400" b="1" dirty="0">
                <a:solidFill>
                  <a:srgbClr val="FFF3D0"/>
                </a:solidFill>
                <a:effectLst>
                  <a:glow rad="88900">
                    <a:schemeClr val="bg2">
                      <a:lumMod val="85000"/>
                      <a:alpha val="13000"/>
                    </a:schemeClr>
                  </a:glow>
                </a:effectLst>
              </a:rPr>
              <a:t>暨行動方案</a:t>
            </a:r>
            <a:r>
              <a:rPr lang="zh-CN" altLang="zh-CN" sz="4400" b="1" dirty="0">
                <a:solidFill>
                  <a:srgbClr val="FFF3D0"/>
                </a:solidFill>
                <a:effectLst>
                  <a:glow rad="88900">
                    <a:schemeClr val="bg2">
                      <a:lumMod val="85000"/>
                      <a:alpha val="13000"/>
                    </a:schemeClr>
                  </a:glow>
                </a:effectLst>
              </a:rPr>
              <a:t> </a:t>
            </a:r>
          </a:p>
        </p:txBody>
      </p:sp>
      <p:cxnSp>
        <p:nvCxnSpPr>
          <p:cNvPr id="63" name="直接连接符 62"/>
          <p:cNvCxnSpPr/>
          <p:nvPr/>
        </p:nvCxnSpPr>
        <p:spPr>
          <a:xfrm>
            <a:off x="2477598" y="2194848"/>
            <a:ext cx="3752" cy="132247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流程图: 终止 8"/>
          <p:cNvSpPr/>
          <p:nvPr/>
        </p:nvSpPr>
        <p:spPr>
          <a:xfrm rot="16200000" flipH="1">
            <a:off x="559260" y="3357506"/>
            <a:ext cx="2840595" cy="481799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2399 w 20524"/>
              <a:gd name="connsiteY0" fmla="*/ 0 h 21600"/>
              <a:gd name="connsiteX1" fmla="*/ 17049 w 20524"/>
              <a:gd name="connsiteY1" fmla="*/ 0 h 21600"/>
              <a:gd name="connsiteX2" fmla="*/ 20524 w 20524"/>
              <a:gd name="connsiteY2" fmla="*/ 10800 h 21600"/>
              <a:gd name="connsiteX3" fmla="*/ 17049 w 20524"/>
              <a:gd name="connsiteY3" fmla="*/ 21600 h 21600"/>
              <a:gd name="connsiteX4" fmla="*/ 2399 w 20524"/>
              <a:gd name="connsiteY4" fmla="*/ 21600 h 21600"/>
              <a:gd name="connsiteX5" fmla="*/ 0 w 20524"/>
              <a:gd name="connsiteY5" fmla="*/ 10800 h 21600"/>
              <a:gd name="connsiteX6" fmla="*/ 2399 w 20524"/>
              <a:gd name="connsiteY6" fmla="*/ 0 h 21600"/>
              <a:gd name="connsiteX0" fmla="*/ 2399 w 19779"/>
              <a:gd name="connsiteY0" fmla="*/ 0 h 21600"/>
              <a:gd name="connsiteX1" fmla="*/ 17049 w 19779"/>
              <a:gd name="connsiteY1" fmla="*/ 0 h 21600"/>
              <a:gd name="connsiteX2" fmla="*/ 19779 w 19779"/>
              <a:gd name="connsiteY2" fmla="*/ 10800 h 21600"/>
              <a:gd name="connsiteX3" fmla="*/ 17049 w 19779"/>
              <a:gd name="connsiteY3" fmla="*/ 21600 h 21600"/>
              <a:gd name="connsiteX4" fmla="*/ 2399 w 19779"/>
              <a:gd name="connsiteY4" fmla="*/ 21600 h 21600"/>
              <a:gd name="connsiteX5" fmla="*/ 0 w 19779"/>
              <a:gd name="connsiteY5" fmla="*/ 10800 h 21600"/>
              <a:gd name="connsiteX6" fmla="*/ 2399 w 1977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79" h="21600">
                <a:moveTo>
                  <a:pt x="2399" y="0"/>
                </a:moveTo>
                <a:lnTo>
                  <a:pt x="17049" y="0"/>
                </a:lnTo>
                <a:cubicBezTo>
                  <a:pt x="18968" y="0"/>
                  <a:pt x="19779" y="4835"/>
                  <a:pt x="19779" y="10800"/>
                </a:cubicBezTo>
                <a:cubicBezTo>
                  <a:pt x="19779" y="16765"/>
                  <a:pt x="18968" y="21600"/>
                  <a:pt x="17049" y="21600"/>
                </a:cubicBezTo>
                <a:lnTo>
                  <a:pt x="2399" y="21600"/>
                </a:lnTo>
                <a:cubicBezTo>
                  <a:pt x="480" y="21600"/>
                  <a:pt x="0" y="16765"/>
                  <a:pt x="0" y="10800"/>
                </a:cubicBezTo>
                <a:cubicBezTo>
                  <a:pt x="0" y="4835"/>
                  <a:pt x="480" y="0"/>
                  <a:pt x="2399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流程图: 终止 8"/>
          <p:cNvSpPr/>
          <p:nvPr/>
        </p:nvSpPr>
        <p:spPr>
          <a:xfrm rot="16200000" flipH="1">
            <a:off x="834731" y="3651635"/>
            <a:ext cx="2289616" cy="481835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2399 w 20524"/>
              <a:gd name="connsiteY0" fmla="*/ 0 h 21600"/>
              <a:gd name="connsiteX1" fmla="*/ 17049 w 20524"/>
              <a:gd name="connsiteY1" fmla="*/ 0 h 21600"/>
              <a:gd name="connsiteX2" fmla="*/ 20524 w 20524"/>
              <a:gd name="connsiteY2" fmla="*/ 10800 h 21600"/>
              <a:gd name="connsiteX3" fmla="*/ 17049 w 20524"/>
              <a:gd name="connsiteY3" fmla="*/ 21600 h 21600"/>
              <a:gd name="connsiteX4" fmla="*/ 2399 w 20524"/>
              <a:gd name="connsiteY4" fmla="*/ 21600 h 21600"/>
              <a:gd name="connsiteX5" fmla="*/ 0 w 20524"/>
              <a:gd name="connsiteY5" fmla="*/ 10800 h 21600"/>
              <a:gd name="connsiteX6" fmla="*/ 2399 w 20524"/>
              <a:gd name="connsiteY6" fmla="*/ 0 h 21600"/>
              <a:gd name="connsiteX0" fmla="*/ 2399 w 19779"/>
              <a:gd name="connsiteY0" fmla="*/ 0 h 21600"/>
              <a:gd name="connsiteX1" fmla="*/ 17049 w 19779"/>
              <a:gd name="connsiteY1" fmla="*/ 0 h 21600"/>
              <a:gd name="connsiteX2" fmla="*/ 19779 w 19779"/>
              <a:gd name="connsiteY2" fmla="*/ 10800 h 21600"/>
              <a:gd name="connsiteX3" fmla="*/ 17049 w 19779"/>
              <a:gd name="connsiteY3" fmla="*/ 21600 h 21600"/>
              <a:gd name="connsiteX4" fmla="*/ 2399 w 19779"/>
              <a:gd name="connsiteY4" fmla="*/ 21600 h 21600"/>
              <a:gd name="connsiteX5" fmla="*/ 0 w 19779"/>
              <a:gd name="connsiteY5" fmla="*/ 10800 h 21600"/>
              <a:gd name="connsiteX6" fmla="*/ 2399 w 1977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79" h="21600">
                <a:moveTo>
                  <a:pt x="2399" y="0"/>
                </a:moveTo>
                <a:lnTo>
                  <a:pt x="17049" y="0"/>
                </a:lnTo>
                <a:cubicBezTo>
                  <a:pt x="18968" y="0"/>
                  <a:pt x="19779" y="4835"/>
                  <a:pt x="19779" y="10800"/>
                </a:cubicBezTo>
                <a:cubicBezTo>
                  <a:pt x="19779" y="16765"/>
                  <a:pt x="18968" y="21600"/>
                  <a:pt x="17049" y="21600"/>
                </a:cubicBezTo>
                <a:lnTo>
                  <a:pt x="2399" y="21600"/>
                </a:lnTo>
                <a:cubicBezTo>
                  <a:pt x="480" y="21600"/>
                  <a:pt x="0" y="16765"/>
                  <a:pt x="0" y="10800"/>
                </a:cubicBezTo>
                <a:cubicBezTo>
                  <a:pt x="0" y="4835"/>
                  <a:pt x="480" y="0"/>
                  <a:pt x="2399" y="0"/>
                </a:cubicBezTo>
                <a:close/>
              </a:path>
            </a:pathLst>
          </a:custGeom>
          <a:solidFill>
            <a:srgbClr val="FFD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 rot="16200000">
            <a:off x="1382443" y="4248243"/>
            <a:ext cx="1156245" cy="1156245"/>
          </a:xfrm>
          <a:prstGeom prst="ellipse">
            <a:avLst/>
          </a:prstGeom>
          <a:solidFill>
            <a:srgbClr val="FFD71D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0" name="组合 79"/>
          <p:cNvGrpSpPr/>
          <p:nvPr/>
        </p:nvGrpSpPr>
        <p:grpSpPr>
          <a:xfrm>
            <a:off x="1605177" y="4492397"/>
            <a:ext cx="685029" cy="668479"/>
            <a:chOff x="2387314" y="1988895"/>
            <a:chExt cx="1082965" cy="1056804"/>
          </a:xfrm>
          <a:solidFill>
            <a:schemeClr val="bg1"/>
          </a:solidFill>
        </p:grpSpPr>
        <p:sp>
          <p:nvSpPr>
            <p:cNvPr id="81" name="等腰三角形 80"/>
            <p:cNvSpPr/>
            <p:nvPr/>
          </p:nvSpPr>
          <p:spPr>
            <a:xfrm>
              <a:off x="2387314" y="1988895"/>
              <a:ext cx="1082965" cy="21323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2434702" y="2245883"/>
              <a:ext cx="122160" cy="6587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2743425" y="2245883"/>
              <a:ext cx="122160" cy="6587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3052148" y="2245883"/>
              <a:ext cx="122160" cy="6587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3313782" y="2245883"/>
              <a:ext cx="122160" cy="6587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 rot="16200000">
              <a:off x="2884852" y="2473150"/>
              <a:ext cx="122400" cy="10226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" name="矩形 5"/>
          <p:cNvSpPr/>
          <p:nvPr/>
        </p:nvSpPr>
        <p:spPr>
          <a:xfrm>
            <a:off x="2556121" y="2622727"/>
            <a:ext cx="25438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dirty="0">
              <a:solidFill>
                <a:schemeClr val="bg1"/>
              </a:solidFill>
            </a:endParaRPr>
          </a:p>
          <a:p>
            <a:r>
              <a:rPr lang="zh-TW" altLang="zh-CN" sz="3600" b="1" dirty="0">
                <a:solidFill>
                  <a:srgbClr val="FFF3D0"/>
                </a:solidFill>
              </a:rPr>
              <a:t>招生層面</a:t>
            </a:r>
            <a:endParaRPr lang="en-US" altLang="zh-CN" sz="3600" b="1" dirty="0">
              <a:solidFill>
                <a:srgbClr val="FFF3D0"/>
              </a:solidFill>
            </a:endParaRPr>
          </a:p>
        </p:txBody>
      </p:sp>
      <p:sp>
        <p:nvSpPr>
          <p:cNvPr id="110" name="流程图: 终止 8"/>
          <p:cNvSpPr/>
          <p:nvPr/>
        </p:nvSpPr>
        <p:spPr>
          <a:xfrm rot="16200000" flipH="1">
            <a:off x="7289966" y="3466317"/>
            <a:ext cx="2876803" cy="481799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2399 w 20524"/>
              <a:gd name="connsiteY0" fmla="*/ 0 h 21600"/>
              <a:gd name="connsiteX1" fmla="*/ 17049 w 20524"/>
              <a:gd name="connsiteY1" fmla="*/ 0 h 21600"/>
              <a:gd name="connsiteX2" fmla="*/ 20524 w 20524"/>
              <a:gd name="connsiteY2" fmla="*/ 10800 h 21600"/>
              <a:gd name="connsiteX3" fmla="*/ 17049 w 20524"/>
              <a:gd name="connsiteY3" fmla="*/ 21600 h 21600"/>
              <a:gd name="connsiteX4" fmla="*/ 2399 w 20524"/>
              <a:gd name="connsiteY4" fmla="*/ 21600 h 21600"/>
              <a:gd name="connsiteX5" fmla="*/ 0 w 20524"/>
              <a:gd name="connsiteY5" fmla="*/ 10800 h 21600"/>
              <a:gd name="connsiteX6" fmla="*/ 2399 w 20524"/>
              <a:gd name="connsiteY6" fmla="*/ 0 h 21600"/>
              <a:gd name="connsiteX0" fmla="*/ 2399 w 19779"/>
              <a:gd name="connsiteY0" fmla="*/ 0 h 21600"/>
              <a:gd name="connsiteX1" fmla="*/ 17049 w 19779"/>
              <a:gd name="connsiteY1" fmla="*/ 0 h 21600"/>
              <a:gd name="connsiteX2" fmla="*/ 19779 w 19779"/>
              <a:gd name="connsiteY2" fmla="*/ 10800 h 21600"/>
              <a:gd name="connsiteX3" fmla="*/ 17049 w 19779"/>
              <a:gd name="connsiteY3" fmla="*/ 21600 h 21600"/>
              <a:gd name="connsiteX4" fmla="*/ 2399 w 19779"/>
              <a:gd name="connsiteY4" fmla="*/ 21600 h 21600"/>
              <a:gd name="connsiteX5" fmla="*/ 0 w 19779"/>
              <a:gd name="connsiteY5" fmla="*/ 10800 h 21600"/>
              <a:gd name="connsiteX6" fmla="*/ 2399 w 1977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79" h="21600">
                <a:moveTo>
                  <a:pt x="2399" y="0"/>
                </a:moveTo>
                <a:lnTo>
                  <a:pt x="17049" y="0"/>
                </a:lnTo>
                <a:cubicBezTo>
                  <a:pt x="18968" y="0"/>
                  <a:pt x="19779" y="4835"/>
                  <a:pt x="19779" y="10800"/>
                </a:cubicBezTo>
                <a:cubicBezTo>
                  <a:pt x="19779" y="16765"/>
                  <a:pt x="18968" y="21600"/>
                  <a:pt x="17049" y="21600"/>
                </a:cubicBezTo>
                <a:lnTo>
                  <a:pt x="2399" y="21600"/>
                </a:lnTo>
                <a:cubicBezTo>
                  <a:pt x="480" y="21600"/>
                  <a:pt x="0" y="16765"/>
                  <a:pt x="0" y="10800"/>
                </a:cubicBezTo>
                <a:cubicBezTo>
                  <a:pt x="0" y="4835"/>
                  <a:pt x="480" y="0"/>
                  <a:pt x="2399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流程图: 终止 8"/>
          <p:cNvSpPr/>
          <p:nvPr/>
        </p:nvSpPr>
        <p:spPr>
          <a:xfrm rot="16200000" flipH="1">
            <a:off x="7902607" y="4097616"/>
            <a:ext cx="1651485" cy="481835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2399 w 20524"/>
              <a:gd name="connsiteY0" fmla="*/ 0 h 21600"/>
              <a:gd name="connsiteX1" fmla="*/ 17049 w 20524"/>
              <a:gd name="connsiteY1" fmla="*/ 0 h 21600"/>
              <a:gd name="connsiteX2" fmla="*/ 20524 w 20524"/>
              <a:gd name="connsiteY2" fmla="*/ 10800 h 21600"/>
              <a:gd name="connsiteX3" fmla="*/ 17049 w 20524"/>
              <a:gd name="connsiteY3" fmla="*/ 21600 h 21600"/>
              <a:gd name="connsiteX4" fmla="*/ 2399 w 20524"/>
              <a:gd name="connsiteY4" fmla="*/ 21600 h 21600"/>
              <a:gd name="connsiteX5" fmla="*/ 0 w 20524"/>
              <a:gd name="connsiteY5" fmla="*/ 10800 h 21600"/>
              <a:gd name="connsiteX6" fmla="*/ 2399 w 20524"/>
              <a:gd name="connsiteY6" fmla="*/ 0 h 21600"/>
              <a:gd name="connsiteX0" fmla="*/ 2399 w 19779"/>
              <a:gd name="connsiteY0" fmla="*/ 0 h 21600"/>
              <a:gd name="connsiteX1" fmla="*/ 17049 w 19779"/>
              <a:gd name="connsiteY1" fmla="*/ 0 h 21600"/>
              <a:gd name="connsiteX2" fmla="*/ 19779 w 19779"/>
              <a:gd name="connsiteY2" fmla="*/ 10800 h 21600"/>
              <a:gd name="connsiteX3" fmla="*/ 17049 w 19779"/>
              <a:gd name="connsiteY3" fmla="*/ 21600 h 21600"/>
              <a:gd name="connsiteX4" fmla="*/ 2399 w 19779"/>
              <a:gd name="connsiteY4" fmla="*/ 21600 h 21600"/>
              <a:gd name="connsiteX5" fmla="*/ 0 w 19779"/>
              <a:gd name="connsiteY5" fmla="*/ 10800 h 21600"/>
              <a:gd name="connsiteX6" fmla="*/ 2399 w 1977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79" h="21600">
                <a:moveTo>
                  <a:pt x="2399" y="0"/>
                </a:moveTo>
                <a:lnTo>
                  <a:pt x="17049" y="0"/>
                </a:lnTo>
                <a:cubicBezTo>
                  <a:pt x="18968" y="0"/>
                  <a:pt x="19779" y="4835"/>
                  <a:pt x="19779" y="10800"/>
                </a:cubicBezTo>
                <a:cubicBezTo>
                  <a:pt x="19779" y="16765"/>
                  <a:pt x="18968" y="21600"/>
                  <a:pt x="17049" y="21600"/>
                </a:cubicBezTo>
                <a:lnTo>
                  <a:pt x="2399" y="21600"/>
                </a:lnTo>
                <a:cubicBezTo>
                  <a:pt x="480" y="21600"/>
                  <a:pt x="0" y="16765"/>
                  <a:pt x="0" y="10800"/>
                </a:cubicBezTo>
                <a:cubicBezTo>
                  <a:pt x="0" y="4835"/>
                  <a:pt x="480" y="0"/>
                  <a:pt x="2399" y="0"/>
                </a:cubicBezTo>
                <a:close/>
              </a:path>
            </a:pathLst>
          </a:custGeom>
          <a:solidFill>
            <a:srgbClr val="F69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 rot="16200000">
            <a:off x="8136145" y="4338949"/>
            <a:ext cx="1156245" cy="1156245"/>
          </a:xfrm>
          <a:prstGeom prst="ellipse">
            <a:avLst/>
          </a:prstGeom>
          <a:solidFill>
            <a:srgbClr val="F6923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7" name="组合 86"/>
          <p:cNvGrpSpPr/>
          <p:nvPr/>
        </p:nvGrpSpPr>
        <p:grpSpPr>
          <a:xfrm>
            <a:off x="8386699" y="4524050"/>
            <a:ext cx="727633" cy="736148"/>
            <a:chOff x="9557563" y="2702002"/>
            <a:chExt cx="663702" cy="873395"/>
          </a:xfrm>
          <a:solidFill>
            <a:schemeClr val="bg1"/>
          </a:solidFill>
        </p:grpSpPr>
        <p:sp>
          <p:nvSpPr>
            <p:cNvPr id="88" name="矩形 87"/>
            <p:cNvSpPr/>
            <p:nvPr/>
          </p:nvSpPr>
          <p:spPr>
            <a:xfrm rot="16200000">
              <a:off x="9841889" y="3196021"/>
              <a:ext cx="95050" cy="6637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0" name="矩形 89"/>
            <p:cNvSpPr/>
            <p:nvPr/>
          </p:nvSpPr>
          <p:spPr>
            <a:xfrm rot="16200000">
              <a:off x="9824939" y="2535263"/>
              <a:ext cx="79834" cy="4133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2" name="矩形 91"/>
            <p:cNvSpPr/>
            <p:nvPr/>
          </p:nvSpPr>
          <p:spPr>
            <a:xfrm rot="16200000">
              <a:off x="9824940" y="2673451"/>
              <a:ext cx="79834" cy="4133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5" name="矩形 94"/>
            <p:cNvSpPr/>
            <p:nvPr/>
          </p:nvSpPr>
          <p:spPr>
            <a:xfrm rot="16200000">
              <a:off x="9824940" y="2841029"/>
              <a:ext cx="79834" cy="4133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6" name="矩形 95"/>
            <p:cNvSpPr/>
            <p:nvPr/>
          </p:nvSpPr>
          <p:spPr>
            <a:xfrm rot="16200000">
              <a:off x="9824940" y="3006255"/>
              <a:ext cx="79834" cy="4133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7" name="矩形 96"/>
            <p:cNvSpPr/>
            <p:nvPr/>
          </p:nvSpPr>
          <p:spPr>
            <a:xfrm rot="10800000">
              <a:off x="9658198" y="2873227"/>
              <a:ext cx="45719" cy="6071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8" name="矩形 97"/>
            <p:cNvSpPr/>
            <p:nvPr/>
          </p:nvSpPr>
          <p:spPr>
            <a:xfrm rot="10800000">
              <a:off x="10019992" y="2861014"/>
              <a:ext cx="51519" cy="6193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9" name="矩形 98"/>
            <p:cNvSpPr/>
            <p:nvPr/>
          </p:nvSpPr>
          <p:spPr>
            <a:xfrm rot="10800000">
              <a:off x="9825375" y="2841244"/>
              <a:ext cx="83254" cy="4888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0" name="矩形 99"/>
            <p:cNvSpPr/>
            <p:nvPr/>
          </p:nvSpPr>
          <p:spPr>
            <a:xfrm rot="16200000">
              <a:off x="9824939" y="3159674"/>
              <a:ext cx="79834" cy="4133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52" name="直接连接符 51"/>
          <p:cNvCxnSpPr/>
          <p:nvPr/>
        </p:nvCxnSpPr>
        <p:spPr>
          <a:xfrm>
            <a:off x="9186002" y="2292239"/>
            <a:ext cx="3752" cy="132247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9313479" y="2589457"/>
            <a:ext cx="25438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dirty="0">
              <a:solidFill>
                <a:schemeClr val="bg1"/>
              </a:solidFill>
            </a:endParaRPr>
          </a:p>
          <a:p>
            <a:r>
              <a:rPr lang="zh-TW" altLang="zh-CN" sz="3600" b="1" dirty="0">
                <a:solidFill>
                  <a:srgbClr val="FFF3D0"/>
                </a:solidFill>
              </a:rPr>
              <a:t>文化面</a:t>
            </a:r>
            <a:endParaRPr lang="en-US" altLang="zh-CN" sz="3600" b="1" dirty="0">
              <a:solidFill>
                <a:srgbClr val="FFF3D0"/>
              </a:solidFill>
            </a:endParaRPr>
          </a:p>
        </p:txBody>
      </p:sp>
      <p:sp>
        <p:nvSpPr>
          <p:cNvPr id="112" name="流程图: 终止 8"/>
          <p:cNvSpPr/>
          <p:nvPr/>
        </p:nvSpPr>
        <p:spPr>
          <a:xfrm rot="16200000" flipH="1">
            <a:off x="3929359" y="3541873"/>
            <a:ext cx="2858144" cy="481799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2399 w 20524"/>
              <a:gd name="connsiteY0" fmla="*/ 0 h 21600"/>
              <a:gd name="connsiteX1" fmla="*/ 17049 w 20524"/>
              <a:gd name="connsiteY1" fmla="*/ 0 h 21600"/>
              <a:gd name="connsiteX2" fmla="*/ 20524 w 20524"/>
              <a:gd name="connsiteY2" fmla="*/ 10800 h 21600"/>
              <a:gd name="connsiteX3" fmla="*/ 17049 w 20524"/>
              <a:gd name="connsiteY3" fmla="*/ 21600 h 21600"/>
              <a:gd name="connsiteX4" fmla="*/ 2399 w 20524"/>
              <a:gd name="connsiteY4" fmla="*/ 21600 h 21600"/>
              <a:gd name="connsiteX5" fmla="*/ 0 w 20524"/>
              <a:gd name="connsiteY5" fmla="*/ 10800 h 21600"/>
              <a:gd name="connsiteX6" fmla="*/ 2399 w 20524"/>
              <a:gd name="connsiteY6" fmla="*/ 0 h 21600"/>
              <a:gd name="connsiteX0" fmla="*/ 2399 w 19779"/>
              <a:gd name="connsiteY0" fmla="*/ 0 h 21600"/>
              <a:gd name="connsiteX1" fmla="*/ 17049 w 19779"/>
              <a:gd name="connsiteY1" fmla="*/ 0 h 21600"/>
              <a:gd name="connsiteX2" fmla="*/ 19779 w 19779"/>
              <a:gd name="connsiteY2" fmla="*/ 10800 h 21600"/>
              <a:gd name="connsiteX3" fmla="*/ 17049 w 19779"/>
              <a:gd name="connsiteY3" fmla="*/ 21600 h 21600"/>
              <a:gd name="connsiteX4" fmla="*/ 2399 w 19779"/>
              <a:gd name="connsiteY4" fmla="*/ 21600 h 21600"/>
              <a:gd name="connsiteX5" fmla="*/ 0 w 19779"/>
              <a:gd name="connsiteY5" fmla="*/ 10800 h 21600"/>
              <a:gd name="connsiteX6" fmla="*/ 2399 w 1977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79" h="21600">
                <a:moveTo>
                  <a:pt x="2399" y="0"/>
                </a:moveTo>
                <a:lnTo>
                  <a:pt x="17049" y="0"/>
                </a:lnTo>
                <a:cubicBezTo>
                  <a:pt x="18968" y="0"/>
                  <a:pt x="19779" y="4835"/>
                  <a:pt x="19779" y="10800"/>
                </a:cubicBezTo>
                <a:cubicBezTo>
                  <a:pt x="19779" y="16765"/>
                  <a:pt x="18968" y="21600"/>
                  <a:pt x="17049" y="21600"/>
                </a:cubicBezTo>
                <a:lnTo>
                  <a:pt x="2399" y="21600"/>
                </a:lnTo>
                <a:cubicBezTo>
                  <a:pt x="480" y="21600"/>
                  <a:pt x="0" y="16765"/>
                  <a:pt x="0" y="10800"/>
                </a:cubicBezTo>
                <a:cubicBezTo>
                  <a:pt x="0" y="4835"/>
                  <a:pt x="480" y="0"/>
                  <a:pt x="2399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流程图: 终止 8"/>
          <p:cNvSpPr/>
          <p:nvPr/>
        </p:nvSpPr>
        <p:spPr>
          <a:xfrm rot="16200000" flipH="1">
            <a:off x="4407063" y="4038230"/>
            <a:ext cx="1902709" cy="481835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2399 w 20524"/>
              <a:gd name="connsiteY0" fmla="*/ 0 h 21600"/>
              <a:gd name="connsiteX1" fmla="*/ 17049 w 20524"/>
              <a:gd name="connsiteY1" fmla="*/ 0 h 21600"/>
              <a:gd name="connsiteX2" fmla="*/ 20524 w 20524"/>
              <a:gd name="connsiteY2" fmla="*/ 10800 h 21600"/>
              <a:gd name="connsiteX3" fmla="*/ 17049 w 20524"/>
              <a:gd name="connsiteY3" fmla="*/ 21600 h 21600"/>
              <a:gd name="connsiteX4" fmla="*/ 2399 w 20524"/>
              <a:gd name="connsiteY4" fmla="*/ 21600 h 21600"/>
              <a:gd name="connsiteX5" fmla="*/ 0 w 20524"/>
              <a:gd name="connsiteY5" fmla="*/ 10800 h 21600"/>
              <a:gd name="connsiteX6" fmla="*/ 2399 w 20524"/>
              <a:gd name="connsiteY6" fmla="*/ 0 h 21600"/>
              <a:gd name="connsiteX0" fmla="*/ 2399 w 19779"/>
              <a:gd name="connsiteY0" fmla="*/ 0 h 21600"/>
              <a:gd name="connsiteX1" fmla="*/ 17049 w 19779"/>
              <a:gd name="connsiteY1" fmla="*/ 0 h 21600"/>
              <a:gd name="connsiteX2" fmla="*/ 19779 w 19779"/>
              <a:gd name="connsiteY2" fmla="*/ 10800 h 21600"/>
              <a:gd name="connsiteX3" fmla="*/ 17049 w 19779"/>
              <a:gd name="connsiteY3" fmla="*/ 21600 h 21600"/>
              <a:gd name="connsiteX4" fmla="*/ 2399 w 19779"/>
              <a:gd name="connsiteY4" fmla="*/ 21600 h 21600"/>
              <a:gd name="connsiteX5" fmla="*/ 0 w 19779"/>
              <a:gd name="connsiteY5" fmla="*/ 10800 h 21600"/>
              <a:gd name="connsiteX6" fmla="*/ 2399 w 1977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79" h="21600">
                <a:moveTo>
                  <a:pt x="2399" y="0"/>
                </a:moveTo>
                <a:lnTo>
                  <a:pt x="17049" y="0"/>
                </a:lnTo>
                <a:cubicBezTo>
                  <a:pt x="18968" y="0"/>
                  <a:pt x="19779" y="4835"/>
                  <a:pt x="19779" y="10800"/>
                </a:cubicBezTo>
                <a:cubicBezTo>
                  <a:pt x="19779" y="16765"/>
                  <a:pt x="18968" y="21600"/>
                  <a:pt x="17049" y="21600"/>
                </a:cubicBezTo>
                <a:lnTo>
                  <a:pt x="2399" y="21600"/>
                </a:lnTo>
                <a:cubicBezTo>
                  <a:pt x="480" y="21600"/>
                  <a:pt x="0" y="16765"/>
                  <a:pt x="0" y="10800"/>
                </a:cubicBezTo>
                <a:cubicBezTo>
                  <a:pt x="0" y="4835"/>
                  <a:pt x="480" y="0"/>
                  <a:pt x="2399" y="0"/>
                </a:cubicBezTo>
                <a:close/>
              </a:path>
            </a:pathLst>
          </a:custGeom>
          <a:solidFill>
            <a:srgbClr val="F23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 rot="16200000">
            <a:off x="4771104" y="4423833"/>
            <a:ext cx="1156245" cy="1156245"/>
          </a:xfrm>
          <a:prstGeom prst="ellipse">
            <a:avLst/>
          </a:prstGeom>
          <a:solidFill>
            <a:srgbClr val="F23C00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任意多边形 100"/>
          <p:cNvSpPr/>
          <p:nvPr/>
        </p:nvSpPr>
        <p:spPr>
          <a:xfrm rot="5400000">
            <a:off x="5018212" y="4713955"/>
            <a:ext cx="662018" cy="585003"/>
          </a:xfrm>
          <a:custGeom>
            <a:avLst/>
            <a:gdLst>
              <a:gd name="connsiteX0" fmla="*/ 280241 w 710089"/>
              <a:gd name="connsiteY0" fmla="*/ 54962 h 627483"/>
              <a:gd name="connsiteX1" fmla="*/ 272621 w 710089"/>
              <a:gd name="connsiteY1" fmla="*/ 62582 h 627483"/>
              <a:gd name="connsiteX2" fmla="*/ 272621 w 710089"/>
              <a:gd name="connsiteY2" fmla="*/ 562204 h 627483"/>
              <a:gd name="connsiteX3" fmla="*/ 280241 w 710089"/>
              <a:gd name="connsiteY3" fmla="*/ 569824 h 627483"/>
              <a:gd name="connsiteX4" fmla="*/ 310720 w 710089"/>
              <a:gd name="connsiteY4" fmla="*/ 569824 h 627483"/>
              <a:gd name="connsiteX5" fmla="*/ 318340 w 710089"/>
              <a:gd name="connsiteY5" fmla="*/ 562204 h 627483"/>
              <a:gd name="connsiteX6" fmla="*/ 318340 w 710089"/>
              <a:gd name="connsiteY6" fmla="*/ 62582 h 627483"/>
              <a:gd name="connsiteX7" fmla="*/ 310720 w 710089"/>
              <a:gd name="connsiteY7" fmla="*/ 54962 h 627483"/>
              <a:gd name="connsiteX8" fmla="*/ 117661 w 710089"/>
              <a:gd name="connsiteY8" fmla="*/ 0 h 627483"/>
              <a:gd name="connsiteX9" fmla="*/ 710089 w 710089"/>
              <a:gd name="connsiteY9" fmla="*/ 0 h 627483"/>
              <a:gd name="connsiteX10" fmla="*/ 710089 w 710089"/>
              <a:gd name="connsiteY10" fmla="*/ 627483 h 627483"/>
              <a:gd name="connsiteX11" fmla="*/ 117661 w 710089"/>
              <a:gd name="connsiteY11" fmla="*/ 627483 h 627483"/>
              <a:gd name="connsiteX12" fmla="*/ 117661 w 710089"/>
              <a:gd name="connsiteY12" fmla="*/ 531604 h 627483"/>
              <a:gd name="connsiteX13" fmla="*/ 17138 w 710089"/>
              <a:gd name="connsiteY13" fmla="*/ 531604 h 627483"/>
              <a:gd name="connsiteX14" fmla="*/ 0 w 710089"/>
              <a:gd name="connsiteY14" fmla="*/ 514466 h 627483"/>
              <a:gd name="connsiteX15" fmla="*/ 0 w 710089"/>
              <a:gd name="connsiteY15" fmla="*/ 445915 h 627483"/>
              <a:gd name="connsiteX16" fmla="*/ 17138 w 710089"/>
              <a:gd name="connsiteY16" fmla="*/ 428777 h 627483"/>
              <a:gd name="connsiteX17" fmla="*/ 117661 w 710089"/>
              <a:gd name="connsiteY17" fmla="*/ 428777 h 627483"/>
              <a:gd name="connsiteX18" fmla="*/ 117661 w 710089"/>
              <a:gd name="connsiteY18" fmla="*/ 374629 h 627483"/>
              <a:gd name="connsiteX19" fmla="*/ 17138 w 710089"/>
              <a:gd name="connsiteY19" fmla="*/ 374629 h 627483"/>
              <a:gd name="connsiteX20" fmla="*/ 0 w 710089"/>
              <a:gd name="connsiteY20" fmla="*/ 357491 h 627483"/>
              <a:gd name="connsiteX21" fmla="*/ 0 w 710089"/>
              <a:gd name="connsiteY21" fmla="*/ 288940 h 627483"/>
              <a:gd name="connsiteX22" fmla="*/ 17138 w 710089"/>
              <a:gd name="connsiteY22" fmla="*/ 271802 h 627483"/>
              <a:gd name="connsiteX23" fmla="*/ 117661 w 710089"/>
              <a:gd name="connsiteY23" fmla="*/ 271802 h 627483"/>
              <a:gd name="connsiteX24" fmla="*/ 117661 w 710089"/>
              <a:gd name="connsiteY24" fmla="*/ 210906 h 627483"/>
              <a:gd name="connsiteX25" fmla="*/ 17138 w 710089"/>
              <a:gd name="connsiteY25" fmla="*/ 210906 h 627483"/>
              <a:gd name="connsiteX26" fmla="*/ 0 w 710089"/>
              <a:gd name="connsiteY26" fmla="*/ 193768 h 627483"/>
              <a:gd name="connsiteX27" fmla="*/ 0 w 710089"/>
              <a:gd name="connsiteY27" fmla="*/ 125217 h 627483"/>
              <a:gd name="connsiteX28" fmla="*/ 17138 w 710089"/>
              <a:gd name="connsiteY28" fmla="*/ 108079 h 627483"/>
              <a:gd name="connsiteX29" fmla="*/ 117661 w 710089"/>
              <a:gd name="connsiteY29" fmla="*/ 108079 h 627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10089" h="627483">
                <a:moveTo>
                  <a:pt x="280241" y="54962"/>
                </a:moveTo>
                <a:cubicBezTo>
                  <a:pt x="276033" y="54962"/>
                  <a:pt x="272621" y="58374"/>
                  <a:pt x="272621" y="62582"/>
                </a:cubicBezTo>
                <a:lnTo>
                  <a:pt x="272621" y="562204"/>
                </a:lnTo>
                <a:cubicBezTo>
                  <a:pt x="272621" y="566412"/>
                  <a:pt x="276033" y="569824"/>
                  <a:pt x="280241" y="569824"/>
                </a:cubicBezTo>
                <a:lnTo>
                  <a:pt x="310720" y="569824"/>
                </a:lnTo>
                <a:cubicBezTo>
                  <a:pt x="314928" y="569824"/>
                  <a:pt x="318340" y="566412"/>
                  <a:pt x="318340" y="562204"/>
                </a:cubicBezTo>
                <a:lnTo>
                  <a:pt x="318340" y="62582"/>
                </a:lnTo>
                <a:cubicBezTo>
                  <a:pt x="318340" y="58374"/>
                  <a:pt x="314928" y="54962"/>
                  <a:pt x="310720" y="54962"/>
                </a:cubicBezTo>
                <a:close/>
                <a:moveTo>
                  <a:pt x="117661" y="0"/>
                </a:moveTo>
                <a:lnTo>
                  <a:pt x="710089" y="0"/>
                </a:lnTo>
                <a:lnTo>
                  <a:pt x="710089" y="627483"/>
                </a:lnTo>
                <a:lnTo>
                  <a:pt x="117661" y="627483"/>
                </a:lnTo>
                <a:lnTo>
                  <a:pt x="117661" y="531604"/>
                </a:lnTo>
                <a:lnTo>
                  <a:pt x="17138" y="531604"/>
                </a:lnTo>
                <a:cubicBezTo>
                  <a:pt x="7673" y="531604"/>
                  <a:pt x="0" y="523931"/>
                  <a:pt x="0" y="514466"/>
                </a:cubicBezTo>
                <a:lnTo>
                  <a:pt x="0" y="445915"/>
                </a:lnTo>
                <a:cubicBezTo>
                  <a:pt x="0" y="436450"/>
                  <a:pt x="7673" y="428777"/>
                  <a:pt x="17138" y="428777"/>
                </a:cubicBezTo>
                <a:lnTo>
                  <a:pt x="117661" y="428777"/>
                </a:lnTo>
                <a:lnTo>
                  <a:pt x="117661" y="374629"/>
                </a:lnTo>
                <a:lnTo>
                  <a:pt x="17138" y="374629"/>
                </a:lnTo>
                <a:cubicBezTo>
                  <a:pt x="7673" y="374629"/>
                  <a:pt x="0" y="366956"/>
                  <a:pt x="0" y="357491"/>
                </a:cubicBezTo>
                <a:lnTo>
                  <a:pt x="0" y="288940"/>
                </a:lnTo>
                <a:cubicBezTo>
                  <a:pt x="0" y="279475"/>
                  <a:pt x="7673" y="271802"/>
                  <a:pt x="17138" y="271802"/>
                </a:cubicBezTo>
                <a:lnTo>
                  <a:pt x="117661" y="271802"/>
                </a:lnTo>
                <a:lnTo>
                  <a:pt x="117661" y="210906"/>
                </a:lnTo>
                <a:lnTo>
                  <a:pt x="17138" y="210906"/>
                </a:lnTo>
                <a:cubicBezTo>
                  <a:pt x="7673" y="210906"/>
                  <a:pt x="0" y="203233"/>
                  <a:pt x="0" y="193768"/>
                </a:cubicBezTo>
                <a:lnTo>
                  <a:pt x="0" y="125217"/>
                </a:lnTo>
                <a:cubicBezTo>
                  <a:pt x="0" y="115752"/>
                  <a:pt x="7673" y="108079"/>
                  <a:pt x="17138" y="108079"/>
                </a:cubicBezTo>
                <a:lnTo>
                  <a:pt x="117661" y="1080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/>
          <p:nvPr/>
        </p:nvCxnSpPr>
        <p:spPr>
          <a:xfrm>
            <a:off x="5777012" y="2269138"/>
            <a:ext cx="3752" cy="132247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5831341" y="2599948"/>
            <a:ext cx="25438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dirty="0">
              <a:solidFill>
                <a:schemeClr val="bg1"/>
              </a:solidFill>
            </a:endParaRPr>
          </a:p>
          <a:p>
            <a:r>
              <a:rPr lang="zh-TW" altLang="zh-CN" sz="3600" b="1" dirty="0">
                <a:solidFill>
                  <a:srgbClr val="FFF3D0"/>
                </a:solidFill>
              </a:rPr>
              <a:t>生活經濟面</a:t>
            </a:r>
            <a:endParaRPr lang="en-US" altLang="zh-CN" sz="3600" b="1" dirty="0">
              <a:solidFill>
                <a:srgbClr val="FFF3D0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44881" y="28542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800" b="1" kern="0" dirty="0">
                <a:solidFill>
                  <a:srgbClr val="FFFF00"/>
                </a:solidFill>
                <a:cs typeface="+mn-ea"/>
                <a:sym typeface="+mn-lt"/>
              </a:rPr>
              <a:t>1</a:t>
            </a:r>
            <a:r>
              <a:rPr lang="zh-TW" altLang="en-US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確認公共政策問題</a:t>
            </a:r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725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75098" y="1106303"/>
            <a:ext cx="890814" cy="5016758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glow rad="215900">
              <a:srgbClr val="FF0000"/>
            </a:glow>
          </a:effectLst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TW" altLang="zh-CN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rgbClr val="F23C00"/>
                  </a:glow>
                </a:effectLst>
              </a:rPr>
              <a:t>分</a:t>
            </a:r>
            <a:endParaRPr lang="en-US" altLang="zh-TW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rgbClr val="F23C00"/>
                </a:glow>
              </a:effectLst>
            </a:endParaRPr>
          </a:p>
          <a:p>
            <a:pPr algn="ctr">
              <a:spcBef>
                <a:spcPct val="0"/>
              </a:spcBef>
              <a:buNone/>
            </a:pPr>
            <a:r>
              <a:rPr lang="zh-TW" altLang="zh-CN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rgbClr val="F23C00"/>
                  </a:glow>
                </a:effectLst>
              </a:rPr>
              <a:t>析</a:t>
            </a:r>
            <a:endParaRPr lang="en-US" altLang="zh-TW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rgbClr val="F23C00"/>
                </a:glow>
              </a:effectLst>
            </a:endParaRPr>
          </a:p>
          <a:p>
            <a:pPr algn="ctr">
              <a:spcBef>
                <a:spcPct val="0"/>
              </a:spcBef>
              <a:buNone/>
            </a:pPr>
            <a:r>
              <a:rPr lang="zh-TW" altLang="zh-CN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rgbClr val="F23C00"/>
                  </a:glow>
                </a:effectLst>
              </a:rPr>
              <a:t>其</a:t>
            </a:r>
            <a:endParaRPr lang="en-US" altLang="zh-TW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rgbClr val="F23C00"/>
                </a:glow>
              </a:effectLst>
            </a:endParaRPr>
          </a:p>
          <a:p>
            <a:pPr algn="ctr">
              <a:spcBef>
                <a:spcPct val="0"/>
              </a:spcBef>
              <a:buNone/>
            </a:pPr>
            <a:r>
              <a:rPr lang="zh-TW" altLang="zh-CN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rgbClr val="F23C00"/>
                  </a:glow>
                </a:effectLst>
              </a:rPr>
              <a:t>行</a:t>
            </a:r>
            <a:endParaRPr lang="en-US" altLang="zh-TW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rgbClr val="F23C00"/>
                </a:glow>
              </a:effectLst>
            </a:endParaRPr>
          </a:p>
          <a:p>
            <a:pPr algn="ctr">
              <a:spcBef>
                <a:spcPct val="0"/>
              </a:spcBef>
              <a:buNone/>
            </a:pPr>
            <a:r>
              <a:rPr lang="zh-TW" altLang="zh-CN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rgbClr val="F23C00"/>
                  </a:glow>
                </a:effectLst>
              </a:rPr>
              <a:t>動</a:t>
            </a:r>
            <a:endParaRPr lang="en-US" altLang="zh-TW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rgbClr val="F23C00"/>
                </a:glow>
              </a:effectLst>
            </a:endParaRPr>
          </a:p>
          <a:p>
            <a:pPr algn="ctr">
              <a:spcBef>
                <a:spcPct val="0"/>
              </a:spcBef>
              <a:buNone/>
            </a:pPr>
            <a:r>
              <a:rPr lang="zh-TW" altLang="zh-CN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rgbClr val="F23C00"/>
                  </a:glow>
                </a:effectLst>
              </a:rPr>
              <a:t>方</a:t>
            </a:r>
            <a:endParaRPr lang="en-US" altLang="zh-TW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rgbClr val="F23C00"/>
                </a:glow>
              </a:effectLst>
            </a:endParaRPr>
          </a:p>
          <a:p>
            <a:pPr algn="ctr">
              <a:spcBef>
                <a:spcPct val="0"/>
              </a:spcBef>
              <a:buNone/>
            </a:pPr>
            <a:r>
              <a:rPr lang="zh-TW" altLang="zh-CN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rgbClr val="F23C00"/>
                  </a:glow>
                </a:effectLst>
              </a:rPr>
              <a:t>案</a:t>
            </a:r>
            <a:endParaRPr lang="en-US" altLang="zh-TW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rgbClr val="F23C00"/>
                </a:glow>
              </a:effectLst>
            </a:endParaRPr>
          </a:p>
          <a:p>
            <a:pPr algn="ctr">
              <a:spcBef>
                <a:spcPct val="0"/>
              </a:spcBef>
              <a:buNone/>
            </a:pPr>
            <a:r>
              <a:rPr lang="zh-TW" altLang="zh-CN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rgbClr val="F23C00"/>
                  </a:glow>
                </a:effectLst>
              </a:rPr>
              <a:t>之</a:t>
            </a:r>
            <a:endParaRPr lang="en-US" altLang="zh-TW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rgbClr val="F23C00"/>
                </a:glow>
              </a:effectLst>
            </a:endParaRPr>
          </a:p>
          <a:p>
            <a:pPr algn="ctr">
              <a:spcBef>
                <a:spcPct val="0"/>
              </a:spcBef>
              <a:buNone/>
            </a:pPr>
            <a:r>
              <a:rPr lang="zh-TW" altLang="zh-CN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rgbClr val="F23C00"/>
                  </a:glow>
                </a:effectLst>
              </a:rPr>
              <a:t>利</a:t>
            </a:r>
            <a:endParaRPr lang="en-US" altLang="zh-TW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rgbClr val="F23C00"/>
                </a:glow>
              </a:effectLst>
            </a:endParaRPr>
          </a:p>
          <a:p>
            <a:pPr algn="ctr">
              <a:spcBef>
                <a:spcPct val="0"/>
              </a:spcBef>
              <a:buNone/>
            </a:pPr>
            <a:r>
              <a:rPr lang="zh-TW" altLang="zh-CN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63500">
                    <a:srgbClr val="F23C00"/>
                  </a:glow>
                </a:effectLst>
              </a:rPr>
              <a:t>弊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63500">
                  <a:srgbClr val="F23C00"/>
                </a:glow>
              </a:effectLst>
              <a:latin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70200" y="3921281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2800" b="1" dirty="0">
                <a:solidFill>
                  <a:srgbClr val="FFF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改變教育體制</a:t>
            </a:r>
            <a:endParaRPr lang="zh-CN" altLang="en-US" sz="2800" b="1" dirty="0">
              <a:solidFill>
                <a:srgbClr val="FFF3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72689" y="3923499"/>
            <a:ext cx="4470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CN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公部門</a:t>
            </a:r>
            <a:r>
              <a:rPr lang="zh-TW" alt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與</a:t>
            </a:r>
            <a:r>
              <a:rPr lang="zh-TW" altLang="zh-CN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民間合作程度不足</a:t>
            </a:r>
            <a:endParaRPr lang="zh-CN" altLang="en-US" sz="2800" b="1" dirty="0">
              <a:solidFill>
                <a:schemeClr val="accent6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endParaRPr lang="zh-CN" altLang="en-US" sz="2800" b="1" dirty="0">
              <a:solidFill>
                <a:schemeClr val="accent6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96000" y="5067667"/>
            <a:ext cx="50091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CN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生活問題無法</a:t>
            </a:r>
            <a:r>
              <a:rPr lang="zh-TW" alt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得到</a:t>
            </a:r>
            <a:r>
              <a:rPr lang="zh-TW" altLang="zh-CN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即時協助</a:t>
            </a:r>
            <a:endParaRPr lang="zh-CN" altLang="en-US" sz="2800" b="1" dirty="0">
              <a:solidFill>
                <a:schemeClr val="accent6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11127" y="5067667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zh-CN" sz="2800" b="1" dirty="0">
                <a:solidFill>
                  <a:srgbClr val="FFF3D0"/>
                </a:solidFill>
              </a:rPr>
              <a:t>就業配套措施</a:t>
            </a:r>
            <a:r>
              <a:rPr lang="zh-TW" altLang="en-US" sz="2800" b="1" dirty="0">
                <a:solidFill>
                  <a:srgbClr val="FFF3D0"/>
                </a:solidFill>
              </a:rPr>
              <a:t>完善</a:t>
            </a:r>
            <a:endParaRPr lang="zh-CN" altLang="en-US" sz="2800" b="1" dirty="0">
              <a:solidFill>
                <a:srgbClr val="FFF3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365219" y="2828338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2800" b="1" dirty="0">
                <a:solidFill>
                  <a:srgbClr val="FFF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展現軟性文化</a:t>
            </a:r>
            <a:endParaRPr lang="zh-CN" altLang="en-US" sz="2800" b="1" dirty="0">
              <a:solidFill>
                <a:srgbClr val="FFF3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795933" y="2831312"/>
            <a:ext cx="35173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zh-CN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缺乏法規及風俗認知</a:t>
            </a:r>
            <a:r>
              <a:rPr lang="zh-CN" altLang="zh-CN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endParaRPr lang="zh-CN" altLang="en-US" sz="2800" b="1" dirty="0">
              <a:solidFill>
                <a:schemeClr val="accent6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群組 15">
            <a:extLst>
              <a:ext uri="{FF2B5EF4-FFF2-40B4-BE49-F238E27FC236}">
                <a16:creationId xmlns="" xmlns:a16="http://schemas.microsoft.com/office/drawing/2014/main" id="{A22CE342-4482-4B97-8693-E2C2183AEF0D}"/>
              </a:ext>
            </a:extLst>
          </p:cNvPr>
          <p:cNvGrpSpPr/>
          <p:nvPr/>
        </p:nvGrpSpPr>
        <p:grpSpPr>
          <a:xfrm>
            <a:off x="2646264" y="1267113"/>
            <a:ext cx="1041721" cy="1041721"/>
            <a:chOff x="1926091" y="1059260"/>
            <a:chExt cx="1041721" cy="1041721"/>
          </a:xfrm>
        </p:grpSpPr>
        <p:sp>
          <p:nvSpPr>
            <p:cNvPr id="25" name="矩形 24"/>
            <p:cNvSpPr/>
            <p:nvPr/>
          </p:nvSpPr>
          <p:spPr>
            <a:xfrm>
              <a:off x="1926091" y="1059260"/>
              <a:ext cx="1041721" cy="1041721"/>
            </a:xfrm>
            <a:prstGeom prst="rect">
              <a:avLst/>
            </a:prstGeom>
            <a:solidFill>
              <a:srgbClr val="FFD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7" name="Freeform 60"/>
            <p:cNvSpPr>
              <a:spLocks noChangeAspect="1" noEditPoints="1"/>
            </p:cNvSpPr>
            <p:nvPr/>
          </p:nvSpPr>
          <p:spPr bwMode="auto">
            <a:xfrm>
              <a:off x="2173161" y="1288869"/>
              <a:ext cx="547579" cy="582505"/>
            </a:xfrm>
            <a:custGeom>
              <a:avLst/>
              <a:gdLst>
                <a:gd name="T0" fmla="*/ 43 w 221"/>
                <a:gd name="T1" fmla="*/ 89 h 247"/>
                <a:gd name="T2" fmla="*/ 36 w 221"/>
                <a:gd name="T3" fmla="*/ 99 h 247"/>
                <a:gd name="T4" fmla="*/ 28 w 221"/>
                <a:gd name="T5" fmla="*/ 121 h 247"/>
                <a:gd name="T6" fmla="*/ 31 w 221"/>
                <a:gd name="T7" fmla="*/ 220 h 247"/>
                <a:gd name="T8" fmla="*/ 41 w 221"/>
                <a:gd name="T9" fmla="*/ 235 h 247"/>
                <a:gd name="T10" fmla="*/ 42 w 221"/>
                <a:gd name="T11" fmla="*/ 239 h 247"/>
                <a:gd name="T12" fmla="*/ 29 w 221"/>
                <a:gd name="T13" fmla="*/ 238 h 247"/>
                <a:gd name="T14" fmla="*/ 14 w 221"/>
                <a:gd name="T15" fmla="*/ 229 h 247"/>
                <a:gd name="T16" fmla="*/ 3 w 221"/>
                <a:gd name="T17" fmla="*/ 211 h 247"/>
                <a:gd name="T18" fmla="*/ 0 w 221"/>
                <a:gd name="T19" fmla="*/ 131 h 247"/>
                <a:gd name="T20" fmla="*/ 8 w 221"/>
                <a:gd name="T21" fmla="*/ 105 h 247"/>
                <a:gd name="T22" fmla="*/ 22 w 221"/>
                <a:gd name="T23" fmla="*/ 93 h 247"/>
                <a:gd name="T24" fmla="*/ 37 w 221"/>
                <a:gd name="T25" fmla="*/ 89 h 247"/>
                <a:gd name="T26" fmla="*/ 176 w 221"/>
                <a:gd name="T27" fmla="*/ 0 h 247"/>
                <a:gd name="T28" fmla="*/ 187 w 221"/>
                <a:gd name="T29" fmla="*/ 14 h 247"/>
                <a:gd name="T30" fmla="*/ 186 w 221"/>
                <a:gd name="T31" fmla="*/ 42 h 247"/>
                <a:gd name="T32" fmla="*/ 173 w 221"/>
                <a:gd name="T33" fmla="*/ 67 h 247"/>
                <a:gd name="T34" fmla="*/ 162 w 221"/>
                <a:gd name="T35" fmla="*/ 82 h 247"/>
                <a:gd name="T36" fmla="*/ 164 w 221"/>
                <a:gd name="T37" fmla="*/ 89 h 247"/>
                <a:gd name="T38" fmla="*/ 185 w 221"/>
                <a:gd name="T39" fmla="*/ 91 h 247"/>
                <a:gd name="T40" fmla="*/ 209 w 221"/>
                <a:gd name="T41" fmla="*/ 98 h 247"/>
                <a:gd name="T42" fmla="*/ 221 w 221"/>
                <a:gd name="T43" fmla="*/ 111 h 247"/>
                <a:gd name="T44" fmla="*/ 217 w 221"/>
                <a:gd name="T45" fmla="*/ 135 h 247"/>
                <a:gd name="T46" fmla="*/ 208 w 221"/>
                <a:gd name="T47" fmla="*/ 174 h 247"/>
                <a:gd name="T48" fmla="*/ 195 w 221"/>
                <a:gd name="T49" fmla="*/ 215 h 247"/>
                <a:gd name="T50" fmla="*/ 181 w 221"/>
                <a:gd name="T51" fmla="*/ 243 h 247"/>
                <a:gd name="T52" fmla="*/ 152 w 221"/>
                <a:gd name="T53" fmla="*/ 246 h 247"/>
                <a:gd name="T54" fmla="*/ 106 w 221"/>
                <a:gd name="T55" fmla="*/ 238 h 247"/>
                <a:gd name="T56" fmla="*/ 70 w 221"/>
                <a:gd name="T57" fmla="*/ 225 h 247"/>
                <a:gd name="T58" fmla="*/ 56 w 221"/>
                <a:gd name="T59" fmla="*/ 211 h 247"/>
                <a:gd name="T60" fmla="*/ 59 w 221"/>
                <a:gd name="T61" fmla="*/ 108 h 247"/>
                <a:gd name="T62" fmla="*/ 79 w 221"/>
                <a:gd name="T63" fmla="*/ 89 h 247"/>
                <a:gd name="T64" fmla="*/ 106 w 221"/>
                <a:gd name="T65" fmla="*/ 71 h 247"/>
                <a:gd name="T66" fmla="*/ 130 w 221"/>
                <a:gd name="T67" fmla="*/ 52 h 247"/>
                <a:gd name="T68" fmla="*/ 153 w 221"/>
                <a:gd name="T69" fmla="*/ 26 h 247"/>
                <a:gd name="T70" fmla="*/ 170 w 221"/>
                <a:gd name="T71" fmla="*/ 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1" h="247">
                  <a:moveTo>
                    <a:pt x="42" y="88"/>
                  </a:moveTo>
                  <a:lnTo>
                    <a:pt x="43" y="89"/>
                  </a:lnTo>
                  <a:lnTo>
                    <a:pt x="41" y="93"/>
                  </a:lnTo>
                  <a:lnTo>
                    <a:pt x="36" y="99"/>
                  </a:lnTo>
                  <a:lnTo>
                    <a:pt x="31" y="108"/>
                  </a:lnTo>
                  <a:lnTo>
                    <a:pt x="28" y="121"/>
                  </a:lnTo>
                  <a:lnTo>
                    <a:pt x="28" y="207"/>
                  </a:lnTo>
                  <a:lnTo>
                    <a:pt x="31" y="220"/>
                  </a:lnTo>
                  <a:lnTo>
                    <a:pt x="36" y="229"/>
                  </a:lnTo>
                  <a:lnTo>
                    <a:pt x="41" y="235"/>
                  </a:lnTo>
                  <a:lnTo>
                    <a:pt x="43" y="238"/>
                  </a:lnTo>
                  <a:lnTo>
                    <a:pt x="42" y="239"/>
                  </a:lnTo>
                  <a:lnTo>
                    <a:pt x="37" y="239"/>
                  </a:lnTo>
                  <a:lnTo>
                    <a:pt x="29" y="238"/>
                  </a:lnTo>
                  <a:lnTo>
                    <a:pt x="22" y="234"/>
                  </a:lnTo>
                  <a:lnTo>
                    <a:pt x="14" y="229"/>
                  </a:lnTo>
                  <a:lnTo>
                    <a:pt x="8" y="223"/>
                  </a:lnTo>
                  <a:lnTo>
                    <a:pt x="3" y="211"/>
                  </a:lnTo>
                  <a:lnTo>
                    <a:pt x="0" y="197"/>
                  </a:lnTo>
                  <a:lnTo>
                    <a:pt x="0" y="131"/>
                  </a:lnTo>
                  <a:lnTo>
                    <a:pt x="3" y="117"/>
                  </a:lnTo>
                  <a:lnTo>
                    <a:pt x="8" y="105"/>
                  </a:lnTo>
                  <a:lnTo>
                    <a:pt x="14" y="98"/>
                  </a:lnTo>
                  <a:lnTo>
                    <a:pt x="22" y="93"/>
                  </a:lnTo>
                  <a:lnTo>
                    <a:pt x="29" y="90"/>
                  </a:lnTo>
                  <a:lnTo>
                    <a:pt x="37" y="89"/>
                  </a:lnTo>
                  <a:lnTo>
                    <a:pt x="42" y="88"/>
                  </a:lnTo>
                  <a:close/>
                  <a:moveTo>
                    <a:pt x="176" y="0"/>
                  </a:moveTo>
                  <a:lnTo>
                    <a:pt x="180" y="0"/>
                  </a:lnTo>
                  <a:lnTo>
                    <a:pt x="187" y="14"/>
                  </a:lnTo>
                  <a:lnTo>
                    <a:pt x="189" y="29"/>
                  </a:lnTo>
                  <a:lnTo>
                    <a:pt x="186" y="42"/>
                  </a:lnTo>
                  <a:lnTo>
                    <a:pt x="181" y="56"/>
                  </a:lnTo>
                  <a:lnTo>
                    <a:pt x="173" y="67"/>
                  </a:lnTo>
                  <a:lnTo>
                    <a:pt x="167" y="76"/>
                  </a:lnTo>
                  <a:lnTo>
                    <a:pt x="162" y="82"/>
                  </a:lnTo>
                  <a:lnTo>
                    <a:pt x="161" y="86"/>
                  </a:lnTo>
                  <a:lnTo>
                    <a:pt x="164" y="89"/>
                  </a:lnTo>
                  <a:lnTo>
                    <a:pt x="173" y="90"/>
                  </a:lnTo>
                  <a:lnTo>
                    <a:pt x="185" y="91"/>
                  </a:lnTo>
                  <a:lnTo>
                    <a:pt x="198" y="94"/>
                  </a:lnTo>
                  <a:lnTo>
                    <a:pt x="209" y="98"/>
                  </a:lnTo>
                  <a:lnTo>
                    <a:pt x="217" y="103"/>
                  </a:lnTo>
                  <a:lnTo>
                    <a:pt x="221" y="111"/>
                  </a:lnTo>
                  <a:lnTo>
                    <a:pt x="219" y="119"/>
                  </a:lnTo>
                  <a:lnTo>
                    <a:pt x="217" y="135"/>
                  </a:lnTo>
                  <a:lnTo>
                    <a:pt x="213" y="154"/>
                  </a:lnTo>
                  <a:lnTo>
                    <a:pt x="208" y="174"/>
                  </a:lnTo>
                  <a:lnTo>
                    <a:pt x="201" y="196"/>
                  </a:lnTo>
                  <a:lnTo>
                    <a:pt x="195" y="215"/>
                  </a:lnTo>
                  <a:lnTo>
                    <a:pt x="187" y="232"/>
                  </a:lnTo>
                  <a:lnTo>
                    <a:pt x="181" y="243"/>
                  </a:lnTo>
                  <a:lnTo>
                    <a:pt x="175" y="247"/>
                  </a:lnTo>
                  <a:lnTo>
                    <a:pt x="152" y="246"/>
                  </a:lnTo>
                  <a:lnTo>
                    <a:pt x="129" y="243"/>
                  </a:lnTo>
                  <a:lnTo>
                    <a:pt x="106" y="238"/>
                  </a:lnTo>
                  <a:lnTo>
                    <a:pt x="87" y="232"/>
                  </a:lnTo>
                  <a:lnTo>
                    <a:pt x="70" y="225"/>
                  </a:lnTo>
                  <a:lnTo>
                    <a:pt x="60" y="218"/>
                  </a:lnTo>
                  <a:lnTo>
                    <a:pt x="56" y="211"/>
                  </a:lnTo>
                  <a:lnTo>
                    <a:pt x="56" y="117"/>
                  </a:lnTo>
                  <a:lnTo>
                    <a:pt x="59" y="108"/>
                  </a:lnTo>
                  <a:lnTo>
                    <a:pt x="68" y="99"/>
                  </a:lnTo>
                  <a:lnTo>
                    <a:pt x="79" y="89"/>
                  </a:lnTo>
                  <a:lnTo>
                    <a:pt x="93" y="80"/>
                  </a:lnTo>
                  <a:lnTo>
                    <a:pt x="106" y="71"/>
                  </a:lnTo>
                  <a:lnTo>
                    <a:pt x="116" y="63"/>
                  </a:lnTo>
                  <a:lnTo>
                    <a:pt x="130" y="52"/>
                  </a:lnTo>
                  <a:lnTo>
                    <a:pt x="143" y="39"/>
                  </a:lnTo>
                  <a:lnTo>
                    <a:pt x="153" y="26"/>
                  </a:lnTo>
                  <a:lnTo>
                    <a:pt x="162" y="15"/>
                  </a:lnTo>
                  <a:lnTo>
                    <a:pt x="170" y="5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="" xmlns:a16="http://schemas.microsoft.com/office/drawing/2014/main" id="{43FC4831-17A9-449F-98F0-88D455F57546}"/>
              </a:ext>
            </a:extLst>
          </p:cNvPr>
          <p:cNvGrpSpPr/>
          <p:nvPr/>
        </p:nvGrpSpPr>
        <p:grpSpPr>
          <a:xfrm>
            <a:off x="7084601" y="1259440"/>
            <a:ext cx="1041721" cy="1041721"/>
            <a:chOff x="9534320" y="1075686"/>
            <a:chExt cx="1041721" cy="1041721"/>
          </a:xfrm>
        </p:grpSpPr>
        <p:sp>
          <p:nvSpPr>
            <p:cNvPr id="26" name="矩形 25"/>
            <p:cNvSpPr/>
            <p:nvPr/>
          </p:nvSpPr>
          <p:spPr>
            <a:xfrm>
              <a:off x="9534320" y="1075686"/>
              <a:ext cx="1041721" cy="1041721"/>
            </a:xfrm>
            <a:prstGeom prst="rect">
              <a:avLst/>
            </a:prstGeom>
            <a:solidFill>
              <a:srgbClr val="F23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8" name="Freeform 61"/>
            <p:cNvSpPr>
              <a:spLocks noChangeAspect="1" noEditPoints="1"/>
            </p:cNvSpPr>
            <p:nvPr/>
          </p:nvSpPr>
          <p:spPr bwMode="auto">
            <a:xfrm>
              <a:off x="9750894" y="1287429"/>
              <a:ext cx="544830" cy="612000"/>
            </a:xfrm>
            <a:custGeom>
              <a:avLst/>
              <a:gdLst>
                <a:gd name="T0" fmla="*/ 183 w 219"/>
                <a:gd name="T1" fmla="*/ 7 h 246"/>
                <a:gd name="T2" fmla="*/ 198 w 219"/>
                <a:gd name="T3" fmla="*/ 11 h 246"/>
                <a:gd name="T4" fmla="*/ 213 w 219"/>
                <a:gd name="T5" fmla="*/ 24 h 246"/>
                <a:gd name="T6" fmla="*/ 219 w 219"/>
                <a:gd name="T7" fmla="*/ 48 h 246"/>
                <a:gd name="T8" fmla="*/ 218 w 219"/>
                <a:gd name="T9" fmla="*/ 130 h 246"/>
                <a:gd name="T10" fmla="*/ 206 w 219"/>
                <a:gd name="T11" fmla="*/ 148 h 246"/>
                <a:gd name="T12" fmla="*/ 191 w 219"/>
                <a:gd name="T13" fmla="*/ 156 h 246"/>
                <a:gd name="T14" fmla="*/ 178 w 219"/>
                <a:gd name="T15" fmla="*/ 158 h 246"/>
                <a:gd name="T16" fmla="*/ 179 w 219"/>
                <a:gd name="T17" fmla="*/ 154 h 246"/>
                <a:gd name="T18" fmla="*/ 190 w 219"/>
                <a:gd name="T19" fmla="*/ 139 h 246"/>
                <a:gd name="T20" fmla="*/ 192 w 219"/>
                <a:gd name="T21" fmla="*/ 38 h 246"/>
                <a:gd name="T22" fmla="*/ 184 w 219"/>
                <a:gd name="T23" fmla="*/ 17 h 246"/>
                <a:gd name="T24" fmla="*/ 176 w 219"/>
                <a:gd name="T25" fmla="*/ 7 h 246"/>
                <a:gd name="T26" fmla="*/ 46 w 219"/>
                <a:gd name="T27" fmla="*/ 0 h 246"/>
                <a:gd name="T28" fmla="*/ 91 w 219"/>
                <a:gd name="T29" fmla="*/ 3 h 246"/>
                <a:gd name="T30" fmla="*/ 133 w 219"/>
                <a:gd name="T31" fmla="*/ 14 h 246"/>
                <a:gd name="T32" fmla="*/ 160 w 219"/>
                <a:gd name="T33" fmla="*/ 28 h 246"/>
                <a:gd name="T34" fmla="*/ 164 w 219"/>
                <a:gd name="T35" fmla="*/ 130 h 246"/>
                <a:gd name="T36" fmla="*/ 153 w 219"/>
                <a:gd name="T37" fmla="*/ 146 h 246"/>
                <a:gd name="T38" fmla="*/ 127 w 219"/>
                <a:gd name="T39" fmla="*/ 167 h 246"/>
                <a:gd name="T40" fmla="*/ 103 w 219"/>
                <a:gd name="T41" fmla="*/ 182 h 246"/>
                <a:gd name="T42" fmla="*/ 77 w 219"/>
                <a:gd name="T43" fmla="*/ 206 h 246"/>
                <a:gd name="T44" fmla="*/ 57 w 219"/>
                <a:gd name="T45" fmla="*/ 232 h 246"/>
                <a:gd name="T46" fmla="*/ 44 w 219"/>
                <a:gd name="T47" fmla="*/ 246 h 246"/>
                <a:gd name="T48" fmla="*/ 33 w 219"/>
                <a:gd name="T49" fmla="*/ 232 h 246"/>
                <a:gd name="T50" fmla="*/ 34 w 219"/>
                <a:gd name="T51" fmla="*/ 204 h 246"/>
                <a:gd name="T52" fmla="*/ 47 w 219"/>
                <a:gd name="T53" fmla="*/ 179 h 246"/>
                <a:gd name="T54" fmla="*/ 58 w 219"/>
                <a:gd name="T55" fmla="*/ 163 h 246"/>
                <a:gd name="T56" fmla="*/ 56 w 219"/>
                <a:gd name="T57" fmla="*/ 158 h 246"/>
                <a:gd name="T58" fmla="*/ 35 w 219"/>
                <a:gd name="T59" fmla="*/ 154 h 246"/>
                <a:gd name="T60" fmla="*/ 11 w 219"/>
                <a:gd name="T61" fmla="*/ 148 h 246"/>
                <a:gd name="T62" fmla="*/ 0 w 219"/>
                <a:gd name="T63" fmla="*/ 136 h 246"/>
                <a:gd name="T64" fmla="*/ 3 w 219"/>
                <a:gd name="T65" fmla="*/ 111 h 246"/>
                <a:gd name="T66" fmla="*/ 12 w 219"/>
                <a:gd name="T67" fmla="*/ 71 h 246"/>
                <a:gd name="T68" fmla="*/ 25 w 219"/>
                <a:gd name="T69" fmla="*/ 30 h 246"/>
                <a:gd name="T70" fmla="*/ 39 w 219"/>
                <a:gd name="T71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9" h="246">
                  <a:moveTo>
                    <a:pt x="178" y="7"/>
                  </a:moveTo>
                  <a:lnTo>
                    <a:pt x="183" y="7"/>
                  </a:lnTo>
                  <a:lnTo>
                    <a:pt x="191" y="9"/>
                  </a:lnTo>
                  <a:lnTo>
                    <a:pt x="198" y="11"/>
                  </a:lnTo>
                  <a:lnTo>
                    <a:pt x="206" y="16"/>
                  </a:lnTo>
                  <a:lnTo>
                    <a:pt x="213" y="24"/>
                  </a:lnTo>
                  <a:lnTo>
                    <a:pt x="218" y="34"/>
                  </a:lnTo>
                  <a:lnTo>
                    <a:pt x="219" y="48"/>
                  </a:lnTo>
                  <a:lnTo>
                    <a:pt x="219" y="114"/>
                  </a:lnTo>
                  <a:lnTo>
                    <a:pt x="218" y="130"/>
                  </a:lnTo>
                  <a:lnTo>
                    <a:pt x="213" y="140"/>
                  </a:lnTo>
                  <a:lnTo>
                    <a:pt x="206" y="148"/>
                  </a:lnTo>
                  <a:lnTo>
                    <a:pt x="198" y="153"/>
                  </a:lnTo>
                  <a:lnTo>
                    <a:pt x="191" y="156"/>
                  </a:lnTo>
                  <a:lnTo>
                    <a:pt x="183" y="158"/>
                  </a:lnTo>
                  <a:lnTo>
                    <a:pt x="178" y="158"/>
                  </a:lnTo>
                  <a:lnTo>
                    <a:pt x="176" y="156"/>
                  </a:lnTo>
                  <a:lnTo>
                    <a:pt x="179" y="154"/>
                  </a:lnTo>
                  <a:lnTo>
                    <a:pt x="184" y="148"/>
                  </a:lnTo>
                  <a:lnTo>
                    <a:pt x="190" y="139"/>
                  </a:lnTo>
                  <a:lnTo>
                    <a:pt x="192" y="126"/>
                  </a:lnTo>
                  <a:lnTo>
                    <a:pt x="192" y="38"/>
                  </a:lnTo>
                  <a:lnTo>
                    <a:pt x="190" y="25"/>
                  </a:lnTo>
                  <a:lnTo>
                    <a:pt x="184" y="17"/>
                  </a:lnTo>
                  <a:lnTo>
                    <a:pt x="179" y="11"/>
                  </a:lnTo>
                  <a:lnTo>
                    <a:pt x="176" y="7"/>
                  </a:lnTo>
                  <a:lnTo>
                    <a:pt x="178" y="7"/>
                  </a:lnTo>
                  <a:close/>
                  <a:moveTo>
                    <a:pt x="46" y="0"/>
                  </a:moveTo>
                  <a:lnTo>
                    <a:pt x="68" y="1"/>
                  </a:lnTo>
                  <a:lnTo>
                    <a:pt x="91" y="3"/>
                  </a:lnTo>
                  <a:lnTo>
                    <a:pt x="114" y="7"/>
                  </a:lnTo>
                  <a:lnTo>
                    <a:pt x="133" y="14"/>
                  </a:lnTo>
                  <a:lnTo>
                    <a:pt x="150" y="20"/>
                  </a:lnTo>
                  <a:lnTo>
                    <a:pt x="160" y="28"/>
                  </a:lnTo>
                  <a:lnTo>
                    <a:pt x="164" y="35"/>
                  </a:lnTo>
                  <a:lnTo>
                    <a:pt x="164" y="130"/>
                  </a:lnTo>
                  <a:lnTo>
                    <a:pt x="162" y="137"/>
                  </a:lnTo>
                  <a:lnTo>
                    <a:pt x="153" y="146"/>
                  </a:lnTo>
                  <a:lnTo>
                    <a:pt x="141" y="156"/>
                  </a:lnTo>
                  <a:lnTo>
                    <a:pt x="127" y="167"/>
                  </a:lnTo>
                  <a:lnTo>
                    <a:pt x="114" y="176"/>
                  </a:lnTo>
                  <a:lnTo>
                    <a:pt x="103" y="182"/>
                  </a:lnTo>
                  <a:lnTo>
                    <a:pt x="90" y="193"/>
                  </a:lnTo>
                  <a:lnTo>
                    <a:pt x="77" y="206"/>
                  </a:lnTo>
                  <a:lnTo>
                    <a:pt x="67" y="219"/>
                  </a:lnTo>
                  <a:lnTo>
                    <a:pt x="57" y="232"/>
                  </a:lnTo>
                  <a:lnTo>
                    <a:pt x="49" y="241"/>
                  </a:lnTo>
                  <a:lnTo>
                    <a:pt x="44" y="246"/>
                  </a:lnTo>
                  <a:lnTo>
                    <a:pt x="40" y="246"/>
                  </a:lnTo>
                  <a:lnTo>
                    <a:pt x="33" y="232"/>
                  </a:lnTo>
                  <a:lnTo>
                    <a:pt x="30" y="218"/>
                  </a:lnTo>
                  <a:lnTo>
                    <a:pt x="34" y="204"/>
                  </a:lnTo>
                  <a:lnTo>
                    <a:pt x="39" y="191"/>
                  </a:lnTo>
                  <a:lnTo>
                    <a:pt x="47" y="179"/>
                  </a:lnTo>
                  <a:lnTo>
                    <a:pt x="53" y="169"/>
                  </a:lnTo>
                  <a:lnTo>
                    <a:pt x="58" y="163"/>
                  </a:lnTo>
                  <a:lnTo>
                    <a:pt x="60" y="159"/>
                  </a:lnTo>
                  <a:lnTo>
                    <a:pt x="56" y="158"/>
                  </a:lnTo>
                  <a:lnTo>
                    <a:pt x="47" y="155"/>
                  </a:lnTo>
                  <a:lnTo>
                    <a:pt x="35" y="154"/>
                  </a:lnTo>
                  <a:lnTo>
                    <a:pt x="23" y="151"/>
                  </a:lnTo>
                  <a:lnTo>
                    <a:pt x="11" y="148"/>
                  </a:lnTo>
                  <a:lnTo>
                    <a:pt x="2" y="142"/>
                  </a:lnTo>
                  <a:lnTo>
                    <a:pt x="0" y="136"/>
                  </a:lnTo>
                  <a:lnTo>
                    <a:pt x="1" y="126"/>
                  </a:lnTo>
                  <a:lnTo>
                    <a:pt x="3" y="111"/>
                  </a:lnTo>
                  <a:lnTo>
                    <a:pt x="7" y="93"/>
                  </a:lnTo>
                  <a:lnTo>
                    <a:pt x="12" y="71"/>
                  </a:lnTo>
                  <a:lnTo>
                    <a:pt x="19" y="51"/>
                  </a:lnTo>
                  <a:lnTo>
                    <a:pt x="25" y="30"/>
                  </a:lnTo>
                  <a:lnTo>
                    <a:pt x="32" y="14"/>
                  </a:lnTo>
                  <a:lnTo>
                    <a:pt x="39" y="3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tx2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3919491" y="1340041"/>
            <a:ext cx="1569660" cy="923330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en-US" sz="5400" b="1" dirty="0">
                <a:ln/>
                <a:solidFill>
                  <a:srgbClr val="FFD71D"/>
                </a:solidFill>
              </a:rPr>
              <a:t>優點</a:t>
            </a:r>
          </a:p>
        </p:txBody>
      </p:sp>
      <p:sp>
        <p:nvSpPr>
          <p:cNvPr id="30" name="矩形 29"/>
          <p:cNvSpPr/>
          <p:nvPr/>
        </p:nvSpPr>
        <p:spPr>
          <a:xfrm>
            <a:off x="8304182" y="1326309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en-US" sz="5400" b="1" dirty="0">
                <a:ln/>
                <a:solidFill>
                  <a:srgbClr val="F23C00"/>
                </a:solidFill>
              </a:rPr>
              <a:t>缺點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44881" y="28542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800" b="1" kern="0" dirty="0">
                <a:solidFill>
                  <a:srgbClr val="FFFF00"/>
                </a:solidFill>
                <a:cs typeface="+mn-ea"/>
                <a:sym typeface="+mn-lt"/>
              </a:rPr>
              <a:t>1</a:t>
            </a:r>
            <a:r>
              <a:rPr lang="zh-TW" altLang="en-US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確認公共政策問題</a:t>
            </a:r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61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7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-36080" y="3000282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 smtClean="0">
                <a:solidFill>
                  <a:srgbClr val="002060"/>
                </a:solidFill>
              </a:rPr>
              <a:t>台灣整體環境問題分析</a:t>
            </a:r>
            <a:endParaRPr lang="zh-CN" altLang="zh-CN" sz="5400" b="1" dirty="0">
              <a:solidFill>
                <a:srgbClr val="002060"/>
              </a:solidFill>
            </a:endParaRPr>
          </a:p>
        </p:txBody>
      </p:sp>
      <p:grpSp>
        <p:nvGrpSpPr>
          <p:cNvPr id="18" name="Group 3"/>
          <p:cNvGrpSpPr>
            <a:grpSpLocks/>
          </p:cNvGrpSpPr>
          <p:nvPr/>
        </p:nvGrpSpPr>
        <p:grpSpPr bwMode="auto">
          <a:xfrm>
            <a:off x="1007437" y="1412782"/>
            <a:ext cx="10488084" cy="4195233"/>
            <a:chOff x="460" y="1187"/>
            <a:chExt cx="4955" cy="1982"/>
          </a:xfrm>
        </p:grpSpPr>
        <p:sp>
          <p:nvSpPr>
            <p:cNvPr id="20" name="Freeform 4"/>
            <p:cNvSpPr>
              <a:spLocks/>
            </p:cNvSpPr>
            <p:nvPr/>
          </p:nvSpPr>
          <p:spPr bwMode="ltGray">
            <a:xfrm>
              <a:off x="551" y="1275"/>
              <a:ext cx="1457" cy="1812"/>
            </a:xfrm>
            <a:custGeom>
              <a:avLst/>
              <a:gdLst>
                <a:gd name="T0" fmla="*/ 116 w 1692"/>
                <a:gd name="T1" fmla="*/ 258 h 2586"/>
                <a:gd name="T2" fmla="*/ 320 w 1692"/>
                <a:gd name="T3" fmla="*/ 210 h 2586"/>
                <a:gd name="T4" fmla="*/ 434 w 1692"/>
                <a:gd name="T5" fmla="*/ 240 h 2586"/>
                <a:gd name="T6" fmla="*/ 416 w 1692"/>
                <a:gd name="T7" fmla="*/ 444 h 2586"/>
                <a:gd name="T8" fmla="*/ 272 w 1692"/>
                <a:gd name="T9" fmla="*/ 582 h 2586"/>
                <a:gd name="T10" fmla="*/ 218 w 1692"/>
                <a:gd name="T11" fmla="*/ 714 h 2586"/>
                <a:gd name="T12" fmla="*/ 284 w 1692"/>
                <a:gd name="T13" fmla="*/ 964 h 2586"/>
                <a:gd name="T14" fmla="*/ 316 w 1692"/>
                <a:gd name="T15" fmla="*/ 960 h 2586"/>
                <a:gd name="T16" fmla="*/ 328 w 1692"/>
                <a:gd name="T17" fmla="*/ 906 h 2586"/>
                <a:gd name="T18" fmla="*/ 478 w 1692"/>
                <a:gd name="T19" fmla="*/ 1154 h 2586"/>
                <a:gd name="T20" fmla="*/ 650 w 1692"/>
                <a:gd name="T21" fmla="*/ 1200 h 2586"/>
                <a:gd name="T22" fmla="*/ 794 w 1692"/>
                <a:gd name="T23" fmla="*/ 1350 h 2586"/>
                <a:gd name="T24" fmla="*/ 854 w 1692"/>
                <a:gd name="T25" fmla="*/ 1422 h 2586"/>
                <a:gd name="T26" fmla="*/ 770 w 1692"/>
                <a:gd name="T27" fmla="*/ 1608 h 2586"/>
                <a:gd name="T28" fmla="*/ 916 w 1692"/>
                <a:gd name="T29" fmla="*/ 1782 h 2586"/>
                <a:gd name="T30" fmla="*/ 1034 w 1692"/>
                <a:gd name="T31" fmla="*/ 2022 h 2586"/>
                <a:gd name="T32" fmla="*/ 1094 w 1692"/>
                <a:gd name="T33" fmla="*/ 2310 h 2586"/>
                <a:gd name="T34" fmla="*/ 1194 w 1692"/>
                <a:gd name="T35" fmla="*/ 2540 h 2586"/>
                <a:gd name="T36" fmla="*/ 1280 w 1692"/>
                <a:gd name="T37" fmla="*/ 2520 h 2586"/>
                <a:gd name="T38" fmla="*/ 1244 w 1692"/>
                <a:gd name="T39" fmla="*/ 2394 h 2586"/>
                <a:gd name="T40" fmla="*/ 1288 w 1692"/>
                <a:gd name="T41" fmla="*/ 2306 h 2586"/>
                <a:gd name="T42" fmla="*/ 1368 w 1692"/>
                <a:gd name="T43" fmla="*/ 2228 h 2586"/>
                <a:gd name="T44" fmla="*/ 1448 w 1692"/>
                <a:gd name="T45" fmla="*/ 2076 h 2586"/>
                <a:gd name="T46" fmla="*/ 1568 w 1692"/>
                <a:gd name="T47" fmla="*/ 1950 h 2586"/>
                <a:gd name="T48" fmla="*/ 1622 w 1692"/>
                <a:gd name="T49" fmla="*/ 1746 h 2586"/>
                <a:gd name="T50" fmla="*/ 1552 w 1692"/>
                <a:gd name="T51" fmla="*/ 1538 h 2586"/>
                <a:gd name="T52" fmla="*/ 1376 w 1692"/>
                <a:gd name="T53" fmla="*/ 1410 h 2586"/>
                <a:gd name="T54" fmla="*/ 1104 w 1692"/>
                <a:gd name="T55" fmla="*/ 1280 h 2586"/>
                <a:gd name="T56" fmla="*/ 974 w 1692"/>
                <a:gd name="T57" fmla="*/ 1260 h 2586"/>
                <a:gd name="T58" fmla="*/ 904 w 1692"/>
                <a:gd name="T59" fmla="*/ 1268 h 2586"/>
                <a:gd name="T60" fmla="*/ 794 w 1692"/>
                <a:gd name="T61" fmla="*/ 1308 h 2586"/>
                <a:gd name="T62" fmla="*/ 758 w 1692"/>
                <a:gd name="T63" fmla="*/ 1174 h 2586"/>
                <a:gd name="T64" fmla="*/ 736 w 1692"/>
                <a:gd name="T65" fmla="*/ 1062 h 2586"/>
                <a:gd name="T66" fmla="*/ 632 w 1692"/>
                <a:gd name="T67" fmla="*/ 1104 h 2586"/>
                <a:gd name="T68" fmla="*/ 568 w 1692"/>
                <a:gd name="T69" fmla="*/ 950 h 2586"/>
                <a:gd name="T70" fmla="*/ 740 w 1692"/>
                <a:gd name="T71" fmla="*/ 912 h 2586"/>
                <a:gd name="T72" fmla="*/ 842 w 1692"/>
                <a:gd name="T73" fmla="*/ 906 h 2586"/>
                <a:gd name="T74" fmla="*/ 896 w 1692"/>
                <a:gd name="T75" fmla="*/ 900 h 2586"/>
                <a:gd name="T76" fmla="*/ 1058 w 1692"/>
                <a:gd name="T77" fmla="*/ 750 h 2586"/>
                <a:gd name="T78" fmla="*/ 1184 w 1692"/>
                <a:gd name="T79" fmla="*/ 678 h 2586"/>
                <a:gd name="T80" fmla="*/ 1278 w 1692"/>
                <a:gd name="T81" fmla="*/ 636 h 2586"/>
                <a:gd name="T82" fmla="*/ 1340 w 1692"/>
                <a:gd name="T83" fmla="*/ 538 h 2586"/>
                <a:gd name="T84" fmla="*/ 1288 w 1692"/>
                <a:gd name="T85" fmla="*/ 512 h 2586"/>
                <a:gd name="T86" fmla="*/ 1526 w 1692"/>
                <a:gd name="T87" fmla="*/ 456 h 2586"/>
                <a:gd name="T88" fmla="*/ 1406 w 1692"/>
                <a:gd name="T89" fmla="*/ 342 h 2586"/>
                <a:gd name="T90" fmla="*/ 1328 w 1692"/>
                <a:gd name="T91" fmla="*/ 264 h 2586"/>
                <a:gd name="T92" fmla="*/ 1222 w 1692"/>
                <a:gd name="T93" fmla="*/ 364 h 2586"/>
                <a:gd name="T94" fmla="*/ 1110 w 1692"/>
                <a:gd name="T95" fmla="*/ 444 h 2586"/>
                <a:gd name="T96" fmla="*/ 1022 w 1692"/>
                <a:gd name="T97" fmla="*/ 304 h 2586"/>
                <a:gd name="T98" fmla="*/ 1212 w 1692"/>
                <a:gd name="T99" fmla="*/ 240 h 2586"/>
                <a:gd name="T100" fmla="*/ 1266 w 1692"/>
                <a:gd name="T101" fmla="*/ 198 h 2586"/>
                <a:gd name="T102" fmla="*/ 1328 w 1692"/>
                <a:gd name="T103" fmla="*/ 172 h 2586"/>
                <a:gd name="T104" fmla="*/ 1286 w 1692"/>
                <a:gd name="T105" fmla="*/ 144 h 2586"/>
                <a:gd name="T106" fmla="*/ 1262 w 1692"/>
                <a:gd name="T107" fmla="*/ 120 h 2586"/>
                <a:gd name="T108" fmla="*/ 1202 w 1692"/>
                <a:gd name="T109" fmla="*/ 102 h 2586"/>
                <a:gd name="T110" fmla="*/ 1106 w 1692"/>
                <a:gd name="T111" fmla="*/ 136 h 2586"/>
                <a:gd name="T112" fmla="*/ 950 w 1692"/>
                <a:gd name="T113" fmla="*/ 120 h 2586"/>
                <a:gd name="T114" fmla="*/ 550 w 1692"/>
                <a:gd name="T115" fmla="*/ 0 h 2586"/>
                <a:gd name="T116" fmla="*/ 344 w 1692"/>
                <a:gd name="T117" fmla="*/ 32 h 2586"/>
                <a:gd name="T118" fmla="*/ 290 w 1692"/>
                <a:gd name="T119" fmla="*/ 102 h 2586"/>
                <a:gd name="T120" fmla="*/ 128 w 1692"/>
                <a:gd name="T121" fmla="*/ 174 h 2586"/>
                <a:gd name="T122" fmla="*/ 128 w 1692"/>
                <a:gd name="T123" fmla="*/ 216 h 2586"/>
                <a:gd name="T124" fmla="*/ 2 w 1692"/>
                <a:gd name="T125" fmla="*/ 252 h 2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92" h="2586">
                  <a:moveTo>
                    <a:pt x="2" y="252"/>
                  </a:moveTo>
                  <a:lnTo>
                    <a:pt x="68" y="264"/>
                  </a:lnTo>
                  <a:lnTo>
                    <a:pt x="116" y="258"/>
                  </a:lnTo>
                  <a:lnTo>
                    <a:pt x="188" y="216"/>
                  </a:lnTo>
                  <a:lnTo>
                    <a:pt x="236" y="210"/>
                  </a:lnTo>
                  <a:lnTo>
                    <a:pt x="320" y="210"/>
                  </a:lnTo>
                  <a:lnTo>
                    <a:pt x="368" y="216"/>
                  </a:lnTo>
                  <a:lnTo>
                    <a:pt x="398" y="246"/>
                  </a:lnTo>
                  <a:lnTo>
                    <a:pt x="434" y="240"/>
                  </a:lnTo>
                  <a:lnTo>
                    <a:pt x="422" y="294"/>
                  </a:lnTo>
                  <a:lnTo>
                    <a:pt x="404" y="354"/>
                  </a:lnTo>
                  <a:lnTo>
                    <a:pt x="416" y="444"/>
                  </a:lnTo>
                  <a:lnTo>
                    <a:pt x="408" y="480"/>
                  </a:lnTo>
                  <a:lnTo>
                    <a:pt x="380" y="474"/>
                  </a:lnTo>
                  <a:lnTo>
                    <a:pt x="272" y="582"/>
                  </a:lnTo>
                  <a:lnTo>
                    <a:pt x="236" y="628"/>
                  </a:lnTo>
                  <a:lnTo>
                    <a:pt x="242" y="672"/>
                  </a:lnTo>
                  <a:lnTo>
                    <a:pt x="218" y="714"/>
                  </a:lnTo>
                  <a:lnTo>
                    <a:pt x="268" y="774"/>
                  </a:lnTo>
                  <a:lnTo>
                    <a:pt x="262" y="844"/>
                  </a:lnTo>
                  <a:lnTo>
                    <a:pt x="284" y="964"/>
                  </a:lnTo>
                  <a:lnTo>
                    <a:pt x="320" y="1010"/>
                  </a:lnTo>
                  <a:lnTo>
                    <a:pt x="324" y="970"/>
                  </a:lnTo>
                  <a:lnTo>
                    <a:pt x="316" y="960"/>
                  </a:lnTo>
                  <a:lnTo>
                    <a:pt x="302" y="834"/>
                  </a:lnTo>
                  <a:lnTo>
                    <a:pt x="326" y="830"/>
                  </a:lnTo>
                  <a:lnTo>
                    <a:pt x="328" y="906"/>
                  </a:lnTo>
                  <a:lnTo>
                    <a:pt x="380" y="996"/>
                  </a:lnTo>
                  <a:lnTo>
                    <a:pt x="368" y="1074"/>
                  </a:lnTo>
                  <a:lnTo>
                    <a:pt x="478" y="1154"/>
                  </a:lnTo>
                  <a:lnTo>
                    <a:pt x="564" y="1164"/>
                  </a:lnTo>
                  <a:lnTo>
                    <a:pt x="612" y="1208"/>
                  </a:lnTo>
                  <a:lnTo>
                    <a:pt x="650" y="1200"/>
                  </a:lnTo>
                  <a:lnTo>
                    <a:pt x="680" y="1224"/>
                  </a:lnTo>
                  <a:lnTo>
                    <a:pt x="698" y="1272"/>
                  </a:lnTo>
                  <a:lnTo>
                    <a:pt x="794" y="1350"/>
                  </a:lnTo>
                  <a:lnTo>
                    <a:pt x="842" y="1308"/>
                  </a:lnTo>
                  <a:lnTo>
                    <a:pt x="848" y="1350"/>
                  </a:lnTo>
                  <a:lnTo>
                    <a:pt x="854" y="1422"/>
                  </a:lnTo>
                  <a:lnTo>
                    <a:pt x="786" y="1490"/>
                  </a:lnTo>
                  <a:lnTo>
                    <a:pt x="788" y="1542"/>
                  </a:lnTo>
                  <a:lnTo>
                    <a:pt x="770" y="1608"/>
                  </a:lnTo>
                  <a:lnTo>
                    <a:pt x="802" y="1634"/>
                  </a:lnTo>
                  <a:lnTo>
                    <a:pt x="848" y="1668"/>
                  </a:lnTo>
                  <a:lnTo>
                    <a:pt x="916" y="1782"/>
                  </a:lnTo>
                  <a:lnTo>
                    <a:pt x="956" y="1800"/>
                  </a:lnTo>
                  <a:lnTo>
                    <a:pt x="1010" y="1848"/>
                  </a:lnTo>
                  <a:lnTo>
                    <a:pt x="1034" y="2022"/>
                  </a:lnTo>
                  <a:lnTo>
                    <a:pt x="1058" y="2178"/>
                  </a:lnTo>
                  <a:lnTo>
                    <a:pt x="1046" y="2244"/>
                  </a:lnTo>
                  <a:lnTo>
                    <a:pt x="1094" y="2310"/>
                  </a:lnTo>
                  <a:lnTo>
                    <a:pt x="1118" y="2364"/>
                  </a:lnTo>
                  <a:lnTo>
                    <a:pt x="1138" y="2458"/>
                  </a:lnTo>
                  <a:lnTo>
                    <a:pt x="1194" y="2540"/>
                  </a:lnTo>
                  <a:lnTo>
                    <a:pt x="1286" y="2586"/>
                  </a:lnTo>
                  <a:lnTo>
                    <a:pt x="1382" y="2574"/>
                  </a:lnTo>
                  <a:lnTo>
                    <a:pt x="1280" y="2520"/>
                  </a:lnTo>
                  <a:lnTo>
                    <a:pt x="1266" y="2472"/>
                  </a:lnTo>
                  <a:lnTo>
                    <a:pt x="1288" y="2428"/>
                  </a:lnTo>
                  <a:lnTo>
                    <a:pt x="1244" y="2394"/>
                  </a:lnTo>
                  <a:lnTo>
                    <a:pt x="1284" y="2334"/>
                  </a:lnTo>
                  <a:lnTo>
                    <a:pt x="1244" y="2300"/>
                  </a:lnTo>
                  <a:lnTo>
                    <a:pt x="1288" y="2306"/>
                  </a:lnTo>
                  <a:lnTo>
                    <a:pt x="1286" y="2244"/>
                  </a:lnTo>
                  <a:lnTo>
                    <a:pt x="1330" y="2268"/>
                  </a:lnTo>
                  <a:lnTo>
                    <a:pt x="1368" y="2228"/>
                  </a:lnTo>
                  <a:lnTo>
                    <a:pt x="1334" y="2160"/>
                  </a:lnTo>
                  <a:lnTo>
                    <a:pt x="1382" y="2184"/>
                  </a:lnTo>
                  <a:lnTo>
                    <a:pt x="1448" y="2076"/>
                  </a:lnTo>
                  <a:lnTo>
                    <a:pt x="1468" y="2052"/>
                  </a:lnTo>
                  <a:lnTo>
                    <a:pt x="1476" y="1982"/>
                  </a:lnTo>
                  <a:lnTo>
                    <a:pt x="1568" y="1950"/>
                  </a:lnTo>
                  <a:lnTo>
                    <a:pt x="1612" y="1880"/>
                  </a:lnTo>
                  <a:lnTo>
                    <a:pt x="1628" y="1830"/>
                  </a:lnTo>
                  <a:lnTo>
                    <a:pt x="1622" y="1746"/>
                  </a:lnTo>
                  <a:lnTo>
                    <a:pt x="1692" y="1644"/>
                  </a:lnTo>
                  <a:lnTo>
                    <a:pt x="1652" y="1578"/>
                  </a:lnTo>
                  <a:lnTo>
                    <a:pt x="1552" y="1538"/>
                  </a:lnTo>
                  <a:lnTo>
                    <a:pt x="1448" y="1500"/>
                  </a:lnTo>
                  <a:lnTo>
                    <a:pt x="1376" y="1494"/>
                  </a:lnTo>
                  <a:lnTo>
                    <a:pt x="1376" y="1410"/>
                  </a:lnTo>
                  <a:lnTo>
                    <a:pt x="1262" y="1356"/>
                  </a:lnTo>
                  <a:lnTo>
                    <a:pt x="1166" y="1272"/>
                  </a:lnTo>
                  <a:lnTo>
                    <a:pt x="1104" y="1280"/>
                  </a:lnTo>
                  <a:lnTo>
                    <a:pt x="1048" y="1276"/>
                  </a:lnTo>
                  <a:lnTo>
                    <a:pt x="1020" y="1244"/>
                  </a:lnTo>
                  <a:lnTo>
                    <a:pt x="974" y="1260"/>
                  </a:lnTo>
                  <a:lnTo>
                    <a:pt x="984" y="1238"/>
                  </a:lnTo>
                  <a:lnTo>
                    <a:pt x="934" y="1268"/>
                  </a:lnTo>
                  <a:lnTo>
                    <a:pt x="904" y="1268"/>
                  </a:lnTo>
                  <a:lnTo>
                    <a:pt x="872" y="1314"/>
                  </a:lnTo>
                  <a:lnTo>
                    <a:pt x="836" y="1272"/>
                  </a:lnTo>
                  <a:lnTo>
                    <a:pt x="794" y="1308"/>
                  </a:lnTo>
                  <a:lnTo>
                    <a:pt x="748" y="1278"/>
                  </a:lnTo>
                  <a:lnTo>
                    <a:pt x="758" y="1242"/>
                  </a:lnTo>
                  <a:lnTo>
                    <a:pt x="758" y="1174"/>
                  </a:lnTo>
                  <a:lnTo>
                    <a:pt x="698" y="1176"/>
                  </a:lnTo>
                  <a:lnTo>
                    <a:pt x="668" y="1140"/>
                  </a:lnTo>
                  <a:lnTo>
                    <a:pt x="736" y="1062"/>
                  </a:lnTo>
                  <a:lnTo>
                    <a:pt x="712" y="1050"/>
                  </a:lnTo>
                  <a:lnTo>
                    <a:pt x="658" y="1062"/>
                  </a:lnTo>
                  <a:lnTo>
                    <a:pt x="632" y="1104"/>
                  </a:lnTo>
                  <a:lnTo>
                    <a:pt x="596" y="1110"/>
                  </a:lnTo>
                  <a:lnTo>
                    <a:pt x="538" y="1066"/>
                  </a:lnTo>
                  <a:lnTo>
                    <a:pt x="568" y="950"/>
                  </a:lnTo>
                  <a:lnTo>
                    <a:pt x="632" y="894"/>
                  </a:lnTo>
                  <a:lnTo>
                    <a:pt x="686" y="894"/>
                  </a:lnTo>
                  <a:lnTo>
                    <a:pt x="740" y="912"/>
                  </a:lnTo>
                  <a:lnTo>
                    <a:pt x="736" y="900"/>
                  </a:lnTo>
                  <a:lnTo>
                    <a:pt x="766" y="868"/>
                  </a:lnTo>
                  <a:lnTo>
                    <a:pt x="842" y="906"/>
                  </a:lnTo>
                  <a:lnTo>
                    <a:pt x="848" y="966"/>
                  </a:lnTo>
                  <a:lnTo>
                    <a:pt x="884" y="984"/>
                  </a:lnTo>
                  <a:lnTo>
                    <a:pt x="896" y="900"/>
                  </a:lnTo>
                  <a:lnTo>
                    <a:pt x="878" y="858"/>
                  </a:lnTo>
                  <a:lnTo>
                    <a:pt x="998" y="806"/>
                  </a:lnTo>
                  <a:lnTo>
                    <a:pt x="1058" y="750"/>
                  </a:lnTo>
                  <a:lnTo>
                    <a:pt x="1100" y="696"/>
                  </a:lnTo>
                  <a:lnTo>
                    <a:pt x="1130" y="672"/>
                  </a:lnTo>
                  <a:lnTo>
                    <a:pt x="1184" y="678"/>
                  </a:lnTo>
                  <a:lnTo>
                    <a:pt x="1190" y="636"/>
                  </a:lnTo>
                  <a:lnTo>
                    <a:pt x="1280" y="588"/>
                  </a:lnTo>
                  <a:lnTo>
                    <a:pt x="1278" y="636"/>
                  </a:lnTo>
                  <a:lnTo>
                    <a:pt x="1360" y="602"/>
                  </a:lnTo>
                  <a:lnTo>
                    <a:pt x="1322" y="570"/>
                  </a:lnTo>
                  <a:lnTo>
                    <a:pt x="1340" y="538"/>
                  </a:lnTo>
                  <a:lnTo>
                    <a:pt x="1320" y="522"/>
                  </a:lnTo>
                  <a:lnTo>
                    <a:pt x="1286" y="546"/>
                  </a:lnTo>
                  <a:lnTo>
                    <a:pt x="1288" y="512"/>
                  </a:lnTo>
                  <a:lnTo>
                    <a:pt x="1400" y="504"/>
                  </a:lnTo>
                  <a:lnTo>
                    <a:pt x="1490" y="480"/>
                  </a:lnTo>
                  <a:lnTo>
                    <a:pt x="1526" y="456"/>
                  </a:lnTo>
                  <a:lnTo>
                    <a:pt x="1484" y="394"/>
                  </a:lnTo>
                  <a:cubicBezTo>
                    <a:pt x="1474" y="370"/>
                    <a:pt x="1479" y="319"/>
                    <a:pt x="1466" y="310"/>
                  </a:cubicBezTo>
                  <a:cubicBezTo>
                    <a:pt x="1456" y="300"/>
                    <a:pt x="1423" y="343"/>
                    <a:pt x="1406" y="342"/>
                  </a:cubicBezTo>
                  <a:lnTo>
                    <a:pt x="1376" y="312"/>
                  </a:lnTo>
                  <a:lnTo>
                    <a:pt x="1376" y="270"/>
                  </a:lnTo>
                  <a:lnTo>
                    <a:pt x="1328" y="264"/>
                  </a:lnTo>
                  <a:lnTo>
                    <a:pt x="1312" y="252"/>
                  </a:lnTo>
                  <a:lnTo>
                    <a:pt x="1256" y="314"/>
                  </a:lnTo>
                  <a:lnTo>
                    <a:pt x="1222" y="364"/>
                  </a:lnTo>
                  <a:lnTo>
                    <a:pt x="1172" y="402"/>
                  </a:lnTo>
                  <a:lnTo>
                    <a:pt x="1136" y="474"/>
                  </a:lnTo>
                  <a:lnTo>
                    <a:pt x="1110" y="444"/>
                  </a:lnTo>
                  <a:lnTo>
                    <a:pt x="1128" y="394"/>
                  </a:lnTo>
                  <a:lnTo>
                    <a:pt x="1038" y="334"/>
                  </a:lnTo>
                  <a:lnTo>
                    <a:pt x="1022" y="304"/>
                  </a:lnTo>
                  <a:lnTo>
                    <a:pt x="1122" y="226"/>
                  </a:lnTo>
                  <a:lnTo>
                    <a:pt x="1184" y="222"/>
                  </a:lnTo>
                  <a:lnTo>
                    <a:pt x="1212" y="240"/>
                  </a:lnTo>
                  <a:lnTo>
                    <a:pt x="1248" y="220"/>
                  </a:lnTo>
                  <a:lnTo>
                    <a:pt x="1300" y="220"/>
                  </a:lnTo>
                  <a:lnTo>
                    <a:pt x="1266" y="198"/>
                  </a:lnTo>
                  <a:lnTo>
                    <a:pt x="1208" y="196"/>
                  </a:lnTo>
                  <a:lnTo>
                    <a:pt x="1250" y="174"/>
                  </a:lnTo>
                  <a:lnTo>
                    <a:pt x="1328" y="172"/>
                  </a:lnTo>
                  <a:lnTo>
                    <a:pt x="1364" y="132"/>
                  </a:lnTo>
                  <a:cubicBezTo>
                    <a:pt x="1346" y="124"/>
                    <a:pt x="1343" y="119"/>
                    <a:pt x="1324" y="122"/>
                  </a:cubicBezTo>
                  <a:cubicBezTo>
                    <a:pt x="1310" y="124"/>
                    <a:pt x="1294" y="132"/>
                    <a:pt x="1286" y="144"/>
                  </a:cubicBezTo>
                  <a:cubicBezTo>
                    <a:pt x="1282" y="149"/>
                    <a:pt x="1274" y="148"/>
                    <a:pt x="1268" y="150"/>
                  </a:cubicBezTo>
                  <a:cubicBezTo>
                    <a:pt x="1266" y="144"/>
                    <a:pt x="1259" y="138"/>
                    <a:pt x="1262" y="132"/>
                  </a:cubicBezTo>
                  <a:cubicBezTo>
                    <a:pt x="1269" y="118"/>
                    <a:pt x="1303" y="134"/>
                    <a:pt x="1262" y="120"/>
                  </a:cubicBezTo>
                  <a:cubicBezTo>
                    <a:pt x="1221" y="134"/>
                    <a:pt x="1252" y="105"/>
                    <a:pt x="1262" y="90"/>
                  </a:cubicBezTo>
                  <a:cubicBezTo>
                    <a:pt x="1260" y="84"/>
                    <a:pt x="1262" y="75"/>
                    <a:pt x="1256" y="72"/>
                  </a:cubicBezTo>
                  <a:cubicBezTo>
                    <a:pt x="1238" y="63"/>
                    <a:pt x="1202" y="102"/>
                    <a:pt x="1202" y="102"/>
                  </a:cubicBezTo>
                  <a:cubicBezTo>
                    <a:pt x="1198" y="108"/>
                    <a:pt x="1186" y="140"/>
                    <a:pt x="1180" y="144"/>
                  </a:cubicBezTo>
                  <a:cubicBezTo>
                    <a:pt x="1169" y="151"/>
                    <a:pt x="1148" y="122"/>
                    <a:pt x="1148" y="122"/>
                  </a:cubicBezTo>
                  <a:cubicBezTo>
                    <a:pt x="1138" y="123"/>
                    <a:pt x="1121" y="137"/>
                    <a:pt x="1106" y="136"/>
                  </a:cubicBezTo>
                  <a:cubicBezTo>
                    <a:pt x="1091" y="135"/>
                    <a:pt x="1074" y="117"/>
                    <a:pt x="1056" y="116"/>
                  </a:cubicBezTo>
                  <a:cubicBezTo>
                    <a:pt x="1038" y="115"/>
                    <a:pt x="1016" y="131"/>
                    <a:pt x="998" y="132"/>
                  </a:cubicBezTo>
                  <a:cubicBezTo>
                    <a:pt x="997" y="132"/>
                    <a:pt x="956" y="125"/>
                    <a:pt x="950" y="120"/>
                  </a:cubicBezTo>
                  <a:cubicBezTo>
                    <a:pt x="918" y="94"/>
                    <a:pt x="960" y="108"/>
                    <a:pt x="920" y="90"/>
                  </a:cubicBezTo>
                  <a:cubicBezTo>
                    <a:pt x="852" y="60"/>
                    <a:pt x="806" y="58"/>
                    <a:pt x="730" y="54"/>
                  </a:cubicBezTo>
                  <a:cubicBezTo>
                    <a:pt x="656" y="39"/>
                    <a:pt x="625" y="15"/>
                    <a:pt x="550" y="0"/>
                  </a:cubicBezTo>
                  <a:cubicBezTo>
                    <a:pt x="510" y="2"/>
                    <a:pt x="486" y="5"/>
                    <a:pt x="446" y="8"/>
                  </a:cubicBezTo>
                  <a:cubicBezTo>
                    <a:pt x="424" y="9"/>
                    <a:pt x="423" y="14"/>
                    <a:pt x="406" y="18"/>
                  </a:cubicBezTo>
                  <a:cubicBezTo>
                    <a:pt x="389" y="22"/>
                    <a:pt x="353" y="24"/>
                    <a:pt x="344" y="32"/>
                  </a:cubicBezTo>
                  <a:cubicBezTo>
                    <a:pt x="346" y="38"/>
                    <a:pt x="354" y="60"/>
                    <a:pt x="350" y="64"/>
                  </a:cubicBezTo>
                  <a:cubicBezTo>
                    <a:pt x="274" y="50"/>
                    <a:pt x="250" y="81"/>
                    <a:pt x="236" y="82"/>
                  </a:cubicBezTo>
                  <a:cubicBezTo>
                    <a:pt x="278" y="110"/>
                    <a:pt x="270" y="72"/>
                    <a:pt x="290" y="102"/>
                  </a:cubicBezTo>
                  <a:cubicBezTo>
                    <a:pt x="234" y="121"/>
                    <a:pt x="178" y="104"/>
                    <a:pt x="128" y="138"/>
                  </a:cubicBezTo>
                  <a:cubicBezTo>
                    <a:pt x="126" y="144"/>
                    <a:pt x="122" y="150"/>
                    <a:pt x="122" y="156"/>
                  </a:cubicBezTo>
                  <a:cubicBezTo>
                    <a:pt x="122" y="162"/>
                    <a:pt x="132" y="170"/>
                    <a:pt x="128" y="174"/>
                  </a:cubicBezTo>
                  <a:cubicBezTo>
                    <a:pt x="126" y="182"/>
                    <a:pt x="109" y="197"/>
                    <a:pt x="112" y="202"/>
                  </a:cubicBezTo>
                  <a:cubicBezTo>
                    <a:pt x="124" y="206"/>
                    <a:pt x="137" y="195"/>
                    <a:pt x="146" y="204"/>
                  </a:cubicBezTo>
                  <a:cubicBezTo>
                    <a:pt x="151" y="209"/>
                    <a:pt x="135" y="213"/>
                    <a:pt x="128" y="216"/>
                  </a:cubicBezTo>
                  <a:cubicBezTo>
                    <a:pt x="116" y="221"/>
                    <a:pt x="104" y="226"/>
                    <a:pt x="92" y="228"/>
                  </a:cubicBezTo>
                  <a:cubicBezTo>
                    <a:pt x="48" y="237"/>
                    <a:pt x="72" y="233"/>
                    <a:pt x="20" y="240"/>
                  </a:cubicBezTo>
                  <a:cubicBezTo>
                    <a:pt x="0" y="247"/>
                    <a:pt x="2" y="240"/>
                    <a:pt x="2" y="252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2" name="Freeform 5"/>
            <p:cNvSpPr>
              <a:spLocks/>
            </p:cNvSpPr>
            <p:nvPr/>
          </p:nvSpPr>
          <p:spPr bwMode="ltGray">
            <a:xfrm>
              <a:off x="505" y="1448"/>
              <a:ext cx="39" cy="26"/>
            </a:xfrm>
            <a:custGeom>
              <a:avLst/>
              <a:gdLst>
                <a:gd name="T0" fmla="*/ 16 w 46"/>
                <a:gd name="T1" fmla="*/ 4 h 38"/>
                <a:gd name="T2" fmla="*/ 0 w 46"/>
                <a:gd name="T3" fmla="*/ 22 h 38"/>
                <a:gd name="T4" fmla="*/ 22 w 46"/>
                <a:gd name="T5" fmla="*/ 38 h 38"/>
                <a:gd name="T6" fmla="*/ 46 w 46"/>
                <a:gd name="T7" fmla="*/ 26 h 38"/>
                <a:gd name="T8" fmla="*/ 30 w 46"/>
                <a:gd name="T9" fmla="*/ 0 h 38"/>
                <a:gd name="T10" fmla="*/ 16 w 46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8">
                  <a:moveTo>
                    <a:pt x="16" y="4"/>
                  </a:moveTo>
                  <a:lnTo>
                    <a:pt x="0" y="22"/>
                  </a:lnTo>
                  <a:lnTo>
                    <a:pt x="22" y="38"/>
                  </a:lnTo>
                  <a:lnTo>
                    <a:pt x="46" y="26"/>
                  </a:lnTo>
                  <a:lnTo>
                    <a:pt x="30" y="0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ltGray">
            <a:xfrm>
              <a:off x="858" y="1563"/>
              <a:ext cx="45" cy="30"/>
            </a:xfrm>
            <a:custGeom>
              <a:avLst/>
              <a:gdLst>
                <a:gd name="T0" fmla="*/ 12 w 52"/>
                <a:gd name="T1" fmla="*/ 0 h 44"/>
                <a:gd name="T2" fmla="*/ 26 w 52"/>
                <a:gd name="T3" fmla="*/ 44 h 44"/>
                <a:gd name="T4" fmla="*/ 42 w 52"/>
                <a:gd name="T5" fmla="*/ 42 h 44"/>
                <a:gd name="T6" fmla="*/ 38 w 52"/>
                <a:gd name="T7" fmla="*/ 16 h 44"/>
                <a:gd name="T8" fmla="*/ 26 w 52"/>
                <a:gd name="T9" fmla="*/ 2 h 44"/>
                <a:gd name="T10" fmla="*/ 12 w 52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4">
                  <a:moveTo>
                    <a:pt x="12" y="0"/>
                  </a:moveTo>
                  <a:cubicBezTo>
                    <a:pt x="16" y="14"/>
                    <a:pt x="18" y="32"/>
                    <a:pt x="26" y="44"/>
                  </a:cubicBezTo>
                  <a:cubicBezTo>
                    <a:pt x="31" y="43"/>
                    <a:pt x="37" y="44"/>
                    <a:pt x="42" y="42"/>
                  </a:cubicBezTo>
                  <a:cubicBezTo>
                    <a:pt x="52" y="38"/>
                    <a:pt x="48" y="19"/>
                    <a:pt x="38" y="16"/>
                  </a:cubicBezTo>
                  <a:cubicBezTo>
                    <a:pt x="33" y="9"/>
                    <a:pt x="34" y="5"/>
                    <a:pt x="26" y="2"/>
                  </a:cubicBezTo>
                  <a:cubicBezTo>
                    <a:pt x="4" y="4"/>
                    <a:pt x="0" y="8"/>
                    <a:pt x="12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ltGray">
            <a:xfrm>
              <a:off x="1757" y="1615"/>
              <a:ext cx="113" cy="69"/>
            </a:xfrm>
            <a:custGeom>
              <a:avLst/>
              <a:gdLst>
                <a:gd name="T0" fmla="*/ 97 w 131"/>
                <a:gd name="T1" fmla="*/ 0 h 98"/>
                <a:gd name="T2" fmla="*/ 79 w 131"/>
                <a:gd name="T3" fmla="*/ 8 h 98"/>
                <a:gd name="T4" fmla="*/ 53 w 131"/>
                <a:gd name="T5" fmla="*/ 24 h 98"/>
                <a:gd name="T6" fmla="*/ 39 w 131"/>
                <a:gd name="T7" fmla="*/ 40 h 98"/>
                <a:gd name="T8" fmla="*/ 21 w 131"/>
                <a:gd name="T9" fmla="*/ 52 h 98"/>
                <a:gd name="T10" fmla="*/ 63 w 131"/>
                <a:gd name="T11" fmla="*/ 82 h 98"/>
                <a:gd name="T12" fmla="*/ 79 w 131"/>
                <a:gd name="T13" fmla="*/ 94 h 98"/>
                <a:gd name="T14" fmla="*/ 85 w 131"/>
                <a:gd name="T15" fmla="*/ 92 h 98"/>
                <a:gd name="T16" fmla="*/ 89 w 131"/>
                <a:gd name="T17" fmla="*/ 86 h 98"/>
                <a:gd name="T18" fmla="*/ 97 w 131"/>
                <a:gd name="T19" fmla="*/ 98 h 98"/>
                <a:gd name="T20" fmla="*/ 123 w 131"/>
                <a:gd name="T21" fmla="*/ 86 h 98"/>
                <a:gd name="T22" fmla="*/ 129 w 131"/>
                <a:gd name="T23" fmla="*/ 74 h 98"/>
                <a:gd name="T24" fmla="*/ 101 w 131"/>
                <a:gd name="T25" fmla="*/ 40 h 98"/>
                <a:gd name="T26" fmla="*/ 115 w 131"/>
                <a:gd name="T27" fmla="*/ 24 h 98"/>
                <a:gd name="T28" fmla="*/ 111 w 131"/>
                <a:gd name="T29" fmla="*/ 4 h 98"/>
                <a:gd name="T30" fmla="*/ 97 w 131"/>
                <a:gd name="T3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98">
                  <a:moveTo>
                    <a:pt x="97" y="0"/>
                  </a:moveTo>
                  <a:cubicBezTo>
                    <a:pt x="83" y="5"/>
                    <a:pt x="89" y="2"/>
                    <a:pt x="79" y="8"/>
                  </a:cubicBezTo>
                  <a:cubicBezTo>
                    <a:pt x="76" y="18"/>
                    <a:pt x="62" y="18"/>
                    <a:pt x="53" y="24"/>
                  </a:cubicBezTo>
                  <a:cubicBezTo>
                    <a:pt x="49" y="29"/>
                    <a:pt x="44" y="36"/>
                    <a:pt x="39" y="40"/>
                  </a:cubicBezTo>
                  <a:cubicBezTo>
                    <a:pt x="34" y="45"/>
                    <a:pt x="21" y="52"/>
                    <a:pt x="21" y="52"/>
                  </a:cubicBezTo>
                  <a:cubicBezTo>
                    <a:pt x="0" y="84"/>
                    <a:pt x="41" y="75"/>
                    <a:pt x="63" y="82"/>
                  </a:cubicBezTo>
                  <a:cubicBezTo>
                    <a:pt x="68" y="89"/>
                    <a:pt x="71" y="91"/>
                    <a:pt x="79" y="94"/>
                  </a:cubicBezTo>
                  <a:cubicBezTo>
                    <a:pt x="81" y="93"/>
                    <a:pt x="83" y="93"/>
                    <a:pt x="85" y="92"/>
                  </a:cubicBezTo>
                  <a:cubicBezTo>
                    <a:pt x="87" y="90"/>
                    <a:pt x="87" y="85"/>
                    <a:pt x="89" y="86"/>
                  </a:cubicBezTo>
                  <a:cubicBezTo>
                    <a:pt x="93" y="88"/>
                    <a:pt x="97" y="98"/>
                    <a:pt x="97" y="98"/>
                  </a:cubicBezTo>
                  <a:cubicBezTo>
                    <a:pt x="112" y="95"/>
                    <a:pt x="111" y="90"/>
                    <a:pt x="123" y="86"/>
                  </a:cubicBezTo>
                  <a:cubicBezTo>
                    <a:pt x="124" y="82"/>
                    <a:pt x="128" y="78"/>
                    <a:pt x="129" y="74"/>
                  </a:cubicBezTo>
                  <a:cubicBezTo>
                    <a:pt x="131" y="61"/>
                    <a:pt x="108" y="47"/>
                    <a:pt x="101" y="40"/>
                  </a:cubicBezTo>
                  <a:cubicBezTo>
                    <a:pt x="103" y="33"/>
                    <a:pt x="115" y="24"/>
                    <a:pt x="115" y="24"/>
                  </a:cubicBezTo>
                  <a:cubicBezTo>
                    <a:pt x="121" y="15"/>
                    <a:pt x="124" y="8"/>
                    <a:pt x="111" y="4"/>
                  </a:cubicBezTo>
                  <a:cubicBezTo>
                    <a:pt x="101" y="7"/>
                    <a:pt x="97" y="13"/>
                    <a:pt x="97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5" name="Freeform 8"/>
            <p:cNvSpPr>
              <a:spLocks/>
            </p:cNvSpPr>
            <p:nvPr/>
          </p:nvSpPr>
          <p:spPr bwMode="ltGray">
            <a:xfrm>
              <a:off x="1212" y="1974"/>
              <a:ext cx="182" cy="79"/>
            </a:xfrm>
            <a:custGeom>
              <a:avLst/>
              <a:gdLst>
                <a:gd name="T0" fmla="*/ 47 w 212"/>
                <a:gd name="T1" fmla="*/ 12 h 112"/>
                <a:gd name="T2" fmla="*/ 17 w 212"/>
                <a:gd name="T3" fmla="*/ 12 h 112"/>
                <a:gd name="T4" fmla="*/ 5 w 212"/>
                <a:gd name="T5" fmla="*/ 16 h 112"/>
                <a:gd name="T6" fmla="*/ 25 w 212"/>
                <a:gd name="T7" fmla="*/ 52 h 112"/>
                <a:gd name="T8" fmla="*/ 51 w 212"/>
                <a:gd name="T9" fmla="*/ 44 h 112"/>
                <a:gd name="T10" fmla="*/ 93 w 212"/>
                <a:gd name="T11" fmla="*/ 54 h 112"/>
                <a:gd name="T12" fmla="*/ 111 w 212"/>
                <a:gd name="T13" fmla="*/ 60 h 112"/>
                <a:gd name="T14" fmla="*/ 133 w 212"/>
                <a:gd name="T15" fmla="*/ 88 h 112"/>
                <a:gd name="T16" fmla="*/ 141 w 212"/>
                <a:gd name="T17" fmla="*/ 112 h 112"/>
                <a:gd name="T18" fmla="*/ 157 w 212"/>
                <a:gd name="T19" fmla="*/ 100 h 112"/>
                <a:gd name="T20" fmla="*/ 169 w 212"/>
                <a:gd name="T21" fmla="*/ 96 h 112"/>
                <a:gd name="T22" fmla="*/ 187 w 212"/>
                <a:gd name="T23" fmla="*/ 102 h 112"/>
                <a:gd name="T24" fmla="*/ 195 w 212"/>
                <a:gd name="T25" fmla="*/ 80 h 112"/>
                <a:gd name="T26" fmla="*/ 153 w 212"/>
                <a:gd name="T27" fmla="*/ 54 h 112"/>
                <a:gd name="T28" fmla="*/ 105 w 212"/>
                <a:gd name="T29" fmla="*/ 20 h 112"/>
                <a:gd name="T30" fmla="*/ 53 w 212"/>
                <a:gd name="T31" fmla="*/ 26 h 112"/>
                <a:gd name="T32" fmla="*/ 47 w 212"/>
                <a:gd name="T33" fmla="*/ 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2" h="112">
                  <a:moveTo>
                    <a:pt x="47" y="12"/>
                  </a:moveTo>
                  <a:cubicBezTo>
                    <a:pt x="39" y="0"/>
                    <a:pt x="28" y="7"/>
                    <a:pt x="17" y="12"/>
                  </a:cubicBezTo>
                  <a:cubicBezTo>
                    <a:pt x="13" y="14"/>
                    <a:pt x="5" y="16"/>
                    <a:pt x="5" y="16"/>
                  </a:cubicBezTo>
                  <a:cubicBezTo>
                    <a:pt x="0" y="31"/>
                    <a:pt x="10" y="48"/>
                    <a:pt x="25" y="52"/>
                  </a:cubicBezTo>
                  <a:cubicBezTo>
                    <a:pt x="37" y="50"/>
                    <a:pt x="41" y="47"/>
                    <a:pt x="51" y="44"/>
                  </a:cubicBezTo>
                  <a:cubicBezTo>
                    <a:pt x="65" y="53"/>
                    <a:pt x="76" y="53"/>
                    <a:pt x="93" y="54"/>
                  </a:cubicBezTo>
                  <a:cubicBezTo>
                    <a:pt x="99" y="56"/>
                    <a:pt x="111" y="60"/>
                    <a:pt x="111" y="60"/>
                  </a:cubicBezTo>
                  <a:cubicBezTo>
                    <a:pt x="120" y="69"/>
                    <a:pt x="129" y="75"/>
                    <a:pt x="133" y="88"/>
                  </a:cubicBezTo>
                  <a:cubicBezTo>
                    <a:pt x="125" y="100"/>
                    <a:pt x="126" y="107"/>
                    <a:pt x="141" y="112"/>
                  </a:cubicBezTo>
                  <a:cubicBezTo>
                    <a:pt x="145" y="106"/>
                    <a:pt x="150" y="103"/>
                    <a:pt x="157" y="100"/>
                  </a:cubicBezTo>
                  <a:cubicBezTo>
                    <a:pt x="161" y="98"/>
                    <a:pt x="169" y="96"/>
                    <a:pt x="169" y="96"/>
                  </a:cubicBezTo>
                  <a:cubicBezTo>
                    <a:pt x="175" y="98"/>
                    <a:pt x="187" y="102"/>
                    <a:pt x="187" y="102"/>
                  </a:cubicBezTo>
                  <a:cubicBezTo>
                    <a:pt x="203" y="100"/>
                    <a:pt x="212" y="94"/>
                    <a:pt x="195" y="80"/>
                  </a:cubicBezTo>
                  <a:cubicBezTo>
                    <a:pt x="183" y="70"/>
                    <a:pt x="165" y="66"/>
                    <a:pt x="153" y="54"/>
                  </a:cubicBezTo>
                  <a:cubicBezTo>
                    <a:pt x="141" y="42"/>
                    <a:pt x="122" y="26"/>
                    <a:pt x="105" y="20"/>
                  </a:cubicBezTo>
                  <a:cubicBezTo>
                    <a:pt x="85" y="21"/>
                    <a:pt x="71" y="20"/>
                    <a:pt x="53" y="26"/>
                  </a:cubicBezTo>
                  <a:cubicBezTo>
                    <a:pt x="47" y="24"/>
                    <a:pt x="33" y="12"/>
                    <a:pt x="47" y="12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ltGray">
            <a:xfrm>
              <a:off x="1362" y="2034"/>
              <a:ext cx="114" cy="38"/>
            </a:xfrm>
            <a:custGeom>
              <a:avLst/>
              <a:gdLst>
                <a:gd name="T0" fmla="*/ 57 w 133"/>
                <a:gd name="T1" fmla="*/ 0 h 54"/>
                <a:gd name="T2" fmla="*/ 43 w 133"/>
                <a:gd name="T3" fmla="*/ 6 h 54"/>
                <a:gd name="T4" fmla="*/ 31 w 133"/>
                <a:gd name="T5" fmla="*/ 30 h 54"/>
                <a:gd name="T6" fmla="*/ 15 w 133"/>
                <a:gd name="T7" fmla="*/ 34 h 54"/>
                <a:gd name="T8" fmla="*/ 3 w 133"/>
                <a:gd name="T9" fmla="*/ 42 h 54"/>
                <a:gd name="T10" fmla="*/ 13 w 133"/>
                <a:gd name="T11" fmla="*/ 54 h 54"/>
                <a:gd name="T12" fmla="*/ 133 w 133"/>
                <a:gd name="T13" fmla="*/ 34 h 54"/>
                <a:gd name="T14" fmla="*/ 123 w 133"/>
                <a:gd name="T15" fmla="*/ 16 h 54"/>
                <a:gd name="T16" fmla="*/ 105 w 133"/>
                <a:gd name="T17" fmla="*/ 8 h 54"/>
                <a:gd name="T18" fmla="*/ 101 w 133"/>
                <a:gd name="T19" fmla="*/ 24 h 54"/>
                <a:gd name="T20" fmla="*/ 89 w 133"/>
                <a:gd name="T21" fmla="*/ 18 h 54"/>
                <a:gd name="T22" fmla="*/ 67 w 133"/>
                <a:gd name="T23" fmla="*/ 14 h 54"/>
                <a:gd name="T24" fmla="*/ 57 w 133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" h="54">
                  <a:moveTo>
                    <a:pt x="57" y="0"/>
                  </a:moveTo>
                  <a:cubicBezTo>
                    <a:pt x="53" y="3"/>
                    <a:pt x="46" y="2"/>
                    <a:pt x="43" y="6"/>
                  </a:cubicBezTo>
                  <a:cubicBezTo>
                    <a:pt x="36" y="14"/>
                    <a:pt x="43" y="26"/>
                    <a:pt x="31" y="30"/>
                  </a:cubicBezTo>
                  <a:cubicBezTo>
                    <a:pt x="26" y="32"/>
                    <a:pt x="20" y="31"/>
                    <a:pt x="15" y="34"/>
                  </a:cubicBezTo>
                  <a:cubicBezTo>
                    <a:pt x="11" y="36"/>
                    <a:pt x="3" y="42"/>
                    <a:pt x="3" y="42"/>
                  </a:cubicBezTo>
                  <a:cubicBezTo>
                    <a:pt x="0" y="51"/>
                    <a:pt x="5" y="51"/>
                    <a:pt x="13" y="54"/>
                  </a:cubicBezTo>
                  <a:cubicBezTo>
                    <a:pt x="51" y="51"/>
                    <a:pt x="97" y="46"/>
                    <a:pt x="133" y="34"/>
                  </a:cubicBezTo>
                  <a:cubicBezTo>
                    <a:pt x="129" y="28"/>
                    <a:pt x="128" y="21"/>
                    <a:pt x="123" y="16"/>
                  </a:cubicBezTo>
                  <a:cubicBezTo>
                    <a:pt x="118" y="11"/>
                    <a:pt x="105" y="8"/>
                    <a:pt x="105" y="8"/>
                  </a:cubicBezTo>
                  <a:cubicBezTo>
                    <a:pt x="84" y="13"/>
                    <a:pt x="106" y="19"/>
                    <a:pt x="101" y="24"/>
                  </a:cubicBezTo>
                  <a:cubicBezTo>
                    <a:pt x="99" y="26"/>
                    <a:pt x="89" y="18"/>
                    <a:pt x="89" y="18"/>
                  </a:cubicBezTo>
                  <a:cubicBezTo>
                    <a:pt x="83" y="15"/>
                    <a:pt x="73" y="15"/>
                    <a:pt x="67" y="14"/>
                  </a:cubicBezTo>
                  <a:cubicBezTo>
                    <a:pt x="58" y="8"/>
                    <a:pt x="62" y="12"/>
                    <a:pt x="57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ltGray">
            <a:xfrm>
              <a:off x="1483" y="2058"/>
              <a:ext cx="43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8" name="Freeform 11"/>
            <p:cNvSpPr>
              <a:spLocks/>
            </p:cNvSpPr>
            <p:nvPr/>
          </p:nvSpPr>
          <p:spPr bwMode="ltGray">
            <a:xfrm>
              <a:off x="1547" y="2061"/>
              <a:ext cx="14" cy="24"/>
            </a:xfrm>
            <a:custGeom>
              <a:avLst/>
              <a:gdLst>
                <a:gd name="T0" fmla="*/ 14 w 16"/>
                <a:gd name="T1" fmla="*/ 0 h 34"/>
                <a:gd name="T2" fmla="*/ 0 w 16"/>
                <a:gd name="T3" fmla="*/ 14 h 34"/>
                <a:gd name="T4" fmla="*/ 16 w 16"/>
                <a:gd name="T5" fmla="*/ 34 h 34"/>
                <a:gd name="T6" fmla="*/ 12 w 16"/>
                <a:gd name="T7" fmla="*/ 18 h 34"/>
                <a:gd name="T8" fmla="*/ 16 w 16"/>
                <a:gd name="T9" fmla="*/ 6 h 34"/>
                <a:gd name="T10" fmla="*/ 14 w 1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4">
                  <a:moveTo>
                    <a:pt x="14" y="0"/>
                  </a:moveTo>
                  <a:cubicBezTo>
                    <a:pt x="5" y="3"/>
                    <a:pt x="2" y="4"/>
                    <a:pt x="0" y="14"/>
                  </a:cubicBezTo>
                  <a:cubicBezTo>
                    <a:pt x="3" y="26"/>
                    <a:pt x="4" y="30"/>
                    <a:pt x="16" y="34"/>
                  </a:cubicBezTo>
                  <a:cubicBezTo>
                    <a:pt x="15" y="29"/>
                    <a:pt x="11" y="23"/>
                    <a:pt x="12" y="18"/>
                  </a:cubicBezTo>
                  <a:cubicBezTo>
                    <a:pt x="12" y="14"/>
                    <a:pt x="16" y="6"/>
                    <a:pt x="16" y="6"/>
                  </a:cubicBezTo>
                  <a:cubicBezTo>
                    <a:pt x="9" y="1"/>
                    <a:pt x="8" y="3"/>
                    <a:pt x="14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29" name="Freeform 12"/>
            <p:cNvSpPr>
              <a:spLocks/>
            </p:cNvSpPr>
            <p:nvPr/>
          </p:nvSpPr>
          <p:spPr bwMode="ltGray">
            <a:xfrm>
              <a:off x="1336" y="1270"/>
              <a:ext cx="207" cy="82"/>
            </a:xfrm>
            <a:custGeom>
              <a:avLst/>
              <a:gdLst>
                <a:gd name="T0" fmla="*/ 64 w 240"/>
                <a:gd name="T1" fmla="*/ 1 h 117"/>
                <a:gd name="T2" fmla="*/ 24 w 240"/>
                <a:gd name="T3" fmla="*/ 31 h 117"/>
                <a:gd name="T4" fmla="*/ 6 w 240"/>
                <a:gd name="T5" fmla="*/ 37 h 117"/>
                <a:gd name="T6" fmla="*/ 0 w 240"/>
                <a:gd name="T7" fmla="*/ 39 h 117"/>
                <a:gd name="T8" fmla="*/ 26 w 240"/>
                <a:gd name="T9" fmla="*/ 59 h 117"/>
                <a:gd name="T10" fmla="*/ 38 w 240"/>
                <a:gd name="T11" fmla="*/ 63 h 117"/>
                <a:gd name="T12" fmla="*/ 68 w 240"/>
                <a:gd name="T13" fmla="*/ 47 h 117"/>
                <a:gd name="T14" fmla="*/ 80 w 240"/>
                <a:gd name="T15" fmla="*/ 43 h 117"/>
                <a:gd name="T16" fmla="*/ 82 w 240"/>
                <a:gd name="T17" fmla="*/ 55 h 117"/>
                <a:gd name="T18" fmla="*/ 64 w 240"/>
                <a:gd name="T19" fmla="*/ 61 h 117"/>
                <a:gd name="T20" fmla="*/ 72 w 240"/>
                <a:gd name="T21" fmla="*/ 73 h 117"/>
                <a:gd name="T22" fmla="*/ 40 w 240"/>
                <a:gd name="T23" fmla="*/ 87 h 117"/>
                <a:gd name="T24" fmla="*/ 70 w 240"/>
                <a:gd name="T25" fmla="*/ 109 h 117"/>
                <a:gd name="T26" fmla="*/ 82 w 240"/>
                <a:gd name="T27" fmla="*/ 113 h 117"/>
                <a:gd name="T28" fmla="*/ 118 w 240"/>
                <a:gd name="T29" fmla="*/ 103 h 117"/>
                <a:gd name="T30" fmla="*/ 150 w 240"/>
                <a:gd name="T31" fmla="*/ 105 h 117"/>
                <a:gd name="T32" fmla="*/ 168 w 240"/>
                <a:gd name="T33" fmla="*/ 117 h 117"/>
                <a:gd name="T34" fmla="*/ 204 w 240"/>
                <a:gd name="T35" fmla="*/ 109 h 117"/>
                <a:gd name="T36" fmla="*/ 224 w 240"/>
                <a:gd name="T37" fmla="*/ 103 h 117"/>
                <a:gd name="T38" fmla="*/ 222 w 240"/>
                <a:gd name="T39" fmla="*/ 77 h 117"/>
                <a:gd name="T40" fmla="*/ 234 w 240"/>
                <a:gd name="T41" fmla="*/ 69 h 117"/>
                <a:gd name="T42" fmla="*/ 238 w 240"/>
                <a:gd name="T43" fmla="*/ 47 h 117"/>
                <a:gd name="T44" fmla="*/ 210 w 240"/>
                <a:gd name="T45" fmla="*/ 57 h 117"/>
                <a:gd name="T46" fmla="*/ 200 w 240"/>
                <a:gd name="T47" fmla="*/ 43 h 117"/>
                <a:gd name="T48" fmla="*/ 172 w 240"/>
                <a:gd name="T49" fmla="*/ 45 h 117"/>
                <a:gd name="T50" fmla="*/ 134 w 240"/>
                <a:gd name="T51" fmla="*/ 9 h 117"/>
                <a:gd name="T52" fmla="*/ 94 w 240"/>
                <a:gd name="T53" fmla="*/ 11 h 117"/>
                <a:gd name="T54" fmla="*/ 82 w 240"/>
                <a:gd name="T55" fmla="*/ 1 h 117"/>
                <a:gd name="T56" fmla="*/ 64 w 240"/>
                <a:gd name="T57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0" h="117">
                  <a:moveTo>
                    <a:pt x="64" y="1"/>
                  </a:moveTo>
                  <a:cubicBezTo>
                    <a:pt x="57" y="21"/>
                    <a:pt x="44" y="24"/>
                    <a:pt x="24" y="31"/>
                  </a:cubicBezTo>
                  <a:cubicBezTo>
                    <a:pt x="18" y="33"/>
                    <a:pt x="12" y="35"/>
                    <a:pt x="6" y="37"/>
                  </a:cubicBezTo>
                  <a:cubicBezTo>
                    <a:pt x="4" y="38"/>
                    <a:pt x="0" y="39"/>
                    <a:pt x="0" y="39"/>
                  </a:cubicBezTo>
                  <a:cubicBezTo>
                    <a:pt x="3" y="55"/>
                    <a:pt x="12" y="54"/>
                    <a:pt x="26" y="59"/>
                  </a:cubicBezTo>
                  <a:cubicBezTo>
                    <a:pt x="30" y="60"/>
                    <a:pt x="38" y="63"/>
                    <a:pt x="38" y="63"/>
                  </a:cubicBezTo>
                  <a:cubicBezTo>
                    <a:pt x="50" y="59"/>
                    <a:pt x="57" y="54"/>
                    <a:pt x="68" y="47"/>
                  </a:cubicBezTo>
                  <a:cubicBezTo>
                    <a:pt x="72" y="45"/>
                    <a:pt x="80" y="43"/>
                    <a:pt x="80" y="43"/>
                  </a:cubicBezTo>
                  <a:cubicBezTo>
                    <a:pt x="82" y="46"/>
                    <a:pt x="88" y="51"/>
                    <a:pt x="82" y="55"/>
                  </a:cubicBezTo>
                  <a:cubicBezTo>
                    <a:pt x="77" y="59"/>
                    <a:pt x="64" y="61"/>
                    <a:pt x="64" y="61"/>
                  </a:cubicBezTo>
                  <a:cubicBezTo>
                    <a:pt x="58" y="70"/>
                    <a:pt x="63" y="70"/>
                    <a:pt x="72" y="73"/>
                  </a:cubicBezTo>
                  <a:cubicBezTo>
                    <a:pt x="77" y="88"/>
                    <a:pt x="50" y="86"/>
                    <a:pt x="40" y="87"/>
                  </a:cubicBezTo>
                  <a:cubicBezTo>
                    <a:pt x="47" y="94"/>
                    <a:pt x="60" y="106"/>
                    <a:pt x="70" y="109"/>
                  </a:cubicBezTo>
                  <a:cubicBezTo>
                    <a:pt x="74" y="110"/>
                    <a:pt x="82" y="113"/>
                    <a:pt x="82" y="113"/>
                  </a:cubicBezTo>
                  <a:cubicBezTo>
                    <a:pt x="99" y="111"/>
                    <a:pt x="104" y="108"/>
                    <a:pt x="118" y="103"/>
                  </a:cubicBezTo>
                  <a:cubicBezTo>
                    <a:pt x="129" y="104"/>
                    <a:pt x="140" y="103"/>
                    <a:pt x="150" y="105"/>
                  </a:cubicBezTo>
                  <a:cubicBezTo>
                    <a:pt x="157" y="107"/>
                    <a:pt x="168" y="117"/>
                    <a:pt x="168" y="117"/>
                  </a:cubicBezTo>
                  <a:cubicBezTo>
                    <a:pt x="193" y="115"/>
                    <a:pt x="188" y="116"/>
                    <a:pt x="204" y="109"/>
                  </a:cubicBezTo>
                  <a:cubicBezTo>
                    <a:pt x="210" y="106"/>
                    <a:pt x="224" y="103"/>
                    <a:pt x="224" y="103"/>
                  </a:cubicBezTo>
                  <a:cubicBezTo>
                    <a:pt x="223" y="98"/>
                    <a:pt x="217" y="82"/>
                    <a:pt x="222" y="77"/>
                  </a:cubicBezTo>
                  <a:cubicBezTo>
                    <a:pt x="225" y="73"/>
                    <a:pt x="234" y="69"/>
                    <a:pt x="234" y="69"/>
                  </a:cubicBezTo>
                  <a:cubicBezTo>
                    <a:pt x="237" y="59"/>
                    <a:pt x="240" y="59"/>
                    <a:pt x="238" y="47"/>
                  </a:cubicBezTo>
                  <a:cubicBezTo>
                    <a:pt x="228" y="49"/>
                    <a:pt x="219" y="51"/>
                    <a:pt x="210" y="57"/>
                  </a:cubicBezTo>
                  <a:cubicBezTo>
                    <a:pt x="201" y="71"/>
                    <a:pt x="201" y="50"/>
                    <a:pt x="200" y="43"/>
                  </a:cubicBezTo>
                  <a:cubicBezTo>
                    <a:pt x="189" y="45"/>
                    <a:pt x="182" y="48"/>
                    <a:pt x="172" y="45"/>
                  </a:cubicBezTo>
                  <a:cubicBezTo>
                    <a:pt x="161" y="34"/>
                    <a:pt x="148" y="14"/>
                    <a:pt x="134" y="9"/>
                  </a:cubicBezTo>
                  <a:cubicBezTo>
                    <a:pt x="119" y="11"/>
                    <a:pt x="108" y="13"/>
                    <a:pt x="94" y="11"/>
                  </a:cubicBezTo>
                  <a:cubicBezTo>
                    <a:pt x="92" y="9"/>
                    <a:pt x="85" y="2"/>
                    <a:pt x="82" y="1"/>
                  </a:cubicBezTo>
                  <a:cubicBezTo>
                    <a:pt x="74" y="0"/>
                    <a:pt x="72" y="9"/>
                    <a:pt x="64" y="1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ltGray">
            <a:xfrm>
              <a:off x="1428" y="1232"/>
              <a:ext cx="168" cy="56"/>
            </a:xfrm>
            <a:custGeom>
              <a:avLst/>
              <a:gdLst>
                <a:gd name="T0" fmla="*/ 97 w 194"/>
                <a:gd name="T1" fmla="*/ 10 h 80"/>
                <a:gd name="T2" fmla="*/ 13 w 194"/>
                <a:gd name="T3" fmla="*/ 24 h 80"/>
                <a:gd name="T4" fmla="*/ 9 w 194"/>
                <a:gd name="T5" fmla="*/ 34 h 80"/>
                <a:gd name="T6" fmla="*/ 57 w 194"/>
                <a:gd name="T7" fmla="*/ 52 h 80"/>
                <a:gd name="T8" fmla="*/ 135 w 194"/>
                <a:gd name="T9" fmla="*/ 74 h 80"/>
                <a:gd name="T10" fmla="*/ 175 w 194"/>
                <a:gd name="T11" fmla="*/ 68 h 80"/>
                <a:gd name="T12" fmla="*/ 187 w 194"/>
                <a:gd name="T13" fmla="*/ 64 h 80"/>
                <a:gd name="T14" fmla="*/ 175 w 194"/>
                <a:gd name="T15" fmla="*/ 44 h 80"/>
                <a:gd name="T16" fmla="*/ 163 w 194"/>
                <a:gd name="T17" fmla="*/ 36 h 80"/>
                <a:gd name="T18" fmla="*/ 129 w 194"/>
                <a:gd name="T19" fmla="*/ 26 h 80"/>
                <a:gd name="T20" fmla="*/ 97 w 194"/>
                <a:gd name="T21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80">
                  <a:moveTo>
                    <a:pt x="97" y="10"/>
                  </a:moveTo>
                  <a:cubicBezTo>
                    <a:pt x="70" y="19"/>
                    <a:pt x="42" y="22"/>
                    <a:pt x="13" y="24"/>
                  </a:cubicBezTo>
                  <a:cubicBezTo>
                    <a:pt x="9" y="25"/>
                    <a:pt x="0" y="26"/>
                    <a:pt x="9" y="34"/>
                  </a:cubicBezTo>
                  <a:cubicBezTo>
                    <a:pt x="21" y="44"/>
                    <a:pt x="43" y="43"/>
                    <a:pt x="57" y="52"/>
                  </a:cubicBezTo>
                  <a:cubicBezTo>
                    <a:pt x="75" y="80"/>
                    <a:pt x="104" y="73"/>
                    <a:pt x="135" y="74"/>
                  </a:cubicBezTo>
                  <a:cubicBezTo>
                    <a:pt x="153" y="73"/>
                    <a:pt x="159" y="73"/>
                    <a:pt x="175" y="68"/>
                  </a:cubicBezTo>
                  <a:cubicBezTo>
                    <a:pt x="179" y="67"/>
                    <a:pt x="187" y="64"/>
                    <a:pt x="187" y="64"/>
                  </a:cubicBezTo>
                  <a:cubicBezTo>
                    <a:pt x="194" y="53"/>
                    <a:pt x="184" y="49"/>
                    <a:pt x="175" y="44"/>
                  </a:cubicBezTo>
                  <a:cubicBezTo>
                    <a:pt x="171" y="42"/>
                    <a:pt x="163" y="36"/>
                    <a:pt x="163" y="36"/>
                  </a:cubicBezTo>
                  <a:cubicBezTo>
                    <a:pt x="140" y="41"/>
                    <a:pt x="147" y="38"/>
                    <a:pt x="129" y="26"/>
                  </a:cubicBezTo>
                  <a:cubicBezTo>
                    <a:pt x="123" y="17"/>
                    <a:pt x="107" y="0"/>
                    <a:pt x="97" y="1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ltGray">
            <a:xfrm>
              <a:off x="1664" y="1297"/>
              <a:ext cx="268" cy="178"/>
            </a:xfrm>
            <a:custGeom>
              <a:avLst/>
              <a:gdLst>
                <a:gd name="T0" fmla="*/ 67 w 310"/>
                <a:gd name="T1" fmla="*/ 9 h 254"/>
                <a:gd name="T2" fmla="*/ 51 w 310"/>
                <a:gd name="T3" fmla="*/ 23 h 254"/>
                <a:gd name="T4" fmla="*/ 21 w 310"/>
                <a:gd name="T5" fmla="*/ 39 h 254"/>
                <a:gd name="T6" fmla="*/ 53 w 310"/>
                <a:gd name="T7" fmla="*/ 77 h 254"/>
                <a:gd name="T8" fmla="*/ 79 w 310"/>
                <a:gd name="T9" fmla="*/ 85 h 254"/>
                <a:gd name="T10" fmla="*/ 103 w 310"/>
                <a:gd name="T11" fmla="*/ 99 h 254"/>
                <a:gd name="T12" fmla="*/ 127 w 310"/>
                <a:gd name="T13" fmla="*/ 85 h 254"/>
                <a:gd name="T14" fmla="*/ 143 w 310"/>
                <a:gd name="T15" fmla="*/ 101 h 254"/>
                <a:gd name="T16" fmla="*/ 149 w 310"/>
                <a:gd name="T17" fmla="*/ 127 h 254"/>
                <a:gd name="T18" fmla="*/ 115 w 310"/>
                <a:gd name="T19" fmla="*/ 151 h 254"/>
                <a:gd name="T20" fmla="*/ 89 w 310"/>
                <a:gd name="T21" fmla="*/ 173 h 254"/>
                <a:gd name="T22" fmla="*/ 69 w 310"/>
                <a:gd name="T23" fmla="*/ 169 h 254"/>
                <a:gd name="T24" fmla="*/ 57 w 310"/>
                <a:gd name="T25" fmla="*/ 165 h 254"/>
                <a:gd name="T26" fmla="*/ 43 w 310"/>
                <a:gd name="T27" fmla="*/ 187 h 254"/>
                <a:gd name="T28" fmla="*/ 39 w 310"/>
                <a:gd name="T29" fmla="*/ 199 h 254"/>
                <a:gd name="T30" fmla="*/ 73 w 310"/>
                <a:gd name="T31" fmla="*/ 205 h 254"/>
                <a:gd name="T32" fmla="*/ 95 w 310"/>
                <a:gd name="T33" fmla="*/ 203 h 254"/>
                <a:gd name="T34" fmla="*/ 115 w 310"/>
                <a:gd name="T35" fmla="*/ 231 h 254"/>
                <a:gd name="T36" fmla="*/ 127 w 310"/>
                <a:gd name="T37" fmla="*/ 235 h 254"/>
                <a:gd name="T38" fmla="*/ 139 w 310"/>
                <a:gd name="T39" fmla="*/ 239 h 254"/>
                <a:gd name="T40" fmla="*/ 155 w 310"/>
                <a:gd name="T41" fmla="*/ 251 h 254"/>
                <a:gd name="T42" fmla="*/ 181 w 310"/>
                <a:gd name="T43" fmla="*/ 237 h 254"/>
                <a:gd name="T44" fmla="*/ 203 w 310"/>
                <a:gd name="T45" fmla="*/ 235 h 254"/>
                <a:gd name="T46" fmla="*/ 229 w 310"/>
                <a:gd name="T47" fmla="*/ 213 h 254"/>
                <a:gd name="T48" fmla="*/ 225 w 310"/>
                <a:gd name="T49" fmla="*/ 185 h 254"/>
                <a:gd name="T50" fmla="*/ 217 w 310"/>
                <a:gd name="T51" fmla="*/ 173 h 254"/>
                <a:gd name="T52" fmla="*/ 233 w 310"/>
                <a:gd name="T53" fmla="*/ 167 h 254"/>
                <a:gd name="T54" fmla="*/ 245 w 310"/>
                <a:gd name="T55" fmla="*/ 183 h 254"/>
                <a:gd name="T56" fmla="*/ 247 w 310"/>
                <a:gd name="T57" fmla="*/ 197 h 254"/>
                <a:gd name="T58" fmla="*/ 261 w 310"/>
                <a:gd name="T59" fmla="*/ 193 h 254"/>
                <a:gd name="T60" fmla="*/ 303 w 310"/>
                <a:gd name="T61" fmla="*/ 169 h 254"/>
                <a:gd name="T62" fmla="*/ 293 w 310"/>
                <a:gd name="T63" fmla="*/ 147 h 254"/>
                <a:gd name="T64" fmla="*/ 259 w 310"/>
                <a:gd name="T65" fmla="*/ 123 h 254"/>
                <a:gd name="T66" fmla="*/ 265 w 310"/>
                <a:gd name="T67" fmla="*/ 107 h 254"/>
                <a:gd name="T68" fmla="*/ 277 w 310"/>
                <a:gd name="T69" fmla="*/ 103 h 254"/>
                <a:gd name="T70" fmla="*/ 253 w 310"/>
                <a:gd name="T71" fmla="*/ 63 h 254"/>
                <a:gd name="T72" fmla="*/ 233 w 310"/>
                <a:gd name="T73" fmla="*/ 59 h 254"/>
                <a:gd name="T74" fmla="*/ 221 w 310"/>
                <a:gd name="T75" fmla="*/ 55 h 254"/>
                <a:gd name="T76" fmla="*/ 201 w 310"/>
                <a:gd name="T77" fmla="*/ 33 h 254"/>
                <a:gd name="T78" fmla="*/ 155 w 310"/>
                <a:gd name="T79" fmla="*/ 45 h 254"/>
                <a:gd name="T80" fmla="*/ 167 w 310"/>
                <a:gd name="T81" fmla="*/ 25 h 254"/>
                <a:gd name="T82" fmla="*/ 139 w 310"/>
                <a:gd name="T83" fmla="*/ 17 h 254"/>
                <a:gd name="T84" fmla="*/ 119 w 310"/>
                <a:gd name="T85" fmla="*/ 19 h 254"/>
                <a:gd name="T86" fmla="*/ 67 w 310"/>
                <a:gd name="T87" fmla="*/ 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0" h="254">
                  <a:moveTo>
                    <a:pt x="67" y="9"/>
                  </a:moveTo>
                  <a:cubicBezTo>
                    <a:pt x="63" y="15"/>
                    <a:pt x="51" y="23"/>
                    <a:pt x="51" y="23"/>
                  </a:cubicBezTo>
                  <a:cubicBezTo>
                    <a:pt x="43" y="34"/>
                    <a:pt x="33" y="35"/>
                    <a:pt x="21" y="39"/>
                  </a:cubicBezTo>
                  <a:cubicBezTo>
                    <a:pt x="0" y="71"/>
                    <a:pt x="30" y="74"/>
                    <a:pt x="53" y="77"/>
                  </a:cubicBezTo>
                  <a:cubicBezTo>
                    <a:pt x="61" y="89"/>
                    <a:pt x="63" y="87"/>
                    <a:pt x="79" y="85"/>
                  </a:cubicBezTo>
                  <a:cubicBezTo>
                    <a:pt x="88" y="88"/>
                    <a:pt x="93" y="96"/>
                    <a:pt x="103" y="99"/>
                  </a:cubicBezTo>
                  <a:cubicBezTo>
                    <a:pt x="117" y="96"/>
                    <a:pt x="116" y="89"/>
                    <a:pt x="127" y="85"/>
                  </a:cubicBezTo>
                  <a:cubicBezTo>
                    <a:pt x="134" y="90"/>
                    <a:pt x="138" y="94"/>
                    <a:pt x="143" y="101"/>
                  </a:cubicBezTo>
                  <a:cubicBezTo>
                    <a:pt x="140" y="116"/>
                    <a:pt x="134" y="117"/>
                    <a:pt x="149" y="127"/>
                  </a:cubicBezTo>
                  <a:cubicBezTo>
                    <a:pt x="161" y="144"/>
                    <a:pt x="126" y="147"/>
                    <a:pt x="115" y="151"/>
                  </a:cubicBezTo>
                  <a:cubicBezTo>
                    <a:pt x="109" y="160"/>
                    <a:pt x="100" y="169"/>
                    <a:pt x="89" y="173"/>
                  </a:cubicBezTo>
                  <a:cubicBezTo>
                    <a:pt x="81" y="172"/>
                    <a:pt x="76" y="171"/>
                    <a:pt x="69" y="169"/>
                  </a:cubicBezTo>
                  <a:cubicBezTo>
                    <a:pt x="65" y="168"/>
                    <a:pt x="57" y="165"/>
                    <a:pt x="57" y="165"/>
                  </a:cubicBezTo>
                  <a:cubicBezTo>
                    <a:pt x="46" y="169"/>
                    <a:pt x="46" y="177"/>
                    <a:pt x="43" y="187"/>
                  </a:cubicBezTo>
                  <a:cubicBezTo>
                    <a:pt x="42" y="191"/>
                    <a:pt x="39" y="199"/>
                    <a:pt x="39" y="199"/>
                  </a:cubicBezTo>
                  <a:cubicBezTo>
                    <a:pt x="50" y="203"/>
                    <a:pt x="61" y="204"/>
                    <a:pt x="73" y="205"/>
                  </a:cubicBezTo>
                  <a:cubicBezTo>
                    <a:pt x="82" y="203"/>
                    <a:pt x="86" y="201"/>
                    <a:pt x="95" y="203"/>
                  </a:cubicBezTo>
                  <a:cubicBezTo>
                    <a:pt x="107" y="211"/>
                    <a:pt x="111" y="218"/>
                    <a:pt x="115" y="231"/>
                  </a:cubicBezTo>
                  <a:cubicBezTo>
                    <a:pt x="116" y="235"/>
                    <a:pt x="123" y="234"/>
                    <a:pt x="127" y="235"/>
                  </a:cubicBezTo>
                  <a:cubicBezTo>
                    <a:pt x="131" y="236"/>
                    <a:pt x="139" y="239"/>
                    <a:pt x="139" y="239"/>
                  </a:cubicBezTo>
                  <a:cubicBezTo>
                    <a:pt x="144" y="246"/>
                    <a:pt x="147" y="248"/>
                    <a:pt x="155" y="251"/>
                  </a:cubicBezTo>
                  <a:cubicBezTo>
                    <a:pt x="169" y="250"/>
                    <a:pt x="187" y="254"/>
                    <a:pt x="181" y="237"/>
                  </a:cubicBezTo>
                  <a:cubicBezTo>
                    <a:pt x="184" y="220"/>
                    <a:pt x="192" y="228"/>
                    <a:pt x="203" y="235"/>
                  </a:cubicBezTo>
                  <a:cubicBezTo>
                    <a:pt x="224" y="233"/>
                    <a:pt x="224" y="232"/>
                    <a:pt x="229" y="213"/>
                  </a:cubicBezTo>
                  <a:cubicBezTo>
                    <a:pt x="229" y="211"/>
                    <a:pt x="229" y="192"/>
                    <a:pt x="225" y="185"/>
                  </a:cubicBezTo>
                  <a:cubicBezTo>
                    <a:pt x="223" y="181"/>
                    <a:pt x="217" y="173"/>
                    <a:pt x="217" y="173"/>
                  </a:cubicBezTo>
                  <a:cubicBezTo>
                    <a:pt x="220" y="163"/>
                    <a:pt x="224" y="165"/>
                    <a:pt x="233" y="167"/>
                  </a:cubicBezTo>
                  <a:cubicBezTo>
                    <a:pt x="240" y="172"/>
                    <a:pt x="242" y="175"/>
                    <a:pt x="245" y="183"/>
                  </a:cubicBezTo>
                  <a:cubicBezTo>
                    <a:pt x="246" y="188"/>
                    <a:pt x="244" y="193"/>
                    <a:pt x="247" y="197"/>
                  </a:cubicBezTo>
                  <a:cubicBezTo>
                    <a:pt x="250" y="201"/>
                    <a:pt x="256" y="194"/>
                    <a:pt x="261" y="193"/>
                  </a:cubicBezTo>
                  <a:cubicBezTo>
                    <a:pt x="276" y="188"/>
                    <a:pt x="290" y="178"/>
                    <a:pt x="303" y="169"/>
                  </a:cubicBezTo>
                  <a:cubicBezTo>
                    <a:pt x="310" y="158"/>
                    <a:pt x="302" y="153"/>
                    <a:pt x="293" y="147"/>
                  </a:cubicBezTo>
                  <a:cubicBezTo>
                    <a:pt x="281" y="129"/>
                    <a:pt x="283" y="126"/>
                    <a:pt x="259" y="123"/>
                  </a:cubicBezTo>
                  <a:cubicBezTo>
                    <a:pt x="256" y="115"/>
                    <a:pt x="257" y="111"/>
                    <a:pt x="265" y="107"/>
                  </a:cubicBezTo>
                  <a:cubicBezTo>
                    <a:pt x="269" y="105"/>
                    <a:pt x="277" y="103"/>
                    <a:pt x="277" y="103"/>
                  </a:cubicBezTo>
                  <a:cubicBezTo>
                    <a:pt x="287" y="88"/>
                    <a:pt x="269" y="66"/>
                    <a:pt x="253" y="63"/>
                  </a:cubicBezTo>
                  <a:cubicBezTo>
                    <a:pt x="239" y="60"/>
                    <a:pt x="244" y="62"/>
                    <a:pt x="233" y="59"/>
                  </a:cubicBezTo>
                  <a:cubicBezTo>
                    <a:pt x="229" y="58"/>
                    <a:pt x="221" y="55"/>
                    <a:pt x="221" y="55"/>
                  </a:cubicBezTo>
                  <a:cubicBezTo>
                    <a:pt x="200" y="60"/>
                    <a:pt x="217" y="38"/>
                    <a:pt x="201" y="33"/>
                  </a:cubicBezTo>
                  <a:cubicBezTo>
                    <a:pt x="185" y="35"/>
                    <a:pt x="169" y="36"/>
                    <a:pt x="155" y="45"/>
                  </a:cubicBezTo>
                  <a:cubicBezTo>
                    <a:pt x="145" y="30"/>
                    <a:pt x="152" y="30"/>
                    <a:pt x="167" y="25"/>
                  </a:cubicBezTo>
                  <a:cubicBezTo>
                    <a:pt x="163" y="10"/>
                    <a:pt x="155" y="15"/>
                    <a:pt x="139" y="17"/>
                  </a:cubicBezTo>
                  <a:cubicBezTo>
                    <a:pt x="131" y="20"/>
                    <a:pt x="127" y="22"/>
                    <a:pt x="119" y="19"/>
                  </a:cubicBezTo>
                  <a:cubicBezTo>
                    <a:pt x="106" y="0"/>
                    <a:pt x="74" y="29"/>
                    <a:pt x="67" y="9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2" name="Freeform 15"/>
            <p:cNvSpPr>
              <a:spLocks/>
            </p:cNvSpPr>
            <p:nvPr/>
          </p:nvSpPr>
          <p:spPr bwMode="ltGray">
            <a:xfrm>
              <a:off x="1662" y="1221"/>
              <a:ext cx="51" cy="34"/>
            </a:xfrm>
            <a:custGeom>
              <a:avLst/>
              <a:gdLst>
                <a:gd name="T0" fmla="*/ 26 w 59"/>
                <a:gd name="T1" fmla="*/ 0 h 50"/>
                <a:gd name="T2" fmla="*/ 0 w 59"/>
                <a:gd name="T3" fmla="*/ 10 h 50"/>
                <a:gd name="T4" fmla="*/ 30 w 59"/>
                <a:gd name="T5" fmla="*/ 40 h 50"/>
                <a:gd name="T6" fmla="*/ 48 w 59"/>
                <a:gd name="T7" fmla="*/ 50 h 50"/>
                <a:gd name="T8" fmla="*/ 58 w 59"/>
                <a:gd name="T9" fmla="*/ 28 h 50"/>
                <a:gd name="T10" fmla="*/ 44 w 59"/>
                <a:gd name="T11" fmla="*/ 8 h 50"/>
                <a:gd name="T12" fmla="*/ 26 w 59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0">
                  <a:moveTo>
                    <a:pt x="26" y="0"/>
                  </a:moveTo>
                  <a:cubicBezTo>
                    <a:pt x="13" y="2"/>
                    <a:pt x="7" y="0"/>
                    <a:pt x="0" y="10"/>
                  </a:cubicBezTo>
                  <a:cubicBezTo>
                    <a:pt x="4" y="22"/>
                    <a:pt x="18" y="36"/>
                    <a:pt x="30" y="40"/>
                  </a:cubicBezTo>
                  <a:cubicBezTo>
                    <a:pt x="37" y="42"/>
                    <a:pt x="48" y="50"/>
                    <a:pt x="48" y="50"/>
                  </a:cubicBezTo>
                  <a:cubicBezTo>
                    <a:pt x="57" y="44"/>
                    <a:pt x="55" y="37"/>
                    <a:pt x="58" y="28"/>
                  </a:cubicBezTo>
                  <a:cubicBezTo>
                    <a:pt x="55" y="11"/>
                    <a:pt x="59" y="18"/>
                    <a:pt x="44" y="8"/>
                  </a:cubicBezTo>
                  <a:cubicBezTo>
                    <a:pt x="42" y="6"/>
                    <a:pt x="26" y="5"/>
                    <a:pt x="26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ltGray">
            <a:xfrm>
              <a:off x="1565" y="1286"/>
              <a:ext cx="75" cy="39"/>
            </a:xfrm>
            <a:custGeom>
              <a:avLst/>
              <a:gdLst>
                <a:gd name="T0" fmla="*/ 44 w 86"/>
                <a:gd name="T1" fmla="*/ 7 h 57"/>
                <a:gd name="T2" fmla="*/ 24 w 86"/>
                <a:gd name="T3" fmla="*/ 25 h 57"/>
                <a:gd name="T4" fmla="*/ 4 w 86"/>
                <a:gd name="T5" fmla="*/ 27 h 57"/>
                <a:gd name="T6" fmla="*/ 16 w 86"/>
                <a:gd name="T7" fmla="*/ 57 h 57"/>
                <a:gd name="T8" fmla="*/ 74 w 86"/>
                <a:gd name="T9" fmla="*/ 35 h 57"/>
                <a:gd name="T10" fmla="*/ 86 w 86"/>
                <a:gd name="T11" fmla="*/ 17 h 57"/>
                <a:gd name="T12" fmla="*/ 56 w 86"/>
                <a:gd name="T13" fmla="*/ 7 h 57"/>
                <a:gd name="T14" fmla="*/ 44 w 86"/>
                <a:gd name="T15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57">
                  <a:moveTo>
                    <a:pt x="44" y="7"/>
                  </a:moveTo>
                  <a:cubicBezTo>
                    <a:pt x="39" y="14"/>
                    <a:pt x="31" y="20"/>
                    <a:pt x="24" y="25"/>
                  </a:cubicBezTo>
                  <a:cubicBezTo>
                    <a:pt x="16" y="19"/>
                    <a:pt x="12" y="22"/>
                    <a:pt x="4" y="27"/>
                  </a:cubicBezTo>
                  <a:cubicBezTo>
                    <a:pt x="0" y="38"/>
                    <a:pt x="4" y="53"/>
                    <a:pt x="16" y="57"/>
                  </a:cubicBezTo>
                  <a:cubicBezTo>
                    <a:pt x="33" y="51"/>
                    <a:pt x="60" y="45"/>
                    <a:pt x="74" y="35"/>
                  </a:cubicBezTo>
                  <a:cubicBezTo>
                    <a:pt x="78" y="29"/>
                    <a:pt x="86" y="17"/>
                    <a:pt x="86" y="17"/>
                  </a:cubicBezTo>
                  <a:cubicBezTo>
                    <a:pt x="80" y="0"/>
                    <a:pt x="74" y="5"/>
                    <a:pt x="56" y="7"/>
                  </a:cubicBezTo>
                  <a:cubicBezTo>
                    <a:pt x="43" y="11"/>
                    <a:pt x="44" y="15"/>
                    <a:pt x="44" y="7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ltGray">
            <a:xfrm>
              <a:off x="1644" y="1294"/>
              <a:ext cx="62" cy="23"/>
            </a:xfrm>
            <a:custGeom>
              <a:avLst/>
              <a:gdLst>
                <a:gd name="T0" fmla="*/ 40 w 73"/>
                <a:gd name="T1" fmla="*/ 0 h 34"/>
                <a:gd name="T2" fmla="*/ 10 w 73"/>
                <a:gd name="T3" fmla="*/ 16 h 34"/>
                <a:gd name="T4" fmla="*/ 24 w 73"/>
                <a:gd name="T5" fmla="*/ 34 h 34"/>
                <a:gd name="T6" fmla="*/ 52 w 73"/>
                <a:gd name="T7" fmla="*/ 28 h 34"/>
                <a:gd name="T8" fmla="*/ 64 w 73"/>
                <a:gd name="T9" fmla="*/ 20 h 34"/>
                <a:gd name="T10" fmla="*/ 40 w 73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34">
                  <a:moveTo>
                    <a:pt x="40" y="0"/>
                  </a:moveTo>
                  <a:cubicBezTo>
                    <a:pt x="30" y="6"/>
                    <a:pt x="20" y="10"/>
                    <a:pt x="10" y="16"/>
                  </a:cubicBezTo>
                  <a:cubicBezTo>
                    <a:pt x="0" y="31"/>
                    <a:pt x="13" y="30"/>
                    <a:pt x="24" y="34"/>
                  </a:cubicBezTo>
                  <a:cubicBezTo>
                    <a:pt x="44" y="31"/>
                    <a:pt x="35" y="34"/>
                    <a:pt x="52" y="28"/>
                  </a:cubicBezTo>
                  <a:cubicBezTo>
                    <a:pt x="57" y="26"/>
                    <a:pt x="64" y="20"/>
                    <a:pt x="64" y="20"/>
                  </a:cubicBezTo>
                  <a:cubicBezTo>
                    <a:pt x="73" y="7"/>
                    <a:pt x="48" y="8"/>
                    <a:pt x="40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5" name="Freeform 18"/>
            <p:cNvSpPr>
              <a:spLocks/>
            </p:cNvSpPr>
            <p:nvPr/>
          </p:nvSpPr>
          <p:spPr bwMode="ltGray">
            <a:xfrm>
              <a:off x="1610" y="1260"/>
              <a:ext cx="74" cy="32"/>
            </a:xfrm>
            <a:custGeom>
              <a:avLst/>
              <a:gdLst>
                <a:gd name="T0" fmla="*/ 58 w 85"/>
                <a:gd name="T1" fmla="*/ 10 h 45"/>
                <a:gd name="T2" fmla="*/ 28 w 85"/>
                <a:gd name="T3" fmla="*/ 4 h 45"/>
                <a:gd name="T4" fmla="*/ 0 w 85"/>
                <a:gd name="T5" fmla="*/ 18 h 45"/>
                <a:gd name="T6" fmla="*/ 40 w 85"/>
                <a:gd name="T7" fmla="*/ 32 h 45"/>
                <a:gd name="T8" fmla="*/ 64 w 85"/>
                <a:gd name="T9" fmla="*/ 40 h 45"/>
                <a:gd name="T10" fmla="*/ 84 w 85"/>
                <a:gd name="T11" fmla="*/ 18 h 45"/>
                <a:gd name="T12" fmla="*/ 82 w 85"/>
                <a:gd name="T13" fmla="*/ 6 h 45"/>
                <a:gd name="T14" fmla="*/ 64 w 85"/>
                <a:gd name="T15" fmla="*/ 0 h 45"/>
                <a:gd name="T16" fmla="*/ 58 w 85"/>
                <a:gd name="T17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45">
                  <a:moveTo>
                    <a:pt x="58" y="10"/>
                  </a:moveTo>
                  <a:cubicBezTo>
                    <a:pt x="39" y="16"/>
                    <a:pt x="45" y="10"/>
                    <a:pt x="28" y="4"/>
                  </a:cubicBezTo>
                  <a:cubicBezTo>
                    <a:pt x="7" y="6"/>
                    <a:pt x="5" y="2"/>
                    <a:pt x="0" y="18"/>
                  </a:cubicBezTo>
                  <a:cubicBezTo>
                    <a:pt x="5" y="34"/>
                    <a:pt x="26" y="31"/>
                    <a:pt x="40" y="32"/>
                  </a:cubicBezTo>
                  <a:cubicBezTo>
                    <a:pt x="50" y="42"/>
                    <a:pt x="49" y="45"/>
                    <a:pt x="64" y="40"/>
                  </a:cubicBezTo>
                  <a:cubicBezTo>
                    <a:pt x="69" y="32"/>
                    <a:pt x="77" y="25"/>
                    <a:pt x="84" y="18"/>
                  </a:cubicBezTo>
                  <a:cubicBezTo>
                    <a:pt x="83" y="14"/>
                    <a:pt x="85" y="9"/>
                    <a:pt x="82" y="6"/>
                  </a:cubicBezTo>
                  <a:cubicBezTo>
                    <a:pt x="78" y="1"/>
                    <a:pt x="64" y="0"/>
                    <a:pt x="64" y="0"/>
                  </a:cubicBezTo>
                  <a:cubicBezTo>
                    <a:pt x="56" y="3"/>
                    <a:pt x="47" y="21"/>
                    <a:pt x="58" y="1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6" name="Freeform 19"/>
            <p:cNvSpPr>
              <a:spLocks/>
            </p:cNvSpPr>
            <p:nvPr/>
          </p:nvSpPr>
          <p:spPr bwMode="ltGray">
            <a:xfrm>
              <a:off x="1579" y="1230"/>
              <a:ext cx="51" cy="22"/>
            </a:xfrm>
            <a:custGeom>
              <a:avLst/>
              <a:gdLst>
                <a:gd name="T0" fmla="*/ 16 w 58"/>
                <a:gd name="T1" fmla="*/ 4 h 31"/>
                <a:gd name="T2" fmla="*/ 0 w 58"/>
                <a:gd name="T3" fmla="*/ 18 h 31"/>
                <a:gd name="T4" fmla="*/ 20 w 58"/>
                <a:gd name="T5" fmla="*/ 28 h 31"/>
                <a:gd name="T6" fmla="*/ 28 w 58"/>
                <a:gd name="T7" fmla="*/ 20 h 31"/>
                <a:gd name="T8" fmla="*/ 52 w 58"/>
                <a:gd name="T9" fmla="*/ 12 h 31"/>
                <a:gd name="T10" fmla="*/ 44 w 58"/>
                <a:gd name="T11" fmla="*/ 0 h 31"/>
                <a:gd name="T12" fmla="*/ 16 w 58"/>
                <a:gd name="T1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31">
                  <a:moveTo>
                    <a:pt x="16" y="4"/>
                  </a:moveTo>
                  <a:cubicBezTo>
                    <a:pt x="2" y="13"/>
                    <a:pt x="7" y="8"/>
                    <a:pt x="0" y="18"/>
                  </a:cubicBezTo>
                  <a:cubicBezTo>
                    <a:pt x="5" y="26"/>
                    <a:pt x="11" y="25"/>
                    <a:pt x="20" y="28"/>
                  </a:cubicBezTo>
                  <a:cubicBezTo>
                    <a:pt x="36" y="23"/>
                    <a:pt x="17" y="31"/>
                    <a:pt x="28" y="20"/>
                  </a:cubicBezTo>
                  <a:cubicBezTo>
                    <a:pt x="33" y="15"/>
                    <a:pt x="46" y="13"/>
                    <a:pt x="52" y="12"/>
                  </a:cubicBezTo>
                  <a:cubicBezTo>
                    <a:pt x="58" y="3"/>
                    <a:pt x="53" y="3"/>
                    <a:pt x="44" y="0"/>
                  </a:cubicBezTo>
                  <a:cubicBezTo>
                    <a:pt x="38" y="1"/>
                    <a:pt x="20" y="8"/>
                    <a:pt x="16" y="4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7" name="Freeform 20"/>
            <p:cNvSpPr>
              <a:spLocks/>
            </p:cNvSpPr>
            <p:nvPr/>
          </p:nvSpPr>
          <p:spPr bwMode="ltGray">
            <a:xfrm>
              <a:off x="1710" y="1233"/>
              <a:ext cx="131" cy="72"/>
            </a:xfrm>
            <a:custGeom>
              <a:avLst/>
              <a:gdLst>
                <a:gd name="T0" fmla="*/ 38 w 152"/>
                <a:gd name="T1" fmla="*/ 0 h 102"/>
                <a:gd name="T2" fmla="*/ 14 w 152"/>
                <a:gd name="T3" fmla="*/ 6 h 102"/>
                <a:gd name="T4" fmla="*/ 4 w 152"/>
                <a:gd name="T5" fmla="*/ 38 h 102"/>
                <a:gd name="T6" fmla="*/ 12 w 152"/>
                <a:gd name="T7" fmla="*/ 56 h 102"/>
                <a:gd name="T8" fmla="*/ 0 w 152"/>
                <a:gd name="T9" fmla="*/ 72 h 102"/>
                <a:gd name="T10" fmla="*/ 56 w 152"/>
                <a:gd name="T11" fmla="*/ 86 h 102"/>
                <a:gd name="T12" fmla="*/ 82 w 152"/>
                <a:gd name="T13" fmla="*/ 92 h 102"/>
                <a:gd name="T14" fmla="*/ 152 w 152"/>
                <a:gd name="T15" fmla="*/ 86 h 102"/>
                <a:gd name="T16" fmla="*/ 76 w 152"/>
                <a:gd name="T17" fmla="*/ 70 h 102"/>
                <a:gd name="T18" fmla="*/ 54 w 152"/>
                <a:gd name="T19" fmla="*/ 62 h 102"/>
                <a:gd name="T20" fmla="*/ 44 w 152"/>
                <a:gd name="T21" fmla="*/ 52 h 102"/>
                <a:gd name="T22" fmla="*/ 50 w 152"/>
                <a:gd name="T23" fmla="*/ 34 h 102"/>
                <a:gd name="T24" fmla="*/ 38 w 152"/>
                <a:gd name="T2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102">
                  <a:moveTo>
                    <a:pt x="38" y="0"/>
                  </a:moveTo>
                  <a:cubicBezTo>
                    <a:pt x="22" y="5"/>
                    <a:pt x="30" y="3"/>
                    <a:pt x="14" y="6"/>
                  </a:cubicBezTo>
                  <a:cubicBezTo>
                    <a:pt x="18" y="22"/>
                    <a:pt x="22" y="32"/>
                    <a:pt x="4" y="38"/>
                  </a:cubicBezTo>
                  <a:cubicBezTo>
                    <a:pt x="1" y="47"/>
                    <a:pt x="7" y="49"/>
                    <a:pt x="12" y="56"/>
                  </a:cubicBezTo>
                  <a:cubicBezTo>
                    <a:pt x="10" y="65"/>
                    <a:pt x="9" y="69"/>
                    <a:pt x="0" y="72"/>
                  </a:cubicBezTo>
                  <a:cubicBezTo>
                    <a:pt x="5" y="88"/>
                    <a:pt x="45" y="85"/>
                    <a:pt x="56" y="86"/>
                  </a:cubicBezTo>
                  <a:cubicBezTo>
                    <a:pt x="72" y="97"/>
                    <a:pt x="63" y="95"/>
                    <a:pt x="82" y="92"/>
                  </a:cubicBezTo>
                  <a:cubicBezTo>
                    <a:pt x="86" y="92"/>
                    <a:pt x="147" y="102"/>
                    <a:pt x="152" y="86"/>
                  </a:cubicBezTo>
                  <a:cubicBezTo>
                    <a:pt x="123" y="66"/>
                    <a:pt x="128" y="72"/>
                    <a:pt x="76" y="70"/>
                  </a:cubicBezTo>
                  <a:cubicBezTo>
                    <a:pt x="62" y="56"/>
                    <a:pt x="81" y="73"/>
                    <a:pt x="54" y="62"/>
                  </a:cubicBezTo>
                  <a:cubicBezTo>
                    <a:pt x="50" y="60"/>
                    <a:pt x="48" y="55"/>
                    <a:pt x="44" y="52"/>
                  </a:cubicBezTo>
                  <a:cubicBezTo>
                    <a:pt x="41" y="43"/>
                    <a:pt x="42" y="39"/>
                    <a:pt x="50" y="34"/>
                  </a:cubicBezTo>
                  <a:cubicBezTo>
                    <a:pt x="52" y="27"/>
                    <a:pt x="42" y="9"/>
                    <a:pt x="38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8" name="Freeform 21"/>
            <p:cNvSpPr>
              <a:spLocks/>
            </p:cNvSpPr>
            <p:nvPr/>
          </p:nvSpPr>
          <p:spPr bwMode="ltGray">
            <a:xfrm>
              <a:off x="460" y="1462"/>
              <a:ext cx="29" cy="14"/>
            </a:xfrm>
            <a:custGeom>
              <a:avLst/>
              <a:gdLst>
                <a:gd name="T0" fmla="*/ 34 w 34"/>
                <a:gd name="T1" fmla="*/ 0 h 20"/>
                <a:gd name="T2" fmla="*/ 24 w 34"/>
                <a:gd name="T3" fmla="*/ 20 h 20"/>
                <a:gd name="T4" fmla="*/ 4 w 34"/>
                <a:gd name="T5" fmla="*/ 18 h 20"/>
                <a:gd name="T6" fmla="*/ 4 w 34"/>
                <a:gd name="T7" fmla="*/ 6 h 20"/>
                <a:gd name="T8" fmla="*/ 34 w 34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0">
                  <a:moveTo>
                    <a:pt x="34" y="0"/>
                  </a:moveTo>
                  <a:cubicBezTo>
                    <a:pt x="32" y="10"/>
                    <a:pt x="34" y="17"/>
                    <a:pt x="24" y="20"/>
                  </a:cubicBezTo>
                  <a:cubicBezTo>
                    <a:pt x="17" y="19"/>
                    <a:pt x="10" y="20"/>
                    <a:pt x="4" y="18"/>
                  </a:cubicBezTo>
                  <a:cubicBezTo>
                    <a:pt x="0" y="17"/>
                    <a:pt x="2" y="7"/>
                    <a:pt x="4" y="6"/>
                  </a:cubicBezTo>
                  <a:cubicBezTo>
                    <a:pt x="12" y="0"/>
                    <a:pt x="24" y="0"/>
                    <a:pt x="34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39" name="Freeform 22"/>
            <p:cNvSpPr>
              <a:spLocks/>
            </p:cNvSpPr>
            <p:nvPr/>
          </p:nvSpPr>
          <p:spPr bwMode="ltGray">
            <a:xfrm>
              <a:off x="1331" y="1940"/>
              <a:ext cx="18" cy="11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0" name="Freeform 23"/>
            <p:cNvSpPr>
              <a:spLocks/>
            </p:cNvSpPr>
            <p:nvPr/>
          </p:nvSpPr>
          <p:spPr bwMode="ltGray">
            <a:xfrm>
              <a:off x="1334" y="1963"/>
              <a:ext cx="19" cy="11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1" name="Freeform 24"/>
            <p:cNvSpPr>
              <a:spLocks/>
            </p:cNvSpPr>
            <p:nvPr/>
          </p:nvSpPr>
          <p:spPr bwMode="ltGray">
            <a:xfrm>
              <a:off x="1569" y="2086"/>
              <a:ext cx="17" cy="12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666699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2" name="Freeform 25"/>
            <p:cNvSpPr>
              <a:spLocks/>
            </p:cNvSpPr>
            <p:nvPr/>
          </p:nvSpPr>
          <p:spPr bwMode="ltGray">
            <a:xfrm>
              <a:off x="1711" y="1634"/>
              <a:ext cx="44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3" name="Freeform 26"/>
            <p:cNvSpPr>
              <a:spLocks/>
            </p:cNvSpPr>
            <p:nvPr/>
          </p:nvSpPr>
          <p:spPr bwMode="ltGray">
            <a:xfrm>
              <a:off x="1596" y="1442"/>
              <a:ext cx="44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4" name="Freeform 27"/>
            <p:cNvSpPr>
              <a:spLocks/>
            </p:cNvSpPr>
            <p:nvPr/>
          </p:nvSpPr>
          <p:spPr bwMode="ltGray">
            <a:xfrm>
              <a:off x="1671" y="1275"/>
              <a:ext cx="45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5" name="Freeform 28"/>
            <p:cNvSpPr>
              <a:spLocks/>
            </p:cNvSpPr>
            <p:nvPr/>
          </p:nvSpPr>
          <p:spPr bwMode="ltGray">
            <a:xfrm>
              <a:off x="1744" y="1376"/>
              <a:ext cx="43" cy="17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6" name="Freeform 29"/>
            <p:cNvSpPr>
              <a:spLocks/>
            </p:cNvSpPr>
            <p:nvPr/>
          </p:nvSpPr>
          <p:spPr bwMode="ltGray">
            <a:xfrm>
              <a:off x="1762" y="1187"/>
              <a:ext cx="801" cy="323"/>
            </a:xfrm>
            <a:custGeom>
              <a:avLst/>
              <a:gdLst>
                <a:gd name="T0" fmla="*/ 28 w 929"/>
                <a:gd name="T1" fmla="*/ 56 h 462"/>
                <a:gd name="T2" fmla="*/ 6 w 929"/>
                <a:gd name="T3" fmla="*/ 92 h 462"/>
                <a:gd name="T4" fmla="*/ 36 w 929"/>
                <a:gd name="T5" fmla="*/ 100 h 462"/>
                <a:gd name="T6" fmla="*/ 16 w 929"/>
                <a:gd name="T7" fmla="*/ 116 h 462"/>
                <a:gd name="T8" fmla="*/ 104 w 929"/>
                <a:gd name="T9" fmla="*/ 136 h 462"/>
                <a:gd name="T10" fmla="*/ 142 w 929"/>
                <a:gd name="T11" fmla="*/ 130 h 462"/>
                <a:gd name="T12" fmla="*/ 250 w 929"/>
                <a:gd name="T13" fmla="*/ 78 h 462"/>
                <a:gd name="T14" fmla="*/ 300 w 929"/>
                <a:gd name="T15" fmla="*/ 66 h 462"/>
                <a:gd name="T16" fmla="*/ 324 w 929"/>
                <a:gd name="T17" fmla="*/ 80 h 462"/>
                <a:gd name="T18" fmla="*/ 272 w 929"/>
                <a:gd name="T19" fmla="*/ 88 h 462"/>
                <a:gd name="T20" fmla="*/ 242 w 929"/>
                <a:gd name="T21" fmla="*/ 112 h 462"/>
                <a:gd name="T22" fmla="*/ 254 w 929"/>
                <a:gd name="T23" fmla="*/ 120 h 462"/>
                <a:gd name="T24" fmla="*/ 260 w 929"/>
                <a:gd name="T25" fmla="*/ 158 h 462"/>
                <a:gd name="T26" fmla="*/ 350 w 929"/>
                <a:gd name="T27" fmla="*/ 192 h 462"/>
                <a:gd name="T28" fmla="*/ 336 w 929"/>
                <a:gd name="T29" fmla="*/ 210 h 462"/>
                <a:gd name="T30" fmla="*/ 368 w 929"/>
                <a:gd name="T31" fmla="*/ 246 h 462"/>
                <a:gd name="T32" fmla="*/ 348 w 929"/>
                <a:gd name="T33" fmla="*/ 266 h 462"/>
                <a:gd name="T34" fmla="*/ 324 w 929"/>
                <a:gd name="T35" fmla="*/ 294 h 462"/>
                <a:gd name="T36" fmla="*/ 294 w 929"/>
                <a:gd name="T37" fmla="*/ 324 h 462"/>
                <a:gd name="T38" fmla="*/ 292 w 929"/>
                <a:gd name="T39" fmla="*/ 420 h 462"/>
                <a:gd name="T40" fmla="*/ 332 w 929"/>
                <a:gd name="T41" fmla="*/ 446 h 462"/>
                <a:gd name="T42" fmla="*/ 388 w 929"/>
                <a:gd name="T43" fmla="*/ 448 h 462"/>
                <a:gd name="T44" fmla="*/ 412 w 929"/>
                <a:gd name="T45" fmla="*/ 422 h 462"/>
                <a:gd name="T46" fmla="*/ 506 w 929"/>
                <a:gd name="T47" fmla="*/ 356 h 462"/>
                <a:gd name="T48" fmla="*/ 572 w 929"/>
                <a:gd name="T49" fmla="*/ 334 h 462"/>
                <a:gd name="T50" fmla="*/ 646 w 929"/>
                <a:gd name="T51" fmla="*/ 308 h 462"/>
                <a:gd name="T52" fmla="*/ 720 w 929"/>
                <a:gd name="T53" fmla="*/ 290 h 462"/>
                <a:gd name="T54" fmla="*/ 762 w 929"/>
                <a:gd name="T55" fmla="*/ 260 h 462"/>
                <a:gd name="T56" fmla="*/ 800 w 929"/>
                <a:gd name="T57" fmla="*/ 200 h 462"/>
                <a:gd name="T58" fmla="*/ 802 w 929"/>
                <a:gd name="T59" fmla="*/ 154 h 462"/>
                <a:gd name="T60" fmla="*/ 802 w 929"/>
                <a:gd name="T61" fmla="*/ 124 h 462"/>
                <a:gd name="T62" fmla="*/ 832 w 929"/>
                <a:gd name="T63" fmla="*/ 90 h 462"/>
                <a:gd name="T64" fmla="*/ 876 w 929"/>
                <a:gd name="T65" fmla="*/ 94 h 462"/>
                <a:gd name="T66" fmla="*/ 922 w 929"/>
                <a:gd name="T67" fmla="*/ 52 h 462"/>
                <a:gd name="T68" fmla="*/ 888 w 929"/>
                <a:gd name="T69" fmla="*/ 56 h 462"/>
                <a:gd name="T70" fmla="*/ 848 w 929"/>
                <a:gd name="T71" fmla="*/ 46 h 462"/>
                <a:gd name="T72" fmla="*/ 794 w 929"/>
                <a:gd name="T73" fmla="*/ 22 h 462"/>
                <a:gd name="T74" fmla="*/ 642 w 929"/>
                <a:gd name="T75" fmla="*/ 26 h 462"/>
                <a:gd name="T76" fmla="*/ 584 w 929"/>
                <a:gd name="T77" fmla="*/ 38 h 462"/>
                <a:gd name="T78" fmla="*/ 556 w 929"/>
                <a:gd name="T79" fmla="*/ 38 h 462"/>
                <a:gd name="T80" fmla="*/ 516 w 929"/>
                <a:gd name="T81" fmla="*/ 54 h 462"/>
                <a:gd name="T82" fmla="*/ 478 w 929"/>
                <a:gd name="T83" fmla="*/ 30 h 462"/>
                <a:gd name="T84" fmla="*/ 432 w 929"/>
                <a:gd name="T85" fmla="*/ 40 h 462"/>
                <a:gd name="T86" fmla="*/ 366 w 929"/>
                <a:gd name="T87" fmla="*/ 52 h 462"/>
                <a:gd name="T88" fmla="*/ 410 w 929"/>
                <a:gd name="T89" fmla="*/ 38 h 462"/>
                <a:gd name="T90" fmla="*/ 352 w 929"/>
                <a:gd name="T91" fmla="*/ 8 h 462"/>
                <a:gd name="T92" fmla="*/ 334 w 929"/>
                <a:gd name="T93" fmla="*/ 2 h 462"/>
                <a:gd name="T94" fmla="*/ 314 w 929"/>
                <a:gd name="T95" fmla="*/ 8 h 462"/>
                <a:gd name="T96" fmla="*/ 240 w 929"/>
                <a:gd name="T97" fmla="*/ 16 h 462"/>
                <a:gd name="T98" fmla="*/ 160 w 929"/>
                <a:gd name="T99" fmla="*/ 28 h 462"/>
                <a:gd name="T100" fmla="*/ 108 w 929"/>
                <a:gd name="T101" fmla="*/ 26 h 462"/>
                <a:gd name="T102" fmla="*/ 114 w 929"/>
                <a:gd name="T103" fmla="*/ 68 h 462"/>
                <a:gd name="T104" fmla="*/ 104 w 929"/>
                <a:gd name="T105" fmla="*/ 52 h 462"/>
                <a:gd name="T106" fmla="*/ 60 w 929"/>
                <a:gd name="T107" fmla="*/ 4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9" h="462">
                  <a:moveTo>
                    <a:pt x="60" y="42"/>
                  </a:moveTo>
                  <a:cubicBezTo>
                    <a:pt x="40" y="45"/>
                    <a:pt x="42" y="46"/>
                    <a:pt x="28" y="56"/>
                  </a:cubicBezTo>
                  <a:cubicBezTo>
                    <a:pt x="26" y="74"/>
                    <a:pt x="27" y="75"/>
                    <a:pt x="10" y="78"/>
                  </a:cubicBezTo>
                  <a:cubicBezTo>
                    <a:pt x="4" y="82"/>
                    <a:pt x="0" y="82"/>
                    <a:pt x="6" y="92"/>
                  </a:cubicBezTo>
                  <a:cubicBezTo>
                    <a:pt x="10" y="98"/>
                    <a:pt x="21" y="96"/>
                    <a:pt x="28" y="98"/>
                  </a:cubicBezTo>
                  <a:cubicBezTo>
                    <a:pt x="31" y="99"/>
                    <a:pt x="36" y="100"/>
                    <a:pt x="36" y="100"/>
                  </a:cubicBezTo>
                  <a:cubicBezTo>
                    <a:pt x="47" y="99"/>
                    <a:pt x="69" y="97"/>
                    <a:pt x="50" y="110"/>
                  </a:cubicBezTo>
                  <a:cubicBezTo>
                    <a:pt x="37" y="108"/>
                    <a:pt x="24" y="104"/>
                    <a:pt x="16" y="116"/>
                  </a:cubicBezTo>
                  <a:cubicBezTo>
                    <a:pt x="24" y="141"/>
                    <a:pt x="68" y="125"/>
                    <a:pt x="94" y="126"/>
                  </a:cubicBezTo>
                  <a:cubicBezTo>
                    <a:pt x="98" y="129"/>
                    <a:pt x="100" y="134"/>
                    <a:pt x="104" y="136"/>
                  </a:cubicBezTo>
                  <a:cubicBezTo>
                    <a:pt x="108" y="138"/>
                    <a:pt x="116" y="140"/>
                    <a:pt x="116" y="140"/>
                  </a:cubicBezTo>
                  <a:cubicBezTo>
                    <a:pt x="129" y="138"/>
                    <a:pt x="133" y="139"/>
                    <a:pt x="142" y="130"/>
                  </a:cubicBezTo>
                  <a:cubicBezTo>
                    <a:pt x="151" y="104"/>
                    <a:pt x="179" y="110"/>
                    <a:pt x="202" y="102"/>
                  </a:cubicBezTo>
                  <a:cubicBezTo>
                    <a:pt x="219" y="96"/>
                    <a:pt x="233" y="84"/>
                    <a:pt x="250" y="78"/>
                  </a:cubicBezTo>
                  <a:cubicBezTo>
                    <a:pt x="260" y="75"/>
                    <a:pt x="269" y="74"/>
                    <a:pt x="280" y="72"/>
                  </a:cubicBezTo>
                  <a:cubicBezTo>
                    <a:pt x="287" y="71"/>
                    <a:pt x="300" y="66"/>
                    <a:pt x="300" y="66"/>
                  </a:cubicBezTo>
                  <a:cubicBezTo>
                    <a:pt x="311" y="49"/>
                    <a:pt x="336" y="54"/>
                    <a:pt x="354" y="60"/>
                  </a:cubicBezTo>
                  <a:cubicBezTo>
                    <a:pt x="367" y="79"/>
                    <a:pt x="335" y="79"/>
                    <a:pt x="324" y="80"/>
                  </a:cubicBezTo>
                  <a:cubicBezTo>
                    <a:pt x="312" y="83"/>
                    <a:pt x="306" y="93"/>
                    <a:pt x="292" y="96"/>
                  </a:cubicBezTo>
                  <a:cubicBezTo>
                    <a:pt x="284" y="94"/>
                    <a:pt x="279" y="90"/>
                    <a:pt x="272" y="88"/>
                  </a:cubicBezTo>
                  <a:cubicBezTo>
                    <a:pt x="253" y="91"/>
                    <a:pt x="232" y="96"/>
                    <a:pt x="214" y="102"/>
                  </a:cubicBezTo>
                  <a:cubicBezTo>
                    <a:pt x="223" y="108"/>
                    <a:pt x="231" y="109"/>
                    <a:pt x="242" y="112"/>
                  </a:cubicBezTo>
                  <a:cubicBezTo>
                    <a:pt x="245" y="113"/>
                    <a:pt x="250" y="114"/>
                    <a:pt x="250" y="114"/>
                  </a:cubicBezTo>
                  <a:cubicBezTo>
                    <a:pt x="251" y="116"/>
                    <a:pt x="255" y="118"/>
                    <a:pt x="254" y="120"/>
                  </a:cubicBezTo>
                  <a:cubicBezTo>
                    <a:pt x="252" y="124"/>
                    <a:pt x="242" y="128"/>
                    <a:pt x="242" y="128"/>
                  </a:cubicBezTo>
                  <a:cubicBezTo>
                    <a:pt x="233" y="141"/>
                    <a:pt x="247" y="154"/>
                    <a:pt x="260" y="158"/>
                  </a:cubicBezTo>
                  <a:cubicBezTo>
                    <a:pt x="282" y="155"/>
                    <a:pt x="295" y="151"/>
                    <a:pt x="318" y="150"/>
                  </a:cubicBezTo>
                  <a:cubicBezTo>
                    <a:pt x="334" y="155"/>
                    <a:pt x="345" y="176"/>
                    <a:pt x="350" y="192"/>
                  </a:cubicBezTo>
                  <a:cubicBezTo>
                    <a:pt x="349" y="195"/>
                    <a:pt x="350" y="199"/>
                    <a:pt x="348" y="202"/>
                  </a:cubicBezTo>
                  <a:cubicBezTo>
                    <a:pt x="345" y="206"/>
                    <a:pt x="336" y="210"/>
                    <a:pt x="336" y="210"/>
                  </a:cubicBezTo>
                  <a:cubicBezTo>
                    <a:pt x="327" y="224"/>
                    <a:pt x="332" y="235"/>
                    <a:pt x="348" y="240"/>
                  </a:cubicBezTo>
                  <a:cubicBezTo>
                    <a:pt x="358" y="237"/>
                    <a:pt x="362" y="237"/>
                    <a:pt x="368" y="246"/>
                  </a:cubicBezTo>
                  <a:cubicBezTo>
                    <a:pt x="360" y="252"/>
                    <a:pt x="346" y="246"/>
                    <a:pt x="338" y="252"/>
                  </a:cubicBezTo>
                  <a:cubicBezTo>
                    <a:pt x="326" y="260"/>
                    <a:pt x="346" y="265"/>
                    <a:pt x="348" y="266"/>
                  </a:cubicBezTo>
                  <a:cubicBezTo>
                    <a:pt x="352" y="278"/>
                    <a:pt x="347" y="279"/>
                    <a:pt x="336" y="286"/>
                  </a:cubicBezTo>
                  <a:cubicBezTo>
                    <a:pt x="332" y="289"/>
                    <a:pt x="324" y="294"/>
                    <a:pt x="324" y="294"/>
                  </a:cubicBezTo>
                  <a:cubicBezTo>
                    <a:pt x="315" y="308"/>
                    <a:pt x="320" y="303"/>
                    <a:pt x="310" y="310"/>
                  </a:cubicBezTo>
                  <a:cubicBezTo>
                    <a:pt x="306" y="316"/>
                    <a:pt x="294" y="324"/>
                    <a:pt x="294" y="324"/>
                  </a:cubicBezTo>
                  <a:cubicBezTo>
                    <a:pt x="285" y="338"/>
                    <a:pt x="288" y="331"/>
                    <a:pt x="284" y="342"/>
                  </a:cubicBezTo>
                  <a:cubicBezTo>
                    <a:pt x="285" y="374"/>
                    <a:pt x="283" y="393"/>
                    <a:pt x="292" y="420"/>
                  </a:cubicBezTo>
                  <a:cubicBezTo>
                    <a:pt x="295" y="429"/>
                    <a:pt x="307" y="435"/>
                    <a:pt x="314" y="440"/>
                  </a:cubicBezTo>
                  <a:cubicBezTo>
                    <a:pt x="319" y="444"/>
                    <a:pt x="332" y="446"/>
                    <a:pt x="332" y="446"/>
                  </a:cubicBezTo>
                  <a:cubicBezTo>
                    <a:pt x="340" y="457"/>
                    <a:pt x="345" y="459"/>
                    <a:pt x="358" y="462"/>
                  </a:cubicBezTo>
                  <a:cubicBezTo>
                    <a:pt x="376" y="459"/>
                    <a:pt x="375" y="457"/>
                    <a:pt x="388" y="448"/>
                  </a:cubicBezTo>
                  <a:cubicBezTo>
                    <a:pt x="390" y="441"/>
                    <a:pt x="394" y="435"/>
                    <a:pt x="400" y="430"/>
                  </a:cubicBezTo>
                  <a:cubicBezTo>
                    <a:pt x="404" y="427"/>
                    <a:pt x="412" y="422"/>
                    <a:pt x="412" y="422"/>
                  </a:cubicBezTo>
                  <a:cubicBezTo>
                    <a:pt x="417" y="415"/>
                    <a:pt x="451" y="367"/>
                    <a:pt x="458" y="364"/>
                  </a:cubicBezTo>
                  <a:cubicBezTo>
                    <a:pt x="475" y="356"/>
                    <a:pt x="486" y="357"/>
                    <a:pt x="506" y="356"/>
                  </a:cubicBezTo>
                  <a:cubicBezTo>
                    <a:pt x="525" y="350"/>
                    <a:pt x="533" y="342"/>
                    <a:pt x="554" y="340"/>
                  </a:cubicBezTo>
                  <a:cubicBezTo>
                    <a:pt x="560" y="338"/>
                    <a:pt x="566" y="336"/>
                    <a:pt x="572" y="334"/>
                  </a:cubicBezTo>
                  <a:cubicBezTo>
                    <a:pt x="576" y="333"/>
                    <a:pt x="584" y="330"/>
                    <a:pt x="584" y="330"/>
                  </a:cubicBezTo>
                  <a:cubicBezTo>
                    <a:pt x="603" y="311"/>
                    <a:pt x="618" y="310"/>
                    <a:pt x="646" y="308"/>
                  </a:cubicBezTo>
                  <a:cubicBezTo>
                    <a:pt x="665" y="304"/>
                    <a:pt x="684" y="303"/>
                    <a:pt x="704" y="302"/>
                  </a:cubicBezTo>
                  <a:cubicBezTo>
                    <a:pt x="712" y="299"/>
                    <a:pt x="712" y="293"/>
                    <a:pt x="720" y="290"/>
                  </a:cubicBezTo>
                  <a:cubicBezTo>
                    <a:pt x="732" y="285"/>
                    <a:pt x="743" y="285"/>
                    <a:pt x="754" y="278"/>
                  </a:cubicBezTo>
                  <a:cubicBezTo>
                    <a:pt x="756" y="271"/>
                    <a:pt x="760" y="267"/>
                    <a:pt x="762" y="260"/>
                  </a:cubicBezTo>
                  <a:cubicBezTo>
                    <a:pt x="763" y="247"/>
                    <a:pt x="762" y="233"/>
                    <a:pt x="764" y="220"/>
                  </a:cubicBezTo>
                  <a:cubicBezTo>
                    <a:pt x="764" y="219"/>
                    <a:pt x="794" y="204"/>
                    <a:pt x="800" y="200"/>
                  </a:cubicBezTo>
                  <a:cubicBezTo>
                    <a:pt x="807" y="189"/>
                    <a:pt x="808" y="186"/>
                    <a:pt x="820" y="182"/>
                  </a:cubicBezTo>
                  <a:cubicBezTo>
                    <a:pt x="825" y="166"/>
                    <a:pt x="814" y="162"/>
                    <a:pt x="802" y="154"/>
                  </a:cubicBezTo>
                  <a:cubicBezTo>
                    <a:pt x="797" y="151"/>
                    <a:pt x="790" y="142"/>
                    <a:pt x="790" y="142"/>
                  </a:cubicBezTo>
                  <a:cubicBezTo>
                    <a:pt x="786" y="131"/>
                    <a:pt x="792" y="127"/>
                    <a:pt x="802" y="124"/>
                  </a:cubicBezTo>
                  <a:cubicBezTo>
                    <a:pt x="810" y="116"/>
                    <a:pt x="813" y="98"/>
                    <a:pt x="820" y="94"/>
                  </a:cubicBezTo>
                  <a:cubicBezTo>
                    <a:pt x="824" y="92"/>
                    <a:pt x="832" y="90"/>
                    <a:pt x="832" y="90"/>
                  </a:cubicBezTo>
                  <a:cubicBezTo>
                    <a:pt x="844" y="92"/>
                    <a:pt x="848" y="92"/>
                    <a:pt x="856" y="100"/>
                  </a:cubicBezTo>
                  <a:cubicBezTo>
                    <a:pt x="863" y="98"/>
                    <a:pt x="876" y="94"/>
                    <a:pt x="876" y="94"/>
                  </a:cubicBezTo>
                  <a:cubicBezTo>
                    <a:pt x="889" y="81"/>
                    <a:pt x="906" y="77"/>
                    <a:pt x="924" y="74"/>
                  </a:cubicBezTo>
                  <a:cubicBezTo>
                    <a:pt x="929" y="67"/>
                    <a:pt x="929" y="58"/>
                    <a:pt x="922" y="52"/>
                  </a:cubicBezTo>
                  <a:cubicBezTo>
                    <a:pt x="918" y="49"/>
                    <a:pt x="910" y="44"/>
                    <a:pt x="910" y="44"/>
                  </a:cubicBezTo>
                  <a:cubicBezTo>
                    <a:pt x="894" y="47"/>
                    <a:pt x="899" y="49"/>
                    <a:pt x="888" y="56"/>
                  </a:cubicBezTo>
                  <a:cubicBezTo>
                    <a:pt x="884" y="58"/>
                    <a:pt x="876" y="60"/>
                    <a:pt x="876" y="60"/>
                  </a:cubicBezTo>
                  <a:cubicBezTo>
                    <a:pt x="853" y="59"/>
                    <a:pt x="810" y="59"/>
                    <a:pt x="848" y="46"/>
                  </a:cubicBezTo>
                  <a:cubicBezTo>
                    <a:pt x="844" y="33"/>
                    <a:pt x="831" y="37"/>
                    <a:pt x="818" y="36"/>
                  </a:cubicBezTo>
                  <a:cubicBezTo>
                    <a:pt x="809" y="33"/>
                    <a:pt x="802" y="27"/>
                    <a:pt x="794" y="22"/>
                  </a:cubicBezTo>
                  <a:cubicBezTo>
                    <a:pt x="790" y="20"/>
                    <a:pt x="782" y="18"/>
                    <a:pt x="782" y="18"/>
                  </a:cubicBezTo>
                  <a:cubicBezTo>
                    <a:pt x="727" y="19"/>
                    <a:pt x="688" y="11"/>
                    <a:pt x="642" y="26"/>
                  </a:cubicBezTo>
                  <a:cubicBezTo>
                    <a:pt x="635" y="16"/>
                    <a:pt x="632" y="18"/>
                    <a:pt x="620" y="20"/>
                  </a:cubicBezTo>
                  <a:cubicBezTo>
                    <a:pt x="611" y="34"/>
                    <a:pt x="600" y="36"/>
                    <a:pt x="584" y="38"/>
                  </a:cubicBezTo>
                  <a:cubicBezTo>
                    <a:pt x="575" y="44"/>
                    <a:pt x="581" y="46"/>
                    <a:pt x="578" y="56"/>
                  </a:cubicBezTo>
                  <a:cubicBezTo>
                    <a:pt x="572" y="47"/>
                    <a:pt x="566" y="41"/>
                    <a:pt x="556" y="38"/>
                  </a:cubicBezTo>
                  <a:cubicBezTo>
                    <a:pt x="553" y="38"/>
                    <a:pt x="539" y="39"/>
                    <a:pt x="534" y="42"/>
                  </a:cubicBezTo>
                  <a:cubicBezTo>
                    <a:pt x="528" y="46"/>
                    <a:pt x="516" y="54"/>
                    <a:pt x="516" y="54"/>
                  </a:cubicBezTo>
                  <a:cubicBezTo>
                    <a:pt x="507" y="52"/>
                    <a:pt x="503" y="51"/>
                    <a:pt x="500" y="42"/>
                  </a:cubicBezTo>
                  <a:cubicBezTo>
                    <a:pt x="505" y="28"/>
                    <a:pt x="488" y="31"/>
                    <a:pt x="478" y="30"/>
                  </a:cubicBezTo>
                  <a:cubicBezTo>
                    <a:pt x="469" y="33"/>
                    <a:pt x="473" y="37"/>
                    <a:pt x="464" y="40"/>
                  </a:cubicBezTo>
                  <a:cubicBezTo>
                    <a:pt x="447" y="34"/>
                    <a:pt x="451" y="27"/>
                    <a:pt x="432" y="40"/>
                  </a:cubicBezTo>
                  <a:cubicBezTo>
                    <a:pt x="427" y="54"/>
                    <a:pt x="427" y="52"/>
                    <a:pt x="410" y="50"/>
                  </a:cubicBezTo>
                  <a:cubicBezTo>
                    <a:pt x="391" y="52"/>
                    <a:pt x="385" y="54"/>
                    <a:pt x="366" y="52"/>
                  </a:cubicBezTo>
                  <a:cubicBezTo>
                    <a:pt x="357" y="49"/>
                    <a:pt x="356" y="46"/>
                    <a:pt x="364" y="40"/>
                  </a:cubicBezTo>
                  <a:cubicBezTo>
                    <a:pt x="380" y="42"/>
                    <a:pt x="395" y="43"/>
                    <a:pt x="410" y="38"/>
                  </a:cubicBezTo>
                  <a:cubicBezTo>
                    <a:pt x="426" y="15"/>
                    <a:pt x="386" y="21"/>
                    <a:pt x="370" y="20"/>
                  </a:cubicBezTo>
                  <a:cubicBezTo>
                    <a:pt x="364" y="16"/>
                    <a:pt x="358" y="12"/>
                    <a:pt x="352" y="8"/>
                  </a:cubicBezTo>
                  <a:cubicBezTo>
                    <a:pt x="348" y="5"/>
                    <a:pt x="340" y="0"/>
                    <a:pt x="340" y="0"/>
                  </a:cubicBezTo>
                  <a:cubicBezTo>
                    <a:pt x="338" y="1"/>
                    <a:pt x="336" y="1"/>
                    <a:pt x="334" y="2"/>
                  </a:cubicBezTo>
                  <a:cubicBezTo>
                    <a:pt x="331" y="3"/>
                    <a:pt x="329" y="3"/>
                    <a:pt x="326" y="4"/>
                  </a:cubicBezTo>
                  <a:cubicBezTo>
                    <a:pt x="322" y="5"/>
                    <a:pt x="314" y="8"/>
                    <a:pt x="314" y="8"/>
                  </a:cubicBezTo>
                  <a:cubicBezTo>
                    <a:pt x="305" y="22"/>
                    <a:pt x="288" y="6"/>
                    <a:pt x="276" y="2"/>
                  </a:cubicBezTo>
                  <a:cubicBezTo>
                    <a:pt x="270" y="3"/>
                    <a:pt x="241" y="16"/>
                    <a:pt x="240" y="16"/>
                  </a:cubicBezTo>
                  <a:cubicBezTo>
                    <a:pt x="226" y="17"/>
                    <a:pt x="212" y="17"/>
                    <a:pt x="198" y="18"/>
                  </a:cubicBezTo>
                  <a:cubicBezTo>
                    <a:pt x="183" y="19"/>
                    <a:pt x="172" y="20"/>
                    <a:pt x="160" y="28"/>
                  </a:cubicBezTo>
                  <a:cubicBezTo>
                    <a:pt x="146" y="26"/>
                    <a:pt x="141" y="27"/>
                    <a:pt x="130" y="20"/>
                  </a:cubicBezTo>
                  <a:cubicBezTo>
                    <a:pt x="123" y="22"/>
                    <a:pt x="115" y="24"/>
                    <a:pt x="108" y="26"/>
                  </a:cubicBezTo>
                  <a:cubicBezTo>
                    <a:pt x="102" y="35"/>
                    <a:pt x="113" y="41"/>
                    <a:pt x="122" y="44"/>
                  </a:cubicBezTo>
                  <a:cubicBezTo>
                    <a:pt x="125" y="52"/>
                    <a:pt x="114" y="68"/>
                    <a:pt x="114" y="68"/>
                  </a:cubicBezTo>
                  <a:cubicBezTo>
                    <a:pt x="112" y="79"/>
                    <a:pt x="111" y="82"/>
                    <a:pt x="100" y="78"/>
                  </a:cubicBezTo>
                  <a:cubicBezTo>
                    <a:pt x="93" y="67"/>
                    <a:pt x="100" y="63"/>
                    <a:pt x="104" y="52"/>
                  </a:cubicBezTo>
                  <a:cubicBezTo>
                    <a:pt x="96" y="44"/>
                    <a:pt x="91" y="36"/>
                    <a:pt x="80" y="32"/>
                  </a:cubicBezTo>
                  <a:cubicBezTo>
                    <a:pt x="73" y="34"/>
                    <a:pt x="67" y="39"/>
                    <a:pt x="60" y="42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7" name="Freeform 30"/>
            <p:cNvSpPr>
              <a:spLocks/>
            </p:cNvSpPr>
            <p:nvPr/>
          </p:nvSpPr>
          <p:spPr bwMode="ltGray">
            <a:xfrm>
              <a:off x="2007" y="1359"/>
              <a:ext cx="45" cy="22"/>
            </a:xfrm>
            <a:custGeom>
              <a:avLst/>
              <a:gdLst>
                <a:gd name="T0" fmla="*/ 34 w 52"/>
                <a:gd name="T1" fmla="*/ 0 h 32"/>
                <a:gd name="T2" fmla="*/ 8 w 52"/>
                <a:gd name="T3" fmla="*/ 20 h 32"/>
                <a:gd name="T4" fmla="*/ 24 w 52"/>
                <a:gd name="T5" fmla="*/ 32 h 32"/>
                <a:gd name="T6" fmla="*/ 42 w 52"/>
                <a:gd name="T7" fmla="*/ 30 h 32"/>
                <a:gd name="T8" fmla="*/ 34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8" name="Freeform 31"/>
            <p:cNvSpPr>
              <a:spLocks/>
            </p:cNvSpPr>
            <p:nvPr/>
          </p:nvSpPr>
          <p:spPr bwMode="ltGray">
            <a:xfrm>
              <a:off x="2333" y="1421"/>
              <a:ext cx="147" cy="50"/>
            </a:xfrm>
            <a:custGeom>
              <a:avLst/>
              <a:gdLst>
                <a:gd name="T0" fmla="*/ 102 w 172"/>
                <a:gd name="T1" fmla="*/ 8 h 72"/>
                <a:gd name="T2" fmla="*/ 66 w 172"/>
                <a:gd name="T3" fmla="*/ 4 h 72"/>
                <a:gd name="T4" fmla="*/ 54 w 172"/>
                <a:gd name="T5" fmla="*/ 0 h 72"/>
                <a:gd name="T6" fmla="*/ 0 w 172"/>
                <a:gd name="T7" fmla="*/ 28 h 72"/>
                <a:gd name="T8" fmla="*/ 28 w 172"/>
                <a:gd name="T9" fmla="*/ 40 h 72"/>
                <a:gd name="T10" fmla="*/ 42 w 172"/>
                <a:gd name="T11" fmla="*/ 60 h 72"/>
                <a:gd name="T12" fmla="*/ 66 w 172"/>
                <a:gd name="T13" fmla="*/ 68 h 72"/>
                <a:gd name="T14" fmla="*/ 78 w 172"/>
                <a:gd name="T15" fmla="*/ 72 h 72"/>
                <a:gd name="T16" fmla="*/ 130 w 172"/>
                <a:gd name="T17" fmla="*/ 60 h 72"/>
                <a:gd name="T18" fmla="*/ 172 w 172"/>
                <a:gd name="T19" fmla="*/ 44 h 72"/>
                <a:gd name="T20" fmla="*/ 148 w 172"/>
                <a:gd name="T21" fmla="*/ 18 h 72"/>
                <a:gd name="T22" fmla="*/ 136 w 172"/>
                <a:gd name="T23" fmla="*/ 4 h 72"/>
                <a:gd name="T24" fmla="*/ 102 w 172"/>
                <a:gd name="T25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72">
                  <a:moveTo>
                    <a:pt x="102" y="8"/>
                  </a:moveTo>
                  <a:cubicBezTo>
                    <a:pt x="89" y="12"/>
                    <a:pt x="78" y="8"/>
                    <a:pt x="66" y="4"/>
                  </a:cubicBezTo>
                  <a:cubicBezTo>
                    <a:pt x="62" y="3"/>
                    <a:pt x="54" y="0"/>
                    <a:pt x="54" y="0"/>
                  </a:cubicBezTo>
                  <a:cubicBezTo>
                    <a:pt x="38" y="5"/>
                    <a:pt x="12" y="16"/>
                    <a:pt x="0" y="28"/>
                  </a:cubicBezTo>
                  <a:cubicBezTo>
                    <a:pt x="4" y="39"/>
                    <a:pt x="18" y="39"/>
                    <a:pt x="28" y="40"/>
                  </a:cubicBezTo>
                  <a:cubicBezTo>
                    <a:pt x="39" y="44"/>
                    <a:pt x="41" y="60"/>
                    <a:pt x="42" y="60"/>
                  </a:cubicBezTo>
                  <a:cubicBezTo>
                    <a:pt x="50" y="63"/>
                    <a:pt x="58" y="65"/>
                    <a:pt x="66" y="68"/>
                  </a:cubicBezTo>
                  <a:cubicBezTo>
                    <a:pt x="70" y="69"/>
                    <a:pt x="78" y="72"/>
                    <a:pt x="78" y="72"/>
                  </a:cubicBezTo>
                  <a:cubicBezTo>
                    <a:pt x="92" y="71"/>
                    <a:pt x="117" y="69"/>
                    <a:pt x="130" y="60"/>
                  </a:cubicBezTo>
                  <a:cubicBezTo>
                    <a:pt x="148" y="48"/>
                    <a:pt x="150" y="46"/>
                    <a:pt x="172" y="44"/>
                  </a:cubicBezTo>
                  <a:cubicBezTo>
                    <a:pt x="169" y="29"/>
                    <a:pt x="162" y="23"/>
                    <a:pt x="148" y="18"/>
                  </a:cubicBezTo>
                  <a:cubicBezTo>
                    <a:pt x="145" y="10"/>
                    <a:pt x="144" y="7"/>
                    <a:pt x="136" y="4"/>
                  </a:cubicBezTo>
                  <a:cubicBezTo>
                    <a:pt x="134" y="4"/>
                    <a:pt x="105" y="11"/>
                    <a:pt x="102" y="8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49" name="Freeform 32"/>
            <p:cNvSpPr>
              <a:spLocks/>
            </p:cNvSpPr>
            <p:nvPr/>
          </p:nvSpPr>
          <p:spPr bwMode="ltGray">
            <a:xfrm>
              <a:off x="2449" y="1268"/>
              <a:ext cx="45" cy="23"/>
            </a:xfrm>
            <a:custGeom>
              <a:avLst/>
              <a:gdLst>
                <a:gd name="T0" fmla="*/ 34 w 52"/>
                <a:gd name="T1" fmla="*/ 0 h 32"/>
                <a:gd name="T2" fmla="*/ 8 w 52"/>
                <a:gd name="T3" fmla="*/ 20 h 32"/>
                <a:gd name="T4" fmla="*/ 24 w 52"/>
                <a:gd name="T5" fmla="*/ 32 h 32"/>
                <a:gd name="T6" fmla="*/ 42 w 52"/>
                <a:gd name="T7" fmla="*/ 30 h 32"/>
                <a:gd name="T8" fmla="*/ 34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0" name="Freeform 33"/>
            <p:cNvSpPr>
              <a:spLocks/>
            </p:cNvSpPr>
            <p:nvPr/>
          </p:nvSpPr>
          <p:spPr bwMode="ltGray">
            <a:xfrm>
              <a:off x="2758" y="1238"/>
              <a:ext cx="178" cy="59"/>
            </a:xfrm>
            <a:custGeom>
              <a:avLst/>
              <a:gdLst>
                <a:gd name="T0" fmla="*/ 191 w 206"/>
                <a:gd name="T1" fmla="*/ 7 h 85"/>
                <a:gd name="T2" fmla="*/ 103 w 206"/>
                <a:gd name="T3" fmla="*/ 9 h 85"/>
                <a:gd name="T4" fmla="*/ 109 w 206"/>
                <a:gd name="T5" fmla="*/ 25 h 85"/>
                <a:gd name="T6" fmla="*/ 107 w 206"/>
                <a:gd name="T7" fmla="*/ 33 h 85"/>
                <a:gd name="T8" fmla="*/ 89 w 206"/>
                <a:gd name="T9" fmla="*/ 27 h 85"/>
                <a:gd name="T10" fmla="*/ 77 w 206"/>
                <a:gd name="T11" fmla="*/ 19 h 85"/>
                <a:gd name="T12" fmla="*/ 23 w 206"/>
                <a:gd name="T13" fmla="*/ 27 h 85"/>
                <a:gd name="T14" fmla="*/ 31 w 206"/>
                <a:gd name="T15" fmla="*/ 49 h 85"/>
                <a:gd name="T16" fmla="*/ 55 w 206"/>
                <a:gd name="T17" fmla="*/ 53 h 85"/>
                <a:gd name="T18" fmla="*/ 75 w 206"/>
                <a:gd name="T19" fmla="*/ 73 h 85"/>
                <a:gd name="T20" fmla="*/ 89 w 206"/>
                <a:gd name="T21" fmla="*/ 85 h 85"/>
                <a:gd name="T22" fmla="*/ 109 w 206"/>
                <a:gd name="T23" fmla="*/ 67 h 85"/>
                <a:gd name="T24" fmla="*/ 121 w 206"/>
                <a:gd name="T25" fmla="*/ 59 h 85"/>
                <a:gd name="T26" fmla="*/ 127 w 206"/>
                <a:gd name="T27" fmla="*/ 47 h 85"/>
                <a:gd name="T28" fmla="*/ 167 w 206"/>
                <a:gd name="T29" fmla="*/ 35 h 85"/>
                <a:gd name="T30" fmla="*/ 187 w 206"/>
                <a:gd name="T31" fmla="*/ 31 h 85"/>
                <a:gd name="T32" fmla="*/ 199 w 206"/>
                <a:gd name="T33" fmla="*/ 27 h 85"/>
                <a:gd name="T34" fmla="*/ 191 w 206"/>
                <a:gd name="T35" fmla="*/ 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85">
                  <a:moveTo>
                    <a:pt x="191" y="7"/>
                  </a:moveTo>
                  <a:cubicBezTo>
                    <a:pt x="165" y="6"/>
                    <a:pt x="130" y="0"/>
                    <a:pt x="103" y="9"/>
                  </a:cubicBezTo>
                  <a:cubicBezTo>
                    <a:pt x="100" y="18"/>
                    <a:pt x="101" y="20"/>
                    <a:pt x="109" y="25"/>
                  </a:cubicBezTo>
                  <a:cubicBezTo>
                    <a:pt x="111" y="28"/>
                    <a:pt x="118" y="34"/>
                    <a:pt x="107" y="33"/>
                  </a:cubicBezTo>
                  <a:cubicBezTo>
                    <a:pt x="101" y="32"/>
                    <a:pt x="89" y="27"/>
                    <a:pt x="89" y="27"/>
                  </a:cubicBezTo>
                  <a:cubicBezTo>
                    <a:pt x="86" y="24"/>
                    <a:pt x="82" y="18"/>
                    <a:pt x="77" y="19"/>
                  </a:cubicBezTo>
                  <a:cubicBezTo>
                    <a:pt x="52" y="22"/>
                    <a:pt x="57" y="25"/>
                    <a:pt x="23" y="27"/>
                  </a:cubicBezTo>
                  <a:cubicBezTo>
                    <a:pt x="0" y="31"/>
                    <a:pt x="18" y="45"/>
                    <a:pt x="31" y="49"/>
                  </a:cubicBezTo>
                  <a:cubicBezTo>
                    <a:pt x="43" y="53"/>
                    <a:pt x="35" y="51"/>
                    <a:pt x="55" y="53"/>
                  </a:cubicBezTo>
                  <a:cubicBezTo>
                    <a:pt x="63" y="59"/>
                    <a:pt x="66" y="67"/>
                    <a:pt x="75" y="73"/>
                  </a:cubicBezTo>
                  <a:cubicBezTo>
                    <a:pt x="78" y="81"/>
                    <a:pt x="81" y="82"/>
                    <a:pt x="89" y="85"/>
                  </a:cubicBezTo>
                  <a:cubicBezTo>
                    <a:pt x="104" y="81"/>
                    <a:pt x="99" y="75"/>
                    <a:pt x="109" y="67"/>
                  </a:cubicBezTo>
                  <a:cubicBezTo>
                    <a:pt x="113" y="64"/>
                    <a:pt x="121" y="59"/>
                    <a:pt x="121" y="59"/>
                  </a:cubicBezTo>
                  <a:cubicBezTo>
                    <a:pt x="123" y="55"/>
                    <a:pt x="124" y="50"/>
                    <a:pt x="127" y="47"/>
                  </a:cubicBezTo>
                  <a:cubicBezTo>
                    <a:pt x="132" y="41"/>
                    <a:pt x="158" y="37"/>
                    <a:pt x="167" y="35"/>
                  </a:cubicBezTo>
                  <a:cubicBezTo>
                    <a:pt x="174" y="34"/>
                    <a:pt x="181" y="33"/>
                    <a:pt x="187" y="31"/>
                  </a:cubicBezTo>
                  <a:cubicBezTo>
                    <a:pt x="191" y="30"/>
                    <a:pt x="199" y="27"/>
                    <a:pt x="199" y="27"/>
                  </a:cubicBezTo>
                  <a:cubicBezTo>
                    <a:pt x="206" y="16"/>
                    <a:pt x="199" y="15"/>
                    <a:pt x="191" y="7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1" name="Freeform 34"/>
            <p:cNvSpPr>
              <a:spLocks/>
            </p:cNvSpPr>
            <p:nvPr/>
          </p:nvSpPr>
          <p:spPr bwMode="ltGray">
            <a:xfrm>
              <a:off x="2870" y="1269"/>
              <a:ext cx="55" cy="20"/>
            </a:xfrm>
            <a:custGeom>
              <a:avLst/>
              <a:gdLst>
                <a:gd name="T0" fmla="*/ 36 w 64"/>
                <a:gd name="T1" fmla="*/ 6 h 28"/>
                <a:gd name="T2" fmla="*/ 8 w 64"/>
                <a:gd name="T3" fmla="*/ 4 h 28"/>
                <a:gd name="T4" fmla="*/ 24 w 64"/>
                <a:gd name="T5" fmla="*/ 28 h 28"/>
                <a:gd name="T6" fmla="*/ 54 w 64"/>
                <a:gd name="T7" fmla="*/ 14 h 28"/>
                <a:gd name="T8" fmla="*/ 36 w 64"/>
                <a:gd name="T9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8">
                  <a:moveTo>
                    <a:pt x="36" y="6"/>
                  </a:moveTo>
                  <a:cubicBezTo>
                    <a:pt x="32" y="18"/>
                    <a:pt x="19" y="0"/>
                    <a:pt x="8" y="4"/>
                  </a:cubicBezTo>
                  <a:cubicBezTo>
                    <a:pt x="0" y="16"/>
                    <a:pt x="14" y="27"/>
                    <a:pt x="24" y="28"/>
                  </a:cubicBezTo>
                  <a:cubicBezTo>
                    <a:pt x="30" y="27"/>
                    <a:pt x="48" y="16"/>
                    <a:pt x="54" y="14"/>
                  </a:cubicBezTo>
                  <a:cubicBezTo>
                    <a:pt x="64" y="10"/>
                    <a:pt x="36" y="9"/>
                    <a:pt x="36" y="6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2" name="Freeform 35"/>
            <p:cNvSpPr>
              <a:spLocks/>
            </p:cNvSpPr>
            <p:nvPr/>
          </p:nvSpPr>
          <p:spPr bwMode="ltGray">
            <a:xfrm>
              <a:off x="2534" y="1524"/>
              <a:ext cx="125" cy="123"/>
            </a:xfrm>
            <a:custGeom>
              <a:avLst/>
              <a:gdLst>
                <a:gd name="T0" fmla="*/ 24 w 146"/>
                <a:gd name="T1" fmla="*/ 19 h 176"/>
                <a:gd name="T2" fmla="*/ 0 w 146"/>
                <a:gd name="T3" fmla="*/ 25 h 176"/>
                <a:gd name="T4" fmla="*/ 14 w 146"/>
                <a:gd name="T5" fmla="*/ 43 h 176"/>
                <a:gd name="T6" fmla="*/ 34 w 146"/>
                <a:gd name="T7" fmla="*/ 87 h 176"/>
                <a:gd name="T8" fmla="*/ 52 w 146"/>
                <a:gd name="T9" fmla="*/ 91 h 176"/>
                <a:gd name="T10" fmla="*/ 50 w 146"/>
                <a:gd name="T11" fmla="*/ 107 h 176"/>
                <a:gd name="T12" fmla="*/ 28 w 146"/>
                <a:gd name="T13" fmla="*/ 113 h 176"/>
                <a:gd name="T14" fmla="*/ 16 w 146"/>
                <a:gd name="T15" fmla="*/ 131 h 176"/>
                <a:gd name="T16" fmla="*/ 18 w 146"/>
                <a:gd name="T17" fmla="*/ 137 h 176"/>
                <a:gd name="T18" fmla="*/ 30 w 146"/>
                <a:gd name="T19" fmla="*/ 141 h 176"/>
                <a:gd name="T20" fmla="*/ 18 w 146"/>
                <a:gd name="T21" fmla="*/ 169 h 176"/>
                <a:gd name="T22" fmla="*/ 20 w 146"/>
                <a:gd name="T23" fmla="*/ 175 h 176"/>
                <a:gd name="T24" fmla="*/ 34 w 146"/>
                <a:gd name="T25" fmla="*/ 171 h 176"/>
                <a:gd name="T26" fmla="*/ 58 w 146"/>
                <a:gd name="T27" fmla="*/ 169 h 176"/>
                <a:gd name="T28" fmla="*/ 92 w 146"/>
                <a:gd name="T29" fmla="*/ 171 h 176"/>
                <a:gd name="T30" fmla="*/ 110 w 146"/>
                <a:gd name="T31" fmla="*/ 169 h 176"/>
                <a:gd name="T32" fmla="*/ 122 w 146"/>
                <a:gd name="T33" fmla="*/ 165 h 176"/>
                <a:gd name="T34" fmla="*/ 128 w 146"/>
                <a:gd name="T35" fmla="*/ 141 h 176"/>
                <a:gd name="T36" fmla="*/ 146 w 146"/>
                <a:gd name="T37" fmla="*/ 133 h 176"/>
                <a:gd name="T38" fmla="*/ 110 w 146"/>
                <a:gd name="T39" fmla="*/ 109 h 176"/>
                <a:gd name="T40" fmla="*/ 88 w 146"/>
                <a:gd name="T41" fmla="*/ 83 h 176"/>
                <a:gd name="T42" fmla="*/ 82 w 146"/>
                <a:gd name="T43" fmla="*/ 69 h 176"/>
                <a:gd name="T44" fmla="*/ 64 w 146"/>
                <a:gd name="T45" fmla="*/ 61 h 176"/>
                <a:gd name="T46" fmla="*/ 86 w 146"/>
                <a:gd name="T47" fmla="*/ 45 h 176"/>
                <a:gd name="T48" fmla="*/ 64 w 146"/>
                <a:gd name="T49" fmla="*/ 31 h 176"/>
                <a:gd name="T50" fmla="*/ 70 w 146"/>
                <a:gd name="T51" fmla="*/ 13 h 176"/>
                <a:gd name="T52" fmla="*/ 46 w 146"/>
                <a:gd name="T53" fmla="*/ 1 h 176"/>
                <a:gd name="T54" fmla="*/ 30 w 146"/>
                <a:gd name="T55" fmla="*/ 9 h 176"/>
                <a:gd name="T56" fmla="*/ 24 w 146"/>
                <a:gd name="T57" fmla="*/ 1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6" h="176">
                  <a:moveTo>
                    <a:pt x="24" y="19"/>
                  </a:moveTo>
                  <a:cubicBezTo>
                    <a:pt x="13" y="23"/>
                    <a:pt x="7" y="15"/>
                    <a:pt x="0" y="25"/>
                  </a:cubicBezTo>
                  <a:cubicBezTo>
                    <a:pt x="2" y="32"/>
                    <a:pt x="14" y="43"/>
                    <a:pt x="14" y="43"/>
                  </a:cubicBezTo>
                  <a:cubicBezTo>
                    <a:pt x="19" y="58"/>
                    <a:pt x="20" y="78"/>
                    <a:pt x="34" y="87"/>
                  </a:cubicBezTo>
                  <a:cubicBezTo>
                    <a:pt x="42" y="84"/>
                    <a:pt x="45" y="86"/>
                    <a:pt x="52" y="91"/>
                  </a:cubicBezTo>
                  <a:cubicBezTo>
                    <a:pt x="57" y="105"/>
                    <a:pt x="60" y="101"/>
                    <a:pt x="50" y="107"/>
                  </a:cubicBezTo>
                  <a:cubicBezTo>
                    <a:pt x="38" y="105"/>
                    <a:pt x="32" y="101"/>
                    <a:pt x="28" y="113"/>
                  </a:cubicBezTo>
                  <a:cubicBezTo>
                    <a:pt x="32" y="129"/>
                    <a:pt x="33" y="128"/>
                    <a:pt x="16" y="131"/>
                  </a:cubicBezTo>
                  <a:cubicBezTo>
                    <a:pt x="17" y="133"/>
                    <a:pt x="16" y="136"/>
                    <a:pt x="18" y="137"/>
                  </a:cubicBezTo>
                  <a:cubicBezTo>
                    <a:pt x="21" y="139"/>
                    <a:pt x="30" y="141"/>
                    <a:pt x="30" y="141"/>
                  </a:cubicBezTo>
                  <a:cubicBezTo>
                    <a:pt x="28" y="152"/>
                    <a:pt x="21" y="159"/>
                    <a:pt x="18" y="169"/>
                  </a:cubicBezTo>
                  <a:cubicBezTo>
                    <a:pt x="19" y="171"/>
                    <a:pt x="18" y="174"/>
                    <a:pt x="20" y="175"/>
                  </a:cubicBezTo>
                  <a:cubicBezTo>
                    <a:pt x="22" y="176"/>
                    <a:pt x="32" y="171"/>
                    <a:pt x="34" y="171"/>
                  </a:cubicBezTo>
                  <a:cubicBezTo>
                    <a:pt x="42" y="170"/>
                    <a:pt x="50" y="170"/>
                    <a:pt x="58" y="169"/>
                  </a:cubicBezTo>
                  <a:cubicBezTo>
                    <a:pt x="70" y="167"/>
                    <a:pt x="80" y="167"/>
                    <a:pt x="92" y="171"/>
                  </a:cubicBezTo>
                  <a:cubicBezTo>
                    <a:pt x="98" y="170"/>
                    <a:pt x="104" y="170"/>
                    <a:pt x="110" y="169"/>
                  </a:cubicBezTo>
                  <a:cubicBezTo>
                    <a:pt x="114" y="168"/>
                    <a:pt x="122" y="165"/>
                    <a:pt x="122" y="165"/>
                  </a:cubicBezTo>
                  <a:cubicBezTo>
                    <a:pt x="124" y="158"/>
                    <a:pt x="123" y="147"/>
                    <a:pt x="128" y="141"/>
                  </a:cubicBezTo>
                  <a:cubicBezTo>
                    <a:pt x="132" y="136"/>
                    <a:pt x="146" y="133"/>
                    <a:pt x="146" y="133"/>
                  </a:cubicBezTo>
                  <a:cubicBezTo>
                    <a:pt x="142" y="105"/>
                    <a:pt x="143" y="111"/>
                    <a:pt x="110" y="109"/>
                  </a:cubicBezTo>
                  <a:cubicBezTo>
                    <a:pt x="102" y="97"/>
                    <a:pt x="103" y="88"/>
                    <a:pt x="88" y="83"/>
                  </a:cubicBezTo>
                  <a:cubicBezTo>
                    <a:pt x="85" y="79"/>
                    <a:pt x="86" y="72"/>
                    <a:pt x="82" y="69"/>
                  </a:cubicBezTo>
                  <a:cubicBezTo>
                    <a:pt x="77" y="65"/>
                    <a:pt x="69" y="65"/>
                    <a:pt x="64" y="61"/>
                  </a:cubicBezTo>
                  <a:cubicBezTo>
                    <a:pt x="52" y="43"/>
                    <a:pt x="67" y="47"/>
                    <a:pt x="86" y="45"/>
                  </a:cubicBezTo>
                  <a:cubicBezTo>
                    <a:pt x="93" y="25"/>
                    <a:pt x="83" y="29"/>
                    <a:pt x="64" y="31"/>
                  </a:cubicBezTo>
                  <a:cubicBezTo>
                    <a:pt x="62" y="25"/>
                    <a:pt x="70" y="13"/>
                    <a:pt x="70" y="13"/>
                  </a:cubicBezTo>
                  <a:cubicBezTo>
                    <a:pt x="64" y="4"/>
                    <a:pt x="56" y="3"/>
                    <a:pt x="46" y="1"/>
                  </a:cubicBezTo>
                  <a:cubicBezTo>
                    <a:pt x="35" y="3"/>
                    <a:pt x="34" y="0"/>
                    <a:pt x="30" y="9"/>
                  </a:cubicBezTo>
                  <a:cubicBezTo>
                    <a:pt x="25" y="21"/>
                    <a:pt x="29" y="24"/>
                    <a:pt x="24" y="19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3" name="Freeform 36"/>
            <p:cNvSpPr>
              <a:spLocks/>
            </p:cNvSpPr>
            <p:nvPr/>
          </p:nvSpPr>
          <p:spPr bwMode="ltGray">
            <a:xfrm>
              <a:off x="2472" y="1568"/>
              <a:ext cx="79" cy="64"/>
            </a:xfrm>
            <a:custGeom>
              <a:avLst/>
              <a:gdLst>
                <a:gd name="T0" fmla="*/ 58 w 92"/>
                <a:gd name="T1" fmla="*/ 6 h 92"/>
                <a:gd name="T2" fmla="*/ 82 w 92"/>
                <a:gd name="T3" fmla="*/ 8 h 92"/>
                <a:gd name="T4" fmla="*/ 92 w 92"/>
                <a:gd name="T5" fmla="*/ 26 h 92"/>
                <a:gd name="T6" fmla="*/ 78 w 92"/>
                <a:gd name="T7" fmla="*/ 48 h 92"/>
                <a:gd name="T8" fmla="*/ 46 w 92"/>
                <a:gd name="T9" fmla="*/ 76 h 92"/>
                <a:gd name="T10" fmla="*/ 18 w 92"/>
                <a:gd name="T11" fmla="*/ 92 h 92"/>
                <a:gd name="T12" fmla="*/ 8 w 92"/>
                <a:gd name="T13" fmla="*/ 72 h 92"/>
                <a:gd name="T14" fmla="*/ 20 w 92"/>
                <a:gd name="T15" fmla="*/ 64 h 92"/>
                <a:gd name="T16" fmla="*/ 14 w 92"/>
                <a:gd name="T17" fmla="*/ 46 h 92"/>
                <a:gd name="T18" fmla="*/ 40 w 92"/>
                <a:gd name="T19" fmla="*/ 28 h 92"/>
                <a:gd name="T20" fmla="*/ 58 w 92"/>
                <a:gd name="T21" fmla="*/ 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92">
                  <a:moveTo>
                    <a:pt x="58" y="6"/>
                  </a:moveTo>
                  <a:cubicBezTo>
                    <a:pt x="67" y="0"/>
                    <a:pt x="73" y="2"/>
                    <a:pt x="82" y="8"/>
                  </a:cubicBezTo>
                  <a:cubicBezTo>
                    <a:pt x="91" y="22"/>
                    <a:pt x="88" y="15"/>
                    <a:pt x="92" y="26"/>
                  </a:cubicBezTo>
                  <a:cubicBezTo>
                    <a:pt x="89" y="36"/>
                    <a:pt x="82" y="37"/>
                    <a:pt x="78" y="48"/>
                  </a:cubicBezTo>
                  <a:cubicBezTo>
                    <a:pt x="85" y="69"/>
                    <a:pt x="60" y="71"/>
                    <a:pt x="46" y="76"/>
                  </a:cubicBezTo>
                  <a:cubicBezTo>
                    <a:pt x="40" y="86"/>
                    <a:pt x="28" y="86"/>
                    <a:pt x="18" y="92"/>
                  </a:cubicBezTo>
                  <a:cubicBezTo>
                    <a:pt x="9" y="90"/>
                    <a:pt x="0" y="84"/>
                    <a:pt x="8" y="72"/>
                  </a:cubicBezTo>
                  <a:cubicBezTo>
                    <a:pt x="11" y="68"/>
                    <a:pt x="20" y="64"/>
                    <a:pt x="20" y="64"/>
                  </a:cubicBezTo>
                  <a:cubicBezTo>
                    <a:pt x="23" y="55"/>
                    <a:pt x="21" y="53"/>
                    <a:pt x="14" y="46"/>
                  </a:cubicBezTo>
                  <a:cubicBezTo>
                    <a:pt x="18" y="30"/>
                    <a:pt x="28" y="36"/>
                    <a:pt x="40" y="28"/>
                  </a:cubicBezTo>
                  <a:cubicBezTo>
                    <a:pt x="56" y="17"/>
                    <a:pt x="50" y="24"/>
                    <a:pt x="58" y="6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4" name="Freeform 37"/>
            <p:cNvSpPr>
              <a:spLocks/>
            </p:cNvSpPr>
            <p:nvPr/>
          </p:nvSpPr>
          <p:spPr bwMode="ltGray">
            <a:xfrm>
              <a:off x="4411" y="2637"/>
              <a:ext cx="545" cy="463"/>
            </a:xfrm>
            <a:custGeom>
              <a:avLst/>
              <a:gdLst>
                <a:gd name="T0" fmla="*/ 212 w 633"/>
                <a:gd name="T1" fmla="*/ 11 h 660"/>
                <a:gd name="T2" fmla="*/ 176 w 633"/>
                <a:gd name="T3" fmla="*/ 19 h 660"/>
                <a:gd name="T4" fmla="*/ 144 w 633"/>
                <a:gd name="T5" fmla="*/ 51 h 660"/>
                <a:gd name="T6" fmla="*/ 104 w 633"/>
                <a:gd name="T7" fmla="*/ 59 h 660"/>
                <a:gd name="T8" fmla="*/ 84 w 633"/>
                <a:gd name="T9" fmla="*/ 75 h 660"/>
                <a:gd name="T10" fmla="*/ 68 w 633"/>
                <a:gd name="T11" fmla="*/ 115 h 660"/>
                <a:gd name="T12" fmla="*/ 36 w 633"/>
                <a:gd name="T13" fmla="*/ 167 h 660"/>
                <a:gd name="T14" fmla="*/ 0 w 633"/>
                <a:gd name="T15" fmla="*/ 179 h 660"/>
                <a:gd name="T16" fmla="*/ 72 w 633"/>
                <a:gd name="T17" fmla="*/ 323 h 660"/>
                <a:gd name="T18" fmla="*/ 120 w 633"/>
                <a:gd name="T19" fmla="*/ 427 h 660"/>
                <a:gd name="T20" fmla="*/ 144 w 633"/>
                <a:gd name="T21" fmla="*/ 443 h 660"/>
                <a:gd name="T22" fmla="*/ 168 w 633"/>
                <a:gd name="T23" fmla="*/ 451 h 660"/>
                <a:gd name="T24" fmla="*/ 228 w 633"/>
                <a:gd name="T25" fmla="*/ 431 h 660"/>
                <a:gd name="T26" fmla="*/ 252 w 633"/>
                <a:gd name="T27" fmla="*/ 423 h 660"/>
                <a:gd name="T28" fmla="*/ 300 w 633"/>
                <a:gd name="T29" fmla="*/ 451 h 660"/>
                <a:gd name="T30" fmla="*/ 324 w 633"/>
                <a:gd name="T31" fmla="*/ 527 h 660"/>
                <a:gd name="T32" fmla="*/ 336 w 633"/>
                <a:gd name="T33" fmla="*/ 523 h 660"/>
                <a:gd name="T34" fmla="*/ 344 w 633"/>
                <a:gd name="T35" fmla="*/ 511 h 660"/>
                <a:gd name="T36" fmla="*/ 368 w 633"/>
                <a:gd name="T37" fmla="*/ 547 h 660"/>
                <a:gd name="T38" fmla="*/ 404 w 633"/>
                <a:gd name="T39" fmla="*/ 571 h 660"/>
                <a:gd name="T40" fmla="*/ 436 w 633"/>
                <a:gd name="T41" fmla="*/ 603 h 660"/>
                <a:gd name="T42" fmla="*/ 444 w 633"/>
                <a:gd name="T43" fmla="*/ 615 h 660"/>
                <a:gd name="T44" fmla="*/ 456 w 633"/>
                <a:gd name="T45" fmla="*/ 623 h 660"/>
                <a:gd name="T46" fmla="*/ 484 w 633"/>
                <a:gd name="T47" fmla="*/ 655 h 660"/>
                <a:gd name="T48" fmla="*/ 492 w 633"/>
                <a:gd name="T49" fmla="*/ 631 h 660"/>
                <a:gd name="T50" fmla="*/ 540 w 633"/>
                <a:gd name="T51" fmla="*/ 659 h 660"/>
                <a:gd name="T52" fmla="*/ 588 w 633"/>
                <a:gd name="T53" fmla="*/ 655 h 660"/>
                <a:gd name="T54" fmla="*/ 616 w 633"/>
                <a:gd name="T55" fmla="*/ 531 h 660"/>
                <a:gd name="T56" fmla="*/ 632 w 633"/>
                <a:gd name="T57" fmla="*/ 463 h 660"/>
                <a:gd name="T58" fmla="*/ 620 w 633"/>
                <a:gd name="T59" fmla="*/ 367 h 660"/>
                <a:gd name="T60" fmla="*/ 536 w 633"/>
                <a:gd name="T61" fmla="*/ 271 h 660"/>
                <a:gd name="T62" fmla="*/ 528 w 633"/>
                <a:gd name="T63" fmla="*/ 235 h 660"/>
                <a:gd name="T64" fmla="*/ 460 w 633"/>
                <a:gd name="T65" fmla="*/ 179 h 660"/>
                <a:gd name="T66" fmla="*/ 472 w 633"/>
                <a:gd name="T67" fmla="*/ 155 h 660"/>
                <a:gd name="T68" fmla="*/ 456 w 633"/>
                <a:gd name="T69" fmla="*/ 131 h 660"/>
                <a:gd name="T70" fmla="*/ 416 w 633"/>
                <a:gd name="T71" fmla="*/ 79 h 660"/>
                <a:gd name="T72" fmla="*/ 392 w 633"/>
                <a:gd name="T73" fmla="*/ 31 h 660"/>
                <a:gd name="T74" fmla="*/ 388 w 633"/>
                <a:gd name="T75" fmla="*/ 19 h 660"/>
                <a:gd name="T76" fmla="*/ 364 w 633"/>
                <a:gd name="T77" fmla="*/ 151 h 660"/>
                <a:gd name="T78" fmla="*/ 324 w 633"/>
                <a:gd name="T79" fmla="*/ 115 h 660"/>
                <a:gd name="T80" fmla="*/ 292 w 633"/>
                <a:gd name="T81" fmla="*/ 111 h 660"/>
                <a:gd name="T82" fmla="*/ 272 w 633"/>
                <a:gd name="T83" fmla="*/ 87 h 660"/>
                <a:gd name="T84" fmla="*/ 264 w 633"/>
                <a:gd name="T85" fmla="*/ 63 h 660"/>
                <a:gd name="T86" fmla="*/ 276 w 633"/>
                <a:gd name="T87" fmla="*/ 55 h 660"/>
                <a:gd name="T88" fmla="*/ 240 w 633"/>
                <a:gd name="T89" fmla="*/ 19 h 660"/>
                <a:gd name="T90" fmla="*/ 216 w 633"/>
                <a:gd name="T91" fmla="*/ 11 h 660"/>
                <a:gd name="T92" fmla="*/ 204 w 633"/>
                <a:gd name="T93" fmla="*/ 7 h 660"/>
                <a:gd name="T94" fmla="*/ 212 w 633"/>
                <a:gd name="T95" fmla="*/ 11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3" h="660">
                  <a:moveTo>
                    <a:pt x="212" y="11"/>
                  </a:moveTo>
                  <a:cubicBezTo>
                    <a:pt x="195" y="0"/>
                    <a:pt x="187" y="2"/>
                    <a:pt x="176" y="19"/>
                  </a:cubicBezTo>
                  <a:cubicBezTo>
                    <a:pt x="171" y="61"/>
                    <a:pt x="181" y="88"/>
                    <a:pt x="144" y="51"/>
                  </a:cubicBezTo>
                  <a:cubicBezTo>
                    <a:pt x="131" y="53"/>
                    <a:pt x="115" y="51"/>
                    <a:pt x="104" y="59"/>
                  </a:cubicBezTo>
                  <a:cubicBezTo>
                    <a:pt x="78" y="80"/>
                    <a:pt x="114" y="65"/>
                    <a:pt x="84" y="75"/>
                  </a:cubicBezTo>
                  <a:cubicBezTo>
                    <a:pt x="78" y="94"/>
                    <a:pt x="92" y="107"/>
                    <a:pt x="68" y="115"/>
                  </a:cubicBezTo>
                  <a:cubicBezTo>
                    <a:pt x="55" y="135"/>
                    <a:pt x="59" y="159"/>
                    <a:pt x="36" y="167"/>
                  </a:cubicBezTo>
                  <a:cubicBezTo>
                    <a:pt x="16" y="163"/>
                    <a:pt x="7" y="158"/>
                    <a:pt x="0" y="179"/>
                  </a:cubicBezTo>
                  <a:cubicBezTo>
                    <a:pt x="9" y="232"/>
                    <a:pt x="43" y="279"/>
                    <a:pt x="72" y="323"/>
                  </a:cubicBezTo>
                  <a:cubicBezTo>
                    <a:pt x="82" y="371"/>
                    <a:pt x="85" y="392"/>
                    <a:pt x="120" y="427"/>
                  </a:cubicBezTo>
                  <a:cubicBezTo>
                    <a:pt x="127" y="434"/>
                    <a:pt x="136" y="438"/>
                    <a:pt x="144" y="443"/>
                  </a:cubicBezTo>
                  <a:cubicBezTo>
                    <a:pt x="151" y="448"/>
                    <a:pt x="168" y="451"/>
                    <a:pt x="168" y="451"/>
                  </a:cubicBezTo>
                  <a:cubicBezTo>
                    <a:pt x="188" y="444"/>
                    <a:pt x="208" y="438"/>
                    <a:pt x="228" y="431"/>
                  </a:cubicBezTo>
                  <a:cubicBezTo>
                    <a:pt x="236" y="428"/>
                    <a:pt x="252" y="423"/>
                    <a:pt x="252" y="423"/>
                  </a:cubicBezTo>
                  <a:cubicBezTo>
                    <a:pt x="271" y="429"/>
                    <a:pt x="281" y="445"/>
                    <a:pt x="300" y="451"/>
                  </a:cubicBezTo>
                  <a:cubicBezTo>
                    <a:pt x="320" y="471"/>
                    <a:pt x="315" y="500"/>
                    <a:pt x="324" y="527"/>
                  </a:cubicBezTo>
                  <a:cubicBezTo>
                    <a:pt x="328" y="526"/>
                    <a:pt x="333" y="526"/>
                    <a:pt x="336" y="523"/>
                  </a:cubicBezTo>
                  <a:cubicBezTo>
                    <a:pt x="340" y="520"/>
                    <a:pt x="339" y="511"/>
                    <a:pt x="344" y="511"/>
                  </a:cubicBezTo>
                  <a:cubicBezTo>
                    <a:pt x="358" y="511"/>
                    <a:pt x="362" y="541"/>
                    <a:pt x="368" y="547"/>
                  </a:cubicBezTo>
                  <a:cubicBezTo>
                    <a:pt x="378" y="557"/>
                    <a:pt x="392" y="563"/>
                    <a:pt x="404" y="571"/>
                  </a:cubicBezTo>
                  <a:cubicBezTo>
                    <a:pt x="418" y="580"/>
                    <a:pt x="422" y="594"/>
                    <a:pt x="436" y="603"/>
                  </a:cubicBezTo>
                  <a:cubicBezTo>
                    <a:pt x="439" y="607"/>
                    <a:pt x="441" y="612"/>
                    <a:pt x="444" y="615"/>
                  </a:cubicBezTo>
                  <a:cubicBezTo>
                    <a:pt x="447" y="618"/>
                    <a:pt x="453" y="619"/>
                    <a:pt x="456" y="623"/>
                  </a:cubicBezTo>
                  <a:cubicBezTo>
                    <a:pt x="489" y="660"/>
                    <a:pt x="457" y="637"/>
                    <a:pt x="484" y="655"/>
                  </a:cubicBezTo>
                  <a:cubicBezTo>
                    <a:pt x="487" y="647"/>
                    <a:pt x="485" y="626"/>
                    <a:pt x="492" y="631"/>
                  </a:cubicBezTo>
                  <a:cubicBezTo>
                    <a:pt x="509" y="642"/>
                    <a:pt x="522" y="653"/>
                    <a:pt x="540" y="659"/>
                  </a:cubicBezTo>
                  <a:cubicBezTo>
                    <a:pt x="557" y="642"/>
                    <a:pt x="567" y="648"/>
                    <a:pt x="588" y="655"/>
                  </a:cubicBezTo>
                  <a:cubicBezTo>
                    <a:pt x="611" y="621"/>
                    <a:pt x="573" y="560"/>
                    <a:pt x="616" y="531"/>
                  </a:cubicBezTo>
                  <a:cubicBezTo>
                    <a:pt x="632" y="507"/>
                    <a:pt x="629" y="496"/>
                    <a:pt x="632" y="463"/>
                  </a:cubicBezTo>
                  <a:cubicBezTo>
                    <a:pt x="630" y="440"/>
                    <a:pt x="633" y="390"/>
                    <a:pt x="620" y="367"/>
                  </a:cubicBezTo>
                  <a:cubicBezTo>
                    <a:pt x="600" y="332"/>
                    <a:pt x="565" y="300"/>
                    <a:pt x="536" y="271"/>
                  </a:cubicBezTo>
                  <a:cubicBezTo>
                    <a:pt x="532" y="259"/>
                    <a:pt x="532" y="247"/>
                    <a:pt x="528" y="235"/>
                  </a:cubicBezTo>
                  <a:cubicBezTo>
                    <a:pt x="525" y="225"/>
                    <a:pt x="474" y="188"/>
                    <a:pt x="460" y="179"/>
                  </a:cubicBezTo>
                  <a:cubicBezTo>
                    <a:pt x="463" y="171"/>
                    <a:pt x="471" y="164"/>
                    <a:pt x="472" y="155"/>
                  </a:cubicBezTo>
                  <a:cubicBezTo>
                    <a:pt x="474" y="144"/>
                    <a:pt x="461" y="137"/>
                    <a:pt x="456" y="131"/>
                  </a:cubicBezTo>
                  <a:cubicBezTo>
                    <a:pt x="435" y="106"/>
                    <a:pt x="451" y="88"/>
                    <a:pt x="416" y="79"/>
                  </a:cubicBezTo>
                  <a:cubicBezTo>
                    <a:pt x="395" y="48"/>
                    <a:pt x="403" y="64"/>
                    <a:pt x="392" y="31"/>
                  </a:cubicBezTo>
                  <a:cubicBezTo>
                    <a:pt x="391" y="27"/>
                    <a:pt x="388" y="19"/>
                    <a:pt x="388" y="19"/>
                  </a:cubicBezTo>
                  <a:cubicBezTo>
                    <a:pt x="362" y="58"/>
                    <a:pt x="379" y="107"/>
                    <a:pt x="364" y="151"/>
                  </a:cubicBezTo>
                  <a:cubicBezTo>
                    <a:pt x="344" y="144"/>
                    <a:pt x="344" y="120"/>
                    <a:pt x="324" y="115"/>
                  </a:cubicBezTo>
                  <a:cubicBezTo>
                    <a:pt x="314" y="112"/>
                    <a:pt x="303" y="112"/>
                    <a:pt x="292" y="111"/>
                  </a:cubicBezTo>
                  <a:cubicBezTo>
                    <a:pt x="284" y="103"/>
                    <a:pt x="276" y="97"/>
                    <a:pt x="272" y="87"/>
                  </a:cubicBezTo>
                  <a:cubicBezTo>
                    <a:pt x="269" y="79"/>
                    <a:pt x="264" y="63"/>
                    <a:pt x="264" y="63"/>
                  </a:cubicBezTo>
                  <a:cubicBezTo>
                    <a:pt x="268" y="60"/>
                    <a:pt x="273" y="58"/>
                    <a:pt x="276" y="55"/>
                  </a:cubicBezTo>
                  <a:cubicBezTo>
                    <a:pt x="300" y="31"/>
                    <a:pt x="256" y="24"/>
                    <a:pt x="240" y="19"/>
                  </a:cubicBezTo>
                  <a:cubicBezTo>
                    <a:pt x="232" y="16"/>
                    <a:pt x="224" y="14"/>
                    <a:pt x="216" y="11"/>
                  </a:cubicBezTo>
                  <a:cubicBezTo>
                    <a:pt x="212" y="10"/>
                    <a:pt x="200" y="5"/>
                    <a:pt x="204" y="7"/>
                  </a:cubicBezTo>
                  <a:cubicBezTo>
                    <a:pt x="207" y="8"/>
                    <a:pt x="209" y="10"/>
                    <a:pt x="212" y="11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5" name="Freeform 38"/>
            <p:cNvSpPr>
              <a:spLocks/>
            </p:cNvSpPr>
            <p:nvPr/>
          </p:nvSpPr>
          <p:spPr bwMode="ltGray">
            <a:xfrm>
              <a:off x="4580" y="2393"/>
              <a:ext cx="367" cy="196"/>
            </a:xfrm>
            <a:custGeom>
              <a:avLst/>
              <a:gdLst>
                <a:gd name="T0" fmla="*/ 84 w 426"/>
                <a:gd name="T1" fmla="*/ 60 h 280"/>
                <a:gd name="T2" fmla="*/ 68 w 426"/>
                <a:gd name="T3" fmla="*/ 36 h 280"/>
                <a:gd name="T4" fmla="*/ 64 w 426"/>
                <a:gd name="T5" fmla="*/ 16 h 280"/>
                <a:gd name="T6" fmla="*/ 52 w 426"/>
                <a:gd name="T7" fmla="*/ 12 h 280"/>
                <a:gd name="T8" fmla="*/ 16 w 426"/>
                <a:gd name="T9" fmla="*/ 16 h 280"/>
                <a:gd name="T10" fmla="*/ 44 w 426"/>
                <a:gd name="T11" fmla="*/ 40 h 280"/>
                <a:gd name="T12" fmla="*/ 48 w 426"/>
                <a:gd name="T13" fmla="*/ 52 h 280"/>
                <a:gd name="T14" fmla="*/ 24 w 426"/>
                <a:gd name="T15" fmla="*/ 68 h 280"/>
                <a:gd name="T16" fmla="*/ 88 w 426"/>
                <a:gd name="T17" fmla="*/ 92 h 280"/>
                <a:gd name="T18" fmla="*/ 124 w 426"/>
                <a:gd name="T19" fmla="*/ 112 h 280"/>
                <a:gd name="T20" fmla="*/ 128 w 426"/>
                <a:gd name="T21" fmla="*/ 124 h 280"/>
                <a:gd name="T22" fmla="*/ 140 w 426"/>
                <a:gd name="T23" fmla="*/ 132 h 280"/>
                <a:gd name="T24" fmla="*/ 148 w 426"/>
                <a:gd name="T25" fmla="*/ 156 h 280"/>
                <a:gd name="T26" fmla="*/ 132 w 426"/>
                <a:gd name="T27" fmla="*/ 196 h 280"/>
                <a:gd name="T28" fmla="*/ 180 w 426"/>
                <a:gd name="T29" fmla="*/ 188 h 280"/>
                <a:gd name="T30" fmla="*/ 192 w 426"/>
                <a:gd name="T31" fmla="*/ 216 h 280"/>
                <a:gd name="T32" fmla="*/ 216 w 426"/>
                <a:gd name="T33" fmla="*/ 224 h 280"/>
                <a:gd name="T34" fmla="*/ 228 w 426"/>
                <a:gd name="T35" fmla="*/ 228 h 280"/>
                <a:gd name="T36" fmla="*/ 252 w 426"/>
                <a:gd name="T37" fmla="*/ 224 h 280"/>
                <a:gd name="T38" fmla="*/ 276 w 426"/>
                <a:gd name="T39" fmla="*/ 196 h 280"/>
                <a:gd name="T40" fmla="*/ 336 w 426"/>
                <a:gd name="T41" fmla="*/ 252 h 280"/>
                <a:gd name="T42" fmla="*/ 364 w 426"/>
                <a:gd name="T43" fmla="*/ 280 h 280"/>
                <a:gd name="T44" fmla="*/ 360 w 426"/>
                <a:gd name="T45" fmla="*/ 224 h 280"/>
                <a:gd name="T46" fmla="*/ 336 w 426"/>
                <a:gd name="T47" fmla="*/ 200 h 280"/>
                <a:gd name="T48" fmla="*/ 372 w 426"/>
                <a:gd name="T49" fmla="*/ 168 h 280"/>
                <a:gd name="T50" fmla="*/ 408 w 426"/>
                <a:gd name="T51" fmla="*/ 156 h 280"/>
                <a:gd name="T52" fmla="*/ 420 w 426"/>
                <a:gd name="T53" fmla="*/ 152 h 280"/>
                <a:gd name="T54" fmla="*/ 424 w 426"/>
                <a:gd name="T55" fmla="*/ 140 h 280"/>
                <a:gd name="T56" fmla="*/ 356 w 426"/>
                <a:gd name="T57" fmla="*/ 148 h 280"/>
                <a:gd name="T58" fmla="*/ 304 w 426"/>
                <a:gd name="T59" fmla="*/ 140 h 280"/>
                <a:gd name="T60" fmla="*/ 300 w 426"/>
                <a:gd name="T61" fmla="*/ 128 h 280"/>
                <a:gd name="T62" fmla="*/ 292 w 426"/>
                <a:gd name="T63" fmla="*/ 116 h 280"/>
                <a:gd name="T64" fmla="*/ 220 w 426"/>
                <a:gd name="T65" fmla="*/ 80 h 280"/>
                <a:gd name="T66" fmla="*/ 160 w 426"/>
                <a:gd name="T67" fmla="*/ 60 h 280"/>
                <a:gd name="T68" fmla="*/ 136 w 426"/>
                <a:gd name="T69" fmla="*/ 52 h 280"/>
                <a:gd name="T70" fmla="*/ 80 w 426"/>
                <a:gd name="T71" fmla="*/ 52 h 280"/>
                <a:gd name="T72" fmla="*/ 68 w 426"/>
                <a:gd name="T73" fmla="*/ 32 h 280"/>
                <a:gd name="T74" fmla="*/ 68 w 426"/>
                <a:gd name="T75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6" h="280">
                  <a:moveTo>
                    <a:pt x="84" y="60"/>
                  </a:moveTo>
                  <a:cubicBezTo>
                    <a:pt x="79" y="52"/>
                    <a:pt x="70" y="45"/>
                    <a:pt x="68" y="36"/>
                  </a:cubicBezTo>
                  <a:cubicBezTo>
                    <a:pt x="67" y="29"/>
                    <a:pt x="68" y="22"/>
                    <a:pt x="64" y="16"/>
                  </a:cubicBezTo>
                  <a:cubicBezTo>
                    <a:pt x="62" y="12"/>
                    <a:pt x="56" y="13"/>
                    <a:pt x="52" y="12"/>
                  </a:cubicBezTo>
                  <a:cubicBezTo>
                    <a:pt x="40" y="13"/>
                    <a:pt x="27" y="11"/>
                    <a:pt x="16" y="16"/>
                  </a:cubicBezTo>
                  <a:cubicBezTo>
                    <a:pt x="0" y="24"/>
                    <a:pt x="43" y="40"/>
                    <a:pt x="44" y="40"/>
                  </a:cubicBezTo>
                  <a:cubicBezTo>
                    <a:pt x="45" y="44"/>
                    <a:pt x="50" y="49"/>
                    <a:pt x="48" y="52"/>
                  </a:cubicBezTo>
                  <a:cubicBezTo>
                    <a:pt x="42" y="60"/>
                    <a:pt x="24" y="68"/>
                    <a:pt x="24" y="68"/>
                  </a:cubicBezTo>
                  <a:cubicBezTo>
                    <a:pt x="38" y="88"/>
                    <a:pt x="65" y="89"/>
                    <a:pt x="88" y="92"/>
                  </a:cubicBezTo>
                  <a:cubicBezTo>
                    <a:pt x="101" y="96"/>
                    <a:pt x="124" y="112"/>
                    <a:pt x="124" y="112"/>
                  </a:cubicBezTo>
                  <a:cubicBezTo>
                    <a:pt x="125" y="116"/>
                    <a:pt x="125" y="121"/>
                    <a:pt x="128" y="124"/>
                  </a:cubicBezTo>
                  <a:cubicBezTo>
                    <a:pt x="131" y="128"/>
                    <a:pt x="137" y="128"/>
                    <a:pt x="140" y="132"/>
                  </a:cubicBezTo>
                  <a:cubicBezTo>
                    <a:pt x="144" y="139"/>
                    <a:pt x="148" y="156"/>
                    <a:pt x="148" y="156"/>
                  </a:cubicBezTo>
                  <a:cubicBezTo>
                    <a:pt x="144" y="171"/>
                    <a:pt x="137" y="181"/>
                    <a:pt x="132" y="196"/>
                  </a:cubicBezTo>
                  <a:cubicBezTo>
                    <a:pt x="151" y="209"/>
                    <a:pt x="167" y="207"/>
                    <a:pt x="180" y="188"/>
                  </a:cubicBezTo>
                  <a:cubicBezTo>
                    <a:pt x="182" y="196"/>
                    <a:pt x="184" y="211"/>
                    <a:pt x="192" y="216"/>
                  </a:cubicBezTo>
                  <a:cubicBezTo>
                    <a:pt x="199" y="220"/>
                    <a:pt x="208" y="221"/>
                    <a:pt x="216" y="224"/>
                  </a:cubicBezTo>
                  <a:cubicBezTo>
                    <a:pt x="220" y="225"/>
                    <a:pt x="228" y="228"/>
                    <a:pt x="228" y="228"/>
                  </a:cubicBezTo>
                  <a:cubicBezTo>
                    <a:pt x="236" y="227"/>
                    <a:pt x="245" y="228"/>
                    <a:pt x="252" y="224"/>
                  </a:cubicBezTo>
                  <a:cubicBezTo>
                    <a:pt x="269" y="216"/>
                    <a:pt x="252" y="204"/>
                    <a:pt x="276" y="196"/>
                  </a:cubicBezTo>
                  <a:cubicBezTo>
                    <a:pt x="296" y="209"/>
                    <a:pt x="322" y="231"/>
                    <a:pt x="336" y="252"/>
                  </a:cubicBezTo>
                  <a:cubicBezTo>
                    <a:pt x="354" y="280"/>
                    <a:pt x="343" y="273"/>
                    <a:pt x="364" y="280"/>
                  </a:cubicBezTo>
                  <a:cubicBezTo>
                    <a:pt x="376" y="262"/>
                    <a:pt x="375" y="241"/>
                    <a:pt x="360" y="224"/>
                  </a:cubicBezTo>
                  <a:cubicBezTo>
                    <a:pt x="352" y="216"/>
                    <a:pt x="336" y="200"/>
                    <a:pt x="336" y="200"/>
                  </a:cubicBezTo>
                  <a:cubicBezTo>
                    <a:pt x="323" y="162"/>
                    <a:pt x="322" y="174"/>
                    <a:pt x="372" y="168"/>
                  </a:cubicBezTo>
                  <a:cubicBezTo>
                    <a:pt x="384" y="164"/>
                    <a:pt x="396" y="160"/>
                    <a:pt x="408" y="156"/>
                  </a:cubicBezTo>
                  <a:cubicBezTo>
                    <a:pt x="412" y="155"/>
                    <a:pt x="420" y="152"/>
                    <a:pt x="420" y="152"/>
                  </a:cubicBezTo>
                  <a:cubicBezTo>
                    <a:pt x="421" y="148"/>
                    <a:pt x="426" y="144"/>
                    <a:pt x="424" y="140"/>
                  </a:cubicBezTo>
                  <a:cubicBezTo>
                    <a:pt x="420" y="131"/>
                    <a:pt x="365" y="146"/>
                    <a:pt x="356" y="148"/>
                  </a:cubicBezTo>
                  <a:cubicBezTo>
                    <a:pt x="339" y="146"/>
                    <a:pt x="316" y="152"/>
                    <a:pt x="304" y="140"/>
                  </a:cubicBezTo>
                  <a:cubicBezTo>
                    <a:pt x="301" y="137"/>
                    <a:pt x="302" y="132"/>
                    <a:pt x="300" y="128"/>
                  </a:cubicBezTo>
                  <a:cubicBezTo>
                    <a:pt x="298" y="124"/>
                    <a:pt x="296" y="119"/>
                    <a:pt x="292" y="116"/>
                  </a:cubicBezTo>
                  <a:cubicBezTo>
                    <a:pt x="272" y="98"/>
                    <a:pt x="244" y="91"/>
                    <a:pt x="220" y="80"/>
                  </a:cubicBezTo>
                  <a:cubicBezTo>
                    <a:pt x="201" y="72"/>
                    <a:pt x="180" y="67"/>
                    <a:pt x="160" y="60"/>
                  </a:cubicBezTo>
                  <a:cubicBezTo>
                    <a:pt x="152" y="57"/>
                    <a:pt x="136" y="52"/>
                    <a:pt x="136" y="52"/>
                  </a:cubicBezTo>
                  <a:cubicBezTo>
                    <a:pt x="113" y="55"/>
                    <a:pt x="98" y="64"/>
                    <a:pt x="80" y="52"/>
                  </a:cubicBezTo>
                  <a:cubicBezTo>
                    <a:pt x="70" y="38"/>
                    <a:pt x="74" y="44"/>
                    <a:pt x="68" y="32"/>
                  </a:cubicBezTo>
                  <a:lnTo>
                    <a:pt x="68" y="0"/>
                  </a:lnTo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algn="ctr" rotWithShape="0">
                      <a:srgbClr val="363046">
                        <a:gamma/>
                        <a:shade val="60000"/>
                        <a:invGamma/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6" name="Freeform 39"/>
            <p:cNvSpPr>
              <a:spLocks/>
            </p:cNvSpPr>
            <p:nvPr/>
          </p:nvSpPr>
          <p:spPr bwMode="ltGray">
            <a:xfrm>
              <a:off x="4855" y="3115"/>
              <a:ext cx="52" cy="54"/>
            </a:xfrm>
            <a:custGeom>
              <a:avLst/>
              <a:gdLst>
                <a:gd name="T0" fmla="*/ 32 w 60"/>
                <a:gd name="T1" fmla="*/ 18 h 78"/>
                <a:gd name="T2" fmla="*/ 0 w 60"/>
                <a:gd name="T3" fmla="*/ 18 h 78"/>
                <a:gd name="T4" fmla="*/ 20 w 60"/>
                <a:gd name="T5" fmla="*/ 42 h 78"/>
                <a:gd name="T6" fmla="*/ 28 w 60"/>
                <a:gd name="T7" fmla="*/ 66 h 78"/>
                <a:gd name="T8" fmla="*/ 32 w 60"/>
                <a:gd name="T9" fmla="*/ 78 h 78"/>
                <a:gd name="T10" fmla="*/ 60 w 60"/>
                <a:gd name="T11" fmla="*/ 50 h 78"/>
                <a:gd name="T12" fmla="*/ 32 w 60"/>
                <a:gd name="T13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8">
                  <a:moveTo>
                    <a:pt x="32" y="18"/>
                  </a:moveTo>
                  <a:cubicBezTo>
                    <a:pt x="16" y="7"/>
                    <a:pt x="12" y="0"/>
                    <a:pt x="0" y="18"/>
                  </a:cubicBezTo>
                  <a:cubicBezTo>
                    <a:pt x="6" y="27"/>
                    <a:pt x="15" y="33"/>
                    <a:pt x="20" y="42"/>
                  </a:cubicBezTo>
                  <a:cubicBezTo>
                    <a:pt x="24" y="49"/>
                    <a:pt x="25" y="58"/>
                    <a:pt x="28" y="66"/>
                  </a:cubicBezTo>
                  <a:cubicBezTo>
                    <a:pt x="29" y="70"/>
                    <a:pt x="32" y="78"/>
                    <a:pt x="32" y="78"/>
                  </a:cubicBezTo>
                  <a:cubicBezTo>
                    <a:pt x="52" y="73"/>
                    <a:pt x="54" y="69"/>
                    <a:pt x="60" y="50"/>
                  </a:cubicBezTo>
                  <a:cubicBezTo>
                    <a:pt x="54" y="32"/>
                    <a:pt x="50" y="27"/>
                    <a:pt x="32" y="18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7" name="Freeform 40"/>
            <p:cNvSpPr>
              <a:spLocks/>
            </p:cNvSpPr>
            <p:nvPr/>
          </p:nvSpPr>
          <p:spPr bwMode="ltGray">
            <a:xfrm>
              <a:off x="5011" y="3031"/>
              <a:ext cx="189" cy="79"/>
            </a:xfrm>
            <a:custGeom>
              <a:avLst/>
              <a:gdLst>
                <a:gd name="T0" fmla="*/ 47 w 219"/>
                <a:gd name="T1" fmla="*/ 73 h 113"/>
                <a:gd name="T2" fmla="*/ 39 w 219"/>
                <a:gd name="T3" fmla="*/ 61 h 113"/>
                <a:gd name="T4" fmla="*/ 15 w 219"/>
                <a:gd name="T5" fmla="*/ 69 h 113"/>
                <a:gd name="T6" fmla="*/ 39 w 219"/>
                <a:gd name="T7" fmla="*/ 113 h 113"/>
                <a:gd name="T8" fmla="*/ 123 w 219"/>
                <a:gd name="T9" fmla="*/ 89 h 113"/>
                <a:gd name="T10" fmla="*/ 147 w 219"/>
                <a:gd name="T11" fmla="*/ 73 h 113"/>
                <a:gd name="T12" fmla="*/ 171 w 219"/>
                <a:gd name="T13" fmla="*/ 65 h 113"/>
                <a:gd name="T14" fmla="*/ 219 w 219"/>
                <a:gd name="T15" fmla="*/ 19 h 113"/>
                <a:gd name="T16" fmla="*/ 210 w 219"/>
                <a:gd name="T17" fmla="*/ 0 h 113"/>
                <a:gd name="T18" fmla="*/ 179 w 219"/>
                <a:gd name="T19" fmla="*/ 17 h 113"/>
                <a:gd name="T20" fmla="*/ 107 w 219"/>
                <a:gd name="T21" fmla="*/ 41 h 113"/>
                <a:gd name="T22" fmla="*/ 83 w 219"/>
                <a:gd name="T23" fmla="*/ 45 h 113"/>
                <a:gd name="T24" fmla="*/ 59 w 219"/>
                <a:gd name="T25" fmla="*/ 53 h 113"/>
                <a:gd name="T26" fmla="*/ 47 w 219"/>
                <a:gd name="T27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113">
                  <a:moveTo>
                    <a:pt x="47" y="73"/>
                  </a:moveTo>
                  <a:cubicBezTo>
                    <a:pt x="44" y="69"/>
                    <a:pt x="44" y="62"/>
                    <a:pt x="39" y="61"/>
                  </a:cubicBezTo>
                  <a:cubicBezTo>
                    <a:pt x="31" y="60"/>
                    <a:pt x="15" y="69"/>
                    <a:pt x="15" y="69"/>
                  </a:cubicBezTo>
                  <a:cubicBezTo>
                    <a:pt x="0" y="91"/>
                    <a:pt x="20" y="101"/>
                    <a:pt x="39" y="113"/>
                  </a:cubicBezTo>
                  <a:cubicBezTo>
                    <a:pt x="67" y="107"/>
                    <a:pt x="96" y="98"/>
                    <a:pt x="123" y="89"/>
                  </a:cubicBezTo>
                  <a:cubicBezTo>
                    <a:pt x="132" y="86"/>
                    <a:pt x="139" y="78"/>
                    <a:pt x="147" y="73"/>
                  </a:cubicBezTo>
                  <a:cubicBezTo>
                    <a:pt x="154" y="68"/>
                    <a:pt x="171" y="65"/>
                    <a:pt x="171" y="65"/>
                  </a:cubicBezTo>
                  <a:cubicBezTo>
                    <a:pt x="186" y="50"/>
                    <a:pt x="207" y="36"/>
                    <a:pt x="219" y="19"/>
                  </a:cubicBezTo>
                  <a:cubicBezTo>
                    <a:pt x="215" y="16"/>
                    <a:pt x="215" y="0"/>
                    <a:pt x="210" y="0"/>
                  </a:cubicBezTo>
                  <a:cubicBezTo>
                    <a:pt x="205" y="0"/>
                    <a:pt x="183" y="15"/>
                    <a:pt x="179" y="17"/>
                  </a:cubicBezTo>
                  <a:cubicBezTo>
                    <a:pt x="159" y="26"/>
                    <a:pt x="129" y="37"/>
                    <a:pt x="107" y="41"/>
                  </a:cubicBezTo>
                  <a:cubicBezTo>
                    <a:pt x="99" y="42"/>
                    <a:pt x="91" y="43"/>
                    <a:pt x="83" y="45"/>
                  </a:cubicBezTo>
                  <a:cubicBezTo>
                    <a:pt x="75" y="47"/>
                    <a:pt x="59" y="53"/>
                    <a:pt x="59" y="53"/>
                  </a:cubicBezTo>
                  <a:cubicBezTo>
                    <a:pt x="49" y="67"/>
                    <a:pt x="53" y="61"/>
                    <a:pt x="47" y="73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8" name="Freeform 41"/>
            <p:cNvSpPr>
              <a:spLocks/>
            </p:cNvSpPr>
            <p:nvPr/>
          </p:nvSpPr>
          <p:spPr bwMode="ltGray">
            <a:xfrm>
              <a:off x="5207" y="2984"/>
              <a:ext cx="119" cy="86"/>
            </a:xfrm>
            <a:custGeom>
              <a:avLst/>
              <a:gdLst>
                <a:gd name="T0" fmla="*/ 12 w 139"/>
                <a:gd name="T1" fmla="*/ 60 h 122"/>
                <a:gd name="T2" fmla="*/ 8 w 139"/>
                <a:gd name="T3" fmla="*/ 84 h 122"/>
                <a:gd name="T4" fmla="*/ 0 w 139"/>
                <a:gd name="T5" fmla="*/ 108 h 122"/>
                <a:gd name="T6" fmla="*/ 36 w 139"/>
                <a:gd name="T7" fmla="*/ 116 h 122"/>
                <a:gd name="T8" fmla="*/ 52 w 139"/>
                <a:gd name="T9" fmla="*/ 96 h 122"/>
                <a:gd name="T10" fmla="*/ 124 w 139"/>
                <a:gd name="T11" fmla="*/ 68 h 122"/>
                <a:gd name="T12" fmla="*/ 136 w 139"/>
                <a:gd name="T13" fmla="*/ 44 h 122"/>
                <a:gd name="T14" fmla="*/ 112 w 139"/>
                <a:gd name="T15" fmla="*/ 28 h 122"/>
                <a:gd name="T16" fmla="*/ 100 w 139"/>
                <a:gd name="T17" fmla="*/ 20 h 122"/>
                <a:gd name="T18" fmla="*/ 64 w 139"/>
                <a:gd name="T19" fmla="*/ 12 h 122"/>
                <a:gd name="T20" fmla="*/ 52 w 139"/>
                <a:gd name="T21" fmla="*/ 36 h 122"/>
                <a:gd name="T22" fmla="*/ 12 w 139"/>
                <a:gd name="T23" fmla="*/ 6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122">
                  <a:moveTo>
                    <a:pt x="12" y="60"/>
                  </a:moveTo>
                  <a:cubicBezTo>
                    <a:pt x="11" y="68"/>
                    <a:pt x="10" y="76"/>
                    <a:pt x="8" y="84"/>
                  </a:cubicBezTo>
                  <a:cubicBezTo>
                    <a:pt x="6" y="92"/>
                    <a:pt x="0" y="108"/>
                    <a:pt x="0" y="108"/>
                  </a:cubicBezTo>
                  <a:cubicBezTo>
                    <a:pt x="14" y="118"/>
                    <a:pt x="19" y="122"/>
                    <a:pt x="36" y="116"/>
                  </a:cubicBezTo>
                  <a:cubicBezTo>
                    <a:pt x="46" y="86"/>
                    <a:pt x="31" y="122"/>
                    <a:pt x="52" y="96"/>
                  </a:cubicBezTo>
                  <a:cubicBezTo>
                    <a:pt x="83" y="57"/>
                    <a:pt x="30" y="74"/>
                    <a:pt x="124" y="68"/>
                  </a:cubicBezTo>
                  <a:cubicBezTo>
                    <a:pt x="125" y="67"/>
                    <a:pt x="139" y="48"/>
                    <a:pt x="136" y="44"/>
                  </a:cubicBezTo>
                  <a:cubicBezTo>
                    <a:pt x="130" y="36"/>
                    <a:pt x="120" y="33"/>
                    <a:pt x="112" y="28"/>
                  </a:cubicBezTo>
                  <a:cubicBezTo>
                    <a:pt x="108" y="25"/>
                    <a:pt x="100" y="20"/>
                    <a:pt x="100" y="20"/>
                  </a:cubicBezTo>
                  <a:cubicBezTo>
                    <a:pt x="89" y="4"/>
                    <a:pt x="92" y="0"/>
                    <a:pt x="64" y="12"/>
                  </a:cubicBezTo>
                  <a:cubicBezTo>
                    <a:pt x="57" y="15"/>
                    <a:pt x="55" y="30"/>
                    <a:pt x="52" y="36"/>
                  </a:cubicBezTo>
                  <a:cubicBezTo>
                    <a:pt x="46" y="49"/>
                    <a:pt x="26" y="60"/>
                    <a:pt x="12" y="6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59" name="Freeform 42"/>
            <p:cNvSpPr>
              <a:spLocks/>
            </p:cNvSpPr>
            <p:nvPr/>
          </p:nvSpPr>
          <p:spPr bwMode="ltGray">
            <a:xfrm>
              <a:off x="5270" y="2946"/>
              <a:ext cx="43" cy="24"/>
            </a:xfrm>
            <a:custGeom>
              <a:avLst/>
              <a:gdLst>
                <a:gd name="T0" fmla="*/ 29 w 49"/>
                <a:gd name="T1" fmla="*/ 0 h 35"/>
                <a:gd name="T2" fmla="*/ 8 w 49"/>
                <a:gd name="T3" fmla="*/ 11 h 35"/>
                <a:gd name="T4" fmla="*/ 24 w 49"/>
                <a:gd name="T5" fmla="*/ 35 h 35"/>
                <a:gd name="T6" fmla="*/ 39 w 49"/>
                <a:gd name="T7" fmla="*/ 26 h 35"/>
                <a:gd name="T8" fmla="*/ 29 w 49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5">
                  <a:moveTo>
                    <a:pt x="29" y="0"/>
                  </a:moveTo>
                  <a:cubicBezTo>
                    <a:pt x="25" y="12"/>
                    <a:pt x="19" y="7"/>
                    <a:pt x="8" y="11"/>
                  </a:cubicBezTo>
                  <a:cubicBezTo>
                    <a:pt x="0" y="23"/>
                    <a:pt x="14" y="34"/>
                    <a:pt x="24" y="35"/>
                  </a:cubicBezTo>
                  <a:cubicBezTo>
                    <a:pt x="30" y="34"/>
                    <a:pt x="33" y="28"/>
                    <a:pt x="39" y="26"/>
                  </a:cubicBezTo>
                  <a:cubicBezTo>
                    <a:pt x="49" y="22"/>
                    <a:pt x="29" y="3"/>
                    <a:pt x="29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0" name="Freeform 43"/>
            <p:cNvSpPr>
              <a:spLocks/>
            </p:cNvSpPr>
            <p:nvPr/>
          </p:nvSpPr>
          <p:spPr bwMode="ltGray">
            <a:xfrm>
              <a:off x="3288" y="2491"/>
              <a:ext cx="142" cy="188"/>
            </a:xfrm>
            <a:custGeom>
              <a:avLst/>
              <a:gdLst>
                <a:gd name="T0" fmla="*/ 128 w 164"/>
                <a:gd name="T1" fmla="*/ 0 h 268"/>
                <a:gd name="T2" fmla="*/ 104 w 164"/>
                <a:gd name="T3" fmla="*/ 28 h 268"/>
                <a:gd name="T4" fmla="*/ 88 w 164"/>
                <a:gd name="T5" fmla="*/ 64 h 268"/>
                <a:gd name="T6" fmla="*/ 36 w 164"/>
                <a:gd name="T7" fmla="*/ 84 h 268"/>
                <a:gd name="T8" fmla="*/ 28 w 164"/>
                <a:gd name="T9" fmla="*/ 96 h 268"/>
                <a:gd name="T10" fmla="*/ 16 w 164"/>
                <a:gd name="T11" fmla="*/ 100 h 268"/>
                <a:gd name="T12" fmla="*/ 20 w 164"/>
                <a:gd name="T13" fmla="*/ 132 h 268"/>
                <a:gd name="T14" fmla="*/ 28 w 164"/>
                <a:gd name="T15" fmla="*/ 156 h 268"/>
                <a:gd name="T16" fmla="*/ 0 w 164"/>
                <a:gd name="T17" fmla="*/ 200 h 268"/>
                <a:gd name="T18" fmla="*/ 28 w 164"/>
                <a:gd name="T19" fmla="*/ 260 h 268"/>
                <a:gd name="T20" fmla="*/ 52 w 164"/>
                <a:gd name="T21" fmla="*/ 268 h 268"/>
                <a:gd name="T22" fmla="*/ 88 w 164"/>
                <a:gd name="T23" fmla="*/ 216 h 268"/>
                <a:gd name="T24" fmla="*/ 104 w 164"/>
                <a:gd name="T25" fmla="*/ 192 h 268"/>
                <a:gd name="T26" fmla="*/ 128 w 164"/>
                <a:gd name="T27" fmla="*/ 116 h 268"/>
                <a:gd name="T28" fmla="*/ 140 w 164"/>
                <a:gd name="T29" fmla="*/ 76 h 268"/>
                <a:gd name="T30" fmla="*/ 164 w 164"/>
                <a:gd name="T31" fmla="*/ 72 h 268"/>
                <a:gd name="T32" fmla="*/ 128 w 164"/>
                <a:gd name="T33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4" h="268">
                  <a:moveTo>
                    <a:pt x="128" y="0"/>
                  </a:moveTo>
                  <a:cubicBezTo>
                    <a:pt x="123" y="16"/>
                    <a:pt x="120" y="23"/>
                    <a:pt x="104" y="28"/>
                  </a:cubicBezTo>
                  <a:cubicBezTo>
                    <a:pt x="102" y="35"/>
                    <a:pt x="97" y="57"/>
                    <a:pt x="88" y="64"/>
                  </a:cubicBezTo>
                  <a:cubicBezTo>
                    <a:pt x="75" y="75"/>
                    <a:pt x="51" y="74"/>
                    <a:pt x="36" y="84"/>
                  </a:cubicBezTo>
                  <a:cubicBezTo>
                    <a:pt x="33" y="88"/>
                    <a:pt x="32" y="93"/>
                    <a:pt x="28" y="96"/>
                  </a:cubicBezTo>
                  <a:cubicBezTo>
                    <a:pt x="25" y="99"/>
                    <a:pt x="17" y="96"/>
                    <a:pt x="16" y="100"/>
                  </a:cubicBezTo>
                  <a:cubicBezTo>
                    <a:pt x="14" y="110"/>
                    <a:pt x="18" y="121"/>
                    <a:pt x="20" y="132"/>
                  </a:cubicBezTo>
                  <a:cubicBezTo>
                    <a:pt x="22" y="140"/>
                    <a:pt x="28" y="156"/>
                    <a:pt x="28" y="156"/>
                  </a:cubicBezTo>
                  <a:cubicBezTo>
                    <a:pt x="13" y="166"/>
                    <a:pt x="6" y="183"/>
                    <a:pt x="0" y="200"/>
                  </a:cubicBezTo>
                  <a:cubicBezTo>
                    <a:pt x="3" y="210"/>
                    <a:pt x="19" y="254"/>
                    <a:pt x="28" y="260"/>
                  </a:cubicBezTo>
                  <a:cubicBezTo>
                    <a:pt x="35" y="264"/>
                    <a:pt x="52" y="268"/>
                    <a:pt x="52" y="268"/>
                  </a:cubicBezTo>
                  <a:cubicBezTo>
                    <a:pt x="85" y="261"/>
                    <a:pt x="79" y="244"/>
                    <a:pt x="88" y="216"/>
                  </a:cubicBezTo>
                  <a:cubicBezTo>
                    <a:pt x="91" y="207"/>
                    <a:pt x="99" y="200"/>
                    <a:pt x="104" y="192"/>
                  </a:cubicBezTo>
                  <a:cubicBezTo>
                    <a:pt x="116" y="174"/>
                    <a:pt x="121" y="136"/>
                    <a:pt x="128" y="116"/>
                  </a:cubicBezTo>
                  <a:cubicBezTo>
                    <a:pt x="131" y="108"/>
                    <a:pt x="134" y="79"/>
                    <a:pt x="140" y="76"/>
                  </a:cubicBezTo>
                  <a:cubicBezTo>
                    <a:pt x="147" y="72"/>
                    <a:pt x="156" y="73"/>
                    <a:pt x="164" y="72"/>
                  </a:cubicBezTo>
                  <a:cubicBezTo>
                    <a:pt x="158" y="19"/>
                    <a:pt x="161" y="33"/>
                    <a:pt x="128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1" name="Freeform 44"/>
            <p:cNvSpPr>
              <a:spLocks/>
            </p:cNvSpPr>
            <p:nvPr/>
          </p:nvSpPr>
          <p:spPr bwMode="ltGray">
            <a:xfrm>
              <a:off x="3900" y="2200"/>
              <a:ext cx="57" cy="57"/>
            </a:xfrm>
            <a:custGeom>
              <a:avLst/>
              <a:gdLst>
                <a:gd name="T0" fmla="*/ 29 w 66"/>
                <a:gd name="T1" fmla="*/ 0 h 81"/>
                <a:gd name="T2" fmla="*/ 25 w 66"/>
                <a:gd name="T3" fmla="*/ 60 h 81"/>
                <a:gd name="T4" fmla="*/ 29 w 66"/>
                <a:gd name="T5" fmla="*/ 76 h 81"/>
                <a:gd name="T6" fmla="*/ 41 w 66"/>
                <a:gd name="T7" fmla="*/ 80 h 81"/>
                <a:gd name="T8" fmla="*/ 57 w 66"/>
                <a:gd name="T9" fmla="*/ 76 h 81"/>
                <a:gd name="T10" fmla="*/ 29 w 66"/>
                <a:gd name="T1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81">
                  <a:moveTo>
                    <a:pt x="29" y="0"/>
                  </a:moveTo>
                  <a:cubicBezTo>
                    <a:pt x="0" y="10"/>
                    <a:pt x="20" y="38"/>
                    <a:pt x="25" y="60"/>
                  </a:cubicBezTo>
                  <a:cubicBezTo>
                    <a:pt x="26" y="65"/>
                    <a:pt x="26" y="72"/>
                    <a:pt x="29" y="76"/>
                  </a:cubicBezTo>
                  <a:cubicBezTo>
                    <a:pt x="32" y="79"/>
                    <a:pt x="37" y="79"/>
                    <a:pt x="41" y="80"/>
                  </a:cubicBezTo>
                  <a:cubicBezTo>
                    <a:pt x="46" y="79"/>
                    <a:pt x="55" y="81"/>
                    <a:pt x="57" y="76"/>
                  </a:cubicBezTo>
                  <a:cubicBezTo>
                    <a:pt x="66" y="53"/>
                    <a:pt x="45" y="16"/>
                    <a:pt x="29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2" name="Freeform 45"/>
            <p:cNvSpPr>
              <a:spLocks/>
            </p:cNvSpPr>
            <p:nvPr/>
          </p:nvSpPr>
          <p:spPr bwMode="ltGray">
            <a:xfrm>
              <a:off x="4283" y="2261"/>
              <a:ext cx="128" cy="171"/>
            </a:xfrm>
            <a:custGeom>
              <a:avLst/>
              <a:gdLst>
                <a:gd name="T0" fmla="*/ 96 w 148"/>
                <a:gd name="T1" fmla="*/ 0 h 244"/>
                <a:gd name="T2" fmla="*/ 60 w 148"/>
                <a:gd name="T3" fmla="*/ 84 h 244"/>
                <a:gd name="T4" fmla="*/ 36 w 148"/>
                <a:gd name="T5" fmla="*/ 92 h 244"/>
                <a:gd name="T6" fmla="*/ 12 w 148"/>
                <a:gd name="T7" fmla="*/ 108 h 244"/>
                <a:gd name="T8" fmla="*/ 40 w 148"/>
                <a:gd name="T9" fmla="*/ 188 h 244"/>
                <a:gd name="T10" fmla="*/ 52 w 148"/>
                <a:gd name="T11" fmla="*/ 224 h 244"/>
                <a:gd name="T12" fmla="*/ 60 w 148"/>
                <a:gd name="T13" fmla="*/ 236 h 244"/>
                <a:gd name="T14" fmla="*/ 84 w 148"/>
                <a:gd name="T15" fmla="*/ 244 h 244"/>
                <a:gd name="T16" fmla="*/ 96 w 148"/>
                <a:gd name="T17" fmla="*/ 196 h 244"/>
                <a:gd name="T18" fmla="*/ 124 w 148"/>
                <a:gd name="T19" fmla="*/ 168 h 244"/>
                <a:gd name="T20" fmla="*/ 112 w 148"/>
                <a:gd name="T21" fmla="*/ 68 h 244"/>
                <a:gd name="T22" fmla="*/ 140 w 148"/>
                <a:gd name="T23" fmla="*/ 48 h 244"/>
                <a:gd name="T24" fmla="*/ 112 w 148"/>
                <a:gd name="T25" fmla="*/ 20 h 244"/>
                <a:gd name="T26" fmla="*/ 96 w 148"/>
                <a:gd name="T2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244">
                  <a:moveTo>
                    <a:pt x="96" y="0"/>
                  </a:moveTo>
                  <a:cubicBezTo>
                    <a:pt x="86" y="29"/>
                    <a:pt x="70" y="55"/>
                    <a:pt x="60" y="84"/>
                  </a:cubicBezTo>
                  <a:cubicBezTo>
                    <a:pt x="57" y="92"/>
                    <a:pt x="43" y="87"/>
                    <a:pt x="36" y="92"/>
                  </a:cubicBezTo>
                  <a:cubicBezTo>
                    <a:pt x="28" y="97"/>
                    <a:pt x="12" y="108"/>
                    <a:pt x="12" y="108"/>
                  </a:cubicBezTo>
                  <a:cubicBezTo>
                    <a:pt x="0" y="144"/>
                    <a:pt x="30" y="158"/>
                    <a:pt x="40" y="188"/>
                  </a:cubicBezTo>
                  <a:cubicBezTo>
                    <a:pt x="44" y="200"/>
                    <a:pt x="45" y="213"/>
                    <a:pt x="52" y="224"/>
                  </a:cubicBezTo>
                  <a:cubicBezTo>
                    <a:pt x="55" y="228"/>
                    <a:pt x="56" y="233"/>
                    <a:pt x="60" y="236"/>
                  </a:cubicBezTo>
                  <a:cubicBezTo>
                    <a:pt x="67" y="240"/>
                    <a:pt x="84" y="244"/>
                    <a:pt x="84" y="244"/>
                  </a:cubicBezTo>
                  <a:cubicBezTo>
                    <a:pt x="111" y="235"/>
                    <a:pt x="103" y="218"/>
                    <a:pt x="96" y="196"/>
                  </a:cubicBezTo>
                  <a:cubicBezTo>
                    <a:pt x="100" y="183"/>
                    <a:pt x="124" y="168"/>
                    <a:pt x="124" y="168"/>
                  </a:cubicBezTo>
                  <a:cubicBezTo>
                    <a:pt x="148" y="132"/>
                    <a:pt x="123" y="101"/>
                    <a:pt x="112" y="68"/>
                  </a:cubicBezTo>
                  <a:cubicBezTo>
                    <a:pt x="140" y="59"/>
                    <a:pt x="133" y="68"/>
                    <a:pt x="140" y="48"/>
                  </a:cubicBezTo>
                  <a:cubicBezTo>
                    <a:pt x="136" y="35"/>
                    <a:pt x="112" y="20"/>
                    <a:pt x="112" y="20"/>
                  </a:cubicBezTo>
                  <a:cubicBezTo>
                    <a:pt x="102" y="5"/>
                    <a:pt x="107" y="11"/>
                    <a:pt x="96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3" name="Freeform 46"/>
            <p:cNvSpPr>
              <a:spLocks/>
            </p:cNvSpPr>
            <p:nvPr/>
          </p:nvSpPr>
          <p:spPr bwMode="ltGray">
            <a:xfrm>
              <a:off x="4175" y="2208"/>
              <a:ext cx="83" cy="128"/>
            </a:xfrm>
            <a:custGeom>
              <a:avLst/>
              <a:gdLst>
                <a:gd name="T0" fmla="*/ 48 w 96"/>
                <a:gd name="T1" fmla="*/ 2 h 183"/>
                <a:gd name="T2" fmla="*/ 51 w 96"/>
                <a:gd name="T3" fmla="*/ 35 h 183"/>
                <a:gd name="T4" fmla="*/ 60 w 96"/>
                <a:gd name="T5" fmla="*/ 62 h 183"/>
                <a:gd name="T6" fmla="*/ 62 w 96"/>
                <a:gd name="T7" fmla="*/ 92 h 183"/>
                <a:gd name="T8" fmla="*/ 68 w 96"/>
                <a:gd name="T9" fmla="*/ 105 h 183"/>
                <a:gd name="T10" fmla="*/ 71 w 96"/>
                <a:gd name="T11" fmla="*/ 126 h 183"/>
                <a:gd name="T12" fmla="*/ 57 w 96"/>
                <a:gd name="T13" fmla="*/ 93 h 183"/>
                <a:gd name="T14" fmla="*/ 35 w 96"/>
                <a:gd name="T15" fmla="*/ 78 h 183"/>
                <a:gd name="T16" fmla="*/ 5 w 96"/>
                <a:gd name="T17" fmla="*/ 83 h 183"/>
                <a:gd name="T18" fmla="*/ 8 w 96"/>
                <a:gd name="T19" fmla="*/ 102 h 183"/>
                <a:gd name="T20" fmla="*/ 41 w 96"/>
                <a:gd name="T21" fmla="*/ 114 h 183"/>
                <a:gd name="T22" fmla="*/ 57 w 96"/>
                <a:gd name="T23" fmla="*/ 135 h 183"/>
                <a:gd name="T24" fmla="*/ 71 w 96"/>
                <a:gd name="T25" fmla="*/ 135 h 183"/>
                <a:gd name="T26" fmla="*/ 78 w 96"/>
                <a:gd name="T27" fmla="*/ 150 h 183"/>
                <a:gd name="T28" fmla="*/ 96 w 96"/>
                <a:gd name="T29" fmla="*/ 179 h 183"/>
                <a:gd name="T30" fmla="*/ 81 w 96"/>
                <a:gd name="T31" fmla="*/ 126 h 183"/>
                <a:gd name="T32" fmla="*/ 80 w 96"/>
                <a:gd name="T33" fmla="*/ 93 h 183"/>
                <a:gd name="T34" fmla="*/ 71 w 96"/>
                <a:gd name="T35" fmla="*/ 63 h 183"/>
                <a:gd name="T36" fmla="*/ 63 w 96"/>
                <a:gd name="T37" fmla="*/ 41 h 183"/>
                <a:gd name="T38" fmla="*/ 57 w 96"/>
                <a:gd name="T39" fmla="*/ 20 h 183"/>
                <a:gd name="T40" fmla="*/ 48 w 96"/>
                <a:gd name="T41" fmla="*/ 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183">
                  <a:moveTo>
                    <a:pt x="48" y="2"/>
                  </a:moveTo>
                  <a:cubicBezTo>
                    <a:pt x="47" y="4"/>
                    <a:pt x="49" y="25"/>
                    <a:pt x="51" y="35"/>
                  </a:cubicBezTo>
                  <a:cubicBezTo>
                    <a:pt x="53" y="45"/>
                    <a:pt x="58" y="53"/>
                    <a:pt x="60" y="62"/>
                  </a:cubicBezTo>
                  <a:cubicBezTo>
                    <a:pt x="62" y="71"/>
                    <a:pt x="61" y="85"/>
                    <a:pt x="62" y="92"/>
                  </a:cubicBezTo>
                  <a:cubicBezTo>
                    <a:pt x="63" y="99"/>
                    <a:pt x="67" y="99"/>
                    <a:pt x="68" y="105"/>
                  </a:cubicBezTo>
                  <a:cubicBezTo>
                    <a:pt x="69" y="111"/>
                    <a:pt x="73" y="128"/>
                    <a:pt x="71" y="126"/>
                  </a:cubicBezTo>
                  <a:cubicBezTo>
                    <a:pt x="69" y="124"/>
                    <a:pt x="63" y="101"/>
                    <a:pt x="57" y="93"/>
                  </a:cubicBezTo>
                  <a:cubicBezTo>
                    <a:pt x="51" y="85"/>
                    <a:pt x="44" y="80"/>
                    <a:pt x="35" y="78"/>
                  </a:cubicBezTo>
                  <a:cubicBezTo>
                    <a:pt x="26" y="76"/>
                    <a:pt x="10" y="79"/>
                    <a:pt x="5" y="83"/>
                  </a:cubicBezTo>
                  <a:cubicBezTo>
                    <a:pt x="0" y="87"/>
                    <a:pt x="2" y="97"/>
                    <a:pt x="8" y="102"/>
                  </a:cubicBezTo>
                  <a:cubicBezTo>
                    <a:pt x="14" y="107"/>
                    <a:pt x="33" y="109"/>
                    <a:pt x="41" y="114"/>
                  </a:cubicBezTo>
                  <a:cubicBezTo>
                    <a:pt x="49" y="119"/>
                    <a:pt x="52" y="132"/>
                    <a:pt x="57" y="135"/>
                  </a:cubicBezTo>
                  <a:cubicBezTo>
                    <a:pt x="62" y="138"/>
                    <a:pt x="68" y="133"/>
                    <a:pt x="71" y="135"/>
                  </a:cubicBezTo>
                  <a:cubicBezTo>
                    <a:pt x="74" y="137"/>
                    <a:pt x="74" y="143"/>
                    <a:pt x="78" y="150"/>
                  </a:cubicBezTo>
                  <a:cubicBezTo>
                    <a:pt x="82" y="157"/>
                    <a:pt x="96" y="183"/>
                    <a:pt x="96" y="179"/>
                  </a:cubicBezTo>
                  <a:cubicBezTo>
                    <a:pt x="96" y="175"/>
                    <a:pt x="84" y="140"/>
                    <a:pt x="81" y="126"/>
                  </a:cubicBezTo>
                  <a:cubicBezTo>
                    <a:pt x="78" y="112"/>
                    <a:pt x="82" y="104"/>
                    <a:pt x="80" y="93"/>
                  </a:cubicBezTo>
                  <a:cubicBezTo>
                    <a:pt x="78" y="82"/>
                    <a:pt x="74" y="72"/>
                    <a:pt x="71" y="63"/>
                  </a:cubicBezTo>
                  <a:cubicBezTo>
                    <a:pt x="68" y="54"/>
                    <a:pt x="65" y="48"/>
                    <a:pt x="63" y="41"/>
                  </a:cubicBezTo>
                  <a:cubicBezTo>
                    <a:pt x="61" y="34"/>
                    <a:pt x="59" y="26"/>
                    <a:pt x="57" y="20"/>
                  </a:cubicBezTo>
                  <a:cubicBezTo>
                    <a:pt x="55" y="14"/>
                    <a:pt x="49" y="0"/>
                    <a:pt x="48" y="2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4" name="Freeform 47"/>
            <p:cNvSpPr>
              <a:spLocks/>
            </p:cNvSpPr>
            <p:nvPr/>
          </p:nvSpPr>
          <p:spPr bwMode="ltGray">
            <a:xfrm>
              <a:off x="4231" y="2311"/>
              <a:ext cx="46" cy="122"/>
            </a:xfrm>
            <a:custGeom>
              <a:avLst/>
              <a:gdLst>
                <a:gd name="T0" fmla="*/ 6 w 54"/>
                <a:gd name="T1" fmla="*/ 0 h 175"/>
                <a:gd name="T2" fmla="*/ 0 w 54"/>
                <a:gd name="T3" fmla="*/ 25 h 175"/>
                <a:gd name="T4" fmla="*/ 9 w 54"/>
                <a:gd name="T5" fmla="*/ 54 h 175"/>
                <a:gd name="T6" fmla="*/ 18 w 54"/>
                <a:gd name="T7" fmla="*/ 94 h 175"/>
                <a:gd name="T8" fmla="*/ 34 w 54"/>
                <a:gd name="T9" fmla="*/ 129 h 175"/>
                <a:gd name="T10" fmla="*/ 54 w 54"/>
                <a:gd name="T11" fmla="*/ 175 h 175"/>
                <a:gd name="T12" fmla="*/ 40 w 54"/>
                <a:gd name="T13" fmla="*/ 115 h 175"/>
                <a:gd name="T14" fmla="*/ 34 w 54"/>
                <a:gd name="T15" fmla="*/ 93 h 175"/>
                <a:gd name="T16" fmla="*/ 28 w 54"/>
                <a:gd name="T17" fmla="*/ 61 h 175"/>
                <a:gd name="T18" fmla="*/ 25 w 54"/>
                <a:gd name="T19" fmla="*/ 46 h 175"/>
                <a:gd name="T20" fmla="*/ 16 w 54"/>
                <a:gd name="T21" fmla="*/ 37 h 175"/>
                <a:gd name="T22" fmla="*/ 6 w 54"/>
                <a:gd name="T2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175">
                  <a:moveTo>
                    <a:pt x="6" y="0"/>
                  </a:moveTo>
                  <a:lnTo>
                    <a:pt x="0" y="25"/>
                  </a:lnTo>
                  <a:cubicBezTo>
                    <a:pt x="3" y="48"/>
                    <a:pt x="3" y="40"/>
                    <a:pt x="9" y="54"/>
                  </a:cubicBezTo>
                  <a:cubicBezTo>
                    <a:pt x="10" y="66"/>
                    <a:pt x="12" y="83"/>
                    <a:pt x="18" y="94"/>
                  </a:cubicBezTo>
                  <a:cubicBezTo>
                    <a:pt x="21" y="109"/>
                    <a:pt x="25" y="117"/>
                    <a:pt x="34" y="129"/>
                  </a:cubicBezTo>
                  <a:cubicBezTo>
                    <a:pt x="35" y="143"/>
                    <a:pt x="35" y="171"/>
                    <a:pt x="54" y="175"/>
                  </a:cubicBezTo>
                  <a:cubicBezTo>
                    <a:pt x="52" y="133"/>
                    <a:pt x="53" y="141"/>
                    <a:pt x="40" y="115"/>
                  </a:cubicBezTo>
                  <a:cubicBezTo>
                    <a:pt x="39" y="108"/>
                    <a:pt x="37" y="100"/>
                    <a:pt x="34" y="93"/>
                  </a:cubicBezTo>
                  <a:cubicBezTo>
                    <a:pt x="33" y="82"/>
                    <a:pt x="30" y="72"/>
                    <a:pt x="28" y="61"/>
                  </a:cubicBezTo>
                  <a:cubicBezTo>
                    <a:pt x="28" y="58"/>
                    <a:pt x="28" y="50"/>
                    <a:pt x="25" y="46"/>
                  </a:cubicBezTo>
                  <a:cubicBezTo>
                    <a:pt x="22" y="43"/>
                    <a:pt x="16" y="37"/>
                    <a:pt x="16" y="37"/>
                  </a:cubicBezTo>
                  <a:cubicBezTo>
                    <a:pt x="14" y="25"/>
                    <a:pt x="13" y="9"/>
                    <a:pt x="6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5" name="Freeform 48"/>
            <p:cNvSpPr>
              <a:spLocks/>
            </p:cNvSpPr>
            <p:nvPr/>
          </p:nvSpPr>
          <p:spPr bwMode="ltGray">
            <a:xfrm>
              <a:off x="4283" y="2439"/>
              <a:ext cx="75" cy="50"/>
            </a:xfrm>
            <a:custGeom>
              <a:avLst/>
              <a:gdLst>
                <a:gd name="T0" fmla="*/ 2 w 86"/>
                <a:gd name="T1" fmla="*/ 0 h 73"/>
                <a:gd name="T2" fmla="*/ 8 w 86"/>
                <a:gd name="T3" fmla="*/ 34 h 73"/>
                <a:gd name="T4" fmla="*/ 23 w 86"/>
                <a:gd name="T5" fmla="*/ 43 h 73"/>
                <a:gd name="T6" fmla="*/ 48 w 86"/>
                <a:gd name="T7" fmla="*/ 49 h 73"/>
                <a:gd name="T8" fmla="*/ 62 w 86"/>
                <a:gd name="T9" fmla="*/ 57 h 73"/>
                <a:gd name="T10" fmla="*/ 74 w 86"/>
                <a:gd name="T11" fmla="*/ 66 h 73"/>
                <a:gd name="T12" fmla="*/ 86 w 86"/>
                <a:gd name="T13" fmla="*/ 69 h 73"/>
                <a:gd name="T14" fmla="*/ 72 w 86"/>
                <a:gd name="T15" fmla="*/ 39 h 73"/>
                <a:gd name="T16" fmla="*/ 63 w 86"/>
                <a:gd name="T17" fmla="*/ 22 h 73"/>
                <a:gd name="T18" fmla="*/ 36 w 86"/>
                <a:gd name="T19" fmla="*/ 24 h 73"/>
                <a:gd name="T20" fmla="*/ 24 w 86"/>
                <a:gd name="T21" fmla="*/ 19 h 73"/>
                <a:gd name="T22" fmla="*/ 6 w 86"/>
                <a:gd name="T23" fmla="*/ 0 h 73"/>
                <a:gd name="T24" fmla="*/ 2 w 86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3">
                  <a:moveTo>
                    <a:pt x="2" y="0"/>
                  </a:moveTo>
                  <a:cubicBezTo>
                    <a:pt x="3" y="17"/>
                    <a:pt x="0" y="23"/>
                    <a:pt x="8" y="34"/>
                  </a:cubicBezTo>
                  <a:cubicBezTo>
                    <a:pt x="10" y="43"/>
                    <a:pt x="14" y="42"/>
                    <a:pt x="23" y="43"/>
                  </a:cubicBezTo>
                  <a:cubicBezTo>
                    <a:pt x="30" y="47"/>
                    <a:pt x="40" y="48"/>
                    <a:pt x="48" y="49"/>
                  </a:cubicBezTo>
                  <a:cubicBezTo>
                    <a:pt x="53" y="51"/>
                    <a:pt x="57" y="54"/>
                    <a:pt x="62" y="57"/>
                  </a:cubicBezTo>
                  <a:cubicBezTo>
                    <a:pt x="66" y="62"/>
                    <a:pt x="68" y="64"/>
                    <a:pt x="74" y="66"/>
                  </a:cubicBezTo>
                  <a:cubicBezTo>
                    <a:pt x="78" y="72"/>
                    <a:pt x="79" y="73"/>
                    <a:pt x="86" y="69"/>
                  </a:cubicBezTo>
                  <a:cubicBezTo>
                    <a:pt x="83" y="53"/>
                    <a:pt x="80" y="52"/>
                    <a:pt x="72" y="39"/>
                  </a:cubicBezTo>
                  <a:cubicBezTo>
                    <a:pt x="68" y="34"/>
                    <a:pt x="63" y="22"/>
                    <a:pt x="63" y="22"/>
                  </a:cubicBezTo>
                  <a:cubicBezTo>
                    <a:pt x="52" y="26"/>
                    <a:pt x="48" y="26"/>
                    <a:pt x="36" y="24"/>
                  </a:cubicBezTo>
                  <a:cubicBezTo>
                    <a:pt x="24" y="15"/>
                    <a:pt x="43" y="29"/>
                    <a:pt x="24" y="19"/>
                  </a:cubicBezTo>
                  <a:cubicBezTo>
                    <a:pt x="15" y="15"/>
                    <a:pt x="16" y="2"/>
                    <a:pt x="6" y="0"/>
                  </a:cubicBezTo>
                  <a:cubicBezTo>
                    <a:pt x="1" y="4"/>
                    <a:pt x="2" y="5"/>
                    <a:pt x="2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6" name="Freeform 49"/>
            <p:cNvSpPr>
              <a:spLocks/>
            </p:cNvSpPr>
            <p:nvPr/>
          </p:nvSpPr>
          <p:spPr bwMode="ltGray">
            <a:xfrm>
              <a:off x="4403" y="2350"/>
              <a:ext cx="95" cy="109"/>
            </a:xfrm>
            <a:custGeom>
              <a:avLst/>
              <a:gdLst>
                <a:gd name="T0" fmla="*/ 98 w 111"/>
                <a:gd name="T1" fmla="*/ 0 h 156"/>
                <a:gd name="T2" fmla="*/ 75 w 111"/>
                <a:gd name="T3" fmla="*/ 10 h 156"/>
                <a:gd name="T4" fmla="*/ 23 w 111"/>
                <a:gd name="T5" fmla="*/ 15 h 156"/>
                <a:gd name="T6" fmla="*/ 14 w 111"/>
                <a:gd name="T7" fmla="*/ 33 h 156"/>
                <a:gd name="T8" fmla="*/ 11 w 111"/>
                <a:gd name="T9" fmla="*/ 61 h 156"/>
                <a:gd name="T10" fmla="*/ 14 w 111"/>
                <a:gd name="T11" fmla="*/ 75 h 156"/>
                <a:gd name="T12" fmla="*/ 3 w 111"/>
                <a:gd name="T13" fmla="*/ 88 h 156"/>
                <a:gd name="T14" fmla="*/ 14 w 111"/>
                <a:gd name="T15" fmla="*/ 109 h 156"/>
                <a:gd name="T16" fmla="*/ 23 w 111"/>
                <a:gd name="T17" fmla="*/ 124 h 156"/>
                <a:gd name="T18" fmla="*/ 15 w 111"/>
                <a:gd name="T19" fmla="*/ 144 h 156"/>
                <a:gd name="T20" fmla="*/ 24 w 111"/>
                <a:gd name="T21" fmla="*/ 156 h 156"/>
                <a:gd name="T22" fmla="*/ 42 w 111"/>
                <a:gd name="T23" fmla="*/ 144 h 156"/>
                <a:gd name="T24" fmla="*/ 50 w 111"/>
                <a:gd name="T25" fmla="*/ 93 h 156"/>
                <a:gd name="T26" fmla="*/ 56 w 111"/>
                <a:gd name="T27" fmla="*/ 126 h 156"/>
                <a:gd name="T28" fmla="*/ 65 w 111"/>
                <a:gd name="T29" fmla="*/ 145 h 156"/>
                <a:gd name="T30" fmla="*/ 62 w 111"/>
                <a:gd name="T31" fmla="*/ 112 h 156"/>
                <a:gd name="T32" fmla="*/ 72 w 111"/>
                <a:gd name="T33" fmla="*/ 73 h 156"/>
                <a:gd name="T34" fmla="*/ 69 w 111"/>
                <a:gd name="T35" fmla="*/ 51 h 156"/>
                <a:gd name="T36" fmla="*/ 54 w 111"/>
                <a:gd name="T37" fmla="*/ 60 h 156"/>
                <a:gd name="T38" fmla="*/ 35 w 111"/>
                <a:gd name="T39" fmla="*/ 54 h 156"/>
                <a:gd name="T40" fmla="*/ 41 w 111"/>
                <a:gd name="T41" fmla="*/ 36 h 156"/>
                <a:gd name="T42" fmla="*/ 62 w 111"/>
                <a:gd name="T43" fmla="*/ 34 h 156"/>
                <a:gd name="T44" fmla="*/ 78 w 111"/>
                <a:gd name="T45" fmla="*/ 39 h 156"/>
                <a:gd name="T46" fmla="*/ 98 w 111"/>
                <a:gd name="T47" fmla="*/ 30 h 156"/>
                <a:gd name="T48" fmla="*/ 111 w 111"/>
                <a:gd name="T49" fmla="*/ 13 h 156"/>
                <a:gd name="T50" fmla="*/ 98 w 111"/>
                <a:gd name="T5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" h="156">
                  <a:moveTo>
                    <a:pt x="98" y="0"/>
                  </a:moveTo>
                  <a:cubicBezTo>
                    <a:pt x="75" y="2"/>
                    <a:pt x="87" y="8"/>
                    <a:pt x="75" y="10"/>
                  </a:cubicBezTo>
                  <a:cubicBezTo>
                    <a:pt x="72" y="10"/>
                    <a:pt x="25" y="3"/>
                    <a:pt x="23" y="15"/>
                  </a:cubicBezTo>
                  <a:cubicBezTo>
                    <a:pt x="25" y="26"/>
                    <a:pt x="23" y="27"/>
                    <a:pt x="14" y="33"/>
                  </a:cubicBezTo>
                  <a:cubicBezTo>
                    <a:pt x="15" y="43"/>
                    <a:pt x="20" y="54"/>
                    <a:pt x="11" y="61"/>
                  </a:cubicBezTo>
                  <a:cubicBezTo>
                    <a:pt x="8" y="68"/>
                    <a:pt x="10" y="69"/>
                    <a:pt x="14" y="75"/>
                  </a:cubicBezTo>
                  <a:cubicBezTo>
                    <a:pt x="16" y="84"/>
                    <a:pt x="12" y="86"/>
                    <a:pt x="3" y="88"/>
                  </a:cubicBezTo>
                  <a:cubicBezTo>
                    <a:pt x="1" y="99"/>
                    <a:pt x="0" y="106"/>
                    <a:pt x="14" y="109"/>
                  </a:cubicBezTo>
                  <a:cubicBezTo>
                    <a:pt x="21" y="112"/>
                    <a:pt x="20" y="118"/>
                    <a:pt x="23" y="124"/>
                  </a:cubicBezTo>
                  <a:cubicBezTo>
                    <a:pt x="25" y="133"/>
                    <a:pt x="23" y="139"/>
                    <a:pt x="15" y="144"/>
                  </a:cubicBezTo>
                  <a:cubicBezTo>
                    <a:pt x="17" y="150"/>
                    <a:pt x="18" y="153"/>
                    <a:pt x="24" y="156"/>
                  </a:cubicBezTo>
                  <a:cubicBezTo>
                    <a:pt x="31" y="154"/>
                    <a:pt x="36" y="148"/>
                    <a:pt x="42" y="144"/>
                  </a:cubicBezTo>
                  <a:cubicBezTo>
                    <a:pt x="41" y="128"/>
                    <a:pt x="33" y="103"/>
                    <a:pt x="50" y="93"/>
                  </a:cubicBezTo>
                  <a:cubicBezTo>
                    <a:pt x="52" y="105"/>
                    <a:pt x="46" y="116"/>
                    <a:pt x="56" y="126"/>
                  </a:cubicBezTo>
                  <a:cubicBezTo>
                    <a:pt x="57" y="134"/>
                    <a:pt x="58" y="141"/>
                    <a:pt x="65" y="145"/>
                  </a:cubicBezTo>
                  <a:cubicBezTo>
                    <a:pt x="70" y="134"/>
                    <a:pt x="64" y="123"/>
                    <a:pt x="62" y="112"/>
                  </a:cubicBezTo>
                  <a:cubicBezTo>
                    <a:pt x="65" y="97"/>
                    <a:pt x="55" y="81"/>
                    <a:pt x="72" y="73"/>
                  </a:cubicBezTo>
                  <a:cubicBezTo>
                    <a:pt x="79" y="64"/>
                    <a:pt x="75" y="59"/>
                    <a:pt x="69" y="51"/>
                  </a:cubicBezTo>
                  <a:cubicBezTo>
                    <a:pt x="61" y="52"/>
                    <a:pt x="61" y="56"/>
                    <a:pt x="54" y="60"/>
                  </a:cubicBezTo>
                  <a:cubicBezTo>
                    <a:pt x="37" y="57"/>
                    <a:pt x="43" y="60"/>
                    <a:pt x="35" y="54"/>
                  </a:cubicBezTo>
                  <a:cubicBezTo>
                    <a:pt x="31" y="45"/>
                    <a:pt x="28" y="39"/>
                    <a:pt x="41" y="36"/>
                  </a:cubicBezTo>
                  <a:cubicBezTo>
                    <a:pt x="49" y="32"/>
                    <a:pt x="53" y="33"/>
                    <a:pt x="62" y="34"/>
                  </a:cubicBezTo>
                  <a:cubicBezTo>
                    <a:pt x="67" y="36"/>
                    <a:pt x="73" y="36"/>
                    <a:pt x="78" y="39"/>
                  </a:cubicBezTo>
                  <a:cubicBezTo>
                    <a:pt x="85" y="36"/>
                    <a:pt x="90" y="31"/>
                    <a:pt x="98" y="30"/>
                  </a:cubicBezTo>
                  <a:cubicBezTo>
                    <a:pt x="104" y="26"/>
                    <a:pt x="107" y="19"/>
                    <a:pt x="111" y="13"/>
                  </a:cubicBezTo>
                  <a:cubicBezTo>
                    <a:pt x="107" y="8"/>
                    <a:pt x="102" y="4"/>
                    <a:pt x="98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7" name="Freeform 50"/>
            <p:cNvSpPr>
              <a:spLocks/>
            </p:cNvSpPr>
            <p:nvPr/>
          </p:nvSpPr>
          <p:spPr bwMode="ltGray">
            <a:xfrm>
              <a:off x="4371" y="1959"/>
              <a:ext cx="25" cy="67"/>
            </a:xfrm>
            <a:custGeom>
              <a:avLst/>
              <a:gdLst>
                <a:gd name="T0" fmla="*/ 12 w 30"/>
                <a:gd name="T1" fmla="*/ 0 h 94"/>
                <a:gd name="T2" fmla="*/ 0 w 30"/>
                <a:gd name="T3" fmla="*/ 16 h 94"/>
                <a:gd name="T4" fmla="*/ 6 w 30"/>
                <a:gd name="T5" fmla="*/ 37 h 94"/>
                <a:gd name="T6" fmla="*/ 1 w 30"/>
                <a:gd name="T7" fmla="*/ 61 h 94"/>
                <a:gd name="T8" fmla="*/ 16 w 30"/>
                <a:gd name="T9" fmla="*/ 94 h 94"/>
                <a:gd name="T10" fmla="*/ 30 w 30"/>
                <a:gd name="T11" fmla="*/ 82 h 94"/>
                <a:gd name="T12" fmla="*/ 22 w 30"/>
                <a:gd name="T13" fmla="*/ 61 h 94"/>
                <a:gd name="T14" fmla="*/ 12 w 30"/>
                <a:gd name="T1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94">
                  <a:moveTo>
                    <a:pt x="12" y="0"/>
                  </a:moveTo>
                  <a:cubicBezTo>
                    <a:pt x="9" y="6"/>
                    <a:pt x="4" y="11"/>
                    <a:pt x="0" y="16"/>
                  </a:cubicBezTo>
                  <a:cubicBezTo>
                    <a:pt x="1" y="23"/>
                    <a:pt x="3" y="30"/>
                    <a:pt x="6" y="37"/>
                  </a:cubicBezTo>
                  <a:cubicBezTo>
                    <a:pt x="3" y="45"/>
                    <a:pt x="4" y="53"/>
                    <a:pt x="1" y="61"/>
                  </a:cubicBezTo>
                  <a:cubicBezTo>
                    <a:pt x="3" y="81"/>
                    <a:pt x="2" y="83"/>
                    <a:pt x="16" y="94"/>
                  </a:cubicBezTo>
                  <a:cubicBezTo>
                    <a:pt x="24" y="92"/>
                    <a:pt x="27" y="90"/>
                    <a:pt x="30" y="82"/>
                  </a:cubicBezTo>
                  <a:cubicBezTo>
                    <a:pt x="28" y="73"/>
                    <a:pt x="26" y="69"/>
                    <a:pt x="22" y="61"/>
                  </a:cubicBezTo>
                  <a:cubicBezTo>
                    <a:pt x="19" y="40"/>
                    <a:pt x="18" y="20"/>
                    <a:pt x="12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8" name="Freeform 51"/>
            <p:cNvSpPr>
              <a:spLocks/>
            </p:cNvSpPr>
            <p:nvPr/>
          </p:nvSpPr>
          <p:spPr bwMode="ltGray">
            <a:xfrm>
              <a:off x="4387" y="2070"/>
              <a:ext cx="70" cy="111"/>
            </a:xfrm>
            <a:custGeom>
              <a:avLst/>
              <a:gdLst>
                <a:gd name="T0" fmla="*/ 12 w 81"/>
                <a:gd name="T1" fmla="*/ 2 h 158"/>
                <a:gd name="T2" fmla="*/ 0 w 81"/>
                <a:gd name="T3" fmla="*/ 20 h 158"/>
                <a:gd name="T4" fmla="*/ 8 w 81"/>
                <a:gd name="T5" fmla="*/ 49 h 158"/>
                <a:gd name="T6" fmla="*/ 6 w 81"/>
                <a:gd name="T7" fmla="*/ 107 h 158"/>
                <a:gd name="T8" fmla="*/ 17 w 81"/>
                <a:gd name="T9" fmla="*/ 103 h 158"/>
                <a:gd name="T10" fmla="*/ 20 w 81"/>
                <a:gd name="T11" fmla="*/ 115 h 158"/>
                <a:gd name="T12" fmla="*/ 29 w 81"/>
                <a:gd name="T13" fmla="*/ 122 h 158"/>
                <a:gd name="T14" fmla="*/ 38 w 81"/>
                <a:gd name="T15" fmla="*/ 140 h 158"/>
                <a:gd name="T16" fmla="*/ 48 w 81"/>
                <a:gd name="T17" fmla="*/ 128 h 158"/>
                <a:gd name="T18" fmla="*/ 65 w 81"/>
                <a:gd name="T19" fmla="*/ 134 h 158"/>
                <a:gd name="T20" fmla="*/ 63 w 81"/>
                <a:gd name="T21" fmla="*/ 109 h 158"/>
                <a:gd name="T22" fmla="*/ 48 w 81"/>
                <a:gd name="T23" fmla="*/ 104 h 158"/>
                <a:gd name="T24" fmla="*/ 39 w 81"/>
                <a:gd name="T25" fmla="*/ 91 h 158"/>
                <a:gd name="T26" fmla="*/ 33 w 81"/>
                <a:gd name="T27" fmla="*/ 73 h 158"/>
                <a:gd name="T28" fmla="*/ 41 w 81"/>
                <a:gd name="T29" fmla="*/ 53 h 158"/>
                <a:gd name="T30" fmla="*/ 35 w 81"/>
                <a:gd name="T31" fmla="*/ 35 h 158"/>
                <a:gd name="T32" fmla="*/ 42 w 81"/>
                <a:gd name="T33" fmla="*/ 20 h 158"/>
                <a:gd name="T34" fmla="*/ 29 w 81"/>
                <a:gd name="T35" fmla="*/ 4 h 158"/>
                <a:gd name="T36" fmla="*/ 18 w 81"/>
                <a:gd name="T37" fmla="*/ 7 h 158"/>
                <a:gd name="T38" fmla="*/ 12 w 81"/>
                <a:gd name="T39" fmla="*/ 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1" h="158">
                  <a:moveTo>
                    <a:pt x="12" y="2"/>
                  </a:moveTo>
                  <a:cubicBezTo>
                    <a:pt x="8" y="8"/>
                    <a:pt x="3" y="13"/>
                    <a:pt x="0" y="20"/>
                  </a:cubicBezTo>
                  <a:cubicBezTo>
                    <a:pt x="5" y="31"/>
                    <a:pt x="6" y="35"/>
                    <a:pt x="8" y="49"/>
                  </a:cubicBezTo>
                  <a:cubicBezTo>
                    <a:pt x="7" y="69"/>
                    <a:pt x="4" y="87"/>
                    <a:pt x="6" y="107"/>
                  </a:cubicBezTo>
                  <a:cubicBezTo>
                    <a:pt x="8" y="106"/>
                    <a:pt x="14" y="101"/>
                    <a:pt x="17" y="103"/>
                  </a:cubicBezTo>
                  <a:cubicBezTo>
                    <a:pt x="20" y="105"/>
                    <a:pt x="17" y="112"/>
                    <a:pt x="20" y="115"/>
                  </a:cubicBezTo>
                  <a:cubicBezTo>
                    <a:pt x="22" y="118"/>
                    <a:pt x="29" y="122"/>
                    <a:pt x="29" y="122"/>
                  </a:cubicBezTo>
                  <a:cubicBezTo>
                    <a:pt x="29" y="133"/>
                    <a:pt x="27" y="158"/>
                    <a:pt x="38" y="140"/>
                  </a:cubicBezTo>
                  <a:cubicBezTo>
                    <a:pt x="39" y="133"/>
                    <a:pt x="41" y="131"/>
                    <a:pt x="48" y="128"/>
                  </a:cubicBezTo>
                  <a:cubicBezTo>
                    <a:pt x="55" y="130"/>
                    <a:pt x="59" y="133"/>
                    <a:pt x="65" y="134"/>
                  </a:cubicBezTo>
                  <a:cubicBezTo>
                    <a:pt x="81" y="131"/>
                    <a:pt x="76" y="112"/>
                    <a:pt x="63" y="109"/>
                  </a:cubicBezTo>
                  <a:cubicBezTo>
                    <a:pt x="58" y="107"/>
                    <a:pt x="53" y="106"/>
                    <a:pt x="48" y="104"/>
                  </a:cubicBezTo>
                  <a:cubicBezTo>
                    <a:pt x="45" y="100"/>
                    <a:pt x="42" y="95"/>
                    <a:pt x="39" y="91"/>
                  </a:cubicBezTo>
                  <a:cubicBezTo>
                    <a:pt x="38" y="85"/>
                    <a:pt x="36" y="79"/>
                    <a:pt x="33" y="73"/>
                  </a:cubicBezTo>
                  <a:cubicBezTo>
                    <a:pt x="31" y="64"/>
                    <a:pt x="33" y="58"/>
                    <a:pt x="41" y="53"/>
                  </a:cubicBezTo>
                  <a:cubicBezTo>
                    <a:pt x="48" y="44"/>
                    <a:pt x="47" y="38"/>
                    <a:pt x="35" y="35"/>
                  </a:cubicBezTo>
                  <a:cubicBezTo>
                    <a:pt x="36" y="28"/>
                    <a:pt x="39" y="26"/>
                    <a:pt x="42" y="20"/>
                  </a:cubicBezTo>
                  <a:cubicBezTo>
                    <a:pt x="41" y="13"/>
                    <a:pt x="35" y="8"/>
                    <a:pt x="29" y="4"/>
                  </a:cubicBezTo>
                  <a:cubicBezTo>
                    <a:pt x="25" y="9"/>
                    <a:pt x="23" y="13"/>
                    <a:pt x="18" y="7"/>
                  </a:cubicBezTo>
                  <a:cubicBezTo>
                    <a:pt x="17" y="0"/>
                    <a:pt x="19" y="2"/>
                    <a:pt x="12" y="2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69" name="Freeform 52"/>
            <p:cNvSpPr>
              <a:spLocks/>
            </p:cNvSpPr>
            <p:nvPr/>
          </p:nvSpPr>
          <p:spPr bwMode="ltGray">
            <a:xfrm>
              <a:off x="4436" y="2216"/>
              <a:ext cx="74" cy="74"/>
            </a:xfrm>
            <a:custGeom>
              <a:avLst/>
              <a:gdLst>
                <a:gd name="T0" fmla="*/ 52 w 85"/>
                <a:gd name="T1" fmla="*/ 0 h 105"/>
                <a:gd name="T2" fmla="*/ 44 w 85"/>
                <a:gd name="T3" fmla="*/ 18 h 105"/>
                <a:gd name="T4" fmla="*/ 32 w 85"/>
                <a:gd name="T5" fmla="*/ 30 h 105"/>
                <a:gd name="T6" fmla="*/ 16 w 85"/>
                <a:gd name="T7" fmla="*/ 35 h 105"/>
                <a:gd name="T8" fmla="*/ 8 w 85"/>
                <a:gd name="T9" fmla="*/ 48 h 105"/>
                <a:gd name="T10" fmla="*/ 4 w 85"/>
                <a:gd name="T11" fmla="*/ 74 h 105"/>
                <a:gd name="T12" fmla="*/ 13 w 85"/>
                <a:gd name="T13" fmla="*/ 71 h 105"/>
                <a:gd name="T14" fmla="*/ 25 w 85"/>
                <a:gd name="T15" fmla="*/ 62 h 105"/>
                <a:gd name="T16" fmla="*/ 34 w 85"/>
                <a:gd name="T17" fmla="*/ 69 h 105"/>
                <a:gd name="T18" fmla="*/ 58 w 85"/>
                <a:gd name="T19" fmla="*/ 99 h 105"/>
                <a:gd name="T20" fmla="*/ 71 w 85"/>
                <a:gd name="T21" fmla="*/ 72 h 105"/>
                <a:gd name="T22" fmla="*/ 85 w 85"/>
                <a:gd name="T23" fmla="*/ 68 h 105"/>
                <a:gd name="T24" fmla="*/ 74 w 85"/>
                <a:gd name="T25" fmla="*/ 39 h 105"/>
                <a:gd name="T26" fmla="*/ 52 w 85"/>
                <a:gd name="T2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105">
                  <a:moveTo>
                    <a:pt x="52" y="0"/>
                  </a:moveTo>
                  <a:cubicBezTo>
                    <a:pt x="50" y="6"/>
                    <a:pt x="47" y="12"/>
                    <a:pt x="44" y="18"/>
                  </a:cubicBezTo>
                  <a:cubicBezTo>
                    <a:pt x="43" y="28"/>
                    <a:pt x="42" y="28"/>
                    <a:pt x="32" y="30"/>
                  </a:cubicBezTo>
                  <a:cubicBezTo>
                    <a:pt x="27" y="33"/>
                    <a:pt x="21" y="33"/>
                    <a:pt x="16" y="35"/>
                  </a:cubicBezTo>
                  <a:cubicBezTo>
                    <a:pt x="13" y="39"/>
                    <a:pt x="11" y="44"/>
                    <a:pt x="8" y="48"/>
                  </a:cubicBezTo>
                  <a:cubicBezTo>
                    <a:pt x="4" y="66"/>
                    <a:pt x="0" y="42"/>
                    <a:pt x="4" y="74"/>
                  </a:cubicBezTo>
                  <a:cubicBezTo>
                    <a:pt x="7" y="73"/>
                    <a:pt x="10" y="73"/>
                    <a:pt x="13" y="71"/>
                  </a:cubicBezTo>
                  <a:cubicBezTo>
                    <a:pt x="19" y="67"/>
                    <a:pt x="17" y="64"/>
                    <a:pt x="25" y="62"/>
                  </a:cubicBezTo>
                  <a:cubicBezTo>
                    <a:pt x="32" y="59"/>
                    <a:pt x="31" y="64"/>
                    <a:pt x="34" y="69"/>
                  </a:cubicBezTo>
                  <a:cubicBezTo>
                    <a:pt x="37" y="82"/>
                    <a:pt x="44" y="96"/>
                    <a:pt x="58" y="99"/>
                  </a:cubicBezTo>
                  <a:cubicBezTo>
                    <a:pt x="70" y="105"/>
                    <a:pt x="60" y="78"/>
                    <a:pt x="71" y="72"/>
                  </a:cubicBezTo>
                  <a:cubicBezTo>
                    <a:pt x="78" y="74"/>
                    <a:pt x="80" y="74"/>
                    <a:pt x="85" y="68"/>
                  </a:cubicBezTo>
                  <a:cubicBezTo>
                    <a:pt x="82" y="56"/>
                    <a:pt x="80" y="49"/>
                    <a:pt x="74" y="39"/>
                  </a:cubicBezTo>
                  <a:cubicBezTo>
                    <a:pt x="73" y="6"/>
                    <a:pt x="80" y="6"/>
                    <a:pt x="52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0" name="Freeform 53"/>
            <p:cNvSpPr>
              <a:spLocks/>
            </p:cNvSpPr>
            <p:nvPr/>
          </p:nvSpPr>
          <p:spPr bwMode="ltGray">
            <a:xfrm>
              <a:off x="4524" y="2348"/>
              <a:ext cx="33" cy="46"/>
            </a:xfrm>
            <a:custGeom>
              <a:avLst/>
              <a:gdLst>
                <a:gd name="T0" fmla="*/ 6 w 38"/>
                <a:gd name="T1" fmla="*/ 27 h 66"/>
                <a:gd name="T2" fmla="*/ 26 w 38"/>
                <a:gd name="T3" fmla="*/ 66 h 66"/>
                <a:gd name="T4" fmla="*/ 30 w 38"/>
                <a:gd name="T5" fmla="*/ 52 h 66"/>
                <a:gd name="T6" fmla="*/ 38 w 38"/>
                <a:gd name="T7" fmla="*/ 40 h 66"/>
                <a:gd name="T8" fmla="*/ 30 w 38"/>
                <a:gd name="T9" fmla="*/ 25 h 66"/>
                <a:gd name="T10" fmla="*/ 20 w 38"/>
                <a:gd name="T11" fmla="*/ 13 h 66"/>
                <a:gd name="T12" fmla="*/ 11 w 38"/>
                <a:gd name="T13" fmla="*/ 1 h 66"/>
                <a:gd name="T14" fmla="*/ 2 w 38"/>
                <a:gd name="T15" fmla="*/ 12 h 66"/>
                <a:gd name="T16" fmla="*/ 6 w 38"/>
                <a:gd name="T17" fmla="*/ 2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6">
                  <a:moveTo>
                    <a:pt x="6" y="27"/>
                  </a:moveTo>
                  <a:cubicBezTo>
                    <a:pt x="8" y="52"/>
                    <a:pt x="5" y="58"/>
                    <a:pt x="26" y="66"/>
                  </a:cubicBezTo>
                  <a:cubicBezTo>
                    <a:pt x="36" y="63"/>
                    <a:pt x="33" y="61"/>
                    <a:pt x="30" y="52"/>
                  </a:cubicBezTo>
                  <a:cubicBezTo>
                    <a:pt x="28" y="41"/>
                    <a:pt x="34" y="49"/>
                    <a:pt x="38" y="40"/>
                  </a:cubicBezTo>
                  <a:cubicBezTo>
                    <a:pt x="34" y="35"/>
                    <a:pt x="33" y="30"/>
                    <a:pt x="30" y="25"/>
                  </a:cubicBezTo>
                  <a:cubicBezTo>
                    <a:pt x="29" y="14"/>
                    <a:pt x="30" y="0"/>
                    <a:pt x="20" y="13"/>
                  </a:cubicBezTo>
                  <a:cubicBezTo>
                    <a:pt x="14" y="9"/>
                    <a:pt x="12" y="8"/>
                    <a:pt x="11" y="1"/>
                  </a:cubicBezTo>
                  <a:cubicBezTo>
                    <a:pt x="5" y="4"/>
                    <a:pt x="3" y="5"/>
                    <a:pt x="2" y="12"/>
                  </a:cubicBezTo>
                  <a:cubicBezTo>
                    <a:pt x="3" y="25"/>
                    <a:pt x="0" y="21"/>
                    <a:pt x="6" y="27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1" name="Freeform 54"/>
            <p:cNvSpPr>
              <a:spLocks/>
            </p:cNvSpPr>
            <p:nvPr/>
          </p:nvSpPr>
          <p:spPr bwMode="ltGray">
            <a:xfrm>
              <a:off x="4505" y="2425"/>
              <a:ext cx="21" cy="16"/>
            </a:xfrm>
            <a:custGeom>
              <a:avLst/>
              <a:gdLst>
                <a:gd name="T0" fmla="*/ 0 w 24"/>
                <a:gd name="T1" fmla="*/ 0 h 23"/>
                <a:gd name="T2" fmla="*/ 6 w 24"/>
                <a:gd name="T3" fmla="*/ 23 h 23"/>
                <a:gd name="T4" fmla="*/ 24 w 24"/>
                <a:gd name="T5" fmla="*/ 11 h 23"/>
                <a:gd name="T6" fmla="*/ 0 w 24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cubicBezTo>
                    <a:pt x="1" y="8"/>
                    <a:pt x="3" y="16"/>
                    <a:pt x="6" y="23"/>
                  </a:cubicBezTo>
                  <a:cubicBezTo>
                    <a:pt x="19" y="20"/>
                    <a:pt x="19" y="22"/>
                    <a:pt x="24" y="11"/>
                  </a:cubicBezTo>
                  <a:cubicBezTo>
                    <a:pt x="20" y="0"/>
                    <a:pt x="4" y="8"/>
                    <a:pt x="0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2" name="Freeform 55"/>
            <p:cNvSpPr>
              <a:spLocks/>
            </p:cNvSpPr>
            <p:nvPr/>
          </p:nvSpPr>
          <p:spPr bwMode="ltGray">
            <a:xfrm>
              <a:off x="4536" y="2415"/>
              <a:ext cx="52" cy="35"/>
            </a:xfrm>
            <a:custGeom>
              <a:avLst/>
              <a:gdLst>
                <a:gd name="T0" fmla="*/ 9 w 60"/>
                <a:gd name="T1" fmla="*/ 0 h 49"/>
                <a:gd name="T2" fmla="*/ 0 w 60"/>
                <a:gd name="T3" fmla="*/ 18 h 49"/>
                <a:gd name="T4" fmla="*/ 28 w 60"/>
                <a:gd name="T5" fmla="*/ 33 h 49"/>
                <a:gd name="T6" fmla="*/ 42 w 60"/>
                <a:gd name="T7" fmla="*/ 46 h 49"/>
                <a:gd name="T8" fmla="*/ 60 w 60"/>
                <a:gd name="T9" fmla="*/ 42 h 49"/>
                <a:gd name="T10" fmla="*/ 49 w 60"/>
                <a:gd name="T11" fmla="*/ 24 h 49"/>
                <a:gd name="T12" fmla="*/ 28 w 60"/>
                <a:gd name="T13" fmla="*/ 3 h 49"/>
                <a:gd name="T14" fmla="*/ 19 w 60"/>
                <a:gd name="T15" fmla="*/ 16 h 49"/>
                <a:gd name="T16" fmla="*/ 9 w 60"/>
                <a:gd name="T1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49">
                  <a:moveTo>
                    <a:pt x="9" y="0"/>
                  </a:moveTo>
                  <a:cubicBezTo>
                    <a:pt x="8" y="7"/>
                    <a:pt x="0" y="18"/>
                    <a:pt x="0" y="18"/>
                  </a:cubicBezTo>
                  <a:cubicBezTo>
                    <a:pt x="2" y="36"/>
                    <a:pt x="9" y="31"/>
                    <a:pt x="28" y="33"/>
                  </a:cubicBezTo>
                  <a:cubicBezTo>
                    <a:pt x="33" y="40"/>
                    <a:pt x="33" y="44"/>
                    <a:pt x="42" y="46"/>
                  </a:cubicBezTo>
                  <a:cubicBezTo>
                    <a:pt x="49" y="49"/>
                    <a:pt x="56" y="49"/>
                    <a:pt x="60" y="42"/>
                  </a:cubicBezTo>
                  <a:cubicBezTo>
                    <a:pt x="58" y="32"/>
                    <a:pt x="59" y="26"/>
                    <a:pt x="49" y="24"/>
                  </a:cubicBezTo>
                  <a:cubicBezTo>
                    <a:pt x="47" y="12"/>
                    <a:pt x="41" y="5"/>
                    <a:pt x="28" y="3"/>
                  </a:cubicBezTo>
                  <a:cubicBezTo>
                    <a:pt x="23" y="10"/>
                    <a:pt x="30" y="23"/>
                    <a:pt x="19" y="16"/>
                  </a:cubicBezTo>
                  <a:cubicBezTo>
                    <a:pt x="17" y="6"/>
                    <a:pt x="20" y="0"/>
                    <a:pt x="9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3" name="Freeform 56"/>
            <p:cNvSpPr>
              <a:spLocks/>
            </p:cNvSpPr>
            <p:nvPr/>
          </p:nvSpPr>
          <p:spPr bwMode="ltGray">
            <a:xfrm>
              <a:off x="4616" y="2481"/>
              <a:ext cx="27" cy="31"/>
            </a:xfrm>
            <a:custGeom>
              <a:avLst/>
              <a:gdLst>
                <a:gd name="T0" fmla="*/ 28 w 32"/>
                <a:gd name="T1" fmla="*/ 0 h 44"/>
                <a:gd name="T2" fmla="*/ 10 w 32"/>
                <a:gd name="T3" fmla="*/ 11 h 44"/>
                <a:gd name="T4" fmla="*/ 12 w 32"/>
                <a:gd name="T5" fmla="*/ 32 h 44"/>
                <a:gd name="T6" fmla="*/ 24 w 32"/>
                <a:gd name="T7" fmla="*/ 36 h 44"/>
                <a:gd name="T8" fmla="*/ 28 w 3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4" name="Freeform 57"/>
            <p:cNvSpPr>
              <a:spLocks/>
            </p:cNvSpPr>
            <p:nvPr/>
          </p:nvSpPr>
          <p:spPr bwMode="ltGray">
            <a:xfrm>
              <a:off x="4923" y="2442"/>
              <a:ext cx="53" cy="44"/>
            </a:xfrm>
            <a:custGeom>
              <a:avLst/>
              <a:gdLst>
                <a:gd name="T0" fmla="*/ 7 w 61"/>
                <a:gd name="T1" fmla="*/ 0 h 63"/>
                <a:gd name="T2" fmla="*/ 0 w 61"/>
                <a:gd name="T3" fmla="*/ 14 h 63"/>
                <a:gd name="T4" fmla="*/ 24 w 61"/>
                <a:gd name="T5" fmla="*/ 35 h 63"/>
                <a:gd name="T6" fmla="*/ 36 w 61"/>
                <a:gd name="T7" fmla="*/ 54 h 63"/>
                <a:gd name="T8" fmla="*/ 46 w 61"/>
                <a:gd name="T9" fmla="*/ 63 h 63"/>
                <a:gd name="T10" fmla="*/ 61 w 61"/>
                <a:gd name="T11" fmla="*/ 56 h 63"/>
                <a:gd name="T12" fmla="*/ 33 w 61"/>
                <a:gd name="T13" fmla="*/ 17 h 63"/>
                <a:gd name="T14" fmla="*/ 7 w 61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63">
                  <a:moveTo>
                    <a:pt x="7" y="0"/>
                  </a:moveTo>
                  <a:cubicBezTo>
                    <a:pt x="6" y="6"/>
                    <a:pt x="3" y="9"/>
                    <a:pt x="0" y="14"/>
                  </a:cubicBezTo>
                  <a:cubicBezTo>
                    <a:pt x="7" y="23"/>
                    <a:pt x="13" y="31"/>
                    <a:pt x="24" y="35"/>
                  </a:cubicBezTo>
                  <a:cubicBezTo>
                    <a:pt x="27" y="42"/>
                    <a:pt x="31" y="48"/>
                    <a:pt x="36" y="54"/>
                  </a:cubicBezTo>
                  <a:cubicBezTo>
                    <a:pt x="37" y="61"/>
                    <a:pt x="40" y="59"/>
                    <a:pt x="46" y="63"/>
                  </a:cubicBezTo>
                  <a:cubicBezTo>
                    <a:pt x="54" y="62"/>
                    <a:pt x="56" y="62"/>
                    <a:pt x="61" y="56"/>
                  </a:cubicBezTo>
                  <a:cubicBezTo>
                    <a:pt x="59" y="46"/>
                    <a:pt x="42" y="23"/>
                    <a:pt x="33" y="17"/>
                  </a:cubicBezTo>
                  <a:cubicBezTo>
                    <a:pt x="23" y="10"/>
                    <a:pt x="14" y="9"/>
                    <a:pt x="7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5" name="Freeform 58"/>
            <p:cNvSpPr>
              <a:spLocks/>
            </p:cNvSpPr>
            <p:nvPr/>
          </p:nvSpPr>
          <p:spPr bwMode="ltGray">
            <a:xfrm>
              <a:off x="4466" y="2497"/>
              <a:ext cx="53" cy="47"/>
            </a:xfrm>
            <a:custGeom>
              <a:avLst/>
              <a:gdLst>
                <a:gd name="T0" fmla="*/ 28 w 61"/>
                <a:gd name="T1" fmla="*/ 7 h 67"/>
                <a:gd name="T2" fmla="*/ 30 w 61"/>
                <a:gd name="T3" fmla="*/ 34 h 67"/>
                <a:gd name="T4" fmla="*/ 16 w 61"/>
                <a:gd name="T5" fmla="*/ 43 h 67"/>
                <a:gd name="T6" fmla="*/ 22 w 61"/>
                <a:gd name="T7" fmla="*/ 67 h 67"/>
                <a:gd name="T8" fmla="*/ 48 w 61"/>
                <a:gd name="T9" fmla="*/ 58 h 67"/>
                <a:gd name="T10" fmla="*/ 60 w 61"/>
                <a:gd name="T11" fmla="*/ 47 h 67"/>
                <a:gd name="T12" fmla="*/ 51 w 61"/>
                <a:gd name="T13" fmla="*/ 28 h 67"/>
                <a:gd name="T14" fmla="*/ 57 w 61"/>
                <a:gd name="T15" fmla="*/ 14 h 67"/>
                <a:gd name="T16" fmla="*/ 55 w 61"/>
                <a:gd name="T17" fmla="*/ 2 h 67"/>
                <a:gd name="T18" fmla="*/ 46 w 61"/>
                <a:gd name="T19" fmla="*/ 4 h 67"/>
                <a:gd name="T20" fmla="*/ 51 w 61"/>
                <a:gd name="T21" fmla="*/ 5 h 67"/>
                <a:gd name="T22" fmla="*/ 49 w 61"/>
                <a:gd name="T23" fmla="*/ 16 h 67"/>
                <a:gd name="T24" fmla="*/ 43 w 61"/>
                <a:gd name="T25" fmla="*/ 23 h 67"/>
                <a:gd name="T26" fmla="*/ 28 w 61"/>
                <a:gd name="T27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67">
                  <a:moveTo>
                    <a:pt x="28" y="7"/>
                  </a:moveTo>
                  <a:cubicBezTo>
                    <a:pt x="17" y="15"/>
                    <a:pt x="24" y="25"/>
                    <a:pt x="30" y="34"/>
                  </a:cubicBezTo>
                  <a:cubicBezTo>
                    <a:pt x="27" y="44"/>
                    <a:pt x="26" y="44"/>
                    <a:pt x="16" y="43"/>
                  </a:cubicBezTo>
                  <a:cubicBezTo>
                    <a:pt x="0" y="46"/>
                    <a:pt x="13" y="63"/>
                    <a:pt x="22" y="67"/>
                  </a:cubicBezTo>
                  <a:cubicBezTo>
                    <a:pt x="31" y="65"/>
                    <a:pt x="39" y="60"/>
                    <a:pt x="48" y="58"/>
                  </a:cubicBezTo>
                  <a:cubicBezTo>
                    <a:pt x="51" y="52"/>
                    <a:pt x="54" y="50"/>
                    <a:pt x="60" y="47"/>
                  </a:cubicBezTo>
                  <a:cubicBezTo>
                    <a:pt x="61" y="40"/>
                    <a:pt x="51" y="28"/>
                    <a:pt x="51" y="28"/>
                  </a:cubicBezTo>
                  <a:cubicBezTo>
                    <a:pt x="52" y="22"/>
                    <a:pt x="55" y="19"/>
                    <a:pt x="57" y="14"/>
                  </a:cubicBezTo>
                  <a:cubicBezTo>
                    <a:pt x="56" y="10"/>
                    <a:pt x="58" y="5"/>
                    <a:pt x="55" y="2"/>
                  </a:cubicBezTo>
                  <a:cubicBezTo>
                    <a:pt x="53" y="0"/>
                    <a:pt x="48" y="2"/>
                    <a:pt x="46" y="4"/>
                  </a:cubicBezTo>
                  <a:cubicBezTo>
                    <a:pt x="45" y="5"/>
                    <a:pt x="49" y="5"/>
                    <a:pt x="51" y="5"/>
                  </a:cubicBezTo>
                  <a:cubicBezTo>
                    <a:pt x="57" y="10"/>
                    <a:pt x="52" y="9"/>
                    <a:pt x="49" y="16"/>
                  </a:cubicBezTo>
                  <a:cubicBezTo>
                    <a:pt x="58" y="23"/>
                    <a:pt x="50" y="22"/>
                    <a:pt x="43" y="23"/>
                  </a:cubicBezTo>
                  <a:cubicBezTo>
                    <a:pt x="34" y="22"/>
                    <a:pt x="31" y="16"/>
                    <a:pt x="28" y="7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6" name="Freeform 59"/>
            <p:cNvSpPr>
              <a:spLocks/>
            </p:cNvSpPr>
            <p:nvPr/>
          </p:nvSpPr>
          <p:spPr bwMode="ltGray">
            <a:xfrm>
              <a:off x="4410" y="2515"/>
              <a:ext cx="37" cy="25"/>
            </a:xfrm>
            <a:custGeom>
              <a:avLst/>
              <a:gdLst>
                <a:gd name="T0" fmla="*/ 21 w 43"/>
                <a:gd name="T1" fmla="*/ 3 h 36"/>
                <a:gd name="T2" fmla="*/ 6 w 43"/>
                <a:gd name="T3" fmla="*/ 6 h 36"/>
                <a:gd name="T4" fmla="*/ 33 w 43"/>
                <a:gd name="T5" fmla="*/ 36 h 36"/>
                <a:gd name="T6" fmla="*/ 42 w 43"/>
                <a:gd name="T7" fmla="*/ 30 h 36"/>
                <a:gd name="T8" fmla="*/ 21 w 43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6">
                  <a:moveTo>
                    <a:pt x="21" y="3"/>
                  </a:moveTo>
                  <a:cubicBezTo>
                    <a:pt x="14" y="0"/>
                    <a:pt x="12" y="2"/>
                    <a:pt x="6" y="6"/>
                  </a:cubicBezTo>
                  <a:cubicBezTo>
                    <a:pt x="0" y="17"/>
                    <a:pt x="23" y="32"/>
                    <a:pt x="33" y="36"/>
                  </a:cubicBezTo>
                  <a:cubicBezTo>
                    <a:pt x="36" y="35"/>
                    <a:pt x="42" y="34"/>
                    <a:pt x="42" y="30"/>
                  </a:cubicBezTo>
                  <a:cubicBezTo>
                    <a:pt x="43" y="24"/>
                    <a:pt x="27" y="3"/>
                    <a:pt x="21" y="3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7" name="Freeform 60"/>
            <p:cNvSpPr>
              <a:spLocks/>
            </p:cNvSpPr>
            <p:nvPr/>
          </p:nvSpPr>
          <p:spPr bwMode="ltGray">
            <a:xfrm>
              <a:off x="4386" y="2487"/>
              <a:ext cx="27" cy="29"/>
            </a:xfrm>
            <a:custGeom>
              <a:avLst/>
              <a:gdLst>
                <a:gd name="T0" fmla="*/ 21 w 32"/>
                <a:gd name="T1" fmla="*/ 0 h 41"/>
                <a:gd name="T2" fmla="*/ 0 w 32"/>
                <a:gd name="T3" fmla="*/ 26 h 41"/>
                <a:gd name="T4" fmla="*/ 16 w 32"/>
                <a:gd name="T5" fmla="*/ 24 h 41"/>
                <a:gd name="T6" fmla="*/ 19 w 32"/>
                <a:gd name="T7" fmla="*/ 29 h 41"/>
                <a:gd name="T8" fmla="*/ 16 w 32"/>
                <a:gd name="T9" fmla="*/ 35 h 41"/>
                <a:gd name="T10" fmla="*/ 30 w 32"/>
                <a:gd name="T11" fmla="*/ 21 h 41"/>
                <a:gd name="T12" fmla="*/ 24 w 32"/>
                <a:gd name="T13" fmla="*/ 9 h 41"/>
                <a:gd name="T14" fmla="*/ 21 w 32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41">
                  <a:moveTo>
                    <a:pt x="21" y="0"/>
                  </a:moveTo>
                  <a:cubicBezTo>
                    <a:pt x="15" y="10"/>
                    <a:pt x="6" y="16"/>
                    <a:pt x="0" y="26"/>
                  </a:cubicBezTo>
                  <a:cubicBezTo>
                    <a:pt x="7" y="27"/>
                    <a:pt x="10" y="27"/>
                    <a:pt x="16" y="24"/>
                  </a:cubicBezTo>
                  <a:cubicBezTo>
                    <a:pt x="17" y="26"/>
                    <a:pt x="19" y="27"/>
                    <a:pt x="19" y="29"/>
                  </a:cubicBezTo>
                  <a:cubicBezTo>
                    <a:pt x="19" y="31"/>
                    <a:pt x="15" y="33"/>
                    <a:pt x="16" y="35"/>
                  </a:cubicBezTo>
                  <a:cubicBezTo>
                    <a:pt x="19" y="41"/>
                    <a:pt x="29" y="23"/>
                    <a:pt x="30" y="21"/>
                  </a:cubicBezTo>
                  <a:cubicBezTo>
                    <a:pt x="32" y="9"/>
                    <a:pt x="26" y="19"/>
                    <a:pt x="24" y="9"/>
                  </a:cubicBezTo>
                  <a:cubicBezTo>
                    <a:pt x="25" y="1"/>
                    <a:pt x="27" y="4"/>
                    <a:pt x="21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8" name="Freeform 61"/>
            <p:cNvSpPr>
              <a:spLocks/>
            </p:cNvSpPr>
            <p:nvPr/>
          </p:nvSpPr>
          <p:spPr bwMode="ltGray">
            <a:xfrm>
              <a:off x="4425" y="2498"/>
              <a:ext cx="39" cy="22"/>
            </a:xfrm>
            <a:custGeom>
              <a:avLst/>
              <a:gdLst>
                <a:gd name="T0" fmla="*/ 21 w 45"/>
                <a:gd name="T1" fmla="*/ 0 h 32"/>
                <a:gd name="T2" fmla="*/ 0 w 45"/>
                <a:gd name="T3" fmla="*/ 7 h 32"/>
                <a:gd name="T4" fmla="*/ 27 w 45"/>
                <a:gd name="T5" fmla="*/ 31 h 32"/>
                <a:gd name="T6" fmla="*/ 45 w 45"/>
                <a:gd name="T7" fmla="*/ 24 h 32"/>
                <a:gd name="T8" fmla="*/ 22 w 45"/>
                <a:gd name="T9" fmla="*/ 10 h 32"/>
                <a:gd name="T10" fmla="*/ 21 w 45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2">
                  <a:moveTo>
                    <a:pt x="21" y="0"/>
                  </a:moveTo>
                  <a:cubicBezTo>
                    <a:pt x="10" y="1"/>
                    <a:pt x="8" y="1"/>
                    <a:pt x="0" y="7"/>
                  </a:cubicBezTo>
                  <a:cubicBezTo>
                    <a:pt x="3" y="20"/>
                    <a:pt x="15" y="29"/>
                    <a:pt x="27" y="31"/>
                  </a:cubicBezTo>
                  <a:cubicBezTo>
                    <a:pt x="36" y="30"/>
                    <a:pt x="41" y="32"/>
                    <a:pt x="45" y="24"/>
                  </a:cubicBezTo>
                  <a:cubicBezTo>
                    <a:pt x="32" y="16"/>
                    <a:pt x="30" y="23"/>
                    <a:pt x="22" y="10"/>
                  </a:cubicBezTo>
                  <a:cubicBezTo>
                    <a:pt x="21" y="2"/>
                    <a:pt x="21" y="5"/>
                    <a:pt x="21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79" name="Freeform 62"/>
            <p:cNvSpPr>
              <a:spLocks/>
            </p:cNvSpPr>
            <p:nvPr/>
          </p:nvSpPr>
          <p:spPr bwMode="ltGray">
            <a:xfrm>
              <a:off x="4368" y="2187"/>
              <a:ext cx="31" cy="52"/>
            </a:xfrm>
            <a:custGeom>
              <a:avLst/>
              <a:gdLst>
                <a:gd name="T0" fmla="*/ 30 w 35"/>
                <a:gd name="T1" fmla="*/ 0 h 74"/>
                <a:gd name="T2" fmla="*/ 21 w 35"/>
                <a:gd name="T3" fmla="*/ 15 h 74"/>
                <a:gd name="T4" fmla="*/ 9 w 35"/>
                <a:gd name="T5" fmla="*/ 36 h 74"/>
                <a:gd name="T6" fmla="*/ 0 w 35"/>
                <a:gd name="T7" fmla="*/ 59 h 74"/>
                <a:gd name="T8" fmla="*/ 8 w 35"/>
                <a:gd name="T9" fmla="*/ 74 h 74"/>
                <a:gd name="T10" fmla="*/ 20 w 35"/>
                <a:gd name="T11" fmla="*/ 59 h 74"/>
                <a:gd name="T12" fmla="*/ 35 w 35"/>
                <a:gd name="T13" fmla="*/ 32 h 74"/>
                <a:gd name="T14" fmla="*/ 30 w 35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74">
                  <a:moveTo>
                    <a:pt x="30" y="0"/>
                  </a:moveTo>
                  <a:cubicBezTo>
                    <a:pt x="33" y="8"/>
                    <a:pt x="29" y="14"/>
                    <a:pt x="21" y="15"/>
                  </a:cubicBezTo>
                  <a:cubicBezTo>
                    <a:pt x="19" y="27"/>
                    <a:pt x="24" y="33"/>
                    <a:pt x="9" y="36"/>
                  </a:cubicBezTo>
                  <a:cubicBezTo>
                    <a:pt x="13" y="50"/>
                    <a:pt x="12" y="52"/>
                    <a:pt x="0" y="59"/>
                  </a:cubicBezTo>
                  <a:cubicBezTo>
                    <a:pt x="3" y="64"/>
                    <a:pt x="5" y="69"/>
                    <a:pt x="8" y="74"/>
                  </a:cubicBezTo>
                  <a:cubicBezTo>
                    <a:pt x="15" y="71"/>
                    <a:pt x="16" y="65"/>
                    <a:pt x="20" y="59"/>
                  </a:cubicBezTo>
                  <a:cubicBezTo>
                    <a:pt x="22" y="47"/>
                    <a:pt x="28" y="41"/>
                    <a:pt x="35" y="32"/>
                  </a:cubicBezTo>
                  <a:cubicBezTo>
                    <a:pt x="34" y="26"/>
                    <a:pt x="30" y="8"/>
                    <a:pt x="30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0" name="Freeform 63"/>
            <p:cNvSpPr>
              <a:spLocks/>
            </p:cNvSpPr>
            <p:nvPr/>
          </p:nvSpPr>
          <p:spPr bwMode="ltGray">
            <a:xfrm>
              <a:off x="4427" y="2179"/>
              <a:ext cx="22" cy="51"/>
            </a:xfrm>
            <a:custGeom>
              <a:avLst/>
              <a:gdLst>
                <a:gd name="T0" fmla="*/ 13 w 25"/>
                <a:gd name="T1" fmla="*/ 7 h 73"/>
                <a:gd name="T2" fmla="*/ 4 w 25"/>
                <a:gd name="T3" fmla="*/ 8 h 73"/>
                <a:gd name="T4" fmla="*/ 0 w 25"/>
                <a:gd name="T5" fmla="*/ 22 h 73"/>
                <a:gd name="T6" fmla="*/ 15 w 25"/>
                <a:gd name="T7" fmla="*/ 41 h 73"/>
                <a:gd name="T8" fmla="*/ 25 w 25"/>
                <a:gd name="T9" fmla="*/ 56 h 73"/>
                <a:gd name="T10" fmla="*/ 16 w 25"/>
                <a:gd name="T11" fmla="*/ 20 h 73"/>
                <a:gd name="T12" fmla="*/ 13 w 25"/>
                <a:gd name="T13" fmla="*/ 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73">
                  <a:moveTo>
                    <a:pt x="13" y="7"/>
                  </a:moveTo>
                  <a:cubicBezTo>
                    <a:pt x="9" y="0"/>
                    <a:pt x="7" y="2"/>
                    <a:pt x="4" y="8"/>
                  </a:cubicBezTo>
                  <a:cubicBezTo>
                    <a:pt x="3" y="13"/>
                    <a:pt x="1" y="17"/>
                    <a:pt x="0" y="22"/>
                  </a:cubicBezTo>
                  <a:cubicBezTo>
                    <a:pt x="1" y="35"/>
                    <a:pt x="6" y="33"/>
                    <a:pt x="15" y="41"/>
                  </a:cubicBezTo>
                  <a:cubicBezTo>
                    <a:pt x="16" y="52"/>
                    <a:pt x="15" y="73"/>
                    <a:pt x="25" y="56"/>
                  </a:cubicBezTo>
                  <a:cubicBezTo>
                    <a:pt x="24" y="33"/>
                    <a:pt x="23" y="36"/>
                    <a:pt x="16" y="20"/>
                  </a:cubicBezTo>
                  <a:cubicBezTo>
                    <a:pt x="15" y="11"/>
                    <a:pt x="16" y="15"/>
                    <a:pt x="13" y="7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1" name="Freeform 64"/>
            <p:cNvSpPr>
              <a:spLocks/>
            </p:cNvSpPr>
            <p:nvPr/>
          </p:nvSpPr>
          <p:spPr bwMode="ltGray">
            <a:xfrm>
              <a:off x="4452" y="2163"/>
              <a:ext cx="12" cy="23"/>
            </a:xfrm>
            <a:custGeom>
              <a:avLst/>
              <a:gdLst>
                <a:gd name="T0" fmla="*/ 11 w 14"/>
                <a:gd name="T1" fmla="*/ 0 h 33"/>
                <a:gd name="T2" fmla="*/ 1 w 14"/>
                <a:gd name="T3" fmla="*/ 10 h 33"/>
                <a:gd name="T4" fmla="*/ 11 w 14"/>
                <a:gd name="T5" fmla="*/ 25 h 33"/>
                <a:gd name="T6" fmla="*/ 11 w 1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cubicBezTo>
                    <a:pt x="7" y="3"/>
                    <a:pt x="5" y="7"/>
                    <a:pt x="1" y="10"/>
                  </a:cubicBezTo>
                  <a:cubicBezTo>
                    <a:pt x="2" y="18"/>
                    <a:pt x="0" y="33"/>
                    <a:pt x="11" y="25"/>
                  </a:cubicBezTo>
                  <a:cubicBezTo>
                    <a:pt x="14" y="15"/>
                    <a:pt x="5" y="4"/>
                    <a:pt x="11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2" name="Freeform 65"/>
            <p:cNvSpPr>
              <a:spLocks/>
            </p:cNvSpPr>
            <p:nvPr/>
          </p:nvSpPr>
          <p:spPr bwMode="ltGray">
            <a:xfrm>
              <a:off x="4464" y="2174"/>
              <a:ext cx="24" cy="45"/>
            </a:xfrm>
            <a:custGeom>
              <a:avLst/>
              <a:gdLst>
                <a:gd name="T0" fmla="*/ 5 w 28"/>
                <a:gd name="T1" fmla="*/ 0 h 64"/>
                <a:gd name="T2" fmla="*/ 11 w 28"/>
                <a:gd name="T3" fmla="*/ 14 h 64"/>
                <a:gd name="T4" fmla="*/ 20 w 28"/>
                <a:gd name="T5" fmla="*/ 21 h 64"/>
                <a:gd name="T6" fmla="*/ 8 w 28"/>
                <a:gd name="T7" fmla="*/ 39 h 64"/>
                <a:gd name="T8" fmla="*/ 0 w 28"/>
                <a:gd name="T9" fmla="*/ 56 h 64"/>
                <a:gd name="T10" fmla="*/ 11 w 28"/>
                <a:gd name="T11" fmla="*/ 57 h 64"/>
                <a:gd name="T12" fmla="*/ 26 w 28"/>
                <a:gd name="T13" fmla="*/ 26 h 64"/>
                <a:gd name="T14" fmla="*/ 5 w 28"/>
                <a:gd name="T1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64">
                  <a:moveTo>
                    <a:pt x="5" y="0"/>
                  </a:moveTo>
                  <a:cubicBezTo>
                    <a:pt x="6" y="5"/>
                    <a:pt x="7" y="10"/>
                    <a:pt x="11" y="14"/>
                  </a:cubicBezTo>
                  <a:cubicBezTo>
                    <a:pt x="14" y="17"/>
                    <a:pt x="20" y="21"/>
                    <a:pt x="20" y="21"/>
                  </a:cubicBezTo>
                  <a:cubicBezTo>
                    <a:pt x="9" y="27"/>
                    <a:pt x="0" y="23"/>
                    <a:pt x="8" y="39"/>
                  </a:cubicBezTo>
                  <a:cubicBezTo>
                    <a:pt x="6" y="47"/>
                    <a:pt x="4" y="50"/>
                    <a:pt x="0" y="56"/>
                  </a:cubicBezTo>
                  <a:cubicBezTo>
                    <a:pt x="4" y="62"/>
                    <a:pt x="7" y="64"/>
                    <a:pt x="11" y="57"/>
                  </a:cubicBezTo>
                  <a:cubicBezTo>
                    <a:pt x="13" y="43"/>
                    <a:pt x="10" y="29"/>
                    <a:pt x="26" y="26"/>
                  </a:cubicBezTo>
                  <a:cubicBezTo>
                    <a:pt x="28" y="15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3" name="Freeform 66"/>
            <p:cNvSpPr>
              <a:spLocks/>
            </p:cNvSpPr>
            <p:nvPr/>
          </p:nvSpPr>
          <p:spPr bwMode="ltGray">
            <a:xfrm>
              <a:off x="4154" y="2239"/>
              <a:ext cx="14" cy="25"/>
            </a:xfrm>
            <a:custGeom>
              <a:avLst/>
              <a:gdLst>
                <a:gd name="T0" fmla="*/ 14 w 16"/>
                <a:gd name="T1" fmla="*/ 3 h 36"/>
                <a:gd name="T2" fmla="*/ 0 w 16"/>
                <a:gd name="T3" fmla="*/ 7 h 36"/>
                <a:gd name="T4" fmla="*/ 8 w 16"/>
                <a:gd name="T5" fmla="*/ 22 h 36"/>
                <a:gd name="T6" fmla="*/ 14 w 16"/>
                <a:gd name="T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6">
                  <a:moveTo>
                    <a:pt x="14" y="3"/>
                  </a:moveTo>
                  <a:cubicBezTo>
                    <a:pt x="7" y="0"/>
                    <a:pt x="4" y="1"/>
                    <a:pt x="0" y="7"/>
                  </a:cubicBezTo>
                  <a:cubicBezTo>
                    <a:pt x="3" y="14"/>
                    <a:pt x="2" y="17"/>
                    <a:pt x="8" y="22"/>
                  </a:cubicBezTo>
                  <a:cubicBezTo>
                    <a:pt x="16" y="36"/>
                    <a:pt x="11" y="7"/>
                    <a:pt x="14" y="3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4" name="Freeform 67"/>
            <p:cNvSpPr>
              <a:spLocks/>
            </p:cNvSpPr>
            <p:nvPr/>
          </p:nvSpPr>
          <p:spPr bwMode="ltGray">
            <a:xfrm>
              <a:off x="4143" y="2217"/>
              <a:ext cx="11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5" name="Freeform 68"/>
            <p:cNvSpPr>
              <a:spLocks/>
            </p:cNvSpPr>
            <p:nvPr/>
          </p:nvSpPr>
          <p:spPr bwMode="ltGray">
            <a:xfrm>
              <a:off x="4138" y="2200"/>
              <a:ext cx="14" cy="14"/>
            </a:xfrm>
            <a:custGeom>
              <a:avLst/>
              <a:gdLst>
                <a:gd name="T0" fmla="*/ 10 w 16"/>
                <a:gd name="T1" fmla="*/ 5 h 19"/>
                <a:gd name="T2" fmla="*/ 0 w 16"/>
                <a:gd name="T3" fmla="*/ 10 h 19"/>
                <a:gd name="T4" fmla="*/ 12 w 16"/>
                <a:gd name="T5" fmla="*/ 19 h 19"/>
                <a:gd name="T6" fmla="*/ 10 w 16"/>
                <a:gd name="T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10" y="5"/>
                  </a:moveTo>
                  <a:cubicBezTo>
                    <a:pt x="4" y="0"/>
                    <a:pt x="1" y="3"/>
                    <a:pt x="0" y="10"/>
                  </a:cubicBezTo>
                  <a:cubicBezTo>
                    <a:pt x="4" y="15"/>
                    <a:pt x="7" y="16"/>
                    <a:pt x="12" y="19"/>
                  </a:cubicBezTo>
                  <a:cubicBezTo>
                    <a:pt x="16" y="12"/>
                    <a:pt x="14" y="12"/>
                    <a:pt x="10" y="5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6" name="Freeform 69"/>
            <p:cNvSpPr>
              <a:spLocks/>
            </p:cNvSpPr>
            <p:nvPr/>
          </p:nvSpPr>
          <p:spPr bwMode="ltGray">
            <a:xfrm>
              <a:off x="4124" y="2163"/>
              <a:ext cx="13" cy="18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7" name="Freeform 70"/>
            <p:cNvSpPr>
              <a:spLocks/>
            </p:cNvSpPr>
            <p:nvPr/>
          </p:nvSpPr>
          <p:spPr bwMode="ltGray">
            <a:xfrm>
              <a:off x="4127" y="2186"/>
              <a:ext cx="18" cy="13"/>
            </a:xfrm>
            <a:custGeom>
              <a:avLst/>
              <a:gdLst>
                <a:gd name="T0" fmla="*/ 13 w 22"/>
                <a:gd name="T1" fmla="*/ 0 h 18"/>
                <a:gd name="T2" fmla="*/ 19 w 22"/>
                <a:gd name="T3" fmla="*/ 18 h 18"/>
                <a:gd name="T4" fmla="*/ 14 w 22"/>
                <a:gd name="T5" fmla="*/ 6 h 18"/>
                <a:gd name="T6" fmla="*/ 13 w 22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8">
                  <a:moveTo>
                    <a:pt x="13" y="0"/>
                  </a:moveTo>
                  <a:cubicBezTo>
                    <a:pt x="0" y="8"/>
                    <a:pt x="9" y="12"/>
                    <a:pt x="19" y="18"/>
                  </a:cubicBezTo>
                  <a:cubicBezTo>
                    <a:pt x="20" y="11"/>
                    <a:pt x="22" y="8"/>
                    <a:pt x="14" y="6"/>
                  </a:cubicBezTo>
                  <a:cubicBezTo>
                    <a:pt x="9" y="3"/>
                    <a:pt x="9" y="5"/>
                    <a:pt x="13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8" name="Freeform 71"/>
            <p:cNvSpPr>
              <a:spLocks/>
            </p:cNvSpPr>
            <p:nvPr/>
          </p:nvSpPr>
          <p:spPr bwMode="ltGray">
            <a:xfrm>
              <a:off x="5088" y="2769"/>
              <a:ext cx="52" cy="56"/>
            </a:xfrm>
            <a:custGeom>
              <a:avLst/>
              <a:gdLst>
                <a:gd name="T0" fmla="*/ 10 w 60"/>
                <a:gd name="T1" fmla="*/ 7 h 81"/>
                <a:gd name="T2" fmla="*/ 3 w 60"/>
                <a:gd name="T3" fmla="*/ 18 h 81"/>
                <a:gd name="T4" fmla="*/ 15 w 60"/>
                <a:gd name="T5" fmla="*/ 39 h 81"/>
                <a:gd name="T6" fmla="*/ 27 w 60"/>
                <a:gd name="T7" fmla="*/ 54 h 81"/>
                <a:gd name="T8" fmla="*/ 40 w 60"/>
                <a:gd name="T9" fmla="*/ 63 h 81"/>
                <a:gd name="T10" fmla="*/ 51 w 60"/>
                <a:gd name="T11" fmla="*/ 81 h 81"/>
                <a:gd name="T12" fmla="*/ 52 w 60"/>
                <a:gd name="T13" fmla="*/ 57 h 81"/>
                <a:gd name="T14" fmla="*/ 43 w 60"/>
                <a:gd name="T15" fmla="*/ 37 h 81"/>
                <a:gd name="T16" fmla="*/ 25 w 60"/>
                <a:gd name="T17" fmla="*/ 18 h 81"/>
                <a:gd name="T18" fmla="*/ 10 w 60"/>
                <a:gd name="T19" fmla="*/ 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81">
                  <a:moveTo>
                    <a:pt x="10" y="7"/>
                  </a:moveTo>
                  <a:cubicBezTo>
                    <a:pt x="0" y="0"/>
                    <a:pt x="0" y="9"/>
                    <a:pt x="3" y="18"/>
                  </a:cubicBezTo>
                  <a:cubicBezTo>
                    <a:pt x="5" y="25"/>
                    <a:pt x="12" y="32"/>
                    <a:pt x="15" y="39"/>
                  </a:cubicBezTo>
                  <a:cubicBezTo>
                    <a:pt x="16" y="51"/>
                    <a:pt x="17" y="51"/>
                    <a:pt x="27" y="54"/>
                  </a:cubicBezTo>
                  <a:cubicBezTo>
                    <a:pt x="31" y="57"/>
                    <a:pt x="36" y="60"/>
                    <a:pt x="40" y="63"/>
                  </a:cubicBezTo>
                  <a:cubicBezTo>
                    <a:pt x="43" y="70"/>
                    <a:pt x="45" y="77"/>
                    <a:pt x="51" y="81"/>
                  </a:cubicBezTo>
                  <a:cubicBezTo>
                    <a:pt x="60" y="75"/>
                    <a:pt x="56" y="66"/>
                    <a:pt x="52" y="57"/>
                  </a:cubicBezTo>
                  <a:cubicBezTo>
                    <a:pt x="51" y="49"/>
                    <a:pt x="50" y="41"/>
                    <a:pt x="43" y="37"/>
                  </a:cubicBezTo>
                  <a:cubicBezTo>
                    <a:pt x="37" y="30"/>
                    <a:pt x="33" y="23"/>
                    <a:pt x="25" y="18"/>
                  </a:cubicBezTo>
                  <a:cubicBezTo>
                    <a:pt x="20" y="12"/>
                    <a:pt x="17" y="9"/>
                    <a:pt x="10" y="7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89" name="Freeform 72"/>
            <p:cNvSpPr>
              <a:spLocks/>
            </p:cNvSpPr>
            <p:nvPr/>
          </p:nvSpPr>
          <p:spPr bwMode="ltGray">
            <a:xfrm>
              <a:off x="5354" y="2723"/>
              <a:ext cx="61" cy="43"/>
            </a:xfrm>
            <a:custGeom>
              <a:avLst/>
              <a:gdLst>
                <a:gd name="T0" fmla="*/ 28 w 71"/>
                <a:gd name="T1" fmla="*/ 23 h 61"/>
                <a:gd name="T2" fmla="*/ 13 w 71"/>
                <a:gd name="T3" fmla="*/ 32 h 61"/>
                <a:gd name="T4" fmla="*/ 1 w 71"/>
                <a:gd name="T5" fmla="*/ 44 h 61"/>
                <a:gd name="T6" fmla="*/ 13 w 71"/>
                <a:gd name="T7" fmla="*/ 59 h 61"/>
                <a:gd name="T8" fmla="*/ 28 w 71"/>
                <a:gd name="T9" fmla="*/ 44 h 61"/>
                <a:gd name="T10" fmla="*/ 40 w 71"/>
                <a:gd name="T11" fmla="*/ 23 h 61"/>
                <a:gd name="T12" fmla="*/ 55 w 71"/>
                <a:gd name="T13" fmla="*/ 0 h 61"/>
                <a:gd name="T14" fmla="*/ 71 w 71"/>
                <a:gd name="T15" fmla="*/ 11 h 61"/>
                <a:gd name="T16" fmla="*/ 35 w 71"/>
                <a:gd name="T17" fmla="*/ 23 h 61"/>
                <a:gd name="T18" fmla="*/ 28 w 71"/>
                <a:gd name="T19" fmla="*/ 2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61">
                  <a:moveTo>
                    <a:pt x="28" y="23"/>
                  </a:moveTo>
                  <a:cubicBezTo>
                    <a:pt x="25" y="33"/>
                    <a:pt x="25" y="33"/>
                    <a:pt x="13" y="32"/>
                  </a:cubicBezTo>
                  <a:cubicBezTo>
                    <a:pt x="2" y="33"/>
                    <a:pt x="3" y="34"/>
                    <a:pt x="1" y="44"/>
                  </a:cubicBezTo>
                  <a:cubicBezTo>
                    <a:pt x="2" y="60"/>
                    <a:pt x="0" y="61"/>
                    <a:pt x="13" y="59"/>
                  </a:cubicBezTo>
                  <a:cubicBezTo>
                    <a:pt x="19" y="54"/>
                    <a:pt x="21" y="48"/>
                    <a:pt x="28" y="44"/>
                  </a:cubicBezTo>
                  <a:cubicBezTo>
                    <a:pt x="30" y="33"/>
                    <a:pt x="28" y="25"/>
                    <a:pt x="40" y="23"/>
                  </a:cubicBezTo>
                  <a:cubicBezTo>
                    <a:pt x="42" y="12"/>
                    <a:pt x="44" y="4"/>
                    <a:pt x="55" y="0"/>
                  </a:cubicBezTo>
                  <a:cubicBezTo>
                    <a:pt x="65" y="2"/>
                    <a:pt x="69" y="1"/>
                    <a:pt x="71" y="11"/>
                  </a:cubicBezTo>
                  <a:cubicBezTo>
                    <a:pt x="63" y="22"/>
                    <a:pt x="48" y="21"/>
                    <a:pt x="35" y="23"/>
                  </a:cubicBezTo>
                  <a:cubicBezTo>
                    <a:pt x="30" y="27"/>
                    <a:pt x="32" y="27"/>
                    <a:pt x="28" y="23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0" name="Freeform 73"/>
            <p:cNvSpPr>
              <a:spLocks/>
            </p:cNvSpPr>
            <p:nvPr/>
          </p:nvSpPr>
          <p:spPr bwMode="ltGray">
            <a:xfrm>
              <a:off x="5170" y="2700"/>
              <a:ext cx="20" cy="21"/>
            </a:xfrm>
            <a:custGeom>
              <a:avLst/>
              <a:gdLst>
                <a:gd name="T0" fmla="*/ 9 w 23"/>
                <a:gd name="T1" fmla="*/ 0 h 30"/>
                <a:gd name="T2" fmla="*/ 0 w 23"/>
                <a:gd name="T3" fmla="*/ 14 h 30"/>
                <a:gd name="T4" fmla="*/ 12 w 23"/>
                <a:gd name="T5" fmla="*/ 30 h 30"/>
                <a:gd name="T6" fmla="*/ 9 w 23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0">
                  <a:moveTo>
                    <a:pt x="9" y="0"/>
                  </a:moveTo>
                  <a:cubicBezTo>
                    <a:pt x="8" y="7"/>
                    <a:pt x="3" y="8"/>
                    <a:pt x="0" y="14"/>
                  </a:cubicBezTo>
                  <a:cubicBezTo>
                    <a:pt x="3" y="21"/>
                    <a:pt x="8" y="24"/>
                    <a:pt x="12" y="30"/>
                  </a:cubicBezTo>
                  <a:cubicBezTo>
                    <a:pt x="23" y="15"/>
                    <a:pt x="4" y="9"/>
                    <a:pt x="9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1" name="Freeform 74"/>
            <p:cNvSpPr>
              <a:spLocks/>
            </p:cNvSpPr>
            <p:nvPr/>
          </p:nvSpPr>
          <p:spPr bwMode="ltGray">
            <a:xfrm>
              <a:off x="5161" y="2679"/>
              <a:ext cx="23" cy="16"/>
            </a:xfrm>
            <a:custGeom>
              <a:avLst/>
              <a:gdLst>
                <a:gd name="T0" fmla="*/ 19 w 26"/>
                <a:gd name="T1" fmla="*/ 0 h 23"/>
                <a:gd name="T2" fmla="*/ 0 w 26"/>
                <a:gd name="T3" fmla="*/ 14 h 23"/>
                <a:gd name="T4" fmla="*/ 21 w 26"/>
                <a:gd name="T5" fmla="*/ 20 h 23"/>
                <a:gd name="T6" fmla="*/ 19 w 26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3">
                  <a:moveTo>
                    <a:pt x="19" y="0"/>
                  </a:moveTo>
                  <a:cubicBezTo>
                    <a:pt x="17" y="12"/>
                    <a:pt x="10" y="11"/>
                    <a:pt x="0" y="14"/>
                  </a:cubicBezTo>
                  <a:cubicBezTo>
                    <a:pt x="5" y="23"/>
                    <a:pt x="11" y="22"/>
                    <a:pt x="21" y="20"/>
                  </a:cubicBezTo>
                  <a:cubicBezTo>
                    <a:pt x="26" y="12"/>
                    <a:pt x="23" y="7"/>
                    <a:pt x="19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2" name="Freeform 75"/>
            <p:cNvSpPr>
              <a:spLocks/>
            </p:cNvSpPr>
            <p:nvPr/>
          </p:nvSpPr>
          <p:spPr bwMode="ltGray">
            <a:xfrm>
              <a:off x="4985" y="2498"/>
              <a:ext cx="27" cy="31"/>
            </a:xfrm>
            <a:custGeom>
              <a:avLst/>
              <a:gdLst>
                <a:gd name="T0" fmla="*/ 28 w 32"/>
                <a:gd name="T1" fmla="*/ 0 h 44"/>
                <a:gd name="T2" fmla="*/ 10 w 32"/>
                <a:gd name="T3" fmla="*/ 11 h 44"/>
                <a:gd name="T4" fmla="*/ 12 w 32"/>
                <a:gd name="T5" fmla="*/ 32 h 44"/>
                <a:gd name="T6" fmla="*/ 24 w 32"/>
                <a:gd name="T7" fmla="*/ 36 h 44"/>
                <a:gd name="T8" fmla="*/ 28 w 3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3" name="Freeform 76"/>
            <p:cNvSpPr>
              <a:spLocks/>
            </p:cNvSpPr>
            <p:nvPr/>
          </p:nvSpPr>
          <p:spPr bwMode="ltGray">
            <a:xfrm>
              <a:off x="5024" y="2538"/>
              <a:ext cx="30" cy="31"/>
            </a:xfrm>
            <a:custGeom>
              <a:avLst/>
              <a:gdLst>
                <a:gd name="T0" fmla="*/ 30 w 34"/>
                <a:gd name="T1" fmla="*/ 0 h 44"/>
                <a:gd name="T2" fmla="*/ 10 w 34"/>
                <a:gd name="T3" fmla="*/ 9 h 44"/>
                <a:gd name="T4" fmla="*/ 14 w 34"/>
                <a:gd name="T5" fmla="*/ 32 h 44"/>
                <a:gd name="T6" fmla="*/ 26 w 34"/>
                <a:gd name="T7" fmla="*/ 36 h 44"/>
                <a:gd name="T8" fmla="*/ 30 w 3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4">
                  <a:moveTo>
                    <a:pt x="30" y="0"/>
                  </a:moveTo>
                  <a:cubicBezTo>
                    <a:pt x="34" y="10"/>
                    <a:pt x="18" y="7"/>
                    <a:pt x="10" y="9"/>
                  </a:cubicBezTo>
                  <a:cubicBezTo>
                    <a:pt x="0" y="16"/>
                    <a:pt x="9" y="24"/>
                    <a:pt x="14" y="32"/>
                  </a:cubicBezTo>
                  <a:cubicBezTo>
                    <a:pt x="16" y="44"/>
                    <a:pt x="17" y="41"/>
                    <a:pt x="26" y="36"/>
                  </a:cubicBezTo>
                  <a:cubicBezTo>
                    <a:pt x="34" y="25"/>
                    <a:pt x="31" y="14"/>
                    <a:pt x="30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4" name="Freeform 77"/>
            <p:cNvSpPr>
              <a:spLocks/>
            </p:cNvSpPr>
            <p:nvPr/>
          </p:nvSpPr>
          <p:spPr bwMode="ltGray">
            <a:xfrm>
              <a:off x="5055" y="2597"/>
              <a:ext cx="32" cy="26"/>
            </a:xfrm>
            <a:custGeom>
              <a:avLst/>
              <a:gdLst>
                <a:gd name="T0" fmla="*/ 34 w 38"/>
                <a:gd name="T1" fmla="*/ 2 h 37"/>
                <a:gd name="T2" fmla="*/ 10 w 38"/>
                <a:gd name="T3" fmla="*/ 2 h 37"/>
                <a:gd name="T4" fmla="*/ 14 w 38"/>
                <a:gd name="T5" fmla="*/ 25 h 37"/>
                <a:gd name="T6" fmla="*/ 26 w 38"/>
                <a:gd name="T7" fmla="*/ 29 h 37"/>
                <a:gd name="T8" fmla="*/ 34 w 38"/>
                <a:gd name="T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9" y="17"/>
                    <a:pt x="14" y="25"/>
                  </a:cubicBezTo>
                  <a:cubicBezTo>
                    <a:pt x="16" y="37"/>
                    <a:pt x="17" y="34"/>
                    <a:pt x="26" y="29"/>
                  </a:cubicBezTo>
                  <a:cubicBezTo>
                    <a:pt x="34" y="18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5" name="Freeform 78"/>
            <p:cNvSpPr>
              <a:spLocks/>
            </p:cNvSpPr>
            <p:nvPr/>
          </p:nvSpPr>
          <p:spPr bwMode="ltGray">
            <a:xfrm>
              <a:off x="5094" y="2587"/>
              <a:ext cx="32" cy="25"/>
            </a:xfrm>
            <a:custGeom>
              <a:avLst/>
              <a:gdLst>
                <a:gd name="T0" fmla="*/ 34 w 38"/>
                <a:gd name="T1" fmla="*/ 2 h 34"/>
                <a:gd name="T2" fmla="*/ 10 w 38"/>
                <a:gd name="T3" fmla="*/ 2 h 34"/>
                <a:gd name="T4" fmla="*/ 16 w 38"/>
                <a:gd name="T5" fmla="*/ 22 h 34"/>
                <a:gd name="T6" fmla="*/ 27 w 38"/>
                <a:gd name="T7" fmla="*/ 22 h 34"/>
                <a:gd name="T8" fmla="*/ 34 w 38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4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11" y="14"/>
                    <a:pt x="16" y="22"/>
                  </a:cubicBezTo>
                  <a:cubicBezTo>
                    <a:pt x="18" y="34"/>
                    <a:pt x="18" y="27"/>
                    <a:pt x="27" y="22"/>
                  </a:cubicBezTo>
                  <a:cubicBezTo>
                    <a:pt x="35" y="11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6" name="Freeform 79"/>
            <p:cNvSpPr>
              <a:spLocks/>
            </p:cNvSpPr>
            <p:nvPr/>
          </p:nvSpPr>
          <p:spPr bwMode="ltGray">
            <a:xfrm>
              <a:off x="5083" y="2554"/>
              <a:ext cx="30" cy="19"/>
            </a:xfrm>
            <a:custGeom>
              <a:avLst/>
              <a:gdLst>
                <a:gd name="T0" fmla="*/ 31 w 35"/>
                <a:gd name="T1" fmla="*/ 1 h 27"/>
                <a:gd name="T2" fmla="*/ 10 w 35"/>
                <a:gd name="T3" fmla="*/ 2 h 27"/>
                <a:gd name="T4" fmla="*/ 13 w 35"/>
                <a:gd name="T5" fmla="*/ 15 h 27"/>
                <a:gd name="T6" fmla="*/ 25 w 35"/>
                <a:gd name="T7" fmla="*/ 19 h 27"/>
                <a:gd name="T8" fmla="*/ 31 w 35"/>
                <a:gd name="T9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31" y="1"/>
                  </a:moveTo>
                  <a:cubicBezTo>
                    <a:pt x="35" y="11"/>
                    <a:pt x="18" y="0"/>
                    <a:pt x="10" y="2"/>
                  </a:cubicBezTo>
                  <a:cubicBezTo>
                    <a:pt x="0" y="9"/>
                    <a:pt x="8" y="7"/>
                    <a:pt x="13" y="15"/>
                  </a:cubicBezTo>
                  <a:cubicBezTo>
                    <a:pt x="15" y="27"/>
                    <a:pt x="16" y="24"/>
                    <a:pt x="25" y="19"/>
                  </a:cubicBezTo>
                  <a:cubicBezTo>
                    <a:pt x="33" y="8"/>
                    <a:pt x="32" y="15"/>
                    <a:pt x="31" y="1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7" name="Freeform 80"/>
            <p:cNvSpPr>
              <a:spLocks/>
            </p:cNvSpPr>
            <p:nvPr/>
          </p:nvSpPr>
          <p:spPr bwMode="ltGray">
            <a:xfrm>
              <a:off x="5053" y="2530"/>
              <a:ext cx="30" cy="33"/>
            </a:xfrm>
            <a:custGeom>
              <a:avLst/>
              <a:gdLst>
                <a:gd name="T0" fmla="*/ 28 w 35"/>
                <a:gd name="T1" fmla="*/ 16 h 47"/>
                <a:gd name="T2" fmla="*/ 19 w 35"/>
                <a:gd name="T3" fmla="*/ 2 h 47"/>
                <a:gd name="T4" fmla="*/ 10 w 35"/>
                <a:gd name="T5" fmla="*/ 25 h 47"/>
                <a:gd name="T6" fmla="*/ 19 w 35"/>
                <a:gd name="T7" fmla="*/ 35 h 47"/>
                <a:gd name="T8" fmla="*/ 27 w 35"/>
                <a:gd name="T9" fmla="*/ 29 h 47"/>
                <a:gd name="T10" fmla="*/ 28 w 35"/>
                <a:gd name="T11" fmla="*/ 1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7">
                  <a:moveTo>
                    <a:pt x="28" y="16"/>
                  </a:moveTo>
                  <a:cubicBezTo>
                    <a:pt x="27" y="13"/>
                    <a:pt x="22" y="0"/>
                    <a:pt x="19" y="2"/>
                  </a:cubicBezTo>
                  <a:cubicBezTo>
                    <a:pt x="16" y="4"/>
                    <a:pt x="10" y="20"/>
                    <a:pt x="10" y="25"/>
                  </a:cubicBezTo>
                  <a:cubicBezTo>
                    <a:pt x="0" y="32"/>
                    <a:pt x="14" y="27"/>
                    <a:pt x="19" y="35"/>
                  </a:cubicBezTo>
                  <a:cubicBezTo>
                    <a:pt x="21" y="47"/>
                    <a:pt x="18" y="34"/>
                    <a:pt x="27" y="29"/>
                  </a:cubicBezTo>
                  <a:cubicBezTo>
                    <a:pt x="35" y="18"/>
                    <a:pt x="29" y="30"/>
                    <a:pt x="28" y="16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8" name="Freeform 81"/>
            <p:cNvSpPr>
              <a:spLocks/>
            </p:cNvSpPr>
            <p:nvPr/>
          </p:nvSpPr>
          <p:spPr bwMode="ltGray">
            <a:xfrm>
              <a:off x="5016" y="2516"/>
              <a:ext cx="27" cy="24"/>
            </a:xfrm>
            <a:custGeom>
              <a:avLst/>
              <a:gdLst>
                <a:gd name="T0" fmla="*/ 22 w 32"/>
                <a:gd name="T1" fmla="*/ 10 h 35"/>
                <a:gd name="T2" fmla="*/ 10 w 32"/>
                <a:gd name="T3" fmla="*/ 2 h 35"/>
                <a:gd name="T4" fmla="*/ 12 w 32"/>
                <a:gd name="T5" fmla="*/ 23 h 35"/>
                <a:gd name="T6" fmla="*/ 24 w 32"/>
                <a:gd name="T7" fmla="*/ 27 h 35"/>
                <a:gd name="T8" fmla="*/ 22 w 32"/>
                <a:gd name="T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99" name="Freeform 82"/>
            <p:cNvSpPr>
              <a:spLocks/>
            </p:cNvSpPr>
            <p:nvPr/>
          </p:nvSpPr>
          <p:spPr bwMode="ltGray">
            <a:xfrm>
              <a:off x="5062" y="2565"/>
              <a:ext cx="27" cy="24"/>
            </a:xfrm>
            <a:custGeom>
              <a:avLst/>
              <a:gdLst>
                <a:gd name="T0" fmla="*/ 22 w 32"/>
                <a:gd name="T1" fmla="*/ 10 h 35"/>
                <a:gd name="T2" fmla="*/ 10 w 32"/>
                <a:gd name="T3" fmla="*/ 2 h 35"/>
                <a:gd name="T4" fmla="*/ 12 w 32"/>
                <a:gd name="T5" fmla="*/ 23 h 35"/>
                <a:gd name="T6" fmla="*/ 24 w 32"/>
                <a:gd name="T7" fmla="*/ 27 h 35"/>
                <a:gd name="T8" fmla="*/ 22 w 32"/>
                <a:gd name="T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0" name="Freeform 83"/>
            <p:cNvSpPr>
              <a:spLocks/>
            </p:cNvSpPr>
            <p:nvPr/>
          </p:nvSpPr>
          <p:spPr bwMode="ltGray">
            <a:xfrm>
              <a:off x="3210" y="1280"/>
              <a:ext cx="162" cy="101"/>
            </a:xfrm>
            <a:custGeom>
              <a:avLst/>
              <a:gdLst>
                <a:gd name="T0" fmla="*/ 171 w 189"/>
                <a:gd name="T1" fmla="*/ 4 h 144"/>
                <a:gd name="T2" fmla="*/ 185 w 189"/>
                <a:gd name="T3" fmla="*/ 4 h 144"/>
                <a:gd name="T4" fmla="*/ 189 w 189"/>
                <a:gd name="T5" fmla="*/ 16 h 144"/>
                <a:gd name="T6" fmla="*/ 187 w 189"/>
                <a:gd name="T7" fmla="*/ 24 h 144"/>
                <a:gd name="T8" fmla="*/ 131 w 189"/>
                <a:gd name="T9" fmla="*/ 44 h 144"/>
                <a:gd name="T10" fmla="*/ 109 w 189"/>
                <a:gd name="T11" fmla="*/ 58 h 144"/>
                <a:gd name="T12" fmla="*/ 97 w 189"/>
                <a:gd name="T13" fmla="*/ 62 h 144"/>
                <a:gd name="T14" fmla="*/ 71 w 189"/>
                <a:gd name="T15" fmla="*/ 82 h 144"/>
                <a:gd name="T16" fmla="*/ 75 w 189"/>
                <a:gd name="T17" fmla="*/ 92 h 144"/>
                <a:gd name="T18" fmla="*/ 83 w 189"/>
                <a:gd name="T19" fmla="*/ 116 h 144"/>
                <a:gd name="T20" fmla="*/ 107 w 189"/>
                <a:gd name="T21" fmla="*/ 126 h 144"/>
                <a:gd name="T22" fmla="*/ 93 w 189"/>
                <a:gd name="T23" fmla="*/ 140 h 144"/>
                <a:gd name="T24" fmla="*/ 83 w 189"/>
                <a:gd name="T25" fmla="*/ 130 h 144"/>
                <a:gd name="T26" fmla="*/ 71 w 189"/>
                <a:gd name="T27" fmla="*/ 134 h 144"/>
                <a:gd name="T28" fmla="*/ 21 w 189"/>
                <a:gd name="T29" fmla="*/ 122 h 144"/>
                <a:gd name="T30" fmla="*/ 19 w 189"/>
                <a:gd name="T31" fmla="*/ 106 h 144"/>
                <a:gd name="T32" fmla="*/ 47 w 189"/>
                <a:gd name="T33" fmla="*/ 90 h 144"/>
                <a:gd name="T34" fmla="*/ 51 w 189"/>
                <a:gd name="T35" fmla="*/ 76 h 144"/>
                <a:gd name="T36" fmla="*/ 47 w 189"/>
                <a:gd name="T37" fmla="*/ 64 h 144"/>
                <a:gd name="T38" fmla="*/ 73 w 189"/>
                <a:gd name="T39" fmla="*/ 46 h 144"/>
                <a:gd name="T40" fmla="*/ 97 w 189"/>
                <a:gd name="T41" fmla="*/ 36 h 144"/>
                <a:gd name="T42" fmla="*/ 113 w 189"/>
                <a:gd name="T43" fmla="*/ 24 h 144"/>
                <a:gd name="T44" fmla="*/ 171 w 189"/>
                <a:gd name="T45" fmla="*/ 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9" h="144">
                  <a:moveTo>
                    <a:pt x="171" y="4"/>
                  </a:moveTo>
                  <a:cubicBezTo>
                    <a:pt x="174" y="3"/>
                    <a:pt x="182" y="0"/>
                    <a:pt x="185" y="4"/>
                  </a:cubicBezTo>
                  <a:cubicBezTo>
                    <a:pt x="187" y="7"/>
                    <a:pt x="189" y="16"/>
                    <a:pt x="189" y="16"/>
                  </a:cubicBezTo>
                  <a:cubicBezTo>
                    <a:pt x="188" y="19"/>
                    <a:pt x="189" y="22"/>
                    <a:pt x="187" y="24"/>
                  </a:cubicBezTo>
                  <a:cubicBezTo>
                    <a:pt x="175" y="34"/>
                    <a:pt x="146" y="34"/>
                    <a:pt x="131" y="44"/>
                  </a:cubicBezTo>
                  <a:cubicBezTo>
                    <a:pt x="125" y="53"/>
                    <a:pt x="120" y="54"/>
                    <a:pt x="109" y="58"/>
                  </a:cubicBezTo>
                  <a:cubicBezTo>
                    <a:pt x="105" y="59"/>
                    <a:pt x="97" y="62"/>
                    <a:pt x="97" y="62"/>
                  </a:cubicBezTo>
                  <a:cubicBezTo>
                    <a:pt x="88" y="76"/>
                    <a:pt x="83" y="74"/>
                    <a:pt x="71" y="82"/>
                  </a:cubicBezTo>
                  <a:cubicBezTo>
                    <a:pt x="66" y="98"/>
                    <a:pt x="70" y="78"/>
                    <a:pt x="75" y="92"/>
                  </a:cubicBezTo>
                  <a:cubicBezTo>
                    <a:pt x="81" y="108"/>
                    <a:pt x="71" y="108"/>
                    <a:pt x="83" y="116"/>
                  </a:cubicBezTo>
                  <a:cubicBezTo>
                    <a:pt x="90" y="121"/>
                    <a:pt x="107" y="126"/>
                    <a:pt x="107" y="126"/>
                  </a:cubicBezTo>
                  <a:cubicBezTo>
                    <a:pt x="105" y="139"/>
                    <a:pt x="106" y="144"/>
                    <a:pt x="93" y="140"/>
                  </a:cubicBezTo>
                  <a:cubicBezTo>
                    <a:pt x="91" y="137"/>
                    <a:pt x="87" y="130"/>
                    <a:pt x="83" y="130"/>
                  </a:cubicBezTo>
                  <a:cubicBezTo>
                    <a:pt x="79" y="130"/>
                    <a:pt x="71" y="134"/>
                    <a:pt x="71" y="134"/>
                  </a:cubicBezTo>
                  <a:cubicBezTo>
                    <a:pt x="52" y="129"/>
                    <a:pt x="42" y="124"/>
                    <a:pt x="21" y="122"/>
                  </a:cubicBezTo>
                  <a:cubicBezTo>
                    <a:pt x="14" y="115"/>
                    <a:pt x="0" y="102"/>
                    <a:pt x="19" y="106"/>
                  </a:cubicBezTo>
                  <a:cubicBezTo>
                    <a:pt x="29" y="91"/>
                    <a:pt x="26" y="93"/>
                    <a:pt x="47" y="90"/>
                  </a:cubicBezTo>
                  <a:cubicBezTo>
                    <a:pt x="55" y="84"/>
                    <a:pt x="54" y="88"/>
                    <a:pt x="51" y="76"/>
                  </a:cubicBezTo>
                  <a:cubicBezTo>
                    <a:pt x="50" y="72"/>
                    <a:pt x="47" y="64"/>
                    <a:pt x="47" y="64"/>
                  </a:cubicBezTo>
                  <a:cubicBezTo>
                    <a:pt x="50" y="41"/>
                    <a:pt x="50" y="43"/>
                    <a:pt x="73" y="46"/>
                  </a:cubicBezTo>
                  <a:cubicBezTo>
                    <a:pt x="82" y="45"/>
                    <a:pt x="97" y="36"/>
                    <a:pt x="97" y="36"/>
                  </a:cubicBezTo>
                  <a:cubicBezTo>
                    <a:pt x="102" y="29"/>
                    <a:pt x="105" y="27"/>
                    <a:pt x="113" y="24"/>
                  </a:cubicBezTo>
                  <a:cubicBezTo>
                    <a:pt x="134" y="27"/>
                    <a:pt x="161" y="25"/>
                    <a:pt x="171" y="4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1" name="Freeform 84"/>
            <p:cNvSpPr>
              <a:spLocks/>
            </p:cNvSpPr>
            <p:nvPr/>
          </p:nvSpPr>
          <p:spPr bwMode="ltGray">
            <a:xfrm>
              <a:off x="3307" y="1378"/>
              <a:ext cx="46" cy="11"/>
            </a:xfrm>
            <a:custGeom>
              <a:avLst/>
              <a:gdLst>
                <a:gd name="T0" fmla="*/ 24 w 53"/>
                <a:gd name="T1" fmla="*/ 0 h 17"/>
                <a:gd name="T2" fmla="*/ 12 w 53"/>
                <a:gd name="T3" fmla="*/ 2 h 17"/>
                <a:gd name="T4" fmla="*/ 32 w 53"/>
                <a:gd name="T5" fmla="*/ 16 h 17"/>
                <a:gd name="T6" fmla="*/ 44 w 53"/>
                <a:gd name="T7" fmla="*/ 14 h 17"/>
                <a:gd name="T8" fmla="*/ 24 w 5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7">
                  <a:moveTo>
                    <a:pt x="24" y="0"/>
                  </a:moveTo>
                  <a:cubicBezTo>
                    <a:pt x="20" y="1"/>
                    <a:pt x="16" y="0"/>
                    <a:pt x="12" y="2"/>
                  </a:cubicBezTo>
                  <a:cubicBezTo>
                    <a:pt x="0" y="9"/>
                    <a:pt x="30" y="15"/>
                    <a:pt x="32" y="16"/>
                  </a:cubicBezTo>
                  <a:cubicBezTo>
                    <a:pt x="36" y="15"/>
                    <a:pt x="41" y="17"/>
                    <a:pt x="44" y="14"/>
                  </a:cubicBezTo>
                  <a:cubicBezTo>
                    <a:pt x="53" y="3"/>
                    <a:pt x="30" y="0"/>
                    <a:pt x="24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2" name="Freeform 85"/>
            <p:cNvSpPr>
              <a:spLocks/>
            </p:cNvSpPr>
            <p:nvPr/>
          </p:nvSpPr>
          <p:spPr bwMode="ltGray">
            <a:xfrm>
              <a:off x="3542" y="1232"/>
              <a:ext cx="49" cy="26"/>
            </a:xfrm>
            <a:custGeom>
              <a:avLst/>
              <a:gdLst>
                <a:gd name="T0" fmla="*/ 57 w 57"/>
                <a:gd name="T1" fmla="*/ 4 h 37"/>
                <a:gd name="T2" fmla="*/ 25 w 57"/>
                <a:gd name="T3" fmla="*/ 24 h 37"/>
                <a:gd name="T4" fmla="*/ 11 w 57"/>
                <a:gd name="T5" fmla="*/ 34 h 37"/>
                <a:gd name="T6" fmla="*/ 9 w 57"/>
                <a:gd name="T7" fmla="*/ 4 h 37"/>
                <a:gd name="T8" fmla="*/ 21 w 57"/>
                <a:gd name="T9" fmla="*/ 0 h 37"/>
                <a:gd name="T10" fmla="*/ 57 w 57"/>
                <a:gd name="T11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7">
                  <a:moveTo>
                    <a:pt x="57" y="4"/>
                  </a:moveTo>
                  <a:cubicBezTo>
                    <a:pt x="53" y="16"/>
                    <a:pt x="35" y="17"/>
                    <a:pt x="25" y="24"/>
                  </a:cubicBezTo>
                  <a:cubicBezTo>
                    <a:pt x="22" y="34"/>
                    <a:pt x="22" y="37"/>
                    <a:pt x="11" y="34"/>
                  </a:cubicBezTo>
                  <a:cubicBezTo>
                    <a:pt x="6" y="27"/>
                    <a:pt x="0" y="10"/>
                    <a:pt x="9" y="4"/>
                  </a:cubicBezTo>
                  <a:cubicBezTo>
                    <a:pt x="12" y="2"/>
                    <a:pt x="21" y="0"/>
                    <a:pt x="21" y="0"/>
                  </a:cubicBezTo>
                  <a:cubicBezTo>
                    <a:pt x="33" y="2"/>
                    <a:pt x="45" y="4"/>
                    <a:pt x="57" y="4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3" name="Freeform 86"/>
            <p:cNvSpPr>
              <a:spLocks/>
            </p:cNvSpPr>
            <p:nvPr/>
          </p:nvSpPr>
          <p:spPr bwMode="ltGray">
            <a:xfrm>
              <a:off x="3577" y="1244"/>
              <a:ext cx="58" cy="19"/>
            </a:xfrm>
            <a:custGeom>
              <a:avLst/>
              <a:gdLst>
                <a:gd name="T0" fmla="*/ 29 w 68"/>
                <a:gd name="T1" fmla="*/ 0 h 26"/>
                <a:gd name="T2" fmla="*/ 11 w 68"/>
                <a:gd name="T3" fmla="*/ 6 h 26"/>
                <a:gd name="T4" fmla="*/ 57 w 68"/>
                <a:gd name="T5" fmla="*/ 26 h 26"/>
                <a:gd name="T6" fmla="*/ 63 w 68"/>
                <a:gd name="T7" fmla="*/ 24 h 26"/>
                <a:gd name="T8" fmla="*/ 29 w 68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6">
                  <a:moveTo>
                    <a:pt x="29" y="0"/>
                  </a:moveTo>
                  <a:cubicBezTo>
                    <a:pt x="23" y="2"/>
                    <a:pt x="11" y="6"/>
                    <a:pt x="11" y="6"/>
                  </a:cubicBezTo>
                  <a:cubicBezTo>
                    <a:pt x="0" y="23"/>
                    <a:pt x="47" y="24"/>
                    <a:pt x="57" y="26"/>
                  </a:cubicBezTo>
                  <a:cubicBezTo>
                    <a:pt x="59" y="25"/>
                    <a:pt x="62" y="26"/>
                    <a:pt x="63" y="24"/>
                  </a:cubicBezTo>
                  <a:cubicBezTo>
                    <a:pt x="68" y="3"/>
                    <a:pt x="42" y="3"/>
                    <a:pt x="29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4" name="Freeform 87"/>
            <p:cNvSpPr>
              <a:spLocks/>
            </p:cNvSpPr>
            <p:nvPr/>
          </p:nvSpPr>
          <p:spPr bwMode="ltGray">
            <a:xfrm>
              <a:off x="3639" y="1247"/>
              <a:ext cx="58" cy="30"/>
            </a:xfrm>
            <a:custGeom>
              <a:avLst/>
              <a:gdLst>
                <a:gd name="T0" fmla="*/ 50 w 66"/>
                <a:gd name="T1" fmla="*/ 9 h 43"/>
                <a:gd name="T2" fmla="*/ 26 w 66"/>
                <a:gd name="T3" fmla="*/ 9 h 43"/>
                <a:gd name="T4" fmla="*/ 10 w 66"/>
                <a:gd name="T5" fmla="*/ 9 h 43"/>
                <a:gd name="T6" fmla="*/ 8 w 66"/>
                <a:gd name="T7" fmla="*/ 35 h 43"/>
                <a:gd name="T8" fmla="*/ 32 w 66"/>
                <a:gd name="T9" fmla="*/ 43 h 43"/>
                <a:gd name="T10" fmla="*/ 62 w 66"/>
                <a:gd name="T11" fmla="*/ 27 h 43"/>
                <a:gd name="T12" fmla="*/ 50 w 66"/>
                <a:gd name="T13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43">
                  <a:moveTo>
                    <a:pt x="50" y="9"/>
                  </a:moveTo>
                  <a:cubicBezTo>
                    <a:pt x="40" y="16"/>
                    <a:pt x="36" y="16"/>
                    <a:pt x="26" y="9"/>
                  </a:cubicBezTo>
                  <a:cubicBezTo>
                    <a:pt x="20" y="0"/>
                    <a:pt x="18" y="4"/>
                    <a:pt x="10" y="9"/>
                  </a:cubicBezTo>
                  <a:cubicBezTo>
                    <a:pt x="4" y="17"/>
                    <a:pt x="0" y="21"/>
                    <a:pt x="8" y="35"/>
                  </a:cubicBezTo>
                  <a:cubicBezTo>
                    <a:pt x="12" y="42"/>
                    <a:pt x="32" y="43"/>
                    <a:pt x="32" y="43"/>
                  </a:cubicBezTo>
                  <a:cubicBezTo>
                    <a:pt x="41" y="40"/>
                    <a:pt x="54" y="33"/>
                    <a:pt x="62" y="27"/>
                  </a:cubicBezTo>
                  <a:cubicBezTo>
                    <a:pt x="66" y="15"/>
                    <a:pt x="61" y="15"/>
                    <a:pt x="50" y="9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5" name="Freeform 88"/>
            <p:cNvSpPr>
              <a:spLocks/>
            </p:cNvSpPr>
            <p:nvPr/>
          </p:nvSpPr>
          <p:spPr bwMode="ltGray">
            <a:xfrm>
              <a:off x="4041" y="1272"/>
              <a:ext cx="101" cy="29"/>
            </a:xfrm>
            <a:custGeom>
              <a:avLst/>
              <a:gdLst>
                <a:gd name="T0" fmla="*/ 14 w 117"/>
                <a:gd name="T1" fmla="*/ 0 h 41"/>
                <a:gd name="T2" fmla="*/ 8 w 117"/>
                <a:gd name="T3" fmla="*/ 16 h 41"/>
                <a:gd name="T4" fmla="*/ 50 w 117"/>
                <a:gd name="T5" fmla="*/ 30 h 41"/>
                <a:gd name="T6" fmla="*/ 76 w 117"/>
                <a:gd name="T7" fmla="*/ 36 h 41"/>
                <a:gd name="T8" fmla="*/ 112 w 117"/>
                <a:gd name="T9" fmla="*/ 22 h 41"/>
                <a:gd name="T10" fmla="*/ 78 w 117"/>
                <a:gd name="T11" fmla="*/ 4 h 41"/>
                <a:gd name="T12" fmla="*/ 14 w 117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41">
                  <a:moveTo>
                    <a:pt x="14" y="0"/>
                  </a:moveTo>
                  <a:cubicBezTo>
                    <a:pt x="8" y="4"/>
                    <a:pt x="0" y="9"/>
                    <a:pt x="8" y="16"/>
                  </a:cubicBezTo>
                  <a:cubicBezTo>
                    <a:pt x="21" y="27"/>
                    <a:pt x="34" y="28"/>
                    <a:pt x="50" y="30"/>
                  </a:cubicBezTo>
                  <a:cubicBezTo>
                    <a:pt x="66" y="41"/>
                    <a:pt x="57" y="39"/>
                    <a:pt x="76" y="36"/>
                  </a:cubicBezTo>
                  <a:cubicBezTo>
                    <a:pt x="88" y="32"/>
                    <a:pt x="101" y="29"/>
                    <a:pt x="112" y="22"/>
                  </a:cubicBezTo>
                  <a:cubicBezTo>
                    <a:pt x="117" y="6"/>
                    <a:pt x="87" y="5"/>
                    <a:pt x="78" y="4"/>
                  </a:cubicBezTo>
                  <a:cubicBezTo>
                    <a:pt x="17" y="6"/>
                    <a:pt x="34" y="20"/>
                    <a:pt x="14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6" name="Freeform 89"/>
            <p:cNvSpPr>
              <a:spLocks/>
            </p:cNvSpPr>
            <p:nvPr/>
          </p:nvSpPr>
          <p:spPr bwMode="ltGray">
            <a:xfrm>
              <a:off x="4144" y="1271"/>
              <a:ext cx="53" cy="23"/>
            </a:xfrm>
            <a:custGeom>
              <a:avLst/>
              <a:gdLst>
                <a:gd name="T0" fmla="*/ 32 w 62"/>
                <a:gd name="T1" fmla="*/ 4 h 32"/>
                <a:gd name="T2" fmla="*/ 62 w 62"/>
                <a:gd name="T3" fmla="*/ 10 h 32"/>
                <a:gd name="T4" fmla="*/ 30 w 62"/>
                <a:gd name="T5" fmla="*/ 32 h 32"/>
                <a:gd name="T6" fmla="*/ 6 w 62"/>
                <a:gd name="T7" fmla="*/ 22 h 32"/>
                <a:gd name="T8" fmla="*/ 32 w 62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32">
                  <a:moveTo>
                    <a:pt x="32" y="4"/>
                  </a:moveTo>
                  <a:cubicBezTo>
                    <a:pt x="44" y="0"/>
                    <a:pt x="53" y="1"/>
                    <a:pt x="62" y="10"/>
                  </a:cubicBezTo>
                  <a:cubicBezTo>
                    <a:pt x="59" y="23"/>
                    <a:pt x="42" y="28"/>
                    <a:pt x="30" y="32"/>
                  </a:cubicBezTo>
                  <a:cubicBezTo>
                    <a:pt x="15" y="22"/>
                    <a:pt x="23" y="25"/>
                    <a:pt x="6" y="22"/>
                  </a:cubicBezTo>
                  <a:cubicBezTo>
                    <a:pt x="0" y="4"/>
                    <a:pt x="14" y="8"/>
                    <a:pt x="32" y="4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7" name="Freeform 90"/>
            <p:cNvSpPr>
              <a:spLocks/>
            </p:cNvSpPr>
            <p:nvPr/>
          </p:nvSpPr>
          <p:spPr bwMode="ltGray">
            <a:xfrm>
              <a:off x="4120" y="1298"/>
              <a:ext cx="42" cy="16"/>
            </a:xfrm>
            <a:custGeom>
              <a:avLst/>
              <a:gdLst>
                <a:gd name="T0" fmla="*/ 20 w 49"/>
                <a:gd name="T1" fmla="*/ 1 h 23"/>
                <a:gd name="T2" fmla="*/ 6 w 49"/>
                <a:gd name="T3" fmla="*/ 5 h 23"/>
                <a:gd name="T4" fmla="*/ 38 w 49"/>
                <a:gd name="T5" fmla="*/ 23 h 23"/>
                <a:gd name="T6" fmla="*/ 20 w 49"/>
                <a:gd name="T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3">
                  <a:moveTo>
                    <a:pt x="20" y="1"/>
                  </a:moveTo>
                  <a:cubicBezTo>
                    <a:pt x="15" y="2"/>
                    <a:pt x="8" y="0"/>
                    <a:pt x="6" y="5"/>
                  </a:cubicBezTo>
                  <a:cubicBezTo>
                    <a:pt x="0" y="19"/>
                    <a:pt x="32" y="21"/>
                    <a:pt x="38" y="23"/>
                  </a:cubicBezTo>
                  <a:cubicBezTo>
                    <a:pt x="49" y="6"/>
                    <a:pt x="35" y="3"/>
                    <a:pt x="20" y="1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8" name="Freeform 91"/>
            <p:cNvSpPr>
              <a:spLocks/>
            </p:cNvSpPr>
            <p:nvPr/>
          </p:nvSpPr>
          <p:spPr bwMode="ltGray">
            <a:xfrm>
              <a:off x="4410" y="1508"/>
              <a:ext cx="87" cy="106"/>
            </a:xfrm>
            <a:custGeom>
              <a:avLst/>
              <a:gdLst>
                <a:gd name="T0" fmla="*/ 6 w 102"/>
                <a:gd name="T1" fmla="*/ 0 h 152"/>
                <a:gd name="T2" fmla="*/ 0 w 102"/>
                <a:gd name="T3" fmla="*/ 18 h 152"/>
                <a:gd name="T4" fmla="*/ 14 w 102"/>
                <a:gd name="T5" fmla="*/ 42 h 152"/>
                <a:gd name="T6" fmla="*/ 32 w 102"/>
                <a:gd name="T7" fmla="*/ 72 h 152"/>
                <a:gd name="T8" fmla="*/ 36 w 102"/>
                <a:gd name="T9" fmla="*/ 104 h 152"/>
                <a:gd name="T10" fmla="*/ 80 w 102"/>
                <a:gd name="T11" fmla="*/ 152 h 152"/>
                <a:gd name="T12" fmla="*/ 86 w 102"/>
                <a:gd name="T13" fmla="*/ 124 h 152"/>
                <a:gd name="T14" fmla="*/ 74 w 102"/>
                <a:gd name="T15" fmla="*/ 102 h 152"/>
                <a:gd name="T16" fmla="*/ 62 w 102"/>
                <a:gd name="T17" fmla="*/ 92 h 152"/>
                <a:gd name="T18" fmla="*/ 52 w 102"/>
                <a:gd name="T19" fmla="*/ 74 h 152"/>
                <a:gd name="T20" fmla="*/ 42 w 102"/>
                <a:gd name="T21" fmla="*/ 44 h 152"/>
                <a:gd name="T22" fmla="*/ 4 w 102"/>
                <a:gd name="T23" fmla="*/ 12 h 152"/>
                <a:gd name="T24" fmla="*/ 6 w 102"/>
                <a:gd name="T2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52">
                  <a:moveTo>
                    <a:pt x="6" y="0"/>
                  </a:moveTo>
                  <a:cubicBezTo>
                    <a:pt x="4" y="6"/>
                    <a:pt x="0" y="18"/>
                    <a:pt x="0" y="18"/>
                  </a:cubicBezTo>
                  <a:cubicBezTo>
                    <a:pt x="3" y="26"/>
                    <a:pt x="9" y="35"/>
                    <a:pt x="14" y="42"/>
                  </a:cubicBezTo>
                  <a:cubicBezTo>
                    <a:pt x="17" y="58"/>
                    <a:pt x="16" y="69"/>
                    <a:pt x="32" y="72"/>
                  </a:cubicBezTo>
                  <a:cubicBezTo>
                    <a:pt x="44" y="80"/>
                    <a:pt x="40" y="91"/>
                    <a:pt x="36" y="104"/>
                  </a:cubicBezTo>
                  <a:cubicBezTo>
                    <a:pt x="57" y="118"/>
                    <a:pt x="60" y="139"/>
                    <a:pt x="80" y="152"/>
                  </a:cubicBezTo>
                  <a:cubicBezTo>
                    <a:pt x="95" y="148"/>
                    <a:pt x="102" y="135"/>
                    <a:pt x="86" y="124"/>
                  </a:cubicBezTo>
                  <a:cubicBezTo>
                    <a:pt x="72" y="129"/>
                    <a:pt x="78" y="110"/>
                    <a:pt x="74" y="102"/>
                  </a:cubicBezTo>
                  <a:cubicBezTo>
                    <a:pt x="72" y="98"/>
                    <a:pt x="65" y="94"/>
                    <a:pt x="62" y="92"/>
                  </a:cubicBezTo>
                  <a:cubicBezTo>
                    <a:pt x="59" y="82"/>
                    <a:pt x="65" y="65"/>
                    <a:pt x="52" y="74"/>
                  </a:cubicBezTo>
                  <a:cubicBezTo>
                    <a:pt x="46" y="65"/>
                    <a:pt x="47" y="54"/>
                    <a:pt x="42" y="44"/>
                  </a:cubicBezTo>
                  <a:cubicBezTo>
                    <a:pt x="36" y="32"/>
                    <a:pt x="16" y="18"/>
                    <a:pt x="4" y="1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09" name="Freeform 92"/>
            <p:cNvSpPr>
              <a:spLocks/>
            </p:cNvSpPr>
            <p:nvPr/>
          </p:nvSpPr>
          <p:spPr bwMode="ltGray">
            <a:xfrm>
              <a:off x="4480" y="1618"/>
              <a:ext cx="63" cy="73"/>
            </a:xfrm>
            <a:custGeom>
              <a:avLst/>
              <a:gdLst>
                <a:gd name="T0" fmla="*/ 64 w 74"/>
                <a:gd name="T1" fmla="*/ 22 h 103"/>
                <a:gd name="T2" fmla="*/ 74 w 74"/>
                <a:gd name="T3" fmla="*/ 40 h 103"/>
                <a:gd name="T4" fmla="*/ 30 w 74"/>
                <a:gd name="T5" fmla="*/ 84 h 103"/>
                <a:gd name="T6" fmla="*/ 32 w 74"/>
                <a:gd name="T7" fmla="*/ 100 h 103"/>
                <a:gd name="T8" fmla="*/ 20 w 74"/>
                <a:gd name="T9" fmla="*/ 94 h 103"/>
                <a:gd name="T10" fmla="*/ 6 w 74"/>
                <a:gd name="T11" fmla="*/ 84 h 103"/>
                <a:gd name="T12" fmla="*/ 0 w 74"/>
                <a:gd name="T13" fmla="*/ 82 h 103"/>
                <a:gd name="T14" fmla="*/ 10 w 74"/>
                <a:gd name="T15" fmla="*/ 58 h 103"/>
                <a:gd name="T16" fmla="*/ 12 w 74"/>
                <a:gd name="T17" fmla="*/ 52 h 103"/>
                <a:gd name="T18" fmla="*/ 2 w 74"/>
                <a:gd name="T19" fmla="*/ 24 h 103"/>
                <a:gd name="T20" fmla="*/ 4 w 74"/>
                <a:gd name="T21" fmla="*/ 14 h 103"/>
                <a:gd name="T22" fmla="*/ 26 w 74"/>
                <a:gd name="T23" fmla="*/ 22 h 103"/>
                <a:gd name="T24" fmla="*/ 36 w 74"/>
                <a:gd name="T25" fmla="*/ 36 h 103"/>
                <a:gd name="T26" fmla="*/ 64 w 74"/>
                <a:gd name="T27" fmla="*/ 2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103">
                  <a:moveTo>
                    <a:pt x="64" y="22"/>
                  </a:moveTo>
                  <a:cubicBezTo>
                    <a:pt x="73" y="36"/>
                    <a:pt x="70" y="29"/>
                    <a:pt x="74" y="40"/>
                  </a:cubicBezTo>
                  <a:cubicBezTo>
                    <a:pt x="70" y="77"/>
                    <a:pt x="68" y="81"/>
                    <a:pt x="30" y="84"/>
                  </a:cubicBezTo>
                  <a:cubicBezTo>
                    <a:pt x="33" y="88"/>
                    <a:pt x="39" y="95"/>
                    <a:pt x="32" y="100"/>
                  </a:cubicBezTo>
                  <a:cubicBezTo>
                    <a:pt x="28" y="103"/>
                    <a:pt x="24" y="95"/>
                    <a:pt x="20" y="94"/>
                  </a:cubicBezTo>
                  <a:cubicBezTo>
                    <a:pt x="17" y="84"/>
                    <a:pt x="20" y="89"/>
                    <a:pt x="6" y="84"/>
                  </a:cubicBezTo>
                  <a:cubicBezTo>
                    <a:pt x="4" y="83"/>
                    <a:pt x="0" y="82"/>
                    <a:pt x="0" y="82"/>
                  </a:cubicBezTo>
                  <a:cubicBezTo>
                    <a:pt x="3" y="73"/>
                    <a:pt x="7" y="67"/>
                    <a:pt x="10" y="58"/>
                  </a:cubicBezTo>
                  <a:cubicBezTo>
                    <a:pt x="11" y="56"/>
                    <a:pt x="12" y="52"/>
                    <a:pt x="12" y="52"/>
                  </a:cubicBezTo>
                  <a:cubicBezTo>
                    <a:pt x="10" y="42"/>
                    <a:pt x="8" y="33"/>
                    <a:pt x="2" y="24"/>
                  </a:cubicBezTo>
                  <a:cubicBezTo>
                    <a:pt x="3" y="21"/>
                    <a:pt x="2" y="17"/>
                    <a:pt x="4" y="14"/>
                  </a:cubicBezTo>
                  <a:cubicBezTo>
                    <a:pt x="11" y="0"/>
                    <a:pt x="18" y="19"/>
                    <a:pt x="26" y="22"/>
                  </a:cubicBezTo>
                  <a:cubicBezTo>
                    <a:pt x="31" y="36"/>
                    <a:pt x="26" y="33"/>
                    <a:pt x="36" y="36"/>
                  </a:cubicBezTo>
                  <a:cubicBezTo>
                    <a:pt x="45" y="30"/>
                    <a:pt x="55" y="28"/>
                    <a:pt x="64" y="22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0" name="Freeform 93"/>
            <p:cNvSpPr>
              <a:spLocks/>
            </p:cNvSpPr>
            <p:nvPr/>
          </p:nvSpPr>
          <p:spPr bwMode="ltGray">
            <a:xfrm>
              <a:off x="4438" y="1693"/>
              <a:ext cx="126" cy="176"/>
            </a:xfrm>
            <a:custGeom>
              <a:avLst/>
              <a:gdLst>
                <a:gd name="T0" fmla="*/ 82 w 146"/>
                <a:gd name="T1" fmla="*/ 100 h 252"/>
                <a:gd name="T2" fmla="*/ 66 w 146"/>
                <a:gd name="T3" fmla="*/ 106 h 252"/>
                <a:gd name="T4" fmla="*/ 64 w 146"/>
                <a:gd name="T5" fmla="*/ 132 h 252"/>
                <a:gd name="T6" fmla="*/ 22 w 146"/>
                <a:gd name="T7" fmla="*/ 146 h 252"/>
                <a:gd name="T8" fmla="*/ 8 w 146"/>
                <a:gd name="T9" fmla="*/ 168 h 252"/>
                <a:gd name="T10" fmla="*/ 20 w 146"/>
                <a:gd name="T11" fmla="*/ 182 h 252"/>
                <a:gd name="T12" fmla="*/ 8 w 146"/>
                <a:gd name="T13" fmla="*/ 198 h 252"/>
                <a:gd name="T14" fmla="*/ 24 w 146"/>
                <a:gd name="T15" fmla="*/ 252 h 252"/>
                <a:gd name="T16" fmla="*/ 28 w 146"/>
                <a:gd name="T17" fmla="*/ 214 h 252"/>
                <a:gd name="T18" fmla="*/ 22 w 146"/>
                <a:gd name="T19" fmla="*/ 192 h 252"/>
                <a:gd name="T20" fmla="*/ 42 w 146"/>
                <a:gd name="T21" fmla="*/ 176 h 252"/>
                <a:gd name="T22" fmla="*/ 52 w 146"/>
                <a:gd name="T23" fmla="*/ 158 h 252"/>
                <a:gd name="T24" fmla="*/ 66 w 146"/>
                <a:gd name="T25" fmla="*/ 174 h 252"/>
                <a:gd name="T26" fmla="*/ 44 w 146"/>
                <a:gd name="T27" fmla="*/ 190 h 252"/>
                <a:gd name="T28" fmla="*/ 56 w 146"/>
                <a:gd name="T29" fmla="*/ 200 h 252"/>
                <a:gd name="T30" fmla="*/ 68 w 146"/>
                <a:gd name="T31" fmla="*/ 178 h 252"/>
                <a:gd name="T32" fmla="*/ 84 w 146"/>
                <a:gd name="T33" fmla="*/ 184 h 252"/>
                <a:gd name="T34" fmla="*/ 104 w 146"/>
                <a:gd name="T35" fmla="*/ 148 h 252"/>
                <a:gd name="T36" fmla="*/ 114 w 146"/>
                <a:gd name="T37" fmla="*/ 156 h 252"/>
                <a:gd name="T38" fmla="*/ 136 w 146"/>
                <a:gd name="T39" fmla="*/ 148 h 252"/>
                <a:gd name="T40" fmla="*/ 146 w 146"/>
                <a:gd name="T41" fmla="*/ 130 h 252"/>
                <a:gd name="T42" fmla="*/ 142 w 146"/>
                <a:gd name="T43" fmla="*/ 110 h 252"/>
                <a:gd name="T44" fmla="*/ 134 w 146"/>
                <a:gd name="T45" fmla="*/ 98 h 252"/>
                <a:gd name="T46" fmla="*/ 122 w 146"/>
                <a:gd name="T47" fmla="*/ 40 h 252"/>
                <a:gd name="T48" fmla="*/ 94 w 146"/>
                <a:gd name="T49" fmla="*/ 0 h 252"/>
                <a:gd name="T50" fmla="*/ 78 w 146"/>
                <a:gd name="T51" fmla="*/ 12 h 252"/>
                <a:gd name="T52" fmla="*/ 96 w 146"/>
                <a:gd name="T53" fmla="*/ 34 h 252"/>
                <a:gd name="T54" fmla="*/ 96 w 146"/>
                <a:gd name="T55" fmla="*/ 64 h 252"/>
                <a:gd name="T56" fmla="*/ 82 w 146"/>
                <a:gd name="T57" fmla="*/ 10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6" h="252">
                  <a:moveTo>
                    <a:pt x="82" y="100"/>
                  </a:moveTo>
                  <a:cubicBezTo>
                    <a:pt x="70" y="88"/>
                    <a:pt x="69" y="92"/>
                    <a:pt x="66" y="106"/>
                  </a:cubicBezTo>
                  <a:cubicBezTo>
                    <a:pt x="65" y="115"/>
                    <a:pt x="68" y="124"/>
                    <a:pt x="64" y="132"/>
                  </a:cubicBezTo>
                  <a:cubicBezTo>
                    <a:pt x="63" y="133"/>
                    <a:pt x="28" y="142"/>
                    <a:pt x="22" y="146"/>
                  </a:cubicBezTo>
                  <a:cubicBezTo>
                    <a:pt x="18" y="157"/>
                    <a:pt x="18" y="162"/>
                    <a:pt x="8" y="168"/>
                  </a:cubicBezTo>
                  <a:cubicBezTo>
                    <a:pt x="0" y="180"/>
                    <a:pt x="7" y="180"/>
                    <a:pt x="20" y="182"/>
                  </a:cubicBezTo>
                  <a:cubicBezTo>
                    <a:pt x="17" y="190"/>
                    <a:pt x="15" y="193"/>
                    <a:pt x="8" y="198"/>
                  </a:cubicBezTo>
                  <a:cubicBezTo>
                    <a:pt x="10" y="214"/>
                    <a:pt x="9" y="242"/>
                    <a:pt x="24" y="252"/>
                  </a:cubicBezTo>
                  <a:cubicBezTo>
                    <a:pt x="42" y="246"/>
                    <a:pt x="31" y="227"/>
                    <a:pt x="28" y="214"/>
                  </a:cubicBezTo>
                  <a:cubicBezTo>
                    <a:pt x="26" y="207"/>
                    <a:pt x="22" y="192"/>
                    <a:pt x="22" y="192"/>
                  </a:cubicBezTo>
                  <a:cubicBezTo>
                    <a:pt x="25" y="180"/>
                    <a:pt x="33" y="182"/>
                    <a:pt x="42" y="176"/>
                  </a:cubicBezTo>
                  <a:cubicBezTo>
                    <a:pt x="44" y="169"/>
                    <a:pt x="52" y="158"/>
                    <a:pt x="52" y="158"/>
                  </a:cubicBezTo>
                  <a:cubicBezTo>
                    <a:pt x="58" y="164"/>
                    <a:pt x="63" y="166"/>
                    <a:pt x="66" y="174"/>
                  </a:cubicBezTo>
                  <a:cubicBezTo>
                    <a:pt x="59" y="178"/>
                    <a:pt x="51" y="188"/>
                    <a:pt x="44" y="190"/>
                  </a:cubicBezTo>
                  <a:cubicBezTo>
                    <a:pt x="36" y="202"/>
                    <a:pt x="46" y="202"/>
                    <a:pt x="56" y="200"/>
                  </a:cubicBezTo>
                  <a:cubicBezTo>
                    <a:pt x="60" y="189"/>
                    <a:pt x="59" y="184"/>
                    <a:pt x="68" y="178"/>
                  </a:cubicBezTo>
                  <a:cubicBezTo>
                    <a:pt x="77" y="181"/>
                    <a:pt x="75" y="187"/>
                    <a:pt x="84" y="184"/>
                  </a:cubicBezTo>
                  <a:cubicBezTo>
                    <a:pt x="92" y="171"/>
                    <a:pt x="91" y="157"/>
                    <a:pt x="104" y="148"/>
                  </a:cubicBezTo>
                  <a:cubicBezTo>
                    <a:pt x="108" y="149"/>
                    <a:pt x="110" y="155"/>
                    <a:pt x="114" y="156"/>
                  </a:cubicBezTo>
                  <a:cubicBezTo>
                    <a:pt x="120" y="158"/>
                    <a:pt x="131" y="151"/>
                    <a:pt x="136" y="148"/>
                  </a:cubicBezTo>
                  <a:cubicBezTo>
                    <a:pt x="145" y="134"/>
                    <a:pt x="142" y="141"/>
                    <a:pt x="146" y="130"/>
                  </a:cubicBezTo>
                  <a:cubicBezTo>
                    <a:pt x="146" y="127"/>
                    <a:pt x="145" y="115"/>
                    <a:pt x="142" y="110"/>
                  </a:cubicBezTo>
                  <a:cubicBezTo>
                    <a:pt x="140" y="106"/>
                    <a:pt x="134" y="98"/>
                    <a:pt x="134" y="98"/>
                  </a:cubicBezTo>
                  <a:cubicBezTo>
                    <a:pt x="131" y="78"/>
                    <a:pt x="142" y="53"/>
                    <a:pt x="122" y="40"/>
                  </a:cubicBezTo>
                  <a:cubicBezTo>
                    <a:pt x="112" y="26"/>
                    <a:pt x="109" y="10"/>
                    <a:pt x="94" y="0"/>
                  </a:cubicBezTo>
                  <a:cubicBezTo>
                    <a:pt x="87" y="4"/>
                    <a:pt x="86" y="9"/>
                    <a:pt x="78" y="12"/>
                  </a:cubicBezTo>
                  <a:cubicBezTo>
                    <a:pt x="67" y="29"/>
                    <a:pt x="80" y="31"/>
                    <a:pt x="96" y="34"/>
                  </a:cubicBezTo>
                  <a:cubicBezTo>
                    <a:pt x="103" y="44"/>
                    <a:pt x="100" y="53"/>
                    <a:pt x="96" y="64"/>
                  </a:cubicBezTo>
                  <a:cubicBezTo>
                    <a:pt x="96" y="68"/>
                    <a:pt x="95" y="106"/>
                    <a:pt x="82" y="10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1" name="Freeform 94"/>
            <p:cNvSpPr>
              <a:spLocks/>
            </p:cNvSpPr>
            <p:nvPr/>
          </p:nvSpPr>
          <p:spPr bwMode="ltGray">
            <a:xfrm>
              <a:off x="3218" y="1222"/>
              <a:ext cx="60" cy="28"/>
            </a:xfrm>
            <a:custGeom>
              <a:avLst/>
              <a:gdLst>
                <a:gd name="T0" fmla="*/ 59 w 70"/>
                <a:gd name="T1" fmla="*/ 0 h 40"/>
                <a:gd name="T2" fmla="*/ 65 w 70"/>
                <a:gd name="T3" fmla="*/ 20 h 40"/>
                <a:gd name="T4" fmla="*/ 41 w 70"/>
                <a:gd name="T5" fmla="*/ 24 h 40"/>
                <a:gd name="T6" fmla="*/ 31 w 70"/>
                <a:gd name="T7" fmla="*/ 40 h 40"/>
                <a:gd name="T8" fmla="*/ 7 w 70"/>
                <a:gd name="T9" fmla="*/ 38 h 40"/>
                <a:gd name="T10" fmla="*/ 1 w 70"/>
                <a:gd name="T11" fmla="*/ 36 h 40"/>
                <a:gd name="T12" fmla="*/ 33 w 70"/>
                <a:gd name="T13" fmla="*/ 20 h 40"/>
                <a:gd name="T14" fmla="*/ 59 w 70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40">
                  <a:moveTo>
                    <a:pt x="59" y="0"/>
                  </a:moveTo>
                  <a:cubicBezTo>
                    <a:pt x="68" y="3"/>
                    <a:pt x="70" y="10"/>
                    <a:pt x="65" y="20"/>
                  </a:cubicBezTo>
                  <a:cubicBezTo>
                    <a:pt x="61" y="27"/>
                    <a:pt x="49" y="23"/>
                    <a:pt x="41" y="24"/>
                  </a:cubicBezTo>
                  <a:cubicBezTo>
                    <a:pt x="36" y="38"/>
                    <a:pt x="41" y="34"/>
                    <a:pt x="31" y="40"/>
                  </a:cubicBezTo>
                  <a:cubicBezTo>
                    <a:pt x="23" y="39"/>
                    <a:pt x="15" y="39"/>
                    <a:pt x="7" y="38"/>
                  </a:cubicBezTo>
                  <a:cubicBezTo>
                    <a:pt x="5" y="38"/>
                    <a:pt x="0" y="38"/>
                    <a:pt x="1" y="36"/>
                  </a:cubicBezTo>
                  <a:cubicBezTo>
                    <a:pt x="7" y="26"/>
                    <a:pt x="23" y="23"/>
                    <a:pt x="33" y="20"/>
                  </a:cubicBezTo>
                  <a:cubicBezTo>
                    <a:pt x="39" y="11"/>
                    <a:pt x="51" y="8"/>
                    <a:pt x="59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2" name="Freeform 95"/>
            <p:cNvSpPr>
              <a:spLocks/>
            </p:cNvSpPr>
            <p:nvPr/>
          </p:nvSpPr>
          <p:spPr bwMode="ltGray">
            <a:xfrm>
              <a:off x="3095" y="1230"/>
              <a:ext cx="22" cy="21"/>
            </a:xfrm>
            <a:custGeom>
              <a:avLst/>
              <a:gdLst>
                <a:gd name="T0" fmla="*/ 18 w 26"/>
                <a:gd name="T1" fmla="*/ 0 h 29"/>
                <a:gd name="T2" fmla="*/ 0 w 26"/>
                <a:gd name="T3" fmla="*/ 18 h 29"/>
                <a:gd name="T4" fmla="*/ 18 w 26"/>
                <a:gd name="T5" fmla="*/ 26 h 29"/>
                <a:gd name="T6" fmla="*/ 18 w 2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9">
                  <a:moveTo>
                    <a:pt x="18" y="0"/>
                  </a:moveTo>
                  <a:cubicBezTo>
                    <a:pt x="9" y="6"/>
                    <a:pt x="4" y="7"/>
                    <a:pt x="0" y="18"/>
                  </a:cubicBezTo>
                  <a:cubicBezTo>
                    <a:pt x="7" y="25"/>
                    <a:pt x="9" y="29"/>
                    <a:pt x="18" y="26"/>
                  </a:cubicBezTo>
                  <a:cubicBezTo>
                    <a:pt x="22" y="14"/>
                    <a:pt x="26" y="12"/>
                    <a:pt x="18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3" name="Freeform 96"/>
            <p:cNvSpPr>
              <a:spLocks/>
            </p:cNvSpPr>
            <p:nvPr/>
          </p:nvSpPr>
          <p:spPr bwMode="ltGray">
            <a:xfrm>
              <a:off x="3123" y="1229"/>
              <a:ext cx="42" cy="25"/>
            </a:xfrm>
            <a:custGeom>
              <a:avLst/>
              <a:gdLst>
                <a:gd name="T0" fmla="*/ 14 w 49"/>
                <a:gd name="T1" fmla="*/ 6 h 36"/>
                <a:gd name="T2" fmla="*/ 0 w 49"/>
                <a:gd name="T3" fmla="*/ 18 h 36"/>
                <a:gd name="T4" fmla="*/ 6 w 49"/>
                <a:gd name="T5" fmla="*/ 32 h 36"/>
                <a:gd name="T6" fmla="*/ 18 w 49"/>
                <a:gd name="T7" fmla="*/ 36 h 36"/>
                <a:gd name="T8" fmla="*/ 40 w 49"/>
                <a:gd name="T9" fmla="*/ 26 h 36"/>
                <a:gd name="T10" fmla="*/ 14 w 49"/>
                <a:gd name="T11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6">
                  <a:moveTo>
                    <a:pt x="14" y="6"/>
                  </a:moveTo>
                  <a:cubicBezTo>
                    <a:pt x="11" y="14"/>
                    <a:pt x="7" y="13"/>
                    <a:pt x="0" y="18"/>
                  </a:cubicBezTo>
                  <a:cubicBezTo>
                    <a:pt x="1" y="22"/>
                    <a:pt x="2" y="29"/>
                    <a:pt x="6" y="32"/>
                  </a:cubicBezTo>
                  <a:cubicBezTo>
                    <a:pt x="10" y="34"/>
                    <a:pt x="18" y="36"/>
                    <a:pt x="18" y="36"/>
                  </a:cubicBezTo>
                  <a:cubicBezTo>
                    <a:pt x="24" y="27"/>
                    <a:pt x="30" y="28"/>
                    <a:pt x="40" y="26"/>
                  </a:cubicBezTo>
                  <a:cubicBezTo>
                    <a:pt x="49" y="0"/>
                    <a:pt x="26" y="18"/>
                    <a:pt x="14" y="6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4" name="Freeform 97"/>
            <p:cNvSpPr>
              <a:spLocks/>
            </p:cNvSpPr>
            <p:nvPr/>
          </p:nvSpPr>
          <p:spPr bwMode="ltGray">
            <a:xfrm>
              <a:off x="3193" y="1221"/>
              <a:ext cx="23" cy="15"/>
            </a:xfrm>
            <a:custGeom>
              <a:avLst/>
              <a:gdLst>
                <a:gd name="T0" fmla="*/ 11 w 27"/>
                <a:gd name="T1" fmla="*/ 0 h 22"/>
                <a:gd name="T2" fmla="*/ 3 w 27"/>
                <a:gd name="T3" fmla="*/ 12 h 22"/>
                <a:gd name="T4" fmla="*/ 19 w 27"/>
                <a:gd name="T5" fmla="*/ 22 h 22"/>
                <a:gd name="T6" fmla="*/ 11 w 27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2">
                  <a:moveTo>
                    <a:pt x="11" y="0"/>
                  </a:moveTo>
                  <a:cubicBezTo>
                    <a:pt x="8" y="4"/>
                    <a:pt x="0" y="8"/>
                    <a:pt x="3" y="12"/>
                  </a:cubicBezTo>
                  <a:cubicBezTo>
                    <a:pt x="6" y="17"/>
                    <a:pt x="19" y="22"/>
                    <a:pt x="19" y="22"/>
                  </a:cubicBezTo>
                  <a:cubicBezTo>
                    <a:pt x="27" y="10"/>
                    <a:pt x="15" y="11"/>
                    <a:pt x="11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5" name="Freeform 98"/>
            <p:cNvSpPr>
              <a:spLocks/>
            </p:cNvSpPr>
            <p:nvPr/>
          </p:nvSpPr>
          <p:spPr bwMode="ltGray">
            <a:xfrm>
              <a:off x="3172" y="1237"/>
              <a:ext cx="17" cy="13"/>
            </a:xfrm>
            <a:custGeom>
              <a:avLst/>
              <a:gdLst>
                <a:gd name="T0" fmla="*/ 11 w 20"/>
                <a:gd name="T1" fmla="*/ 0 h 18"/>
                <a:gd name="T2" fmla="*/ 9 w 20"/>
                <a:gd name="T3" fmla="*/ 18 h 18"/>
                <a:gd name="T4" fmla="*/ 11 w 20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8">
                  <a:moveTo>
                    <a:pt x="11" y="0"/>
                  </a:moveTo>
                  <a:cubicBezTo>
                    <a:pt x="1" y="14"/>
                    <a:pt x="0" y="9"/>
                    <a:pt x="9" y="18"/>
                  </a:cubicBezTo>
                  <a:cubicBezTo>
                    <a:pt x="20" y="14"/>
                    <a:pt x="16" y="18"/>
                    <a:pt x="11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6" name="Freeform 99"/>
            <p:cNvSpPr>
              <a:spLocks/>
            </p:cNvSpPr>
            <p:nvPr/>
          </p:nvSpPr>
          <p:spPr bwMode="ltGray">
            <a:xfrm>
              <a:off x="4483" y="1252"/>
              <a:ext cx="21" cy="31"/>
            </a:xfrm>
            <a:custGeom>
              <a:avLst/>
              <a:gdLst>
                <a:gd name="T0" fmla="*/ 24 w 24"/>
                <a:gd name="T1" fmla="*/ 0 h 44"/>
                <a:gd name="T2" fmla="*/ 8 w 24"/>
                <a:gd name="T3" fmla="*/ 16 h 44"/>
                <a:gd name="T4" fmla="*/ 0 w 24"/>
                <a:gd name="T5" fmla="*/ 34 h 44"/>
                <a:gd name="T6" fmla="*/ 16 w 24"/>
                <a:gd name="T7" fmla="*/ 40 h 44"/>
                <a:gd name="T8" fmla="*/ 24 w 2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4">
                  <a:moveTo>
                    <a:pt x="24" y="0"/>
                  </a:moveTo>
                  <a:cubicBezTo>
                    <a:pt x="19" y="7"/>
                    <a:pt x="15" y="11"/>
                    <a:pt x="8" y="16"/>
                  </a:cubicBezTo>
                  <a:cubicBezTo>
                    <a:pt x="4" y="21"/>
                    <a:pt x="0" y="34"/>
                    <a:pt x="0" y="34"/>
                  </a:cubicBezTo>
                  <a:cubicBezTo>
                    <a:pt x="3" y="44"/>
                    <a:pt x="7" y="42"/>
                    <a:pt x="16" y="40"/>
                  </a:cubicBezTo>
                  <a:cubicBezTo>
                    <a:pt x="20" y="27"/>
                    <a:pt x="24" y="14"/>
                    <a:pt x="24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7" name="Freeform 100"/>
            <p:cNvSpPr>
              <a:spLocks/>
            </p:cNvSpPr>
            <p:nvPr/>
          </p:nvSpPr>
          <p:spPr bwMode="ltGray">
            <a:xfrm>
              <a:off x="3467" y="2610"/>
              <a:ext cx="35" cy="17"/>
            </a:xfrm>
            <a:custGeom>
              <a:avLst/>
              <a:gdLst>
                <a:gd name="T0" fmla="*/ 30 w 41"/>
                <a:gd name="T1" fmla="*/ 0 h 24"/>
                <a:gd name="T2" fmla="*/ 26 w 41"/>
                <a:gd name="T3" fmla="*/ 24 h 24"/>
                <a:gd name="T4" fmla="*/ 30 w 4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4">
                  <a:moveTo>
                    <a:pt x="30" y="0"/>
                  </a:moveTo>
                  <a:cubicBezTo>
                    <a:pt x="4" y="4"/>
                    <a:pt x="0" y="17"/>
                    <a:pt x="26" y="24"/>
                  </a:cubicBezTo>
                  <a:cubicBezTo>
                    <a:pt x="41" y="19"/>
                    <a:pt x="38" y="10"/>
                    <a:pt x="30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8" name="Freeform 101"/>
            <p:cNvSpPr>
              <a:spLocks/>
            </p:cNvSpPr>
            <p:nvPr/>
          </p:nvSpPr>
          <p:spPr bwMode="ltGray">
            <a:xfrm>
              <a:off x="3513" y="2603"/>
              <a:ext cx="11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19" name="Freeform 102"/>
            <p:cNvSpPr>
              <a:spLocks/>
            </p:cNvSpPr>
            <p:nvPr/>
          </p:nvSpPr>
          <p:spPr bwMode="ltGray">
            <a:xfrm>
              <a:off x="3436" y="2459"/>
              <a:ext cx="10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0" name="Freeform 103"/>
            <p:cNvSpPr>
              <a:spLocks/>
            </p:cNvSpPr>
            <p:nvPr/>
          </p:nvSpPr>
          <p:spPr bwMode="ltGray">
            <a:xfrm>
              <a:off x="3505" y="2391"/>
              <a:ext cx="12" cy="18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1" name="Freeform 104"/>
            <p:cNvSpPr>
              <a:spLocks/>
            </p:cNvSpPr>
            <p:nvPr/>
          </p:nvSpPr>
          <p:spPr bwMode="ltGray">
            <a:xfrm>
              <a:off x="3477" y="2390"/>
              <a:ext cx="13" cy="18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2" name="Freeform 105"/>
            <p:cNvSpPr>
              <a:spLocks/>
            </p:cNvSpPr>
            <p:nvPr/>
          </p:nvSpPr>
          <p:spPr bwMode="ltGray">
            <a:xfrm>
              <a:off x="3464" y="2411"/>
              <a:ext cx="12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3" name="Freeform 106"/>
            <p:cNvSpPr>
              <a:spLocks/>
            </p:cNvSpPr>
            <p:nvPr/>
          </p:nvSpPr>
          <p:spPr bwMode="ltGray">
            <a:xfrm>
              <a:off x="3436" y="2443"/>
              <a:ext cx="10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4" name="Freeform 107"/>
            <p:cNvSpPr>
              <a:spLocks/>
            </p:cNvSpPr>
            <p:nvPr/>
          </p:nvSpPr>
          <p:spPr bwMode="ltGray">
            <a:xfrm>
              <a:off x="3457" y="2430"/>
              <a:ext cx="12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5" name="Freeform 108"/>
            <p:cNvSpPr>
              <a:spLocks/>
            </p:cNvSpPr>
            <p:nvPr/>
          </p:nvSpPr>
          <p:spPr bwMode="ltGray">
            <a:xfrm>
              <a:off x="2614" y="1507"/>
              <a:ext cx="12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6" name="Freeform 109"/>
            <p:cNvSpPr>
              <a:spLocks/>
            </p:cNvSpPr>
            <p:nvPr/>
          </p:nvSpPr>
          <p:spPr bwMode="ltGray">
            <a:xfrm>
              <a:off x="2544" y="1475"/>
              <a:ext cx="12" cy="14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231F2D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  <p:sp>
          <p:nvSpPr>
            <p:cNvPr id="127" name="Freeform 110"/>
            <p:cNvSpPr>
              <a:spLocks/>
            </p:cNvSpPr>
            <p:nvPr/>
          </p:nvSpPr>
          <p:spPr bwMode="ltGray">
            <a:xfrm>
              <a:off x="2270" y="1272"/>
              <a:ext cx="2370" cy="1537"/>
            </a:xfrm>
            <a:custGeom>
              <a:avLst/>
              <a:gdLst>
                <a:gd name="T0" fmla="*/ 452 w 2060"/>
                <a:gd name="T1" fmla="*/ 653 h 1644"/>
                <a:gd name="T2" fmla="*/ 333 w 2060"/>
                <a:gd name="T3" fmla="*/ 595 h 1644"/>
                <a:gd name="T4" fmla="*/ 158 w 2060"/>
                <a:gd name="T5" fmla="*/ 645 h 1644"/>
                <a:gd name="T6" fmla="*/ 46 w 2060"/>
                <a:gd name="T7" fmla="*/ 759 h 1644"/>
                <a:gd name="T8" fmla="*/ 12 w 2060"/>
                <a:gd name="T9" fmla="*/ 941 h 1644"/>
                <a:gd name="T10" fmla="*/ 146 w 2060"/>
                <a:gd name="T11" fmla="*/ 1059 h 1644"/>
                <a:gd name="T12" fmla="*/ 308 w 2060"/>
                <a:gd name="T13" fmla="*/ 1041 h 1644"/>
                <a:gd name="T14" fmla="*/ 396 w 2060"/>
                <a:gd name="T15" fmla="*/ 1138 h 1644"/>
                <a:gd name="T16" fmla="*/ 452 w 2060"/>
                <a:gd name="T17" fmla="*/ 1447 h 1644"/>
                <a:gd name="T18" fmla="*/ 497 w 2060"/>
                <a:gd name="T19" fmla="*/ 1628 h 1644"/>
                <a:gd name="T20" fmla="*/ 704 w 2060"/>
                <a:gd name="T21" fmla="*/ 1574 h 1644"/>
                <a:gd name="T22" fmla="*/ 817 w 2060"/>
                <a:gd name="T23" fmla="*/ 1380 h 1644"/>
                <a:gd name="T24" fmla="*/ 885 w 2060"/>
                <a:gd name="T25" fmla="*/ 1153 h 1644"/>
                <a:gd name="T26" fmla="*/ 998 w 2060"/>
                <a:gd name="T27" fmla="*/ 999 h 1644"/>
                <a:gd name="T28" fmla="*/ 796 w 2060"/>
                <a:gd name="T29" fmla="*/ 856 h 1644"/>
                <a:gd name="T30" fmla="*/ 817 w 2060"/>
                <a:gd name="T31" fmla="*/ 819 h 1644"/>
                <a:gd name="T32" fmla="*/ 1003 w 2060"/>
                <a:gd name="T33" fmla="*/ 916 h 1644"/>
                <a:gd name="T34" fmla="*/ 1098 w 2060"/>
                <a:gd name="T35" fmla="*/ 792 h 1644"/>
                <a:gd name="T36" fmla="*/ 1046 w 2060"/>
                <a:gd name="T37" fmla="*/ 763 h 1644"/>
                <a:gd name="T38" fmla="*/ 929 w 2060"/>
                <a:gd name="T39" fmla="*/ 716 h 1644"/>
                <a:gd name="T40" fmla="*/ 1141 w 2060"/>
                <a:gd name="T41" fmla="*/ 761 h 1644"/>
                <a:gd name="T42" fmla="*/ 1296 w 2060"/>
                <a:gd name="T43" fmla="*/ 852 h 1644"/>
                <a:gd name="T44" fmla="*/ 1373 w 2060"/>
                <a:gd name="T45" fmla="*/ 1033 h 1644"/>
                <a:gd name="T46" fmla="*/ 1608 w 2060"/>
                <a:gd name="T47" fmla="*/ 847 h 1644"/>
                <a:gd name="T48" fmla="*/ 1704 w 2060"/>
                <a:gd name="T49" fmla="*/ 1030 h 1644"/>
                <a:gd name="T50" fmla="*/ 1707 w 2060"/>
                <a:gd name="T51" fmla="*/ 874 h 1644"/>
                <a:gd name="T52" fmla="*/ 1759 w 2060"/>
                <a:gd name="T53" fmla="*/ 800 h 1644"/>
                <a:gd name="T54" fmla="*/ 1783 w 2060"/>
                <a:gd name="T55" fmla="*/ 544 h 1644"/>
                <a:gd name="T56" fmla="*/ 1824 w 2060"/>
                <a:gd name="T57" fmla="*/ 528 h 1644"/>
                <a:gd name="T58" fmla="*/ 1844 w 2060"/>
                <a:gd name="T59" fmla="*/ 427 h 1644"/>
                <a:gd name="T60" fmla="*/ 1805 w 2060"/>
                <a:gd name="T61" fmla="*/ 226 h 1644"/>
                <a:gd name="T62" fmla="*/ 1899 w 2060"/>
                <a:gd name="T63" fmla="*/ 108 h 1644"/>
                <a:gd name="T64" fmla="*/ 1947 w 2060"/>
                <a:gd name="T65" fmla="*/ 209 h 1644"/>
                <a:gd name="T66" fmla="*/ 1943 w 2060"/>
                <a:gd name="T67" fmla="*/ 123 h 1644"/>
                <a:gd name="T68" fmla="*/ 1975 w 2060"/>
                <a:gd name="T69" fmla="*/ 51 h 1644"/>
                <a:gd name="T70" fmla="*/ 2038 w 2060"/>
                <a:gd name="T71" fmla="*/ 0 h 1644"/>
                <a:gd name="T72" fmla="*/ 1820 w 2060"/>
                <a:gd name="T73" fmla="*/ 63 h 1644"/>
                <a:gd name="T74" fmla="*/ 1583 w 2060"/>
                <a:gd name="T75" fmla="*/ 83 h 1644"/>
                <a:gd name="T76" fmla="*/ 1349 w 2060"/>
                <a:gd name="T77" fmla="*/ 30 h 1644"/>
                <a:gd name="T78" fmla="*/ 1132 w 2060"/>
                <a:gd name="T79" fmla="*/ 65 h 1644"/>
                <a:gd name="T80" fmla="*/ 1040 w 2060"/>
                <a:gd name="T81" fmla="*/ 170 h 1644"/>
                <a:gd name="T82" fmla="*/ 926 w 2060"/>
                <a:gd name="T83" fmla="*/ 137 h 1644"/>
                <a:gd name="T84" fmla="*/ 758 w 2060"/>
                <a:gd name="T85" fmla="*/ 183 h 1644"/>
                <a:gd name="T86" fmla="*/ 667 w 2060"/>
                <a:gd name="T87" fmla="*/ 140 h 1644"/>
                <a:gd name="T88" fmla="*/ 364 w 2060"/>
                <a:gd name="T89" fmla="*/ 248 h 1644"/>
                <a:gd name="T90" fmla="*/ 535 w 2060"/>
                <a:gd name="T91" fmla="*/ 213 h 1644"/>
                <a:gd name="T92" fmla="*/ 638 w 2060"/>
                <a:gd name="T93" fmla="*/ 276 h 1644"/>
                <a:gd name="T94" fmla="*/ 443 w 2060"/>
                <a:gd name="T95" fmla="*/ 357 h 1644"/>
                <a:gd name="T96" fmla="*/ 275 w 2060"/>
                <a:gd name="T97" fmla="*/ 416 h 1644"/>
                <a:gd name="T98" fmla="*/ 167 w 2060"/>
                <a:gd name="T99" fmla="*/ 537 h 1644"/>
                <a:gd name="T100" fmla="*/ 283 w 2060"/>
                <a:gd name="T101" fmla="*/ 552 h 1644"/>
                <a:gd name="T102" fmla="*/ 381 w 2060"/>
                <a:gd name="T103" fmla="*/ 573 h 1644"/>
                <a:gd name="T104" fmla="*/ 493 w 2060"/>
                <a:gd name="T105" fmla="*/ 590 h 1644"/>
                <a:gd name="T106" fmla="*/ 487 w 2060"/>
                <a:gd name="T107" fmla="*/ 512 h 1644"/>
                <a:gd name="T108" fmla="*/ 592 w 2060"/>
                <a:gd name="T109" fmla="*/ 548 h 1644"/>
                <a:gd name="T110" fmla="*/ 686 w 2060"/>
                <a:gd name="T111" fmla="*/ 470 h 1644"/>
                <a:gd name="T112" fmla="*/ 772 w 2060"/>
                <a:gd name="T113" fmla="*/ 480 h 1644"/>
                <a:gd name="T114" fmla="*/ 639 w 2060"/>
                <a:gd name="T115" fmla="*/ 598 h 1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0" h="1644">
                  <a:moveTo>
                    <a:pt x="697" y="677"/>
                  </a:moveTo>
                  <a:cubicBezTo>
                    <a:pt x="659" y="675"/>
                    <a:pt x="652" y="669"/>
                    <a:pt x="618" y="667"/>
                  </a:cubicBezTo>
                  <a:cubicBezTo>
                    <a:pt x="607" y="666"/>
                    <a:pt x="594" y="661"/>
                    <a:pt x="582" y="658"/>
                  </a:cubicBezTo>
                  <a:cubicBezTo>
                    <a:pt x="577" y="655"/>
                    <a:pt x="568" y="650"/>
                    <a:pt x="568" y="650"/>
                  </a:cubicBezTo>
                  <a:cubicBezTo>
                    <a:pt x="551" y="652"/>
                    <a:pt x="557" y="655"/>
                    <a:pt x="546" y="658"/>
                  </a:cubicBezTo>
                  <a:cubicBezTo>
                    <a:pt x="540" y="667"/>
                    <a:pt x="542" y="669"/>
                    <a:pt x="546" y="677"/>
                  </a:cubicBezTo>
                  <a:cubicBezTo>
                    <a:pt x="548" y="680"/>
                    <a:pt x="550" y="686"/>
                    <a:pt x="550" y="686"/>
                  </a:cubicBezTo>
                  <a:cubicBezTo>
                    <a:pt x="526" y="694"/>
                    <a:pt x="506" y="678"/>
                    <a:pt x="488" y="670"/>
                  </a:cubicBezTo>
                  <a:cubicBezTo>
                    <a:pt x="481" y="653"/>
                    <a:pt x="472" y="655"/>
                    <a:pt x="452" y="653"/>
                  </a:cubicBezTo>
                  <a:cubicBezTo>
                    <a:pt x="446" y="648"/>
                    <a:pt x="444" y="648"/>
                    <a:pt x="437" y="650"/>
                  </a:cubicBezTo>
                  <a:cubicBezTo>
                    <a:pt x="427" y="647"/>
                    <a:pt x="433" y="648"/>
                    <a:pt x="423" y="642"/>
                  </a:cubicBezTo>
                  <a:cubicBezTo>
                    <a:pt x="421" y="641"/>
                    <a:pt x="418" y="639"/>
                    <a:pt x="418" y="639"/>
                  </a:cubicBezTo>
                  <a:cubicBezTo>
                    <a:pt x="416" y="638"/>
                    <a:pt x="413" y="633"/>
                    <a:pt x="413" y="630"/>
                  </a:cubicBezTo>
                  <a:cubicBezTo>
                    <a:pt x="415" y="625"/>
                    <a:pt x="418" y="616"/>
                    <a:pt x="418" y="616"/>
                  </a:cubicBezTo>
                  <a:cubicBezTo>
                    <a:pt x="416" y="592"/>
                    <a:pt x="421" y="588"/>
                    <a:pt x="398" y="591"/>
                  </a:cubicBezTo>
                  <a:cubicBezTo>
                    <a:pt x="390" y="598"/>
                    <a:pt x="390" y="595"/>
                    <a:pt x="381" y="592"/>
                  </a:cubicBezTo>
                  <a:cubicBezTo>
                    <a:pt x="370" y="592"/>
                    <a:pt x="361" y="595"/>
                    <a:pt x="348" y="597"/>
                  </a:cubicBezTo>
                  <a:cubicBezTo>
                    <a:pt x="344" y="595"/>
                    <a:pt x="337" y="597"/>
                    <a:pt x="333" y="595"/>
                  </a:cubicBezTo>
                  <a:cubicBezTo>
                    <a:pt x="331" y="594"/>
                    <a:pt x="330" y="592"/>
                    <a:pt x="328" y="592"/>
                  </a:cubicBezTo>
                  <a:cubicBezTo>
                    <a:pt x="314" y="591"/>
                    <a:pt x="296" y="597"/>
                    <a:pt x="283" y="602"/>
                  </a:cubicBezTo>
                  <a:cubicBezTo>
                    <a:pt x="276" y="603"/>
                    <a:pt x="268" y="606"/>
                    <a:pt x="260" y="608"/>
                  </a:cubicBezTo>
                  <a:cubicBezTo>
                    <a:pt x="255" y="609"/>
                    <a:pt x="246" y="613"/>
                    <a:pt x="246" y="613"/>
                  </a:cubicBezTo>
                  <a:cubicBezTo>
                    <a:pt x="228" y="611"/>
                    <a:pt x="209" y="609"/>
                    <a:pt x="189" y="611"/>
                  </a:cubicBezTo>
                  <a:cubicBezTo>
                    <a:pt x="184" y="613"/>
                    <a:pt x="180" y="614"/>
                    <a:pt x="175" y="617"/>
                  </a:cubicBezTo>
                  <a:cubicBezTo>
                    <a:pt x="173" y="619"/>
                    <a:pt x="173" y="620"/>
                    <a:pt x="173" y="622"/>
                  </a:cubicBezTo>
                  <a:cubicBezTo>
                    <a:pt x="172" y="623"/>
                    <a:pt x="169" y="623"/>
                    <a:pt x="169" y="625"/>
                  </a:cubicBezTo>
                  <a:cubicBezTo>
                    <a:pt x="163" y="634"/>
                    <a:pt x="167" y="641"/>
                    <a:pt x="158" y="645"/>
                  </a:cubicBezTo>
                  <a:cubicBezTo>
                    <a:pt x="153" y="648"/>
                    <a:pt x="149" y="652"/>
                    <a:pt x="144" y="655"/>
                  </a:cubicBezTo>
                  <a:cubicBezTo>
                    <a:pt x="141" y="656"/>
                    <a:pt x="135" y="659"/>
                    <a:pt x="135" y="659"/>
                  </a:cubicBezTo>
                  <a:cubicBezTo>
                    <a:pt x="133" y="664"/>
                    <a:pt x="130" y="666"/>
                    <a:pt x="130" y="669"/>
                  </a:cubicBezTo>
                  <a:cubicBezTo>
                    <a:pt x="128" y="677"/>
                    <a:pt x="132" y="691"/>
                    <a:pt x="124" y="698"/>
                  </a:cubicBezTo>
                  <a:cubicBezTo>
                    <a:pt x="118" y="703"/>
                    <a:pt x="108" y="709"/>
                    <a:pt x="101" y="711"/>
                  </a:cubicBezTo>
                  <a:cubicBezTo>
                    <a:pt x="101" y="711"/>
                    <a:pt x="90" y="716"/>
                    <a:pt x="87" y="716"/>
                  </a:cubicBezTo>
                  <a:cubicBezTo>
                    <a:pt x="85" y="717"/>
                    <a:pt x="82" y="717"/>
                    <a:pt x="82" y="717"/>
                  </a:cubicBezTo>
                  <a:cubicBezTo>
                    <a:pt x="76" y="725"/>
                    <a:pt x="68" y="733"/>
                    <a:pt x="60" y="738"/>
                  </a:cubicBezTo>
                  <a:cubicBezTo>
                    <a:pt x="56" y="745"/>
                    <a:pt x="53" y="755"/>
                    <a:pt x="46" y="759"/>
                  </a:cubicBezTo>
                  <a:cubicBezTo>
                    <a:pt x="43" y="764"/>
                    <a:pt x="37" y="767"/>
                    <a:pt x="31" y="773"/>
                  </a:cubicBezTo>
                  <a:cubicBezTo>
                    <a:pt x="26" y="780"/>
                    <a:pt x="25" y="789"/>
                    <a:pt x="23" y="797"/>
                  </a:cubicBezTo>
                  <a:cubicBezTo>
                    <a:pt x="20" y="803"/>
                    <a:pt x="19" y="809"/>
                    <a:pt x="17" y="816"/>
                  </a:cubicBezTo>
                  <a:cubicBezTo>
                    <a:pt x="15" y="817"/>
                    <a:pt x="14" y="824"/>
                    <a:pt x="14" y="824"/>
                  </a:cubicBezTo>
                  <a:cubicBezTo>
                    <a:pt x="15" y="831"/>
                    <a:pt x="26" y="842"/>
                    <a:pt x="26" y="842"/>
                  </a:cubicBezTo>
                  <a:cubicBezTo>
                    <a:pt x="26" y="847"/>
                    <a:pt x="17" y="855"/>
                    <a:pt x="17" y="855"/>
                  </a:cubicBezTo>
                  <a:cubicBezTo>
                    <a:pt x="14" y="863"/>
                    <a:pt x="17" y="867"/>
                    <a:pt x="25" y="870"/>
                  </a:cubicBezTo>
                  <a:cubicBezTo>
                    <a:pt x="28" y="884"/>
                    <a:pt x="17" y="902"/>
                    <a:pt x="6" y="909"/>
                  </a:cubicBezTo>
                  <a:cubicBezTo>
                    <a:pt x="0" y="927"/>
                    <a:pt x="5" y="927"/>
                    <a:pt x="12" y="941"/>
                  </a:cubicBezTo>
                  <a:cubicBezTo>
                    <a:pt x="23" y="963"/>
                    <a:pt x="29" y="969"/>
                    <a:pt x="53" y="977"/>
                  </a:cubicBezTo>
                  <a:cubicBezTo>
                    <a:pt x="60" y="986"/>
                    <a:pt x="56" y="983"/>
                    <a:pt x="63" y="989"/>
                  </a:cubicBezTo>
                  <a:cubicBezTo>
                    <a:pt x="62" y="994"/>
                    <a:pt x="59" y="997"/>
                    <a:pt x="59" y="1002"/>
                  </a:cubicBezTo>
                  <a:cubicBezTo>
                    <a:pt x="57" y="1009"/>
                    <a:pt x="70" y="1020"/>
                    <a:pt x="74" y="1027"/>
                  </a:cubicBezTo>
                  <a:cubicBezTo>
                    <a:pt x="77" y="1031"/>
                    <a:pt x="91" y="1036"/>
                    <a:pt x="91" y="1036"/>
                  </a:cubicBezTo>
                  <a:cubicBezTo>
                    <a:pt x="94" y="1036"/>
                    <a:pt x="96" y="1036"/>
                    <a:pt x="98" y="1034"/>
                  </a:cubicBezTo>
                  <a:cubicBezTo>
                    <a:pt x="99" y="1034"/>
                    <a:pt x="98" y="1031"/>
                    <a:pt x="99" y="1030"/>
                  </a:cubicBezTo>
                  <a:cubicBezTo>
                    <a:pt x="101" y="1030"/>
                    <a:pt x="107" y="1038"/>
                    <a:pt x="108" y="1038"/>
                  </a:cubicBezTo>
                  <a:cubicBezTo>
                    <a:pt x="119" y="1047"/>
                    <a:pt x="133" y="1055"/>
                    <a:pt x="146" y="1059"/>
                  </a:cubicBezTo>
                  <a:cubicBezTo>
                    <a:pt x="149" y="1067"/>
                    <a:pt x="152" y="1066"/>
                    <a:pt x="159" y="1064"/>
                  </a:cubicBezTo>
                  <a:cubicBezTo>
                    <a:pt x="163" y="1061"/>
                    <a:pt x="166" y="1059"/>
                    <a:pt x="169" y="1058"/>
                  </a:cubicBezTo>
                  <a:cubicBezTo>
                    <a:pt x="172" y="1056"/>
                    <a:pt x="178" y="1055"/>
                    <a:pt x="178" y="1055"/>
                  </a:cubicBezTo>
                  <a:cubicBezTo>
                    <a:pt x="192" y="1059"/>
                    <a:pt x="209" y="1061"/>
                    <a:pt x="224" y="1063"/>
                  </a:cubicBezTo>
                  <a:cubicBezTo>
                    <a:pt x="231" y="1067"/>
                    <a:pt x="229" y="1070"/>
                    <a:pt x="238" y="1069"/>
                  </a:cubicBezTo>
                  <a:cubicBezTo>
                    <a:pt x="238" y="1063"/>
                    <a:pt x="238" y="1056"/>
                    <a:pt x="238" y="1050"/>
                  </a:cubicBezTo>
                  <a:cubicBezTo>
                    <a:pt x="241" y="1041"/>
                    <a:pt x="257" y="1059"/>
                    <a:pt x="260" y="1061"/>
                  </a:cubicBezTo>
                  <a:cubicBezTo>
                    <a:pt x="266" y="1050"/>
                    <a:pt x="279" y="1052"/>
                    <a:pt x="291" y="1050"/>
                  </a:cubicBezTo>
                  <a:cubicBezTo>
                    <a:pt x="297" y="1049"/>
                    <a:pt x="302" y="1044"/>
                    <a:pt x="308" y="1041"/>
                  </a:cubicBezTo>
                  <a:cubicBezTo>
                    <a:pt x="319" y="1042"/>
                    <a:pt x="330" y="1045"/>
                    <a:pt x="341" y="1049"/>
                  </a:cubicBezTo>
                  <a:cubicBezTo>
                    <a:pt x="342" y="1050"/>
                    <a:pt x="344" y="1055"/>
                    <a:pt x="344" y="1058"/>
                  </a:cubicBezTo>
                  <a:cubicBezTo>
                    <a:pt x="344" y="1061"/>
                    <a:pt x="342" y="1067"/>
                    <a:pt x="342" y="1067"/>
                  </a:cubicBezTo>
                  <a:cubicBezTo>
                    <a:pt x="347" y="1070"/>
                    <a:pt x="355" y="1072"/>
                    <a:pt x="361" y="1075"/>
                  </a:cubicBezTo>
                  <a:cubicBezTo>
                    <a:pt x="362" y="1075"/>
                    <a:pt x="365" y="1077"/>
                    <a:pt x="365" y="1077"/>
                  </a:cubicBezTo>
                  <a:cubicBezTo>
                    <a:pt x="375" y="1074"/>
                    <a:pt x="384" y="1074"/>
                    <a:pt x="393" y="1080"/>
                  </a:cubicBezTo>
                  <a:cubicBezTo>
                    <a:pt x="396" y="1083"/>
                    <a:pt x="398" y="1088"/>
                    <a:pt x="401" y="1092"/>
                  </a:cubicBezTo>
                  <a:cubicBezTo>
                    <a:pt x="404" y="1095"/>
                    <a:pt x="407" y="1102"/>
                    <a:pt x="407" y="1102"/>
                  </a:cubicBezTo>
                  <a:cubicBezTo>
                    <a:pt x="404" y="1114"/>
                    <a:pt x="399" y="1127"/>
                    <a:pt x="396" y="1138"/>
                  </a:cubicBezTo>
                  <a:cubicBezTo>
                    <a:pt x="393" y="1147"/>
                    <a:pt x="395" y="1141"/>
                    <a:pt x="389" y="1152"/>
                  </a:cubicBezTo>
                  <a:cubicBezTo>
                    <a:pt x="387" y="1153"/>
                    <a:pt x="385" y="1156"/>
                    <a:pt x="385" y="1156"/>
                  </a:cubicBezTo>
                  <a:cubicBezTo>
                    <a:pt x="389" y="1185"/>
                    <a:pt x="396" y="1180"/>
                    <a:pt x="410" y="1197"/>
                  </a:cubicBezTo>
                  <a:cubicBezTo>
                    <a:pt x="427" y="1219"/>
                    <a:pt x="440" y="1239"/>
                    <a:pt x="447" y="1266"/>
                  </a:cubicBezTo>
                  <a:cubicBezTo>
                    <a:pt x="446" y="1280"/>
                    <a:pt x="452" y="1314"/>
                    <a:pt x="435" y="1325"/>
                  </a:cubicBezTo>
                  <a:cubicBezTo>
                    <a:pt x="427" y="1347"/>
                    <a:pt x="433" y="1325"/>
                    <a:pt x="430" y="1367"/>
                  </a:cubicBezTo>
                  <a:cubicBezTo>
                    <a:pt x="429" y="1377"/>
                    <a:pt x="421" y="1381"/>
                    <a:pt x="418" y="1391"/>
                  </a:cubicBezTo>
                  <a:cubicBezTo>
                    <a:pt x="421" y="1413"/>
                    <a:pt x="430" y="1422"/>
                    <a:pt x="446" y="1438"/>
                  </a:cubicBezTo>
                  <a:cubicBezTo>
                    <a:pt x="449" y="1441"/>
                    <a:pt x="450" y="1442"/>
                    <a:pt x="452" y="1447"/>
                  </a:cubicBezTo>
                  <a:cubicBezTo>
                    <a:pt x="454" y="1450"/>
                    <a:pt x="455" y="1456"/>
                    <a:pt x="455" y="1456"/>
                  </a:cubicBezTo>
                  <a:cubicBezTo>
                    <a:pt x="457" y="1475"/>
                    <a:pt x="458" y="1488"/>
                    <a:pt x="460" y="1505"/>
                  </a:cubicBezTo>
                  <a:cubicBezTo>
                    <a:pt x="461" y="1514"/>
                    <a:pt x="461" y="1511"/>
                    <a:pt x="464" y="1522"/>
                  </a:cubicBezTo>
                  <a:cubicBezTo>
                    <a:pt x="466" y="1524"/>
                    <a:pt x="466" y="1527"/>
                    <a:pt x="466" y="1527"/>
                  </a:cubicBezTo>
                  <a:cubicBezTo>
                    <a:pt x="468" y="1542"/>
                    <a:pt x="469" y="1552"/>
                    <a:pt x="481" y="1561"/>
                  </a:cubicBezTo>
                  <a:cubicBezTo>
                    <a:pt x="485" y="1566"/>
                    <a:pt x="488" y="1569"/>
                    <a:pt x="494" y="1572"/>
                  </a:cubicBezTo>
                  <a:cubicBezTo>
                    <a:pt x="497" y="1585"/>
                    <a:pt x="503" y="1597"/>
                    <a:pt x="506" y="1610"/>
                  </a:cubicBezTo>
                  <a:cubicBezTo>
                    <a:pt x="506" y="1614"/>
                    <a:pt x="508" y="1619"/>
                    <a:pt x="505" y="1622"/>
                  </a:cubicBezTo>
                  <a:cubicBezTo>
                    <a:pt x="503" y="1625"/>
                    <a:pt x="497" y="1628"/>
                    <a:pt x="497" y="1628"/>
                  </a:cubicBezTo>
                  <a:cubicBezTo>
                    <a:pt x="488" y="1642"/>
                    <a:pt x="509" y="1644"/>
                    <a:pt x="517" y="1644"/>
                  </a:cubicBezTo>
                  <a:cubicBezTo>
                    <a:pt x="539" y="1639"/>
                    <a:pt x="557" y="1635"/>
                    <a:pt x="579" y="1633"/>
                  </a:cubicBezTo>
                  <a:cubicBezTo>
                    <a:pt x="598" y="1630"/>
                    <a:pt x="613" y="1627"/>
                    <a:pt x="632" y="1624"/>
                  </a:cubicBezTo>
                  <a:cubicBezTo>
                    <a:pt x="635" y="1624"/>
                    <a:pt x="638" y="1622"/>
                    <a:pt x="641" y="1621"/>
                  </a:cubicBezTo>
                  <a:cubicBezTo>
                    <a:pt x="642" y="1621"/>
                    <a:pt x="644" y="1619"/>
                    <a:pt x="646" y="1617"/>
                  </a:cubicBezTo>
                  <a:cubicBezTo>
                    <a:pt x="649" y="1617"/>
                    <a:pt x="655" y="1616"/>
                    <a:pt x="655" y="1616"/>
                  </a:cubicBezTo>
                  <a:cubicBezTo>
                    <a:pt x="659" y="1610"/>
                    <a:pt x="664" y="1603"/>
                    <a:pt x="670" y="1600"/>
                  </a:cubicBezTo>
                  <a:cubicBezTo>
                    <a:pt x="675" y="1594"/>
                    <a:pt x="678" y="1591"/>
                    <a:pt x="683" y="1588"/>
                  </a:cubicBezTo>
                  <a:cubicBezTo>
                    <a:pt x="687" y="1581"/>
                    <a:pt x="697" y="1577"/>
                    <a:pt x="704" y="1574"/>
                  </a:cubicBezTo>
                  <a:cubicBezTo>
                    <a:pt x="715" y="1563"/>
                    <a:pt x="726" y="1550"/>
                    <a:pt x="731" y="1535"/>
                  </a:cubicBezTo>
                  <a:cubicBezTo>
                    <a:pt x="731" y="1531"/>
                    <a:pt x="729" y="1528"/>
                    <a:pt x="729" y="1525"/>
                  </a:cubicBezTo>
                  <a:cubicBezTo>
                    <a:pt x="729" y="1494"/>
                    <a:pt x="737" y="1505"/>
                    <a:pt x="754" y="1494"/>
                  </a:cubicBezTo>
                  <a:cubicBezTo>
                    <a:pt x="759" y="1488"/>
                    <a:pt x="762" y="1483"/>
                    <a:pt x="765" y="1475"/>
                  </a:cubicBezTo>
                  <a:cubicBezTo>
                    <a:pt x="763" y="1458"/>
                    <a:pt x="765" y="1439"/>
                    <a:pt x="755" y="1424"/>
                  </a:cubicBezTo>
                  <a:cubicBezTo>
                    <a:pt x="759" y="1413"/>
                    <a:pt x="771" y="1419"/>
                    <a:pt x="779" y="1422"/>
                  </a:cubicBezTo>
                  <a:cubicBezTo>
                    <a:pt x="782" y="1427"/>
                    <a:pt x="782" y="1435"/>
                    <a:pt x="785" y="1427"/>
                  </a:cubicBezTo>
                  <a:cubicBezTo>
                    <a:pt x="786" y="1416"/>
                    <a:pt x="786" y="1405"/>
                    <a:pt x="786" y="1396"/>
                  </a:cubicBezTo>
                  <a:cubicBezTo>
                    <a:pt x="788" y="1386"/>
                    <a:pt x="810" y="1385"/>
                    <a:pt x="817" y="1380"/>
                  </a:cubicBezTo>
                  <a:cubicBezTo>
                    <a:pt x="820" y="1374"/>
                    <a:pt x="831" y="1367"/>
                    <a:pt x="837" y="1363"/>
                  </a:cubicBezTo>
                  <a:cubicBezTo>
                    <a:pt x="841" y="1361"/>
                    <a:pt x="847" y="1356"/>
                    <a:pt x="847" y="1356"/>
                  </a:cubicBezTo>
                  <a:cubicBezTo>
                    <a:pt x="855" y="1345"/>
                    <a:pt x="845" y="1333"/>
                    <a:pt x="844" y="1320"/>
                  </a:cubicBezTo>
                  <a:cubicBezTo>
                    <a:pt x="845" y="1310"/>
                    <a:pt x="847" y="1308"/>
                    <a:pt x="850" y="1299"/>
                  </a:cubicBezTo>
                  <a:cubicBezTo>
                    <a:pt x="847" y="1288"/>
                    <a:pt x="842" y="1288"/>
                    <a:pt x="834" y="1280"/>
                  </a:cubicBezTo>
                  <a:cubicBezTo>
                    <a:pt x="833" y="1275"/>
                    <a:pt x="830" y="1266"/>
                    <a:pt x="830" y="1266"/>
                  </a:cubicBezTo>
                  <a:cubicBezTo>
                    <a:pt x="831" y="1250"/>
                    <a:pt x="831" y="1236"/>
                    <a:pt x="831" y="1220"/>
                  </a:cubicBezTo>
                  <a:cubicBezTo>
                    <a:pt x="833" y="1192"/>
                    <a:pt x="861" y="1183"/>
                    <a:pt x="876" y="1166"/>
                  </a:cubicBezTo>
                  <a:cubicBezTo>
                    <a:pt x="879" y="1160"/>
                    <a:pt x="884" y="1160"/>
                    <a:pt x="885" y="1153"/>
                  </a:cubicBezTo>
                  <a:cubicBezTo>
                    <a:pt x="890" y="1144"/>
                    <a:pt x="889" y="1142"/>
                    <a:pt x="895" y="1136"/>
                  </a:cubicBezTo>
                  <a:cubicBezTo>
                    <a:pt x="898" y="1127"/>
                    <a:pt x="906" y="1114"/>
                    <a:pt x="915" y="1111"/>
                  </a:cubicBezTo>
                  <a:cubicBezTo>
                    <a:pt x="920" y="1105"/>
                    <a:pt x="924" y="1099"/>
                    <a:pt x="930" y="1094"/>
                  </a:cubicBezTo>
                  <a:cubicBezTo>
                    <a:pt x="935" y="1089"/>
                    <a:pt x="938" y="1089"/>
                    <a:pt x="943" y="1084"/>
                  </a:cubicBezTo>
                  <a:cubicBezTo>
                    <a:pt x="947" y="1080"/>
                    <a:pt x="949" y="1078"/>
                    <a:pt x="955" y="1077"/>
                  </a:cubicBezTo>
                  <a:cubicBezTo>
                    <a:pt x="961" y="1066"/>
                    <a:pt x="958" y="1069"/>
                    <a:pt x="966" y="1064"/>
                  </a:cubicBezTo>
                  <a:cubicBezTo>
                    <a:pt x="972" y="1055"/>
                    <a:pt x="978" y="1045"/>
                    <a:pt x="983" y="1036"/>
                  </a:cubicBezTo>
                  <a:cubicBezTo>
                    <a:pt x="988" y="1030"/>
                    <a:pt x="989" y="1019"/>
                    <a:pt x="991" y="1013"/>
                  </a:cubicBezTo>
                  <a:cubicBezTo>
                    <a:pt x="994" y="1003"/>
                    <a:pt x="992" y="1009"/>
                    <a:pt x="998" y="999"/>
                  </a:cubicBezTo>
                  <a:cubicBezTo>
                    <a:pt x="1003" y="992"/>
                    <a:pt x="1003" y="984"/>
                    <a:pt x="1005" y="977"/>
                  </a:cubicBezTo>
                  <a:cubicBezTo>
                    <a:pt x="1003" y="966"/>
                    <a:pt x="1000" y="970"/>
                    <a:pt x="989" y="974"/>
                  </a:cubicBezTo>
                  <a:cubicBezTo>
                    <a:pt x="971" y="986"/>
                    <a:pt x="941" y="983"/>
                    <a:pt x="921" y="983"/>
                  </a:cubicBezTo>
                  <a:cubicBezTo>
                    <a:pt x="892" y="981"/>
                    <a:pt x="895" y="977"/>
                    <a:pt x="878" y="961"/>
                  </a:cubicBezTo>
                  <a:cubicBezTo>
                    <a:pt x="875" y="949"/>
                    <a:pt x="867" y="944"/>
                    <a:pt x="858" y="936"/>
                  </a:cubicBezTo>
                  <a:cubicBezTo>
                    <a:pt x="853" y="933"/>
                    <a:pt x="844" y="930"/>
                    <a:pt x="844" y="930"/>
                  </a:cubicBezTo>
                  <a:cubicBezTo>
                    <a:pt x="837" y="909"/>
                    <a:pt x="828" y="891"/>
                    <a:pt x="817" y="872"/>
                  </a:cubicBezTo>
                  <a:cubicBezTo>
                    <a:pt x="811" y="866"/>
                    <a:pt x="816" y="869"/>
                    <a:pt x="805" y="863"/>
                  </a:cubicBezTo>
                  <a:cubicBezTo>
                    <a:pt x="802" y="859"/>
                    <a:pt x="796" y="856"/>
                    <a:pt x="796" y="856"/>
                  </a:cubicBezTo>
                  <a:cubicBezTo>
                    <a:pt x="786" y="842"/>
                    <a:pt x="794" y="825"/>
                    <a:pt x="785" y="813"/>
                  </a:cubicBezTo>
                  <a:cubicBezTo>
                    <a:pt x="774" y="794"/>
                    <a:pt x="759" y="772"/>
                    <a:pt x="745" y="758"/>
                  </a:cubicBezTo>
                  <a:cubicBezTo>
                    <a:pt x="742" y="744"/>
                    <a:pt x="737" y="736"/>
                    <a:pt x="729" y="723"/>
                  </a:cubicBezTo>
                  <a:cubicBezTo>
                    <a:pt x="726" y="720"/>
                    <a:pt x="723" y="709"/>
                    <a:pt x="723" y="709"/>
                  </a:cubicBezTo>
                  <a:cubicBezTo>
                    <a:pt x="740" y="705"/>
                    <a:pt x="757" y="733"/>
                    <a:pt x="766" y="744"/>
                  </a:cubicBezTo>
                  <a:cubicBezTo>
                    <a:pt x="771" y="758"/>
                    <a:pt x="771" y="759"/>
                    <a:pt x="786" y="764"/>
                  </a:cubicBezTo>
                  <a:cubicBezTo>
                    <a:pt x="793" y="766"/>
                    <a:pt x="800" y="773"/>
                    <a:pt x="800" y="773"/>
                  </a:cubicBezTo>
                  <a:cubicBezTo>
                    <a:pt x="803" y="780"/>
                    <a:pt x="808" y="784"/>
                    <a:pt x="813" y="791"/>
                  </a:cubicBezTo>
                  <a:cubicBezTo>
                    <a:pt x="813" y="803"/>
                    <a:pt x="814" y="809"/>
                    <a:pt x="817" y="819"/>
                  </a:cubicBezTo>
                  <a:cubicBezTo>
                    <a:pt x="819" y="842"/>
                    <a:pt x="820" y="841"/>
                    <a:pt x="839" y="847"/>
                  </a:cubicBezTo>
                  <a:cubicBezTo>
                    <a:pt x="844" y="852"/>
                    <a:pt x="847" y="856"/>
                    <a:pt x="851" y="861"/>
                  </a:cubicBezTo>
                  <a:cubicBezTo>
                    <a:pt x="851" y="863"/>
                    <a:pt x="853" y="864"/>
                    <a:pt x="853" y="866"/>
                  </a:cubicBezTo>
                  <a:cubicBezTo>
                    <a:pt x="853" y="869"/>
                    <a:pt x="853" y="874"/>
                    <a:pt x="855" y="877"/>
                  </a:cubicBezTo>
                  <a:cubicBezTo>
                    <a:pt x="856" y="884"/>
                    <a:pt x="870" y="889"/>
                    <a:pt x="875" y="894"/>
                  </a:cubicBezTo>
                  <a:cubicBezTo>
                    <a:pt x="887" y="927"/>
                    <a:pt x="870" y="945"/>
                    <a:pt x="910" y="955"/>
                  </a:cubicBezTo>
                  <a:cubicBezTo>
                    <a:pt x="921" y="953"/>
                    <a:pt x="926" y="955"/>
                    <a:pt x="933" y="949"/>
                  </a:cubicBezTo>
                  <a:cubicBezTo>
                    <a:pt x="938" y="942"/>
                    <a:pt x="944" y="941"/>
                    <a:pt x="951" y="936"/>
                  </a:cubicBezTo>
                  <a:cubicBezTo>
                    <a:pt x="972" y="924"/>
                    <a:pt x="978" y="920"/>
                    <a:pt x="1003" y="916"/>
                  </a:cubicBezTo>
                  <a:cubicBezTo>
                    <a:pt x="1009" y="914"/>
                    <a:pt x="1017" y="911"/>
                    <a:pt x="1025" y="909"/>
                  </a:cubicBezTo>
                  <a:cubicBezTo>
                    <a:pt x="1031" y="906"/>
                    <a:pt x="1036" y="899"/>
                    <a:pt x="1042" y="897"/>
                  </a:cubicBezTo>
                  <a:cubicBezTo>
                    <a:pt x="1051" y="894"/>
                    <a:pt x="1060" y="894"/>
                    <a:pt x="1068" y="888"/>
                  </a:cubicBezTo>
                  <a:cubicBezTo>
                    <a:pt x="1073" y="881"/>
                    <a:pt x="1079" y="877"/>
                    <a:pt x="1084" y="869"/>
                  </a:cubicBezTo>
                  <a:cubicBezTo>
                    <a:pt x="1087" y="861"/>
                    <a:pt x="1088" y="850"/>
                    <a:pt x="1098" y="844"/>
                  </a:cubicBezTo>
                  <a:cubicBezTo>
                    <a:pt x="1104" y="836"/>
                    <a:pt x="1105" y="825"/>
                    <a:pt x="1108" y="816"/>
                  </a:cubicBezTo>
                  <a:cubicBezTo>
                    <a:pt x="1110" y="811"/>
                    <a:pt x="1115" y="808"/>
                    <a:pt x="1116" y="803"/>
                  </a:cubicBezTo>
                  <a:cubicBezTo>
                    <a:pt x="1110" y="800"/>
                    <a:pt x="1110" y="805"/>
                    <a:pt x="1102" y="808"/>
                  </a:cubicBezTo>
                  <a:cubicBezTo>
                    <a:pt x="1099" y="802"/>
                    <a:pt x="1104" y="795"/>
                    <a:pt x="1098" y="792"/>
                  </a:cubicBezTo>
                  <a:cubicBezTo>
                    <a:pt x="1094" y="789"/>
                    <a:pt x="1084" y="788"/>
                    <a:pt x="1084" y="788"/>
                  </a:cubicBezTo>
                  <a:cubicBezTo>
                    <a:pt x="1077" y="780"/>
                    <a:pt x="1076" y="783"/>
                    <a:pt x="1067" y="786"/>
                  </a:cubicBezTo>
                  <a:cubicBezTo>
                    <a:pt x="1064" y="788"/>
                    <a:pt x="1057" y="789"/>
                    <a:pt x="1057" y="789"/>
                  </a:cubicBezTo>
                  <a:cubicBezTo>
                    <a:pt x="1054" y="789"/>
                    <a:pt x="1051" y="789"/>
                    <a:pt x="1048" y="788"/>
                  </a:cubicBezTo>
                  <a:cubicBezTo>
                    <a:pt x="1046" y="786"/>
                    <a:pt x="1045" y="778"/>
                    <a:pt x="1045" y="778"/>
                  </a:cubicBezTo>
                  <a:cubicBezTo>
                    <a:pt x="1046" y="778"/>
                    <a:pt x="1048" y="777"/>
                    <a:pt x="1050" y="775"/>
                  </a:cubicBezTo>
                  <a:cubicBezTo>
                    <a:pt x="1060" y="772"/>
                    <a:pt x="1067" y="778"/>
                    <a:pt x="1060" y="763"/>
                  </a:cubicBezTo>
                  <a:cubicBezTo>
                    <a:pt x="1059" y="763"/>
                    <a:pt x="1057" y="761"/>
                    <a:pt x="1056" y="761"/>
                  </a:cubicBezTo>
                  <a:cubicBezTo>
                    <a:pt x="1053" y="761"/>
                    <a:pt x="1048" y="761"/>
                    <a:pt x="1046" y="763"/>
                  </a:cubicBezTo>
                  <a:cubicBezTo>
                    <a:pt x="1046" y="764"/>
                    <a:pt x="1045" y="766"/>
                    <a:pt x="1043" y="767"/>
                  </a:cubicBezTo>
                  <a:cubicBezTo>
                    <a:pt x="1036" y="775"/>
                    <a:pt x="1025" y="777"/>
                    <a:pt x="1016" y="780"/>
                  </a:cubicBezTo>
                  <a:cubicBezTo>
                    <a:pt x="1011" y="780"/>
                    <a:pt x="1006" y="778"/>
                    <a:pt x="1003" y="777"/>
                  </a:cubicBezTo>
                  <a:cubicBezTo>
                    <a:pt x="1002" y="777"/>
                    <a:pt x="997" y="775"/>
                    <a:pt x="997" y="775"/>
                  </a:cubicBezTo>
                  <a:cubicBezTo>
                    <a:pt x="988" y="763"/>
                    <a:pt x="986" y="761"/>
                    <a:pt x="971" y="758"/>
                  </a:cubicBezTo>
                  <a:cubicBezTo>
                    <a:pt x="971" y="753"/>
                    <a:pt x="974" y="747"/>
                    <a:pt x="971" y="742"/>
                  </a:cubicBezTo>
                  <a:cubicBezTo>
                    <a:pt x="969" y="739"/>
                    <a:pt x="960" y="736"/>
                    <a:pt x="957" y="734"/>
                  </a:cubicBezTo>
                  <a:cubicBezTo>
                    <a:pt x="954" y="733"/>
                    <a:pt x="947" y="731"/>
                    <a:pt x="947" y="731"/>
                  </a:cubicBezTo>
                  <a:cubicBezTo>
                    <a:pt x="941" y="725"/>
                    <a:pt x="935" y="722"/>
                    <a:pt x="929" y="716"/>
                  </a:cubicBezTo>
                  <a:cubicBezTo>
                    <a:pt x="930" y="706"/>
                    <a:pt x="932" y="700"/>
                    <a:pt x="941" y="697"/>
                  </a:cubicBezTo>
                  <a:cubicBezTo>
                    <a:pt x="955" y="698"/>
                    <a:pt x="968" y="702"/>
                    <a:pt x="980" y="705"/>
                  </a:cubicBezTo>
                  <a:cubicBezTo>
                    <a:pt x="986" y="711"/>
                    <a:pt x="988" y="716"/>
                    <a:pt x="995" y="720"/>
                  </a:cubicBezTo>
                  <a:cubicBezTo>
                    <a:pt x="1005" y="734"/>
                    <a:pt x="1012" y="736"/>
                    <a:pt x="1025" y="744"/>
                  </a:cubicBezTo>
                  <a:cubicBezTo>
                    <a:pt x="1033" y="742"/>
                    <a:pt x="1045" y="747"/>
                    <a:pt x="1051" y="741"/>
                  </a:cubicBezTo>
                  <a:cubicBezTo>
                    <a:pt x="1060" y="733"/>
                    <a:pt x="1048" y="738"/>
                    <a:pt x="1059" y="734"/>
                  </a:cubicBezTo>
                  <a:cubicBezTo>
                    <a:pt x="1064" y="738"/>
                    <a:pt x="1068" y="739"/>
                    <a:pt x="1073" y="742"/>
                  </a:cubicBezTo>
                  <a:cubicBezTo>
                    <a:pt x="1079" y="752"/>
                    <a:pt x="1093" y="750"/>
                    <a:pt x="1104" y="753"/>
                  </a:cubicBezTo>
                  <a:cubicBezTo>
                    <a:pt x="1121" y="764"/>
                    <a:pt x="1110" y="759"/>
                    <a:pt x="1141" y="761"/>
                  </a:cubicBezTo>
                  <a:cubicBezTo>
                    <a:pt x="1152" y="763"/>
                    <a:pt x="1156" y="766"/>
                    <a:pt x="1163" y="775"/>
                  </a:cubicBezTo>
                  <a:cubicBezTo>
                    <a:pt x="1159" y="788"/>
                    <a:pt x="1167" y="781"/>
                    <a:pt x="1173" y="777"/>
                  </a:cubicBezTo>
                  <a:cubicBezTo>
                    <a:pt x="1175" y="770"/>
                    <a:pt x="1178" y="770"/>
                    <a:pt x="1181" y="764"/>
                  </a:cubicBezTo>
                  <a:cubicBezTo>
                    <a:pt x="1190" y="767"/>
                    <a:pt x="1189" y="772"/>
                    <a:pt x="1187" y="783"/>
                  </a:cubicBezTo>
                  <a:cubicBezTo>
                    <a:pt x="1195" y="789"/>
                    <a:pt x="1206" y="786"/>
                    <a:pt x="1215" y="789"/>
                  </a:cubicBezTo>
                  <a:cubicBezTo>
                    <a:pt x="1221" y="791"/>
                    <a:pt x="1226" y="797"/>
                    <a:pt x="1234" y="800"/>
                  </a:cubicBezTo>
                  <a:cubicBezTo>
                    <a:pt x="1245" y="803"/>
                    <a:pt x="1255" y="808"/>
                    <a:pt x="1265" y="816"/>
                  </a:cubicBezTo>
                  <a:cubicBezTo>
                    <a:pt x="1268" y="827"/>
                    <a:pt x="1272" y="831"/>
                    <a:pt x="1282" y="834"/>
                  </a:cubicBezTo>
                  <a:cubicBezTo>
                    <a:pt x="1286" y="842"/>
                    <a:pt x="1288" y="847"/>
                    <a:pt x="1296" y="852"/>
                  </a:cubicBezTo>
                  <a:cubicBezTo>
                    <a:pt x="1308" y="849"/>
                    <a:pt x="1302" y="850"/>
                    <a:pt x="1314" y="847"/>
                  </a:cubicBezTo>
                  <a:cubicBezTo>
                    <a:pt x="1316" y="845"/>
                    <a:pt x="1319" y="845"/>
                    <a:pt x="1319" y="845"/>
                  </a:cubicBezTo>
                  <a:cubicBezTo>
                    <a:pt x="1328" y="852"/>
                    <a:pt x="1322" y="842"/>
                    <a:pt x="1319" y="839"/>
                  </a:cubicBezTo>
                  <a:cubicBezTo>
                    <a:pt x="1316" y="844"/>
                    <a:pt x="1311" y="847"/>
                    <a:pt x="1310" y="853"/>
                  </a:cubicBezTo>
                  <a:cubicBezTo>
                    <a:pt x="1310" y="856"/>
                    <a:pt x="1307" y="863"/>
                    <a:pt x="1307" y="863"/>
                  </a:cubicBezTo>
                  <a:cubicBezTo>
                    <a:pt x="1308" y="869"/>
                    <a:pt x="1310" y="880"/>
                    <a:pt x="1319" y="880"/>
                  </a:cubicBezTo>
                  <a:lnTo>
                    <a:pt x="1320" y="916"/>
                  </a:lnTo>
                  <a:lnTo>
                    <a:pt x="1348" y="1005"/>
                  </a:lnTo>
                  <a:lnTo>
                    <a:pt x="1373" y="1033"/>
                  </a:lnTo>
                  <a:lnTo>
                    <a:pt x="1416" y="994"/>
                  </a:lnTo>
                  <a:lnTo>
                    <a:pt x="1413" y="967"/>
                  </a:lnTo>
                  <a:lnTo>
                    <a:pt x="1424" y="959"/>
                  </a:lnTo>
                  <a:lnTo>
                    <a:pt x="1423" y="925"/>
                  </a:lnTo>
                  <a:lnTo>
                    <a:pt x="1452" y="916"/>
                  </a:lnTo>
                  <a:lnTo>
                    <a:pt x="1520" y="855"/>
                  </a:lnTo>
                  <a:lnTo>
                    <a:pt x="1533" y="839"/>
                  </a:lnTo>
                  <a:lnTo>
                    <a:pt x="1588" y="824"/>
                  </a:lnTo>
                  <a:lnTo>
                    <a:pt x="1608" y="847"/>
                  </a:lnTo>
                  <a:lnTo>
                    <a:pt x="1602" y="858"/>
                  </a:lnTo>
                  <a:lnTo>
                    <a:pt x="1619" y="875"/>
                  </a:lnTo>
                  <a:lnTo>
                    <a:pt x="1624" y="899"/>
                  </a:lnTo>
                  <a:lnTo>
                    <a:pt x="1641" y="906"/>
                  </a:lnTo>
                  <a:lnTo>
                    <a:pt x="1677" y="892"/>
                  </a:lnTo>
                  <a:lnTo>
                    <a:pt x="1675" y="975"/>
                  </a:lnTo>
                  <a:lnTo>
                    <a:pt x="1684" y="956"/>
                  </a:lnTo>
                  <a:lnTo>
                    <a:pt x="1707" y="1000"/>
                  </a:lnTo>
                  <a:lnTo>
                    <a:pt x="1704" y="1030"/>
                  </a:lnTo>
                  <a:lnTo>
                    <a:pt x="1718" y="1013"/>
                  </a:lnTo>
                  <a:lnTo>
                    <a:pt x="1721" y="997"/>
                  </a:lnTo>
                  <a:lnTo>
                    <a:pt x="1738" y="972"/>
                  </a:lnTo>
                  <a:lnTo>
                    <a:pt x="1728" y="958"/>
                  </a:lnTo>
                  <a:lnTo>
                    <a:pt x="1737" y="942"/>
                  </a:lnTo>
                  <a:lnTo>
                    <a:pt x="1725" y="913"/>
                  </a:lnTo>
                  <a:lnTo>
                    <a:pt x="1732" y="889"/>
                  </a:lnTo>
                  <a:lnTo>
                    <a:pt x="1715" y="895"/>
                  </a:lnTo>
                  <a:lnTo>
                    <a:pt x="1707" y="874"/>
                  </a:lnTo>
                  <a:lnTo>
                    <a:pt x="1701" y="844"/>
                  </a:lnTo>
                  <a:lnTo>
                    <a:pt x="1714" y="816"/>
                  </a:lnTo>
                  <a:lnTo>
                    <a:pt x="1728" y="834"/>
                  </a:lnTo>
                  <a:lnTo>
                    <a:pt x="1721" y="880"/>
                  </a:lnTo>
                  <a:lnTo>
                    <a:pt x="1738" y="849"/>
                  </a:lnTo>
                  <a:lnTo>
                    <a:pt x="1732" y="824"/>
                  </a:lnTo>
                  <a:lnTo>
                    <a:pt x="1752" y="808"/>
                  </a:lnTo>
                  <a:lnTo>
                    <a:pt x="1752" y="797"/>
                  </a:lnTo>
                  <a:lnTo>
                    <a:pt x="1759" y="800"/>
                  </a:lnTo>
                  <a:lnTo>
                    <a:pt x="1796" y="756"/>
                  </a:lnTo>
                  <a:lnTo>
                    <a:pt x="1805" y="684"/>
                  </a:lnTo>
                  <a:lnTo>
                    <a:pt x="1810" y="655"/>
                  </a:lnTo>
                  <a:lnTo>
                    <a:pt x="1794" y="664"/>
                  </a:lnTo>
                  <a:lnTo>
                    <a:pt x="1788" y="655"/>
                  </a:lnTo>
                  <a:lnTo>
                    <a:pt x="1800" y="638"/>
                  </a:lnTo>
                  <a:lnTo>
                    <a:pt x="1776" y="592"/>
                  </a:lnTo>
                  <a:lnTo>
                    <a:pt x="1763" y="580"/>
                  </a:lnTo>
                  <a:lnTo>
                    <a:pt x="1783" y="544"/>
                  </a:lnTo>
                  <a:lnTo>
                    <a:pt x="1762" y="539"/>
                  </a:lnTo>
                  <a:lnTo>
                    <a:pt x="1743" y="531"/>
                  </a:lnTo>
                  <a:lnTo>
                    <a:pt x="1751" y="503"/>
                  </a:lnTo>
                  <a:lnTo>
                    <a:pt x="1763" y="487"/>
                  </a:lnTo>
                  <a:lnTo>
                    <a:pt x="1766" y="519"/>
                  </a:lnTo>
                  <a:lnTo>
                    <a:pt x="1788" y="498"/>
                  </a:lnTo>
                  <a:lnTo>
                    <a:pt x="1805" y="497"/>
                  </a:lnTo>
                  <a:lnTo>
                    <a:pt x="1797" y="519"/>
                  </a:lnTo>
                  <a:lnTo>
                    <a:pt x="1824" y="528"/>
                  </a:lnTo>
                  <a:lnTo>
                    <a:pt x="1816" y="545"/>
                  </a:lnTo>
                  <a:lnTo>
                    <a:pt x="1830" y="559"/>
                  </a:lnTo>
                  <a:lnTo>
                    <a:pt x="1830" y="588"/>
                  </a:lnTo>
                  <a:lnTo>
                    <a:pt x="1861" y="559"/>
                  </a:lnTo>
                  <a:lnTo>
                    <a:pt x="1850" y="531"/>
                  </a:lnTo>
                  <a:lnTo>
                    <a:pt x="1821" y="489"/>
                  </a:lnTo>
                  <a:lnTo>
                    <a:pt x="1830" y="473"/>
                  </a:lnTo>
                  <a:lnTo>
                    <a:pt x="1824" y="448"/>
                  </a:lnTo>
                  <a:lnTo>
                    <a:pt x="1844" y="427"/>
                  </a:lnTo>
                  <a:lnTo>
                    <a:pt x="1868" y="416"/>
                  </a:lnTo>
                  <a:lnTo>
                    <a:pt x="1867" y="367"/>
                  </a:lnTo>
                  <a:lnTo>
                    <a:pt x="1865" y="333"/>
                  </a:lnTo>
                  <a:lnTo>
                    <a:pt x="1858" y="302"/>
                  </a:lnTo>
                  <a:lnTo>
                    <a:pt x="1830" y="248"/>
                  </a:lnTo>
                  <a:lnTo>
                    <a:pt x="1825" y="275"/>
                  </a:lnTo>
                  <a:lnTo>
                    <a:pt x="1807" y="258"/>
                  </a:lnTo>
                  <a:lnTo>
                    <a:pt x="1790" y="266"/>
                  </a:lnTo>
                  <a:lnTo>
                    <a:pt x="1805" y="226"/>
                  </a:lnTo>
                  <a:lnTo>
                    <a:pt x="1821" y="192"/>
                  </a:lnTo>
                  <a:lnTo>
                    <a:pt x="1850" y="176"/>
                  </a:lnTo>
                  <a:lnTo>
                    <a:pt x="1853" y="161"/>
                  </a:lnTo>
                  <a:lnTo>
                    <a:pt x="1873" y="155"/>
                  </a:lnTo>
                  <a:lnTo>
                    <a:pt x="1873" y="170"/>
                  </a:lnTo>
                  <a:lnTo>
                    <a:pt x="1896" y="145"/>
                  </a:lnTo>
                  <a:lnTo>
                    <a:pt x="1882" y="139"/>
                  </a:lnTo>
                  <a:lnTo>
                    <a:pt x="1882" y="120"/>
                  </a:lnTo>
                  <a:lnTo>
                    <a:pt x="1899" y="108"/>
                  </a:lnTo>
                  <a:lnTo>
                    <a:pt x="1906" y="122"/>
                  </a:lnTo>
                  <a:lnTo>
                    <a:pt x="1929" y="100"/>
                  </a:lnTo>
                  <a:lnTo>
                    <a:pt x="1926" y="120"/>
                  </a:lnTo>
                  <a:lnTo>
                    <a:pt x="1927" y="136"/>
                  </a:lnTo>
                  <a:lnTo>
                    <a:pt x="1926" y="158"/>
                  </a:lnTo>
                  <a:lnTo>
                    <a:pt x="1918" y="175"/>
                  </a:lnTo>
                  <a:lnTo>
                    <a:pt x="1932" y="197"/>
                  </a:lnTo>
                  <a:lnTo>
                    <a:pt x="1938" y="212"/>
                  </a:lnTo>
                  <a:lnTo>
                    <a:pt x="1947" y="209"/>
                  </a:lnTo>
                  <a:lnTo>
                    <a:pt x="1992" y="256"/>
                  </a:lnTo>
                  <a:lnTo>
                    <a:pt x="2002" y="233"/>
                  </a:lnTo>
                  <a:lnTo>
                    <a:pt x="2014" y="216"/>
                  </a:lnTo>
                  <a:lnTo>
                    <a:pt x="1994" y="205"/>
                  </a:lnTo>
                  <a:lnTo>
                    <a:pt x="1999" y="184"/>
                  </a:lnTo>
                  <a:lnTo>
                    <a:pt x="1999" y="172"/>
                  </a:lnTo>
                  <a:lnTo>
                    <a:pt x="1978" y="150"/>
                  </a:lnTo>
                  <a:lnTo>
                    <a:pt x="1960" y="147"/>
                  </a:lnTo>
                  <a:lnTo>
                    <a:pt x="1943" y="123"/>
                  </a:lnTo>
                  <a:lnTo>
                    <a:pt x="1966" y="119"/>
                  </a:lnTo>
                  <a:lnTo>
                    <a:pt x="1977" y="100"/>
                  </a:lnTo>
                  <a:lnTo>
                    <a:pt x="1991" y="106"/>
                  </a:lnTo>
                  <a:lnTo>
                    <a:pt x="2005" y="98"/>
                  </a:lnTo>
                  <a:lnTo>
                    <a:pt x="1990" y="80"/>
                  </a:lnTo>
                  <a:lnTo>
                    <a:pt x="2002" y="69"/>
                  </a:lnTo>
                  <a:lnTo>
                    <a:pt x="2021" y="68"/>
                  </a:lnTo>
                  <a:lnTo>
                    <a:pt x="2000" y="53"/>
                  </a:lnTo>
                  <a:lnTo>
                    <a:pt x="1975" y="51"/>
                  </a:lnTo>
                  <a:lnTo>
                    <a:pt x="1990" y="32"/>
                  </a:lnTo>
                  <a:lnTo>
                    <a:pt x="1989" y="11"/>
                  </a:lnTo>
                  <a:lnTo>
                    <a:pt x="2005" y="27"/>
                  </a:lnTo>
                  <a:lnTo>
                    <a:pt x="2015" y="18"/>
                  </a:lnTo>
                  <a:lnTo>
                    <a:pt x="2024" y="21"/>
                  </a:lnTo>
                  <a:lnTo>
                    <a:pt x="2038" y="36"/>
                  </a:lnTo>
                  <a:lnTo>
                    <a:pt x="2060" y="33"/>
                  </a:lnTo>
                  <a:lnTo>
                    <a:pt x="2042" y="15"/>
                  </a:lnTo>
                  <a:lnTo>
                    <a:pt x="2038" y="0"/>
                  </a:lnTo>
                  <a:lnTo>
                    <a:pt x="2006" y="5"/>
                  </a:lnTo>
                  <a:lnTo>
                    <a:pt x="1994" y="0"/>
                  </a:lnTo>
                  <a:lnTo>
                    <a:pt x="1955" y="11"/>
                  </a:lnTo>
                  <a:lnTo>
                    <a:pt x="1913" y="18"/>
                  </a:lnTo>
                  <a:lnTo>
                    <a:pt x="1886" y="30"/>
                  </a:lnTo>
                  <a:lnTo>
                    <a:pt x="1885" y="47"/>
                  </a:lnTo>
                  <a:lnTo>
                    <a:pt x="1864" y="50"/>
                  </a:lnTo>
                  <a:cubicBezTo>
                    <a:pt x="1858" y="55"/>
                    <a:pt x="1854" y="75"/>
                    <a:pt x="1847" y="77"/>
                  </a:cubicBezTo>
                  <a:cubicBezTo>
                    <a:pt x="1839" y="82"/>
                    <a:pt x="1830" y="65"/>
                    <a:pt x="1820" y="63"/>
                  </a:cubicBezTo>
                  <a:lnTo>
                    <a:pt x="1786" y="66"/>
                  </a:lnTo>
                  <a:lnTo>
                    <a:pt x="1732" y="56"/>
                  </a:lnTo>
                  <a:lnTo>
                    <a:pt x="1709" y="62"/>
                  </a:lnTo>
                  <a:lnTo>
                    <a:pt x="1678" y="56"/>
                  </a:lnTo>
                  <a:lnTo>
                    <a:pt x="1666" y="47"/>
                  </a:lnTo>
                  <a:lnTo>
                    <a:pt x="1643" y="50"/>
                  </a:lnTo>
                  <a:cubicBezTo>
                    <a:pt x="1635" y="52"/>
                    <a:pt x="1626" y="57"/>
                    <a:pt x="1618" y="60"/>
                  </a:cubicBezTo>
                  <a:cubicBezTo>
                    <a:pt x="1610" y="63"/>
                    <a:pt x="1603" y="67"/>
                    <a:pt x="1597" y="71"/>
                  </a:cubicBezTo>
                  <a:cubicBezTo>
                    <a:pt x="1591" y="75"/>
                    <a:pt x="1587" y="84"/>
                    <a:pt x="1583" y="83"/>
                  </a:cubicBezTo>
                  <a:cubicBezTo>
                    <a:pt x="1571" y="90"/>
                    <a:pt x="1576" y="67"/>
                    <a:pt x="1571" y="65"/>
                  </a:cubicBezTo>
                  <a:lnTo>
                    <a:pt x="1553" y="69"/>
                  </a:lnTo>
                  <a:cubicBezTo>
                    <a:pt x="1544" y="66"/>
                    <a:pt x="1531" y="50"/>
                    <a:pt x="1517" y="47"/>
                  </a:cubicBezTo>
                  <a:cubicBezTo>
                    <a:pt x="1503" y="46"/>
                    <a:pt x="1479" y="45"/>
                    <a:pt x="1468" y="48"/>
                  </a:cubicBezTo>
                  <a:cubicBezTo>
                    <a:pt x="1457" y="51"/>
                    <a:pt x="1461" y="63"/>
                    <a:pt x="1451" y="63"/>
                  </a:cubicBezTo>
                  <a:cubicBezTo>
                    <a:pt x="1439" y="66"/>
                    <a:pt x="1419" y="48"/>
                    <a:pt x="1408" y="47"/>
                  </a:cubicBezTo>
                  <a:cubicBezTo>
                    <a:pt x="1397" y="46"/>
                    <a:pt x="1390" y="59"/>
                    <a:pt x="1382" y="59"/>
                  </a:cubicBezTo>
                  <a:cubicBezTo>
                    <a:pt x="1374" y="59"/>
                    <a:pt x="1362" y="52"/>
                    <a:pt x="1357" y="47"/>
                  </a:cubicBezTo>
                  <a:cubicBezTo>
                    <a:pt x="1352" y="42"/>
                    <a:pt x="1356" y="36"/>
                    <a:pt x="1349" y="30"/>
                  </a:cubicBezTo>
                  <a:cubicBezTo>
                    <a:pt x="1333" y="26"/>
                    <a:pt x="1330" y="13"/>
                    <a:pt x="1318" y="11"/>
                  </a:cubicBezTo>
                  <a:cubicBezTo>
                    <a:pt x="1306" y="9"/>
                    <a:pt x="1287" y="20"/>
                    <a:pt x="1277" y="20"/>
                  </a:cubicBezTo>
                  <a:cubicBezTo>
                    <a:pt x="1267" y="20"/>
                    <a:pt x="1268" y="10"/>
                    <a:pt x="1259" y="9"/>
                  </a:cubicBezTo>
                  <a:lnTo>
                    <a:pt x="1222" y="14"/>
                  </a:lnTo>
                  <a:lnTo>
                    <a:pt x="1210" y="32"/>
                  </a:lnTo>
                  <a:cubicBezTo>
                    <a:pt x="1203" y="35"/>
                    <a:pt x="1187" y="28"/>
                    <a:pt x="1178" y="29"/>
                  </a:cubicBezTo>
                  <a:cubicBezTo>
                    <a:pt x="1169" y="30"/>
                    <a:pt x="1164" y="36"/>
                    <a:pt x="1154" y="39"/>
                  </a:cubicBezTo>
                  <a:cubicBezTo>
                    <a:pt x="1144" y="42"/>
                    <a:pt x="1124" y="44"/>
                    <a:pt x="1120" y="48"/>
                  </a:cubicBezTo>
                  <a:cubicBezTo>
                    <a:pt x="1109" y="57"/>
                    <a:pt x="1132" y="61"/>
                    <a:pt x="1132" y="65"/>
                  </a:cubicBezTo>
                  <a:cubicBezTo>
                    <a:pt x="1132" y="69"/>
                    <a:pt x="1126" y="70"/>
                    <a:pt x="1118" y="72"/>
                  </a:cubicBezTo>
                  <a:cubicBezTo>
                    <a:pt x="1110" y="74"/>
                    <a:pt x="1084" y="72"/>
                    <a:pt x="1085" y="77"/>
                  </a:cubicBezTo>
                  <a:cubicBezTo>
                    <a:pt x="1085" y="86"/>
                    <a:pt x="1126" y="103"/>
                    <a:pt x="1127" y="105"/>
                  </a:cubicBezTo>
                  <a:lnTo>
                    <a:pt x="1090" y="90"/>
                  </a:lnTo>
                  <a:lnTo>
                    <a:pt x="1072" y="95"/>
                  </a:lnTo>
                  <a:cubicBezTo>
                    <a:pt x="1063" y="93"/>
                    <a:pt x="1039" y="65"/>
                    <a:pt x="1033" y="80"/>
                  </a:cubicBezTo>
                  <a:cubicBezTo>
                    <a:pt x="1027" y="95"/>
                    <a:pt x="1077" y="132"/>
                    <a:pt x="1084" y="147"/>
                  </a:cubicBezTo>
                  <a:lnTo>
                    <a:pt x="1075" y="171"/>
                  </a:lnTo>
                  <a:lnTo>
                    <a:pt x="1040" y="170"/>
                  </a:lnTo>
                  <a:cubicBezTo>
                    <a:pt x="1040" y="170"/>
                    <a:pt x="1061" y="164"/>
                    <a:pt x="1060" y="155"/>
                  </a:cubicBezTo>
                  <a:cubicBezTo>
                    <a:pt x="1059" y="146"/>
                    <a:pt x="1043" y="127"/>
                    <a:pt x="1031" y="113"/>
                  </a:cubicBezTo>
                  <a:cubicBezTo>
                    <a:pt x="1025" y="101"/>
                    <a:pt x="1030" y="84"/>
                    <a:pt x="1024" y="81"/>
                  </a:cubicBezTo>
                  <a:cubicBezTo>
                    <a:pt x="1018" y="78"/>
                    <a:pt x="997" y="65"/>
                    <a:pt x="989" y="71"/>
                  </a:cubicBezTo>
                  <a:cubicBezTo>
                    <a:pt x="968" y="74"/>
                    <a:pt x="970" y="107"/>
                    <a:pt x="974" y="116"/>
                  </a:cubicBezTo>
                  <a:cubicBezTo>
                    <a:pt x="978" y="125"/>
                    <a:pt x="1009" y="122"/>
                    <a:pt x="1012" y="125"/>
                  </a:cubicBezTo>
                  <a:cubicBezTo>
                    <a:pt x="1028" y="153"/>
                    <a:pt x="1005" y="143"/>
                    <a:pt x="989" y="134"/>
                  </a:cubicBezTo>
                  <a:cubicBezTo>
                    <a:pt x="973" y="125"/>
                    <a:pt x="968" y="128"/>
                    <a:pt x="958" y="128"/>
                  </a:cubicBezTo>
                  <a:cubicBezTo>
                    <a:pt x="948" y="128"/>
                    <a:pt x="931" y="133"/>
                    <a:pt x="926" y="137"/>
                  </a:cubicBezTo>
                  <a:cubicBezTo>
                    <a:pt x="921" y="141"/>
                    <a:pt x="939" y="157"/>
                    <a:pt x="926" y="152"/>
                  </a:cubicBezTo>
                  <a:cubicBezTo>
                    <a:pt x="913" y="147"/>
                    <a:pt x="899" y="149"/>
                    <a:pt x="886" y="147"/>
                  </a:cubicBezTo>
                  <a:cubicBezTo>
                    <a:pt x="873" y="145"/>
                    <a:pt x="863" y="136"/>
                    <a:pt x="847" y="140"/>
                  </a:cubicBezTo>
                  <a:cubicBezTo>
                    <a:pt x="825" y="147"/>
                    <a:pt x="794" y="185"/>
                    <a:pt x="787" y="171"/>
                  </a:cubicBezTo>
                  <a:cubicBezTo>
                    <a:pt x="780" y="157"/>
                    <a:pt x="800" y="155"/>
                    <a:pt x="800" y="150"/>
                  </a:cubicBezTo>
                  <a:cubicBezTo>
                    <a:pt x="800" y="145"/>
                    <a:pt x="796" y="138"/>
                    <a:pt x="790" y="138"/>
                  </a:cubicBezTo>
                  <a:cubicBezTo>
                    <a:pt x="784" y="138"/>
                    <a:pt x="764" y="144"/>
                    <a:pt x="763" y="152"/>
                  </a:cubicBezTo>
                  <a:cubicBezTo>
                    <a:pt x="761" y="163"/>
                    <a:pt x="783" y="181"/>
                    <a:pt x="782" y="186"/>
                  </a:cubicBezTo>
                  <a:cubicBezTo>
                    <a:pt x="781" y="191"/>
                    <a:pt x="765" y="180"/>
                    <a:pt x="758" y="183"/>
                  </a:cubicBezTo>
                  <a:cubicBezTo>
                    <a:pt x="751" y="186"/>
                    <a:pt x="746" y="207"/>
                    <a:pt x="742" y="203"/>
                  </a:cubicBezTo>
                  <a:lnTo>
                    <a:pt x="728" y="189"/>
                  </a:lnTo>
                  <a:lnTo>
                    <a:pt x="746" y="170"/>
                  </a:lnTo>
                  <a:lnTo>
                    <a:pt x="733" y="158"/>
                  </a:lnTo>
                  <a:cubicBezTo>
                    <a:pt x="727" y="155"/>
                    <a:pt x="718" y="150"/>
                    <a:pt x="712" y="149"/>
                  </a:cubicBezTo>
                  <a:cubicBezTo>
                    <a:pt x="706" y="148"/>
                    <a:pt x="701" y="154"/>
                    <a:pt x="698" y="152"/>
                  </a:cubicBezTo>
                  <a:cubicBezTo>
                    <a:pt x="695" y="150"/>
                    <a:pt x="698" y="139"/>
                    <a:pt x="695" y="138"/>
                  </a:cubicBezTo>
                  <a:cubicBezTo>
                    <a:pt x="692" y="137"/>
                    <a:pt x="685" y="146"/>
                    <a:pt x="680" y="146"/>
                  </a:cubicBezTo>
                  <a:cubicBezTo>
                    <a:pt x="675" y="146"/>
                    <a:pt x="677" y="142"/>
                    <a:pt x="667" y="140"/>
                  </a:cubicBezTo>
                  <a:cubicBezTo>
                    <a:pt x="657" y="138"/>
                    <a:pt x="632" y="139"/>
                    <a:pt x="622" y="135"/>
                  </a:cubicBezTo>
                  <a:cubicBezTo>
                    <a:pt x="612" y="131"/>
                    <a:pt x="632" y="117"/>
                    <a:pt x="608" y="113"/>
                  </a:cubicBezTo>
                  <a:cubicBezTo>
                    <a:pt x="584" y="109"/>
                    <a:pt x="590" y="119"/>
                    <a:pt x="583" y="119"/>
                  </a:cubicBezTo>
                  <a:lnTo>
                    <a:pt x="568" y="114"/>
                  </a:lnTo>
                  <a:cubicBezTo>
                    <a:pt x="555" y="116"/>
                    <a:pt x="521" y="125"/>
                    <a:pt x="505" y="131"/>
                  </a:cubicBezTo>
                  <a:cubicBezTo>
                    <a:pt x="482" y="140"/>
                    <a:pt x="485" y="140"/>
                    <a:pt x="472" y="152"/>
                  </a:cubicBezTo>
                  <a:cubicBezTo>
                    <a:pt x="459" y="164"/>
                    <a:pt x="443" y="192"/>
                    <a:pt x="428" y="204"/>
                  </a:cubicBezTo>
                  <a:cubicBezTo>
                    <a:pt x="410" y="223"/>
                    <a:pt x="393" y="217"/>
                    <a:pt x="382" y="224"/>
                  </a:cubicBezTo>
                  <a:lnTo>
                    <a:pt x="364" y="248"/>
                  </a:lnTo>
                  <a:lnTo>
                    <a:pt x="368" y="290"/>
                  </a:lnTo>
                  <a:lnTo>
                    <a:pt x="389" y="306"/>
                  </a:lnTo>
                  <a:lnTo>
                    <a:pt x="436" y="290"/>
                  </a:lnTo>
                  <a:cubicBezTo>
                    <a:pt x="447" y="296"/>
                    <a:pt x="448" y="335"/>
                    <a:pt x="457" y="341"/>
                  </a:cubicBezTo>
                  <a:cubicBezTo>
                    <a:pt x="468" y="348"/>
                    <a:pt x="486" y="330"/>
                    <a:pt x="491" y="324"/>
                  </a:cubicBezTo>
                  <a:lnTo>
                    <a:pt x="496" y="300"/>
                  </a:lnTo>
                  <a:lnTo>
                    <a:pt x="514" y="281"/>
                  </a:lnTo>
                  <a:cubicBezTo>
                    <a:pt x="515" y="270"/>
                    <a:pt x="499" y="245"/>
                    <a:pt x="502" y="234"/>
                  </a:cubicBezTo>
                  <a:cubicBezTo>
                    <a:pt x="505" y="225"/>
                    <a:pt x="526" y="220"/>
                    <a:pt x="535" y="213"/>
                  </a:cubicBezTo>
                  <a:cubicBezTo>
                    <a:pt x="544" y="206"/>
                    <a:pt x="546" y="192"/>
                    <a:pt x="554" y="191"/>
                  </a:cubicBezTo>
                  <a:cubicBezTo>
                    <a:pt x="567" y="190"/>
                    <a:pt x="580" y="200"/>
                    <a:pt x="581" y="204"/>
                  </a:cubicBezTo>
                  <a:cubicBezTo>
                    <a:pt x="581" y="208"/>
                    <a:pt x="560" y="200"/>
                    <a:pt x="557" y="215"/>
                  </a:cubicBezTo>
                  <a:cubicBezTo>
                    <a:pt x="554" y="230"/>
                    <a:pt x="535" y="233"/>
                    <a:pt x="533" y="242"/>
                  </a:cubicBezTo>
                  <a:lnTo>
                    <a:pt x="548" y="267"/>
                  </a:lnTo>
                  <a:lnTo>
                    <a:pt x="571" y="276"/>
                  </a:lnTo>
                  <a:lnTo>
                    <a:pt x="598" y="264"/>
                  </a:lnTo>
                  <a:lnTo>
                    <a:pt x="625" y="261"/>
                  </a:lnTo>
                  <a:cubicBezTo>
                    <a:pt x="632" y="263"/>
                    <a:pt x="645" y="271"/>
                    <a:pt x="638" y="276"/>
                  </a:cubicBezTo>
                  <a:cubicBezTo>
                    <a:pt x="631" y="281"/>
                    <a:pt x="593" y="287"/>
                    <a:pt x="584" y="293"/>
                  </a:cubicBezTo>
                  <a:cubicBezTo>
                    <a:pt x="575" y="299"/>
                    <a:pt x="587" y="309"/>
                    <a:pt x="581" y="311"/>
                  </a:cubicBezTo>
                  <a:cubicBezTo>
                    <a:pt x="567" y="319"/>
                    <a:pt x="556" y="301"/>
                    <a:pt x="550" y="303"/>
                  </a:cubicBezTo>
                  <a:lnTo>
                    <a:pt x="547" y="323"/>
                  </a:lnTo>
                  <a:lnTo>
                    <a:pt x="536" y="350"/>
                  </a:lnTo>
                  <a:lnTo>
                    <a:pt x="512" y="351"/>
                  </a:lnTo>
                  <a:lnTo>
                    <a:pt x="476" y="360"/>
                  </a:lnTo>
                  <a:lnTo>
                    <a:pt x="457" y="351"/>
                  </a:lnTo>
                  <a:lnTo>
                    <a:pt x="443" y="357"/>
                  </a:lnTo>
                  <a:lnTo>
                    <a:pt x="419" y="342"/>
                  </a:lnTo>
                  <a:cubicBezTo>
                    <a:pt x="417" y="335"/>
                    <a:pt x="433" y="329"/>
                    <a:pt x="428" y="317"/>
                  </a:cubicBezTo>
                  <a:cubicBezTo>
                    <a:pt x="423" y="305"/>
                    <a:pt x="396" y="313"/>
                    <a:pt x="392" y="321"/>
                  </a:cubicBezTo>
                  <a:lnTo>
                    <a:pt x="397" y="362"/>
                  </a:lnTo>
                  <a:lnTo>
                    <a:pt x="373" y="362"/>
                  </a:lnTo>
                  <a:cubicBezTo>
                    <a:pt x="365" y="366"/>
                    <a:pt x="355" y="380"/>
                    <a:pt x="347" y="386"/>
                  </a:cubicBezTo>
                  <a:cubicBezTo>
                    <a:pt x="339" y="392"/>
                    <a:pt x="332" y="379"/>
                    <a:pt x="322" y="399"/>
                  </a:cubicBezTo>
                  <a:cubicBezTo>
                    <a:pt x="312" y="419"/>
                    <a:pt x="301" y="411"/>
                    <a:pt x="293" y="414"/>
                  </a:cubicBezTo>
                  <a:cubicBezTo>
                    <a:pt x="285" y="417"/>
                    <a:pt x="280" y="414"/>
                    <a:pt x="275" y="416"/>
                  </a:cubicBezTo>
                  <a:cubicBezTo>
                    <a:pt x="270" y="418"/>
                    <a:pt x="267" y="426"/>
                    <a:pt x="260" y="426"/>
                  </a:cubicBezTo>
                  <a:cubicBezTo>
                    <a:pt x="253" y="426"/>
                    <a:pt x="238" y="417"/>
                    <a:pt x="232" y="419"/>
                  </a:cubicBezTo>
                  <a:cubicBezTo>
                    <a:pt x="226" y="421"/>
                    <a:pt x="221" y="432"/>
                    <a:pt x="226" y="437"/>
                  </a:cubicBezTo>
                  <a:lnTo>
                    <a:pt x="263" y="449"/>
                  </a:lnTo>
                  <a:lnTo>
                    <a:pt x="272" y="474"/>
                  </a:lnTo>
                  <a:lnTo>
                    <a:pt x="262" y="503"/>
                  </a:lnTo>
                  <a:cubicBezTo>
                    <a:pt x="251" y="507"/>
                    <a:pt x="223" y="499"/>
                    <a:pt x="206" y="498"/>
                  </a:cubicBezTo>
                  <a:cubicBezTo>
                    <a:pt x="189" y="497"/>
                    <a:pt x="164" y="492"/>
                    <a:pt x="158" y="498"/>
                  </a:cubicBezTo>
                  <a:cubicBezTo>
                    <a:pt x="152" y="504"/>
                    <a:pt x="167" y="527"/>
                    <a:pt x="167" y="537"/>
                  </a:cubicBezTo>
                  <a:cubicBezTo>
                    <a:pt x="167" y="547"/>
                    <a:pt x="159" y="551"/>
                    <a:pt x="157" y="557"/>
                  </a:cubicBezTo>
                  <a:cubicBezTo>
                    <a:pt x="155" y="563"/>
                    <a:pt x="161" y="569"/>
                    <a:pt x="157" y="576"/>
                  </a:cubicBezTo>
                  <a:cubicBezTo>
                    <a:pt x="153" y="583"/>
                    <a:pt x="127" y="594"/>
                    <a:pt x="130" y="597"/>
                  </a:cubicBezTo>
                  <a:cubicBezTo>
                    <a:pt x="139" y="606"/>
                    <a:pt x="160" y="592"/>
                    <a:pt x="176" y="592"/>
                  </a:cubicBezTo>
                  <a:lnTo>
                    <a:pt x="226" y="598"/>
                  </a:lnTo>
                  <a:lnTo>
                    <a:pt x="260" y="588"/>
                  </a:lnTo>
                  <a:lnTo>
                    <a:pt x="274" y="576"/>
                  </a:lnTo>
                  <a:cubicBezTo>
                    <a:pt x="282" y="573"/>
                    <a:pt x="306" y="573"/>
                    <a:pt x="307" y="569"/>
                  </a:cubicBezTo>
                  <a:cubicBezTo>
                    <a:pt x="321" y="557"/>
                    <a:pt x="283" y="559"/>
                    <a:pt x="283" y="552"/>
                  </a:cubicBezTo>
                  <a:cubicBezTo>
                    <a:pt x="283" y="545"/>
                    <a:pt x="300" y="533"/>
                    <a:pt x="307" y="528"/>
                  </a:cubicBezTo>
                  <a:lnTo>
                    <a:pt x="325" y="522"/>
                  </a:lnTo>
                  <a:lnTo>
                    <a:pt x="320" y="503"/>
                  </a:lnTo>
                  <a:cubicBezTo>
                    <a:pt x="323" y="499"/>
                    <a:pt x="336" y="495"/>
                    <a:pt x="342" y="495"/>
                  </a:cubicBezTo>
                  <a:cubicBezTo>
                    <a:pt x="348" y="495"/>
                    <a:pt x="350" y="506"/>
                    <a:pt x="358" y="505"/>
                  </a:cubicBezTo>
                  <a:cubicBezTo>
                    <a:pt x="366" y="504"/>
                    <a:pt x="384" y="490"/>
                    <a:pt x="393" y="491"/>
                  </a:cubicBezTo>
                  <a:lnTo>
                    <a:pt x="415" y="510"/>
                  </a:lnTo>
                  <a:cubicBezTo>
                    <a:pt x="416" y="517"/>
                    <a:pt x="407" y="520"/>
                    <a:pt x="401" y="530"/>
                  </a:cubicBezTo>
                  <a:lnTo>
                    <a:pt x="381" y="573"/>
                  </a:lnTo>
                  <a:lnTo>
                    <a:pt x="406" y="576"/>
                  </a:lnTo>
                  <a:lnTo>
                    <a:pt x="412" y="561"/>
                  </a:lnTo>
                  <a:lnTo>
                    <a:pt x="404" y="543"/>
                  </a:lnTo>
                  <a:cubicBezTo>
                    <a:pt x="406" y="539"/>
                    <a:pt x="417" y="541"/>
                    <a:pt x="423" y="538"/>
                  </a:cubicBezTo>
                  <a:cubicBezTo>
                    <a:pt x="430" y="537"/>
                    <a:pt x="435" y="526"/>
                    <a:pt x="441" y="527"/>
                  </a:cubicBezTo>
                  <a:cubicBezTo>
                    <a:pt x="447" y="528"/>
                    <a:pt x="453" y="542"/>
                    <a:pt x="460" y="547"/>
                  </a:cubicBezTo>
                  <a:lnTo>
                    <a:pt x="483" y="559"/>
                  </a:lnTo>
                  <a:lnTo>
                    <a:pt x="490" y="573"/>
                  </a:lnTo>
                  <a:lnTo>
                    <a:pt x="493" y="590"/>
                  </a:lnTo>
                  <a:lnTo>
                    <a:pt x="508" y="579"/>
                  </a:lnTo>
                  <a:cubicBezTo>
                    <a:pt x="508" y="579"/>
                    <a:pt x="507" y="566"/>
                    <a:pt x="509" y="564"/>
                  </a:cubicBezTo>
                  <a:cubicBezTo>
                    <a:pt x="513" y="561"/>
                    <a:pt x="512" y="581"/>
                    <a:pt x="521" y="569"/>
                  </a:cubicBezTo>
                  <a:cubicBezTo>
                    <a:pt x="530" y="557"/>
                    <a:pt x="525" y="556"/>
                    <a:pt x="515" y="549"/>
                  </a:cubicBezTo>
                  <a:lnTo>
                    <a:pt x="468" y="523"/>
                  </a:lnTo>
                  <a:lnTo>
                    <a:pt x="441" y="508"/>
                  </a:lnTo>
                  <a:lnTo>
                    <a:pt x="455" y="480"/>
                  </a:lnTo>
                  <a:lnTo>
                    <a:pt x="464" y="498"/>
                  </a:lnTo>
                  <a:lnTo>
                    <a:pt x="487" y="512"/>
                  </a:lnTo>
                  <a:lnTo>
                    <a:pt x="517" y="527"/>
                  </a:lnTo>
                  <a:cubicBezTo>
                    <a:pt x="526" y="535"/>
                    <a:pt x="529" y="546"/>
                    <a:pt x="539" y="559"/>
                  </a:cubicBezTo>
                  <a:cubicBezTo>
                    <a:pt x="549" y="572"/>
                    <a:pt x="570" y="602"/>
                    <a:pt x="579" y="608"/>
                  </a:cubicBezTo>
                  <a:cubicBezTo>
                    <a:pt x="588" y="614"/>
                    <a:pt x="588" y="598"/>
                    <a:pt x="592" y="597"/>
                  </a:cubicBezTo>
                  <a:cubicBezTo>
                    <a:pt x="596" y="594"/>
                    <a:pt x="604" y="602"/>
                    <a:pt x="604" y="599"/>
                  </a:cubicBezTo>
                  <a:cubicBezTo>
                    <a:pt x="604" y="596"/>
                    <a:pt x="596" y="583"/>
                    <a:pt x="593" y="578"/>
                  </a:cubicBezTo>
                  <a:cubicBezTo>
                    <a:pt x="589" y="574"/>
                    <a:pt x="590" y="568"/>
                    <a:pt x="587" y="567"/>
                  </a:cubicBezTo>
                  <a:cubicBezTo>
                    <a:pt x="585" y="563"/>
                    <a:pt x="583" y="558"/>
                    <a:pt x="584" y="555"/>
                  </a:cubicBezTo>
                  <a:cubicBezTo>
                    <a:pt x="585" y="552"/>
                    <a:pt x="589" y="550"/>
                    <a:pt x="592" y="548"/>
                  </a:cubicBezTo>
                  <a:lnTo>
                    <a:pt x="601" y="542"/>
                  </a:lnTo>
                  <a:cubicBezTo>
                    <a:pt x="607" y="541"/>
                    <a:pt x="621" y="541"/>
                    <a:pt x="627" y="541"/>
                  </a:cubicBezTo>
                  <a:cubicBezTo>
                    <a:pt x="633" y="541"/>
                    <a:pt x="636" y="541"/>
                    <a:pt x="640" y="539"/>
                  </a:cubicBezTo>
                  <a:cubicBezTo>
                    <a:pt x="644" y="537"/>
                    <a:pt x="648" y="532"/>
                    <a:pt x="650" y="528"/>
                  </a:cubicBezTo>
                  <a:lnTo>
                    <a:pt x="653" y="513"/>
                  </a:lnTo>
                  <a:lnTo>
                    <a:pt x="639" y="505"/>
                  </a:lnTo>
                  <a:cubicBezTo>
                    <a:pt x="639" y="503"/>
                    <a:pt x="650" y="505"/>
                    <a:pt x="655" y="501"/>
                  </a:cubicBezTo>
                  <a:cubicBezTo>
                    <a:pt x="660" y="497"/>
                    <a:pt x="665" y="488"/>
                    <a:pt x="670" y="483"/>
                  </a:cubicBezTo>
                  <a:cubicBezTo>
                    <a:pt x="675" y="478"/>
                    <a:pt x="681" y="471"/>
                    <a:pt x="686" y="470"/>
                  </a:cubicBezTo>
                  <a:lnTo>
                    <a:pt x="703" y="476"/>
                  </a:lnTo>
                  <a:lnTo>
                    <a:pt x="718" y="494"/>
                  </a:lnTo>
                  <a:cubicBezTo>
                    <a:pt x="723" y="498"/>
                    <a:pt x="727" y="503"/>
                    <a:pt x="731" y="501"/>
                  </a:cubicBezTo>
                  <a:cubicBezTo>
                    <a:pt x="735" y="499"/>
                    <a:pt x="742" y="488"/>
                    <a:pt x="742" y="482"/>
                  </a:cubicBezTo>
                  <a:lnTo>
                    <a:pt x="728" y="466"/>
                  </a:lnTo>
                  <a:cubicBezTo>
                    <a:pt x="730" y="462"/>
                    <a:pt x="746" y="463"/>
                    <a:pt x="755" y="459"/>
                  </a:cubicBezTo>
                  <a:cubicBezTo>
                    <a:pt x="764" y="455"/>
                    <a:pt x="777" y="444"/>
                    <a:pt x="782" y="444"/>
                  </a:cubicBezTo>
                  <a:cubicBezTo>
                    <a:pt x="787" y="444"/>
                    <a:pt x="786" y="452"/>
                    <a:pt x="784" y="458"/>
                  </a:cubicBezTo>
                  <a:cubicBezTo>
                    <a:pt x="782" y="464"/>
                    <a:pt x="765" y="469"/>
                    <a:pt x="772" y="480"/>
                  </a:cubicBezTo>
                  <a:cubicBezTo>
                    <a:pt x="779" y="491"/>
                    <a:pt x="820" y="516"/>
                    <a:pt x="824" y="525"/>
                  </a:cubicBezTo>
                  <a:cubicBezTo>
                    <a:pt x="828" y="534"/>
                    <a:pt x="808" y="535"/>
                    <a:pt x="796" y="537"/>
                  </a:cubicBezTo>
                  <a:cubicBezTo>
                    <a:pt x="784" y="539"/>
                    <a:pt x="763" y="541"/>
                    <a:pt x="751" y="539"/>
                  </a:cubicBezTo>
                  <a:cubicBezTo>
                    <a:pt x="739" y="537"/>
                    <a:pt x="739" y="524"/>
                    <a:pt x="722" y="524"/>
                  </a:cubicBezTo>
                  <a:cubicBezTo>
                    <a:pt x="705" y="524"/>
                    <a:pt x="707" y="533"/>
                    <a:pt x="697" y="537"/>
                  </a:cubicBezTo>
                  <a:lnTo>
                    <a:pt x="667" y="538"/>
                  </a:lnTo>
                  <a:lnTo>
                    <a:pt x="623" y="560"/>
                  </a:lnTo>
                  <a:lnTo>
                    <a:pt x="634" y="576"/>
                  </a:lnTo>
                  <a:lnTo>
                    <a:pt x="639" y="598"/>
                  </a:lnTo>
                  <a:lnTo>
                    <a:pt x="669" y="617"/>
                  </a:lnTo>
                  <a:lnTo>
                    <a:pt x="700" y="602"/>
                  </a:lnTo>
                  <a:lnTo>
                    <a:pt x="718" y="611"/>
                  </a:lnTo>
                  <a:lnTo>
                    <a:pt x="752" y="608"/>
                  </a:lnTo>
                  <a:lnTo>
                    <a:pt x="757" y="644"/>
                  </a:lnTo>
                  <a:lnTo>
                    <a:pt x="697" y="677"/>
                  </a:lnTo>
                  <a:close/>
                </a:path>
              </a:pathLst>
            </a:custGeom>
            <a:solidFill>
              <a:srgbClr val="363046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FF5425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3200">
                <a:solidFill>
                  <a:srgbClr val="BCB5A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962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6744425" y="4801329"/>
            <a:ext cx="1136948" cy="1153545"/>
            <a:chOff x="2285781" y="4847654"/>
            <a:chExt cx="952480" cy="966132"/>
          </a:xfrm>
        </p:grpSpPr>
        <p:sp>
          <p:nvSpPr>
            <p:cNvPr id="59" name="Oval 58"/>
            <p:cNvSpPr/>
            <p:nvPr/>
          </p:nvSpPr>
          <p:spPr bwMode="auto">
            <a:xfrm>
              <a:off x="2346028" y="4908765"/>
              <a:ext cx="840592" cy="852640"/>
            </a:xfrm>
            <a:prstGeom prst="ellipse">
              <a:avLst/>
            </a:prstGeom>
            <a:solidFill>
              <a:schemeClr val="accent2"/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2285781" y="4847654"/>
              <a:ext cx="952480" cy="966132"/>
            </a:xfrm>
            <a:prstGeom prst="ellipse">
              <a:avLst/>
            </a:prstGeom>
            <a:noFill/>
            <a:ln w="3175" cmpd="sng"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320941" y="3398029"/>
            <a:ext cx="1136948" cy="1153545"/>
            <a:chOff x="2285781" y="4847654"/>
            <a:chExt cx="952480" cy="966132"/>
          </a:xfrm>
        </p:grpSpPr>
        <p:sp>
          <p:nvSpPr>
            <p:cNvPr id="51" name="Oval 50"/>
            <p:cNvSpPr/>
            <p:nvPr/>
          </p:nvSpPr>
          <p:spPr bwMode="auto">
            <a:xfrm>
              <a:off x="2346028" y="4908765"/>
              <a:ext cx="840592" cy="852640"/>
            </a:xfrm>
            <a:prstGeom prst="ellipse">
              <a:avLst/>
            </a:prstGeom>
            <a:solidFill>
              <a:schemeClr val="accent1"/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2285781" y="4847654"/>
              <a:ext cx="952480" cy="966132"/>
            </a:xfrm>
            <a:prstGeom prst="ellipse">
              <a:avLst/>
            </a:prstGeom>
            <a:noFill/>
            <a:ln w="3175" cmpd="sng"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</p:grpSp>
      <p:cxnSp>
        <p:nvCxnSpPr>
          <p:cNvPr id="19" name="Straight Connector 18"/>
          <p:cNvCxnSpPr/>
          <p:nvPr/>
        </p:nvCxnSpPr>
        <p:spPr>
          <a:xfrm>
            <a:off x="6091805" y="2796076"/>
            <a:ext cx="0" cy="124917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-73566" y="3737190"/>
            <a:ext cx="4313927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zh-TW" altLang="zh-CN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《外國學生來臺就學辦法</a:t>
            </a:r>
            <a:r>
              <a:rPr lang="zh-TW" altLang="zh-CN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》</a:t>
            </a:r>
            <a:endParaRPr lang="id-ID" sz="2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Lato Regular"/>
              <a:cs typeface="Lato Regular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039458" y="3923376"/>
            <a:ext cx="113093" cy="113122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id-ID" sz="900"/>
          </a:p>
        </p:txBody>
      </p:sp>
      <p:cxnSp>
        <p:nvCxnSpPr>
          <p:cNvPr id="24" name="Straight Connector 23"/>
          <p:cNvCxnSpPr/>
          <p:nvPr/>
        </p:nvCxnSpPr>
        <p:spPr>
          <a:xfrm>
            <a:off x="5514836" y="3998791"/>
            <a:ext cx="524623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096000" y="4045251"/>
            <a:ext cx="0" cy="124917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6039458" y="5310001"/>
            <a:ext cx="113093" cy="113122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id-ID" sz="900"/>
          </a:p>
        </p:txBody>
      </p:sp>
      <p:cxnSp>
        <p:nvCxnSpPr>
          <p:cNvPr id="33" name="Straight Connector 32"/>
          <p:cNvCxnSpPr/>
          <p:nvPr/>
        </p:nvCxnSpPr>
        <p:spPr>
          <a:xfrm>
            <a:off x="6152551" y="5385416"/>
            <a:ext cx="524623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096000" y="4866678"/>
            <a:ext cx="0" cy="1991322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5723265" y="2796072"/>
            <a:ext cx="73708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AutoShape 38"/>
          <p:cNvSpPr>
            <a:spLocks/>
          </p:cNvSpPr>
          <p:nvPr/>
        </p:nvSpPr>
        <p:spPr bwMode="auto">
          <a:xfrm>
            <a:off x="4697850" y="3790749"/>
            <a:ext cx="420803" cy="3961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2" y="2850"/>
                </a:moveTo>
                <a:cubicBezTo>
                  <a:pt x="18363" y="3806"/>
                  <a:pt x="19524" y="5033"/>
                  <a:pt x="20354" y="6530"/>
                </a:cubicBezTo>
                <a:cubicBezTo>
                  <a:pt x="21184" y="8031"/>
                  <a:pt x="21599" y="9635"/>
                  <a:pt x="21599" y="11342"/>
                </a:cubicBezTo>
                <a:cubicBezTo>
                  <a:pt x="21599" y="12759"/>
                  <a:pt x="21318" y="14087"/>
                  <a:pt x="20754" y="15328"/>
                </a:cubicBezTo>
                <a:cubicBezTo>
                  <a:pt x="20184" y="16569"/>
                  <a:pt x="19415" y="17654"/>
                  <a:pt x="18433" y="18587"/>
                </a:cubicBezTo>
                <a:cubicBezTo>
                  <a:pt x="17451" y="19520"/>
                  <a:pt x="16300" y="20255"/>
                  <a:pt x="14984" y="20793"/>
                </a:cubicBezTo>
                <a:cubicBezTo>
                  <a:pt x="13669" y="21332"/>
                  <a:pt x="12269" y="21599"/>
                  <a:pt x="10775" y="21599"/>
                </a:cubicBezTo>
                <a:cubicBezTo>
                  <a:pt x="9287" y="21599"/>
                  <a:pt x="7890" y="21332"/>
                  <a:pt x="6584" y="20793"/>
                </a:cubicBezTo>
                <a:cubicBezTo>
                  <a:pt x="5278" y="20255"/>
                  <a:pt x="4136" y="19520"/>
                  <a:pt x="3160" y="18587"/>
                </a:cubicBezTo>
                <a:cubicBezTo>
                  <a:pt x="2184" y="17654"/>
                  <a:pt x="1412" y="16569"/>
                  <a:pt x="845" y="15328"/>
                </a:cubicBezTo>
                <a:cubicBezTo>
                  <a:pt x="278" y="14087"/>
                  <a:pt x="0" y="12759"/>
                  <a:pt x="0" y="11342"/>
                </a:cubicBezTo>
                <a:cubicBezTo>
                  <a:pt x="0" y="9635"/>
                  <a:pt x="415" y="8031"/>
                  <a:pt x="1245" y="6530"/>
                </a:cubicBezTo>
                <a:cubicBezTo>
                  <a:pt x="2075" y="5033"/>
                  <a:pt x="3236" y="3806"/>
                  <a:pt x="4724" y="2850"/>
                </a:cubicBezTo>
                <a:cubicBezTo>
                  <a:pt x="4839" y="2761"/>
                  <a:pt x="4975" y="2732"/>
                  <a:pt x="5130" y="2770"/>
                </a:cubicBezTo>
                <a:cubicBezTo>
                  <a:pt x="5306" y="2804"/>
                  <a:pt x="5430" y="2879"/>
                  <a:pt x="5493" y="2989"/>
                </a:cubicBezTo>
                <a:lnTo>
                  <a:pt x="6800" y="4797"/>
                </a:lnTo>
                <a:cubicBezTo>
                  <a:pt x="6896" y="4906"/>
                  <a:pt x="6927" y="5033"/>
                  <a:pt x="6887" y="5174"/>
                </a:cubicBezTo>
                <a:cubicBezTo>
                  <a:pt x="6848" y="5318"/>
                  <a:pt x="6769" y="5436"/>
                  <a:pt x="6654" y="5525"/>
                </a:cubicBezTo>
                <a:cubicBezTo>
                  <a:pt x="5630" y="6185"/>
                  <a:pt x="4833" y="7026"/>
                  <a:pt x="4269" y="8042"/>
                </a:cubicBezTo>
                <a:cubicBezTo>
                  <a:pt x="3703" y="9056"/>
                  <a:pt x="3421" y="10156"/>
                  <a:pt x="3421" y="11342"/>
                </a:cubicBezTo>
                <a:cubicBezTo>
                  <a:pt x="3421" y="12298"/>
                  <a:pt x="3612" y="13208"/>
                  <a:pt x="3993" y="14066"/>
                </a:cubicBezTo>
                <a:cubicBezTo>
                  <a:pt x="4375" y="14925"/>
                  <a:pt x="4900" y="15667"/>
                  <a:pt x="5569" y="16298"/>
                </a:cubicBezTo>
                <a:cubicBezTo>
                  <a:pt x="6236" y="16929"/>
                  <a:pt x="7021" y="17430"/>
                  <a:pt x="7918" y="17796"/>
                </a:cubicBezTo>
                <a:cubicBezTo>
                  <a:pt x="8815" y="18161"/>
                  <a:pt x="9769" y="18346"/>
                  <a:pt x="10772" y="18346"/>
                </a:cubicBezTo>
                <a:cubicBezTo>
                  <a:pt x="11778" y="18346"/>
                  <a:pt x="12733" y="18161"/>
                  <a:pt x="13639" y="17796"/>
                </a:cubicBezTo>
                <a:cubicBezTo>
                  <a:pt x="14542" y="17430"/>
                  <a:pt x="15333" y="16929"/>
                  <a:pt x="16009" y="16298"/>
                </a:cubicBezTo>
                <a:cubicBezTo>
                  <a:pt x="16684" y="15668"/>
                  <a:pt x="17215" y="14927"/>
                  <a:pt x="17596" y="14075"/>
                </a:cubicBezTo>
                <a:cubicBezTo>
                  <a:pt x="17978" y="13220"/>
                  <a:pt x="18169" y="12307"/>
                  <a:pt x="18169" y="11342"/>
                </a:cubicBezTo>
                <a:cubicBezTo>
                  <a:pt x="18169" y="10156"/>
                  <a:pt x="17881" y="9056"/>
                  <a:pt x="17312" y="8042"/>
                </a:cubicBezTo>
                <a:cubicBezTo>
                  <a:pt x="16742" y="7023"/>
                  <a:pt x="15951" y="6185"/>
                  <a:pt x="14933" y="5525"/>
                </a:cubicBezTo>
                <a:cubicBezTo>
                  <a:pt x="14800" y="5436"/>
                  <a:pt x="14721" y="5324"/>
                  <a:pt x="14703" y="5197"/>
                </a:cubicBezTo>
                <a:cubicBezTo>
                  <a:pt x="14663" y="5050"/>
                  <a:pt x="14693" y="4915"/>
                  <a:pt x="14787" y="4797"/>
                </a:cubicBezTo>
                <a:lnTo>
                  <a:pt x="16066" y="2989"/>
                </a:lnTo>
                <a:cubicBezTo>
                  <a:pt x="16160" y="2879"/>
                  <a:pt x="16284" y="2810"/>
                  <a:pt x="16436" y="2784"/>
                </a:cubicBezTo>
                <a:cubicBezTo>
                  <a:pt x="16593" y="2755"/>
                  <a:pt x="16739" y="2778"/>
                  <a:pt x="16872" y="2850"/>
                </a:cubicBezTo>
                <a:moveTo>
                  <a:pt x="9663" y="10778"/>
                </a:moveTo>
                <a:cubicBezTo>
                  <a:pt x="9509" y="10778"/>
                  <a:pt x="9375" y="10726"/>
                  <a:pt x="9263" y="10625"/>
                </a:cubicBezTo>
                <a:cubicBezTo>
                  <a:pt x="9154" y="10524"/>
                  <a:pt x="9096" y="10398"/>
                  <a:pt x="9096" y="10239"/>
                </a:cubicBezTo>
                <a:lnTo>
                  <a:pt x="9096" y="535"/>
                </a:lnTo>
                <a:cubicBezTo>
                  <a:pt x="9096" y="388"/>
                  <a:pt x="9151" y="264"/>
                  <a:pt x="9257" y="158"/>
                </a:cubicBezTo>
                <a:cubicBezTo>
                  <a:pt x="9363" y="48"/>
                  <a:pt x="9496" y="0"/>
                  <a:pt x="9663" y="0"/>
                </a:cubicBezTo>
                <a:lnTo>
                  <a:pt x="11942" y="0"/>
                </a:lnTo>
                <a:cubicBezTo>
                  <a:pt x="12096" y="0"/>
                  <a:pt x="12230" y="48"/>
                  <a:pt x="12339" y="158"/>
                </a:cubicBezTo>
                <a:cubicBezTo>
                  <a:pt x="12451" y="264"/>
                  <a:pt x="12509" y="388"/>
                  <a:pt x="12509" y="535"/>
                </a:cubicBezTo>
                <a:lnTo>
                  <a:pt x="12509" y="10239"/>
                </a:lnTo>
                <a:cubicBezTo>
                  <a:pt x="12509" y="10386"/>
                  <a:pt x="12454" y="10513"/>
                  <a:pt x="12348" y="10620"/>
                </a:cubicBezTo>
                <a:cubicBezTo>
                  <a:pt x="12242" y="10723"/>
                  <a:pt x="12106" y="10778"/>
                  <a:pt x="11942" y="10778"/>
                </a:cubicBezTo>
                <a:lnTo>
                  <a:pt x="9663" y="107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50789" tIns="50789" rIns="50789" bIns="50789" anchor="ctr"/>
          <a:lstStyle/>
          <a:p>
            <a:pPr defTabSz="457098">
              <a:defRPr/>
            </a:pPr>
            <a:endParaRPr lang="es-ES" sz="2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177132" y="951279"/>
            <a:ext cx="5724644" cy="1754326"/>
          </a:xfrm>
          <a:prstGeom prst="rect">
            <a:avLst/>
          </a:prstGeom>
          <a:noFill/>
          <a:ln>
            <a:solidFill>
              <a:srgbClr val="1F1F1F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zh-CN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D71D"/>
                </a:solidFill>
                <a:effectLst>
                  <a:outerShdw dist="38100" dir="2640000" algn="bl" rotWithShape="0">
                    <a:schemeClr val="accent5"/>
                  </a:outerShdw>
                </a:effectLst>
              </a:rPr>
              <a:t>目前處理此問題之</a:t>
            </a:r>
            <a:endParaRPr lang="en-US" altLang="zh-TW" sz="5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D71D"/>
              </a:solidFill>
              <a:effectLst>
                <a:outerShdw dist="38100" dir="2640000" algn="bl" rotWithShape="0">
                  <a:schemeClr val="accent5"/>
                </a:outerShdw>
              </a:effectLst>
            </a:endParaRPr>
          </a:p>
          <a:p>
            <a:pPr algn="ctr"/>
            <a:r>
              <a:rPr lang="zh-TW" altLang="zh-CN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D71D"/>
                </a:solidFill>
                <a:effectLst>
                  <a:outerShdw dist="38100" dir="2640000" algn="bl" rotWithShape="0">
                    <a:schemeClr val="accent5"/>
                  </a:outerShdw>
                </a:effectLst>
              </a:rPr>
              <a:t>相關法律或政策：</a:t>
            </a:r>
            <a:endParaRPr lang="zh-CN" altLang="en-US" sz="5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D71D"/>
              </a:solidFill>
              <a:effectLst>
                <a:outerShdw dist="38100" dir="264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7452392" y="4969921"/>
            <a:ext cx="4839173" cy="830997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zh-CN" sz="2400" b="1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「友善臺灣</a:t>
            </a:r>
            <a:r>
              <a:rPr lang="en-US" altLang="zh-CN" sz="2400" b="1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</a:t>
            </a:r>
          </a:p>
          <a:p>
            <a:pPr algn="ctr"/>
            <a:r>
              <a:rPr lang="zh-TW" altLang="en-US" sz="2400" b="1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TW" altLang="zh-CN" sz="2400" b="1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境外學生接待家庭計畫」</a:t>
            </a:r>
            <a:r>
              <a:rPr lang="zh-TW" altLang="en-US" sz="2400" b="1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Lato Regular"/>
                <a:cs typeface="Lato Regular"/>
              </a:rPr>
              <a:t>  </a:t>
            </a:r>
            <a:endParaRPr lang="zh-CN" altLang="en-US" sz="2400" b="1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4881" y="28542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800" b="1" kern="0" dirty="0">
                <a:solidFill>
                  <a:srgbClr val="FFFF00"/>
                </a:solidFill>
                <a:cs typeface="+mn-ea"/>
                <a:sym typeface="+mn-lt"/>
              </a:rPr>
              <a:t>1</a:t>
            </a:r>
            <a:r>
              <a:rPr lang="zh-TW" altLang="en-US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確認公共政策問題</a:t>
            </a:r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圖形 4" descr="心跳">
            <a:extLst>
              <a:ext uri="{FF2B5EF4-FFF2-40B4-BE49-F238E27FC236}">
                <a16:creationId xmlns="" xmlns:a16="http://schemas.microsoft.com/office/drawing/2014/main" id="{4650A133-E69D-4DCA-A389-7FFE94DD9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55699" y="490936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84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 animBg="1"/>
      <p:bldP spid="32" grpId="0" animBg="1"/>
      <p:bldP spid="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6769208" y="2145271"/>
            <a:ext cx="1136948" cy="1153545"/>
            <a:chOff x="2285781" y="4847654"/>
            <a:chExt cx="952480" cy="966132"/>
          </a:xfrm>
        </p:grpSpPr>
        <p:sp>
          <p:nvSpPr>
            <p:cNvPr id="59" name="Oval 58"/>
            <p:cNvSpPr/>
            <p:nvPr/>
          </p:nvSpPr>
          <p:spPr bwMode="auto">
            <a:xfrm>
              <a:off x="2346028" y="4908765"/>
              <a:ext cx="840592" cy="852640"/>
            </a:xfrm>
            <a:prstGeom prst="ellipse">
              <a:avLst/>
            </a:prstGeom>
            <a:solidFill>
              <a:schemeClr val="accent2"/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2285781" y="4847654"/>
              <a:ext cx="952480" cy="966132"/>
            </a:xfrm>
            <a:prstGeom prst="ellipse">
              <a:avLst/>
            </a:prstGeom>
            <a:noFill/>
            <a:ln w="3175" cmpd="sng"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322717" y="1213988"/>
            <a:ext cx="1136948" cy="1153545"/>
            <a:chOff x="2285781" y="4847654"/>
            <a:chExt cx="952480" cy="966132"/>
          </a:xfrm>
        </p:grpSpPr>
        <p:sp>
          <p:nvSpPr>
            <p:cNvPr id="51" name="Oval 50"/>
            <p:cNvSpPr/>
            <p:nvPr/>
          </p:nvSpPr>
          <p:spPr bwMode="auto">
            <a:xfrm>
              <a:off x="2346028" y="4908765"/>
              <a:ext cx="840592" cy="852640"/>
            </a:xfrm>
            <a:prstGeom prst="ellipse">
              <a:avLst/>
            </a:prstGeom>
            <a:solidFill>
              <a:schemeClr val="accent1"/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2285781" y="4847654"/>
              <a:ext cx="952480" cy="966132"/>
            </a:xfrm>
            <a:prstGeom prst="ellipse">
              <a:avLst/>
            </a:prstGeom>
            <a:noFill/>
            <a:ln w="3175" cmpd="sng"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</p:grpSp>
      <p:cxnSp>
        <p:nvCxnSpPr>
          <p:cNvPr id="19" name="Straight Connector 18"/>
          <p:cNvCxnSpPr/>
          <p:nvPr/>
        </p:nvCxnSpPr>
        <p:spPr>
          <a:xfrm>
            <a:off x="6120783" y="91041"/>
            <a:ext cx="0" cy="124917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93639" y="1468742"/>
            <a:ext cx="3284838" cy="58475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r"/>
            <a:r>
              <a:rPr lang="zh-TW" altLang="zh-CN" sz="3200" b="1" dirty="0">
                <a:solidFill>
                  <a:srgbClr val="FFD60D"/>
                </a:solidFill>
              </a:rPr>
              <a:t>台灣新移民協會</a:t>
            </a:r>
            <a:r>
              <a:rPr lang="zh-CN" altLang="zh-CN" sz="3200" b="1" dirty="0">
                <a:solidFill>
                  <a:srgbClr val="FFD60D"/>
                </a:solidFill>
              </a:rPr>
              <a:t> </a:t>
            </a:r>
            <a:endParaRPr lang="id-ID" sz="3200" b="1" dirty="0">
              <a:solidFill>
                <a:srgbClr val="FFD60D"/>
              </a:solidFill>
              <a:latin typeface="+mj-l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077024" y="1734195"/>
            <a:ext cx="113093" cy="113122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id-ID" sz="900"/>
          </a:p>
        </p:txBody>
      </p:sp>
      <p:cxnSp>
        <p:nvCxnSpPr>
          <p:cNvPr id="24" name="Straight Connector 23"/>
          <p:cNvCxnSpPr/>
          <p:nvPr/>
        </p:nvCxnSpPr>
        <p:spPr>
          <a:xfrm>
            <a:off x="5520090" y="1790756"/>
            <a:ext cx="524623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120783" y="1389193"/>
            <a:ext cx="0" cy="124917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6064241" y="2653943"/>
            <a:ext cx="113093" cy="113122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id-ID" sz="900"/>
          </a:p>
        </p:txBody>
      </p:sp>
      <p:cxnSp>
        <p:nvCxnSpPr>
          <p:cNvPr id="33" name="Straight Connector 32"/>
          <p:cNvCxnSpPr/>
          <p:nvPr/>
        </p:nvCxnSpPr>
        <p:spPr>
          <a:xfrm>
            <a:off x="6177333" y="2729358"/>
            <a:ext cx="524623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973412" y="2474690"/>
            <a:ext cx="2656460" cy="58475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altLang="zh-CN" sz="3200" b="1" dirty="0">
                <a:solidFill>
                  <a:srgbClr val="F69231"/>
                </a:solidFill>
              </a:rPr>
              <a:t>ESIT</a:t>
            </a:r>
            <a:r>
              <a:rPr lang="zh-TW" altLang="zh-CN" sz="3200" b="1" dirty="0">
                <a:solidFill>
                  <a:srgbClr val="F69231"/>
                </a:solidFill>
              </a:rPr>
              <a:t>聯盟大學</a:t>
            </a:r>
            <a:r>
              <a:rPr lang="zh-CN" altLang="zh-CN" sz="3200" b="1" dirty="0">
                <a:solidFill>
                  <a:srgbClr val="F69231"/>
                </a:solidFill>
              </a:rPr>
              <a:t> </a:t>
            </a:r>
            <a:endParaRPr lang="id-ID" sz="3200" b="1" dirty="0">
              <a:solidFill>
                <a:srgbClr val="F69231"/>
              </a:solidFill>
              <a:latin typeface="+mj-lt"/>
            </a:endParaRPr>
          </a:p>
        </p:txBody>
      </p:sp>
      <p:cxnSp>
        <p:nvCxnSpPr>
          <p:cNvPr id="55" name="Straight Connector 54"/>
          <p:cNvCxnSpPr>
            <a:stCxn id="32" idx="4"/>
          </p:cNvCxnSpPr>
          <p:nvPr/>
        </p:nvCxnSpPr>
        <p:spPr>
          <a:xfrm flipH="1">
            <a:off x="6120787" y="2767065"/>
            <a:ext cx="1" cy="2098726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utoShape 22"/>
          <p:cNvSpPr>
            <a:spLocks/>
          </p:cNvSpPr>
          <p:nvPr/>
        </p:nvSpPr>
        <p:spPr bwMode="auto">
          <a:xfrm>
            <a:off x="4680090" y="1544121"/>
            <a:ext cx="422491" cy="43400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547" y="12500"/>
                </a:moveTo>
                <a:cubicBezTo>
                  <a:pt x="17868" y="12791"/>
                  <a:pt x="18218" y="13020"/>
                  <a:pt x="18600" y="13190"/>
                </a:cubicBezTo>
                <a:cubicBezTo>
                  <a:pt x="18985" y="13358"/>
                  <a:pt x="19386" y="13455"/>
                  <a:pt x="19810" y="13469"/>
                </a:cubicBezTo>
                <a:lnTo>
                  <a:pt x="19810" y="17282"/>
                </a:lnTo>
                <a:cubicBezTo>
                  <a:pt x="19810" y="17869"/>
                  <a:pt x="19712" y="18427"/>
                  <a:pt x="19516" y="18950"/>
                </a:cubicBezTo>
                <a:cubicBezTo>
                  <a:pt x="19320" y="19467"/>
                  <a:pt x="19058" y="19925"/>
                  <a:pt x="18730" y="20319"/>
                </a:cubicBezTo>
                <a:cubicBezTo>
                  <a:pt x="18402" y="20712"/>
                  <a:pt x="18022" y="21024"/>
                  <a:pt x="17594" y="21256"/>
                </a:cubicBezTo>
                <a:cubicBezTo>
                  <a:pt x="17163" y="21485"/>
                  <a:pt x="16698" y="21599"/>
                  <a:pt x="16198" y="21599"/>
                </a:cubicBezTo>
                <a:lnTo>
                  <a:pt x="3596" y="21599"/>
                </a:lnTo>
                <a:cubicBezTo>
                  <a:pt x="3107" y="21599"/>
                  <a:pt x="2639" y="21485"/>
                  <a:pt x="2198" y="21256"/>
                </a:cubicBezTo>
                <a:cubicBezTo>
                  <a:pt x="1757" y="21024"/>
                  <a:pt x="1376" y="20710"/>
                  <a:pt x="1055" y="20319"/>
                </a:cubicBezTo>
                <a:cubicBezTo>
                  <a:pt x="734" y="19925"/>
                  <a:pt x="479" y="19467"/>
                  <a:pt x="286" y="18950"/>
                </a:cubicBezTo>
                <a:cubicBezTo>
                  <a:pt x="95" y="18427"/>
                  <a:pt x="0" y="17869"/>
                  <a:pt x="0" y="17282"/>
                </a:cubicBezTo>
                <a:lnTo>
                  <a:pt x="0" y="4317"/>
                </a:lnTo>
                <a:cubicBezTo>
                  <a:pt x="0" y="3727"/>
                  <a:pt x="95" y="3169"/>
                  <a:pt x="286" y="2637"/>
                </a:cubicBezTo>
                <a:cubicBezTo>
                  <a:pt x="479" y="2105"/>
                  <a:pt x="734" y="1650"/>
                  <a:pt x="1055" y="1265"/>
                </a:cubicBezTo>
                <a:cubicBezTo>
                  <a:pt x="1376" y="881"/>
                  <a:pt x="1757" y="575"/>
                  <a:pt x="2198" y="346"/>
                </a:cubicBezTo>
                <a:cubicBezTo>
                  <a:pt x="2639" y="114"/>
                  <a:pt x="3107" y="0"/>
                  <a:pt x="3596" y="0"/>
                </a:cubicBezTo>
                <a:lnTo>
                  <a:pt x="10420" y="0"/>
                </a:lnTo>
                <a:cubicBezTo>
                  <a:pt x="10403" y="132"/>
                  <a:pt x="10388" y="261"/>
                  <a:pt x="10373" y="387"/>
                </a:cubicBezTo>
                <a:cubicBezTo>
                  <a:pt x="10356" y="514"/>
                  <a:pt x="10349" y="652"/>
                  <a:pt x="10349" y="801"/>
                </a:cubicBezTo>
                <a:lnTo>
                  <a:pt x="10349" y="2041"/>
                </a:lnTo>
                <a:cubicBezTo>
                  <a:pt x="10349" y="2255"/>
                  <a:pt x="10373" y="2478"/>
                  <a:pt x="10420" y="2713"/>
                </a:cubicBezTo>
                <a:lnTo>
                  <a:pt x="3596" y="2713"/>
                </a:lnTo>
                <a:cubicBezTo>
                  <a:pt x="3231" y="2713"/>
                  <a:pt x="2916" y="2872"/>
                  <a:pt x="2654" y="3183"/>
                </a:cubicBezTo>
                <a:cubicBezTo>
                  <a:pt x="2392" y="3501"/>
                  <a:pt x="2262" y="3877"/>
                  <a:pt x="2262" y="4317"/>
                </a:cubicBezTo>
                <a:lnTo>
                  <a:pt x="2262" y="17282"/>
                </a:lnTo>
                <a:cubicBezTo>
                  <a:pt x="2262" y="17722"/>
                  <a:pt x="2392" y="18101"/>
                  <a:pt x="2654" y="18413"/>
                </a:cubicBezTo>
                <a:cubicBezTo>
                  <a:pt x="2916" y="18727"/>
                  <a:pt x="3231" y="18886"/>
                  <a:pt x="3596" y="18886"/>
                </a:cubicBezTo>
                <a:lnTo>
                  <a:pt x="16198" y="18886"/>
                </a:lnTo>
                <a:cubicBezTo>
                  <a:pt x="16566" y="18886"/>
                  <a:pt x="16881" y="18727"/>
                  <a:pt x="17148" y="18413"/>
                </a:cubicBezTo>
                <a:cubicBezTo>
                  <a:pt x="17413" y="18101"/>
                  <a:pt x="17547" y="17722"/>
                  <a:pt x="17547" y="17282"/>
                </a:cubicBezTo>
                <a:lnTo>
                  <a:pt x="17547" y="12500"/>
                </a:lnTo>
                <a:close/>
                <a:moveTo>
                  <a:pt x="21599" y="2011"/>
                </a:moveTo>
                <a:lnTo>
                  <a:pt x="21599" y="8902"/>
                </a:lnTo>
                <a:cubicBezTo>
                  <a:pt x="21599" y="9137"/>
                  <a:pt x="21531" y="9331"/>
                  <a:pt x="21394" y="9492"/>
                </a:cubicBezTo>
                <a:cubicBezTo>
                  <a:pt x="21257" y="9651"/>
                  <a:pt x="21102" y="9722"/>
                  <a:pt x="20931" y="9701"/>
                </a:cubicBezTo>
                <a:lnTo>
                  <a:pt x="19922" y="9701"/>
                </a:lnTo>
                <a:cubicBezTo>
                  <a:pt x="19726" y="9701"/>
                  <a:pt x="19565" y="9625"/>
                  <a:pt x="19438" y="9472"/>
                </a:cubicBezTo>
                <a:cubicBezTo>
                  <a:pt x="19308" y="9316"/>
                  <a:pt x="19244" y="9125"/>
                  <a:pt x="19244" y="8902"/>
                </a:cubicBezTo>
                <a:lnTo>
                  <a:pt x="19244" y="5134"/>
                </a:lnTo>
                <a:lnTo>
                  <a:pt x="10195" y="15960"/>
                </a:lnTo>
                <a:cubicBezTo>
                  <a:pt x="10070" y="16110"/>
                  <a:pt x="9911" y="16183"/>
                  <a:pt x="9720" y="16183"/>
                </a:cubicBezTo>
                <a:cubicBezTo>
                  <a:pt x="9529" y="16183"/>
                  <a:pt x="9365" y="16113"/>
                  <a:pt x="9233" y="15960"/>
                </a:cubicBezTo>
                <a:lnTo>
                  <a:pt x="8307" y="14835"/>
                </a:lnTo>
                <a:cubicBezTo>
                  <a:pt x="8182" y="14682"/>
                  <a:pt x="8118" y="14492"/>
                  <a:pt x="8114" y="14259"/>
                </a:cubicBezTo>
                <a:cubicBezTo>
                  <a:pt x="8111" y="14025"/>
                  <a:pt x="8175" y="13831"/>
                  <a:pt x="8307" y="13684"/>
                </a:cubicBezTo>
                <a:lnTo>
                  <a:pt x="17332" y="2825"/>
                </a:lnTo>
                <a:lnTo>
                  <a:pt x="14181" y="2825"/>
                </a:lnTo>
                <a:cubicBezTo>
                  <a:pt x="13985" y="2825"/>
                  <a:pt x="13823" y="2749"/>
                  <a:pt x="13698" y="2593"/>
                </a:cubicBezTo>
                <a:cubicBezTo>
                  <a:pt x="13574" y="2440"/>
                  <a:pt x="13512" y="2246"/>
                  <a:pt x="13512" y="2011"/>
                </a:cubicBezTo>
                <a:lnTo>
                  <a:pt x="13512" y="801"/>
                </a:lnTo>
                <a:cubicBezTo>
                  <a:pt x="13495" y="587"/>
                  <a:pt x="13556" y="399"/>
                  <a:pt x="13694" y="237"/>
                </a:cubicBezTo>
                <a:cubicBezTo>
                  <a:pt x="13831" y="82"/>
                  <a:pt x="13992" y="0"/>
                  <a:pt x="14181" y="0"/>
                </a:cubicBezTo>
                <a:lnTo>
                  <a:pt x="20931" y="0"/>
                </a:lnTo>
                <a:cubicBezTo>
                  <a:pt x="21110" y="0"/>
                  <a:pt x="21267" y="82"/>
                  <a:pt x="21399" y="246"/>
                </a:cubicBezTo>
                <a:cubicBezTo>
                  <a:pt x="21533" y="411"/>
                  <a:pt x="21599" y="599"/>
                  <a:pt x="21599" y="801"/>
                </a:cubicBezTo>
                <a:lnTo>
                  <a:pt x="21599" y="20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50789" tIns="50789" rIns="50789" bIns="50789" anchor="ctr"/>
          <a:lstStyle/>
          <a:p>
            <a:pPr defTabSz="457098">
              <a:defRPr/>
            </a:pPr>
            <a:endParaRPr lang="es-ES" sz="2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5" name="AutoShape 91"/>
          <p:cNvSpPr>
            <a:spLocks/>
          </p:cNvSpPr>
          <p:nvPr/>
        </p:nvSpPr>
        <p:spPr bwMode="auto">
          <a:xfrm>
            <a:off x="7128184" y="2503583"/>
            <a:ext cx="420803" cy="434009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50789" tIns="50789" rIns="50789" bIns="50789" anchor="ctr"/>
          <a:lstStyle/>
          <a:p>
            <a:pPr defTabSz="457098">
              <a:defRPr/>
            </a:pPr>
            <a:endParaRPr lang="es-ES" sz="2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5782398" y="4892349"/>
            <a:ext cx="73708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47"/>
          <p:cNvGrpSpPr/>
          <p:nvPr/>
        </p:nvGrpSpPr>
        <p:grpSpPr>
          <a:xfrm>
            <a:off x="4348556" y="3525007"/>
            <a:ext cx="1136948" cy="1153545"/>
            <a:chOff x="2285781" y="4847654"/>
            <a:chExt cx="952480" cy="966132"/>
          </a:xfrm>
        </p:grpSpPr>
        <p:sp>
          <p:nvSpPr>
            <p:cNvPr id="26" name="Oval 48"/>
            <p:cNvSpPr/>
            <p:nvPr/>
          </p:nvSpPr>
          <p:spPr bwMode="auto">
            <a:xfrm>
              <a:off x="2346028" y="4908765"/>
              <a:ext cx="840592" cy="852640"/>
            </a:xfrm>
            <a:prstGeom prst="ellipse">
              <a:avLst/>
            </a:prstGeom>
            <a:solidFill>
              <a:schemeClr val="accent5"/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  <p:sp>
          <p:nvSpPr>
            <p:cNvPr id="27" name="Oval 52"/>
            <p:cNvSpPr/>
            <p:nvPr/>
          </p:nvSpPr>
          <p:spPr bwMode="auto">
            <a:xfrm>
              <a:off x="2285781" y="4847654"/>
              <a:ext cx="952480" cy="966132"/>
            </a:xfrm>
            <a:prstGeom prst="ellipse">
              <a:avLst/>
            </a:prstGeom>
            <a:noFill/>
            <a:ln w="3175" cmpd="sng"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</p:grpSp>
      <p:sp>
        <p:nvSpPr>
          <p:cNvPr id="28" name="AutoShape 82"/>
          <p:cNvSpPr>
            <a:spLocks/>
          </p:cNvSpPr>
          <p:nvPr/>
        </p:nvSpPr>
        <p:spPr bwMode="auto">
          <a:xfrm>
            <a:off x="4717725" y="3903707"/>
            <a:ext cx="422491" cy="3961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767" y="5419"/>
                </a:moveTo>
                <a:cubicBezTo>
                  <a:pt x="4051" y="5419"/>
                  <a:pt x="4271" y="5505"/>
                  <a:pt x="4428" y="5687"/>
                </a:cubicBezTo>
                <a:cubicBezTo>
                  <a:pt x="4586" y="5865"/>
                  <a:pt x="4701" y="6078"/>
                  <a:pt x="4766" y="6326"/>
                </a:cubicBezTo>
                <a:cubicBezTo>
                  <a:pt x="4835" y="6574"/>
                  <a:pt x="4879" y="6836"/>
                  <a:pt x="4893" y="7106"/>
                </a:cubicBezTo>
                <a:cubicBezTo>
                  <a:pt x="4910" y="7377"/>
                  <a:pt x="4917" y="7596"/>
                  <a:pt x="4917" y="7760"/>
                </a:cubicBezTo>
                <a:lnTo>
                  <a:pt x="4917" y="9856"/>
                </a:lnTo>
                <a:cubicBezTo>
                  <a:pt x="4809" y="9928"/>
                  <a:pt x="4720" y="10015"/>
                  <a:pt x="4646" y="10110"/>
                </a:cubicBezTo>
                <a:cubicBezTo>
                  <a:pt x="4574" y="10208"/>
                  <a:pt x="4468" y="10257"/>
                  <a:pt x="4329" y="10257"/>
                </a:cubicBezTo>
                <a:lnTo>
                  <a:pt x="561" y="10257"/>
                </a:lnTo>
                <a:cubicBezTo>
                  <a:pt x="439" y="10257"/>
                  <a:pt x="338" y="10208"/>
                  <a:pt x="256" y="10110"/>
                </a:cubicBezTo>
                <a:cubicBezTo>
                  <a:pt x="177" y="10015"/>
                  <a:pt x="93" y="9928"/>
                  <a:pt x="0" y="9856"/>
                </a:cubicBezTo>
                <a:lnTo>
                  <a:pt x="0" y="7760"/>
                </a:lnTo>
                <a:cubicBezTo>
                  <a:pt x="0" y="7596"/>
                  <a:pt x="4" y="7377"/>
                  <a:pt x="12" y="7106"/>
                </a:cubicBezTo>
                <a:cubicBezTo>
                  <a:pt x="19" y="6836"/>
                  <a:pt x="57" y="6574"/>
                  <a:pt x="124" y="6326"/>
                </a:cubicBezTo>
                <a:cubicBezTo>
                  <a:pt x="196" y="6078"/>
                  <a:pt x="309" y="5865"/>
                  <a:pt x="465" y="5687"/>
                </a:cubicBezTo>
                <a:cubicBezTo>
                  <a:pt x="624" y="5508"/>
                  <a:pt x="842" y="5419"/>
                  <a:pt x="1123" y="5419"/>
                </a:cubicBezTo>
                <a:cubicBezTo>
                  <a:pt x="782" y="5151"/>
                  <a:pt x="508" y="4803"/>
                  <a:pt x="304" y="4377"/>
                </a:cubicBezTo>
                <a:cubicBezTo>
                  <a:pt x="103" y="3950"/>
                  <a:pt x="0" y="3469"/>
                  <a:pt x="0" y="2937"/>
                </a:cubicBezTo>
                <a:cubicBezTo>
                  <a:pt x="0" y="2539"/>
                  <a:pt x="64" y="2162"/>
                  <a:pt x="189" y="1805"/>
                </a:cubicBezTo>
                <a:cubicBezTo>
                  <a:pt x="316" y="1448"/>
                  <a:pt x="491" y="1134"/>
                  <a:pt x="717" y="861"/>
                </a:cubicBezTo>
                <a:cubicBezTo>
                  <a:pt x="943" y="590"/>
                  <a:pt x="1207" y="380"/>
                  <a:pt x="1504" y="227"/>
                </a:cubicBezTo>
                <a:cubicBezTo>
                  <a:pt x="1804" y="77"/>
                  <a:pt x="2119" y="0"/>
                  <a:pt x="2445" y="0"/>
                </a:cubicBezTo>
                <a:cubicBezTo>
                  <a:pt x="2793" y="0"/>
                  <a:pt x="3115" y="77"/>
                  <a:pt x="3412" y="227"/>
                </a:cubicBezTo>
                <a:cubicBezTo>
                  <a:pt x="3712" y="380"/>
                  <a:pt x="3969" y="590"/>
                  <a:pt x="4188" y="861"/>
                </a:cubicBezTo>
                <a:cubicBezTo>
                  <a:pt x="4406" y="1134"/>
                  <a:pt x="4584" y="1448"/>
                  <a:pt x="4716" y="1805"/>
                </a:cubicBezTo>
                <a:cubicBezTo>
                  <a:pt x="4850" y="2162"/>
                  <a:pt x="4917" y="2539"/>
                  <a:pt x="4917" y="2937"/>
                </a:cubicBezTo>
                <a:cubicBezTo>
                  <a:pt x="4917" y="3458"/>
                  <a:pt x="4814" y="3939"/>
                  <a:pt x="4603" y="4371"/>
                </a:cubicBezTo>
                <a:cubicBezTo>
                  <a:pt x="4392" y="4800"/>
                  <a:pt x="4115" y="5151"/>
                  <a:pt x="3767" y="5419"/>
                </a:cubicBezTo>
                <a:moveTo>
                  <a:pt x="18165" y="12062"/>
                </a:moveTo>
                <a:cubicBezTo>
                  <a:pt x="18672" y="12604"/>
                  <a:pt x="19070" y="13142"/>
                  <a:pt x="19356" y="13669"/>
                </a:cubicBezTo>
                <a:cubicBezTo>
                  <a:pt x="19641" y="14196"/>
                  <a:pt x="19788" y="14801"/>
                  <a:pt x="19788" y="15480"/>
                </a:cubicBezTo>
                <a:lnTo>
                  <a:pt x="19788" y="20816"/>
                </a:lnTo>
                <a:cubicBezTo>
                  <a:pt x="19694" y="20868"/>
                  <a:pt x="19620" y="20931"/>
                  <a:pt x="19557" y="20995"/>
                </a:cubicBezTo>
                <a:cubicBezTo>
                  <a:pt x="19497" y="21061"/>
                  <a:pt x="19425" y="21122"/>
                  <a:pt x="19344" y="21191"/>
                </a:cubicBezTo>
                <a:cubicBezTo>
                  <a:pt x="19262" y="21251"/>
                  <a:pt x="19173" y="21317"/>
                  <a:pt x="19075" y="21386"/>
                </a:cubicBezTo>
                <a:cubicBezTo>
                  <a:pt x="18976" y="21455"/>
                  <a:pt x="18835" y="21528"/>
                  <a:pt x="18662" y="21599"/>
                </a:cubicBezTo>
                <a:lnTo>
                  <a:pt x="2942" y="21599"/>
                </a:lnTo>
                <a:cubicBezTo>
                  <a:pt x="2675" y="21599"/>
                  <a:pt x="2467" y="21499"/>
                  <a:pt x="2318" y="21291"/>
                </a:cubicBezTo>
                <a:cubicBezTo>
                  <a:pt x="2167" y="21081"/>
                  <a:pt x="2003" y="20926"/>
                  <a:pt x="1819" y="20816"/>
                </a:cubicBezTo>
                <a:lnTo>
                  <a:pt x="1819" y="15480"/>
                </a:lnTo>
                <a:cubicBezTo>
                  <a:pt x="1819" y="14763"/>
                  <a:pt x="1989" y="14127"/>
                  <a:pt x="2335" y="13571"/>
                </a:cubicBezTo>
                <a:cubicBezTo>
                  <a:pt x="2678" y="13018"/>
                  <a:pt x="3052" y="12511"/>
                  <a:pt x="3460" y="12062"/>
                </a:cubicBezTo>
                <a:cubicBezTo>
                  <a:pt x="3535" y="11970"/>
                  <a:pt x="3633" y="11869"/>
                  <a:pt x="3753" y="11766"/>
                </a:cubicBezTo>
                <a:cubicBezTo>
                  <a:pt x="3873" y="11659"/>
                  <a:pt x="4000" y="11590"/>
                  <a:pt x="4137" y="11553"/>
                </a:cubicBezTo>
                <a:cubicBezTo>
                  <a:pt x="4276" y="11495"/>
                  <a:pt x="4432" y="11466"/>
                  <a:pt x="4610" y="11455"/>
                </a:cubicBezTo>
                <a:cubicBezTo>
                  <a:pt x="4785" y="11446"/>
                  <a:pt x="4956" y="11423"/>
                  <a:pt x="5126" y="11388"/>
                </a:cubicBezTo>
                <a:cubicBezTo>
                  <a:pt x="5594" y="11299"/>
                  <a:pt x="6091" y="11210"/>
                  <a:pt x="6621" y="11121"/>
                </a:cubicBezTo>
                <a:cubicBezTo>
                  <a:pt x="7149" y="11034"/>
                  <a:pt x="7665" y="10945"/>
                  <a:pt x="8172" y="10853"/>
                </a:cubicBezTo>
                <a:cubicBezTo>
                  <a:pt x="7483" y="10326"/>
                  <a:pt x="6928" y="9632"/>
                  <a:pt x="6513" y="8762"/>
                </a:cubicBezTo>
                <a:cubicBezTo>
                  <a:pt x="6093" y="7896"/>
                  <a:pt x="5884" y="6940"/>
                  <a:pt x="5884" y="5903"/>
                </a:cubicBezTo>
                <a:cubicBezTo>
                  <a:pt x="5884" y="5097"/>
                  <a:pt x="6016" y="4331"/>
                  <a:pt x="6275" y="3608"/>
                </a:cubicBezTo>
                <a:cubicBezTo>
                  <a:pt x="6535" y="2885"/>
                  <a:pt x="6887" y="2260"/>
                  <a:pt x="7331" y="1733"/>
                </a:cubicBezTo>
                <a:cubicBezTo>
                  <a:pt x="7778" y="1203"/>
                  <a:pt x="8299" y="786"/>
                  <a:pt x="8894" y="472"/>
                </a:cubicBezTo>
                <a:cubicBezTo>
                  <a:pt x="9494" y="158"/>
                  <a:pt x="10125" y="3"/>
                  <a:pt x="10802" y="3"/>
                </a:cubicBezTo>
                <a:cubicBezTo>
                  <a:pt x="11476" y="3"/>
                  <a:pt x="12112" y="158"/>
                  <a:pt x="12710" y="472"/>
                </a:cubicBezTo>
                <a:cubicBezTo>
                  <a:pt x="13307" y="786"/>
                  <a:pt x="13826" y="1203"/>
                  <a:pt x="14272" y="1733"/>
                </a:cubicBezTo>
                <a:cubicBezTo>
                  <a:pt x="14716" y="2260"/>
                  <a:pt x="15067" y="2885"/>
                  <a:pt x="15328" y="3608"/>
                </a:cubicBezTo>
                <a:cubicBezTo>
                  <a:pt x="15590" y="4331"/>
                  <a:pt x="15719" y="5097"/>
                  <a:pt x="15719" y="5903"/>
                </a:cubicBezTo>
                <a:cubicBezTo>
                  <a:pt x="15719" y="6939"/>
                  <a:pt x="15513" y="7890"/>
                  <a:pt x="15100" y="8757"/>
                </a:cubicBezTo>
                <a:cubicBezTo>
                  <a:pt x="14685" y="9620"/>
                  <a:pt x="14128" y="10320"/>
                  <a:pt x="13432" y="10853"/>
                </a:cubicBezTo>
                <a:cubicBezTo>
                  <a:pt x="13936" y="10945"/>
                  <a:pt x="14452" y="11031"/>
                  <a:pt x="14978" y="11115"/>
                </a:cubicBezTo>
                <a:cubicBezTo>
                  <a:pt x="15504" y="11198"/>
                  <a:pt x="16005" y="11288"/>
                  <a:pt x="16478" y="11388"/>
                </a:cubicBezTo>
                <a:cubicBezTo>
                  <a:pt x="16653" y="11426"/>
                  <a:pt x="16826" y="11449"/>
                  <a:pt x="16994" y="11455"/>
                </a:cubicBezTo>
                <a:cubicBezTo>
                  <a:pt x="17162" y="11466"/>
                  <a:pt x="17323" y="11495"/>
                  <a:pt x="17467" y="11553"/>
                </a:cubicBezTo>
                <a:cubicBezTo>
                  <a:pt x="17603" y="11590"/>
                  <a:pt x="17731" y="11659"/>
                  <a:pt x="17851" y="11766"/>
                </a:cubicBezTo>
                <a:cubicBezTo>
                  <a:pt x="17966" y="11869"/>
                  <a:pt x="18074" y="11970"/>
                  <a:pt x="18165" y="12062"/>
                </a:cubicBezTo>
                <a:moveTo>
                  <a:pt x="20474" y="5419"/>
                </a:moveTo>
                <a:cubicBezTo>
                  <a:pt x="20757" y="5419"/>
                  <a:pt x="20973" y="5505"/>
                  <a:pt x="21124" y="5687"/>
                </a:cubicBezTo>
                <a:cubicBezTo>
                  <a:pt x="21271" y="5865"/>
                  <a:pt x="21381" y="6078"/>
                  <a:pt x="21448" y="6326"/>
                </a:cubicBezTo>
                <a:cubicBezTo>
                  <a:pt x="21520" y="6574"/>
                  <a:pt x="21561" y="6836"/>
                  <a:pt x="21576" y="7106"/>
                </a:cubicBezTo>
                <a:cubicBezTo>
                  <a:pt x="21592" y="7377"/>
                  <a:pt x="21599" y="7596"/>
                  <a:pt x="21599" y="7760"/>
                </a:cubicBezTo>
                <a:lnTo>
                  <a:pt x="21599" y="9856"/>
                </a:lnTo>
                <a:cubicBezTo>
                  <a:pt x="21508" y="9928"/>
                  <a:pt x="21422" y="10015"/>
                  <a:pt x="21340" y="10110"/>
                </a:cubicBezTo>
                <a:cubicBezTo>
                  <a:pt x="21261" y="10208"/>
                  <a:pt x="21158" y="10257"/>
                  <a:pt x="21036" y="10257"/>
                </a:cubicBezTo>
                <a:lnTo>
                  <a:pt x="17268" y="10257"/>
                </a:lnTo>
                <a:cubicBezTo>
                  <a:pt x="17131" y="10257"/>
                  <a:pt x="17023" y="10208"/>
                  <a:pt x="16953" y="10110"/>
                </a:cubicBezTo>
                <a:cubicBezTo>
                  <a:pt x="16879" y="10015"/>
                  <a:pt x="16790" y="9928"/>
                  <a:pt x="16682" y="9856"/>
                </a:cubicBezTo>
                <a:lnTo>
                  <a:pt x="16682" y="7760"/>
                </a:lnTo>
                <a:cubicBezTo>
                  <a:pt x="16682" y="7596"/>
                  <a:pt x="16692" y="7377"/>
                  <a:pt x="16706" y="7106"/>
                </a:cubicBezTo>
                <a:cubicBezTo>
                  <a:pt x="16720" y="6836"/>
                  <a:pt x="16766" y="6574"/>
                  <a:pt x="16836" y="6326"/>
                </a:cubicBezTo>
                <a:cubicBezTo>
                  <a:pt x="16912" y="6078"/>
                  <a:pt x="17023" y="5865"/>
                  <a:pt x="17183" y="5687"/>
                </a:cubicBezTo>
                <a:cubicBezTo>
                  <a:pt x="17337" y="5508"/>
                  <a:pt x="17556" y="5419"/>
                  <a:pt x="17829" y="5419"/>
                </a:cubicBezTo>
                <a:cubicBezTo>
                  <a:pt x="17488" y="5151"/>
                  <a:pt x="17210" y="4803"/>
                  <a:pt x="16999" y="4377"/>
                </a:cubicBezTo>
                <a:cubicBezTo>
                  <a:pt x="16788" y="3950"/>
                  <a:pt x="16682" y="3469"/>
                  <a:pt x="16682" y="2937"/>
                </a:cubicBezTo>
                <a:cubicBezTo>
                  <a:pt x="16682" y="2539"/>
                  <a:pt x="16744" y="2162"/>
                  <a:pt x="16872" y="1805"/>
                </a:cubicBezTo>
                <a:cubicBezTo>
                  <a:pt x="16999" y="1448"/>
                  <a:pt x="17174" y="1134"/>
                  <a:pt x="17400" y="861"/>
                </a:cubicBezTo>
                <a:cubicBezTo>
                  <a:pt x="17625" y="590"/>
                  <a:pt x="17889" y="380"/>
                  <a:pt x="18187" y="227"/>
                </a:cubicBezTo>
                <a:cubicBezTo>
                  <a:pt x="18487" y="77"/>
                  <a:pt x="18808" y="0"/>
                  <a:pt x="19152" y="0"/>
                </a:cubicBezTo>
                <a:cubicBezTo>
                  <a:pt x="19480" y="0"/>
                  <a:pt x="19795" y="77"/>
                  <a:pt x="20095" y="227"/>
                </a:cubicBezTo>
                <a:cubicBezTo>
                  <a:pt x="20395" y="380"/>
                  <a:pt x="20656" y="590"/>
                  <a:pt x="20882" y="861"/>
                </a:cubicBezTo>
                <a:cubicBezTo>
                  <a:pt x="21108" y="1134"/>
                  <a:pt x="21285" y="1448"/>
                  <a:pt x="21412" y="1805"/>
                </a:cubicBezTo>
                <a:cubicBezTo>
                  <a:pt x="21537" y="2162"/>
                  <a:pt x="21599" y="2539"/>
                  <a:pt x="21599" y="2937"/>
                </a:cubicBezTo>
                <a:cubicBezTo>
                  <a:pt x="21599" y="3458"/>
                  <a:pt x="21499" y="3939"/>
                  <a:pt x="21295" y="4371"/>
                </a:cubicBezTo>
                <a:cubicBezTo>
                  <a:pt x="21093" y="4800"/>
                  <a:pt x="20820" y="5151"/>
                  <a:pt x="20474" y="541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50789" tIns="50789" rIns="50789" bIns="50789" anchor="ctr"/>
          <a:lstStyle/>
          <a:p>
            <a:pPr defTabSz="457098">
              <a:defRPr/>
            </a:pPr>
            <a:endParaRPr lang="es-ES" sz="2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cxnSp>
        <p:nvCxnSpPr>
          <p:cNvPr id="29" name="Straight Connector 32"/>
          <p:cNvCxnSpPr/>
          <p:nvPr/>
        </p:nvCxnSpPr>
        <p:spPr>
          <a:xfrm>
            <a:off x="5539618" y="4041550"/>
            <a:ext cx="524623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60"/>
          <p:cNvSpPr/>
          <p:nvPr/>
        </p:nvSpPr>
        <p:spPr>
          <a:xfrm>
            <a:off x="6064242" y="3987286"/>
            <a:ext cx="113091" cy="128701"/>
          </a:xfrm>
          <a:prstGeom prst="ellipse">
            <a:avLst/>
          </a:prstGeom>
          <a:solidFill>
            <a:schemeClr val="accent5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id-ID" sz="900"/>
          </a:p>
        </p:txBody>
      </p:sp>
      <p:sp>
        <p:nvSpPr>
          <p:cNvPr id="5" name="矩形 4"/>
          <p:cNvSpPr/>
          <p:nvPr/>
        </p:nvSpPr>
        <p:spPr>
          <a:xfrm>
            <a:off x="2313188" y="5202959"/>
            <a:ext cx="767549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zh-CN" sz="4400" dirty="0">
                <a:ln w="0"/>
                <a:solidFill>
                  <a:schemeClr val="accent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政府相關單位實際處理情況：</a:t>
            </a:r>
            <a:r>
              <a:rPr lang="zh-CN" altLang="zh-CN" sz="4400" dirty="0">
                <a:ln w="0"/>
                <a:solidFill>
                  <a:schemeClr val="accent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zh-TW" altLang="en-US" sz="4400" dirty="0">
              <a:ln w="0"/>
              <a:solidFill>
                <a:schemeClr val="accent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880790" y="3906514"/>
            <a:ext cx="47961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CN" sz="3200" b="1" dirty="0">
                <a:solidFill>
                  <a:srgbClr val="E4492E"/>
                </a:solidFill>
              </a:rPr>
              <a:t>台中市政府文化局</a:t>
            </a:r>
            <a:endParaRPr lang="zh-CN" altLang="en-US" sz="3200" b="1" dirty="0">
              <a:solidFill>
                <a:srgbClr val="E4492E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4881" y="28542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800" b="1" kern="0" dirty="0">
                <a:solidFill>
                  <a:srgbClr val="FFFF00"/>
                </a:solidFill>
                <a:cs typeface="+mn-ea"/>
                <a:sym typeface="+mn-lt"/>
              </a:rPr>
              <a:t>1</a:t>
            </a:r>
            <a:r>
              <a:rPr lang="zh-TW" altLang="en-US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確認公共政策問題</a:t>
            </a:r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7870806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 animBg="1"/>
      <p:bldP spid="32" grpId="0" animBg="1"/>
      <p:bldP spid="36" grpId="0"/>
      <p:bldP spid="41" grpId="0" animBg="1"/>
      <p:bldP spid="45" grpId="0" animBg="1"/>
      <p:bldP spid="28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5718200" y="1729053"/>
            <a:ext cx="493980" cy="5502573"/>
          </a:xfrm>
          <a:prstGeom prst="upArrow">
            <a:avLst>
              <a:gd name="adj1" fmla="val 50000"/>
              <a:gd name="adj2" fmla="val 67147"/>
            </a:avLst>
          </a:prstGeom>
          <a:solidFill>
            <a:srgbClr val="FFD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7" dirty="0"/>
          </a:p>
        </p:txBody>
      </p:sp>
      <p:sp>
        <p:nvSpPr>
          <p:cNvPr id="66" name="Bent Arrow 65"/>
          <p:cNvSpPr/>
          <p:nvPr/>
        </p:nvSpPr>
        <p:spPr>
          <a:xfrm>
            <a:off x="5817230" y="2311467"/>
            <a:ext cx="3116263" cy="4546373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E73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7" dirty="0">
              <a:solidFill>
                <a:schemeClr val="tx1"/>
              </a:solidFill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2979740" y="3225812"/>
            <a:ext cx="3116263" cy="3632024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F23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7" dirty="0">
              <a:solidFill>
                <a:schemeClr val="tx1"/>
              </a:solidFill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5818721" y="3733788"/>
            <a:ext cx="2764984" cy="3124051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rgbClr val="FFD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7" dirty="0">
              <a:solidFill>
                <a:schemeClr val="tx1"/>
              </a:solidFill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3720422" y="4527610"/>
            <a:ext cx="2375578" cy="2330226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FFD6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7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055558" y="231146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rgbClr val="FFF3D0"/>
                </a:solidFill>
                <a:latin typeface="+mn-ea"/>
                <a:cs typeface="Times New Roman" charset="0"/>
              </a:rPr>
              <a:t>人際關係</a:t>
            </a:r>
            <a:endParaRPr lang="zh-CN" altLang="en-US" sz="2800" b="1" dirty="0">
              <a:solidFill>
                <a:srgbClr val="FFF3D0"/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13106" y="457997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rgbClr val="FFF3D0"/>
                </a:solidFill>
                <a:latin typeface="+mn-ea"/>
                <a:cs typeface="Times New Roman" charset="0"/>
              </a:rPr>
              <a:t>飲食問題</a:t>
            </a:r>
            <a:endParaRPr lang="zh-CN" altLang="en-US" sz="2800" b="1" dirty="0">
              <a:solidFill>
                <a:srgbClr val="FFF3D0"/>
              </a:solidFill>
              <a:latin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862271" y="3864129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rgbClr val="FFF3D0"/>
                </a:solidFill>
                <a:latin typeface="+mn-ea"/>
                <a:cs typeface="Times New Roman" charset="0"/>
              </a:rPr>
              <a:t>語言障礙</a:t>
            </a:r>
            <a:endParaRPr lang="zh-CN" altLang="en-US" sz="2800" b="1" dirty="0">
              <a:solidFill>
                <a:srgbClr val="FFF3D0"/>
              </a:solidFill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6593" y="3225812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CN" sz="2800" b="1" dirty="0">
                <a:solidFill>
                  <a:srgbClr val="FFF3D0"/>
                </a:solidFill>
                <a:latin typeface="+mn-ea"/>
                <a:cs typeface="Times New Roman" charset="0"/>
              </a:rPr>
              <a:t>缺乏配套課程</a:t>
            </a:r>
            <a:endParaRPr lang="zh-CN" altLang="en-US" sz="2800" b="1" dirty="0">
              <a:solidFill>
                <a:srgbClr val="FFF3D0"/>
              </a:solidFill>
              <a:latin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4881" y="28542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800" b="1" kern="0" dirty="0">
                <a:solidFill>
                  <a:srgbClr val="FFFF00"/>
                </a:solidFill>
                <a:cs typeface="+mn-ea"/>
                <a:sym typeface="+mn-lt"/>
              </a:rPr>
              <a:t>1</a:t>
            </a:r>
            <a:r>
              <a:rPr lang="zh-TW" altLang="en-US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確認公共政策問題</a:t>
            </a:r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519244" y="926120"/>
            <a:ext cx="7485925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zh-CN" sz="4400" b="1" kern="100" dirty="0">
                <a:ln w="12700" cmpd="sng">
                  <a:noFill/>
                  <a:prstDash val="solid"/>
                </a:ln>
                <a:solidFill>
                  <a:srgbClr val="FFC000"/>
                </a:solidFill>
                <a:latin typeface="+mn-ea"/>
                <a:cs typeface="Times New Roman" charset="0"/>
              </a:rPr>
              <a:t>透過研究發現</a:t>
            </a:r>
            <a:endParaRPr lang="zh-CN" altLang="en-US" sz="4400" b="1" dirty="0">
              <a:ln w="12700" cmpd="sng">
                <a:noFill/>
                <a:prstDash val="solid"/>
              </a:ln>
              <a:solidFill>
                <a:srgbClr val="FFC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829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000">
        <p14:doors dir="vert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8024284" y="1426034"/>
            <a:ext cx="4167716" cy="3457433"/>
            <a:chOff x="5580113" y="1844823"/>
            <a:chExt cx="3125662" cy="3527449"/>
          </a:xfrm>
        </p:grpSpPr>
        <p:sp>
          <p:nvSpPr>
            <p:cNvPr id="3" name="Isosceles Triangle 2"/>
            <p:cNvSpPr/>
            <p:nvPr/>
          </p:nvSpPr>
          <p:spPr>
            <a:xfrm rot="16200000">
              <a:off x="5390303" y="2682687"/>
              <a:ext cx="666946" cy="287326"/>
            </a:xfrm>
            <a:prstGeom prst="triangle">
              <a:avLst/>
            </a:prstGeom>
            <a:pattFill prst="pct90">
              <a:fgClr>
                <a:srgbClr val="FFD71D"/>
              </a:fgClr>
              <a:bgClr>
                <a:srgbClr val="FFCC00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zh-CN" sz="240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4" name="Rectangle 14"/>
            <p:cNvSpPr/>
            <p:nvPr/>
          </p:nvSpPr>
          <p:spPr>
            <a:xfrm>
              <a:off x="5867439" y="1844823"/>
              <a:ext cx="2838336" cy="3527449"/>
            </a:xfrm>
            <a:prstGeom prst="rect">
              <a:avLst/>
            </a:prstGeom>
            <a:solidFill>
              <a:srgbClr val="F23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zh-CN" sz="2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Arial" charset="0"/>
              </a:endParaRPr>
            </a:p>
          </p:txBody>
        </p:sp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6065462" y="2179804"/>
              <a:ext cx="2502024" cy="2166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TW" altLang="en-US" sz="4400" dirty="0" smtClean="0">
                  <a:solidFill>
                    <a:srgbClr val="FFD71D"/>
                  </a:solidFill>
                  <a:effectLst>
                    <a:glow>
                      <a:srgbClr val="C00000">
                        <a:alpha val="37000"/>
                      </a:srgbClr>
                    </a:glow>
                  </a:effectLst>
                </a:rPr>
                <a:t>為什麼台灣公民應該關心參與行動</a:t>
              </a:r>
              <a:endParaRPr lang="en-US" altLang="zh-CN" sz="4400" b="1" dirty="0">
                <a:solidFill>
                  <a:srgbClr val="FFD71D"/>
                </a:solidFill>
                <a:effectLst>
                  <a:glow>
                    <a:srgbClr val="C00000">
                      <a:alpha val="37000"/>
                    </a:srgbClr>
                  </a:glow>
                </a:effectLst>
                <a:latin typeface="Signika Negative" pitchFamily="2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011466" y="852674"/>
            <a:ext cx="6404317" cy="429880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TW" altLang="en-US" sz="4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外籍</a:t>
            </a:r>
            <a:r>
              <a:rPr lang="zh-TW" altLang="en-US" sz="4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生逐年增加</a:t>
            </a:r>
            <a:endParaRPr lang="en-US" altLang="zh-TW" sz="4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>
              <a:lnSpc>
                <a:spcPct val="200000"/>
              </a:lnSpc>
            </a:pPr>
            <a:r>
              <a:rPr lang="zh-TW" altLang="en-US" sz="4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解決其適應問題</a:t>
            </a:r>
            <a:endParaRPr lang="en-US" altLang="zh-TW" sz="48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>
              <a:lnSpc>
                <a:spcPct val="200000"/>
              </a:lnSpc>
            </a:pPr>
            <a:r>
              <a:rPr lang="zh-TW" altLang="en-US" sz="4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代表台灣的關懷和協助</a:t>
            </a:r>
            <a:endParaRPr lang="zh-CN" altLang="en-US" sz="4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4881" y="28542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800" b="1" kern="0" dirty="0">
                <a:solidFill>
                  <a:srgbClr val="FFFF00"/>
                </a:solidFill>
                <a:cs typeface="+mn-ea"/>
                <a:sym typeface="+mn-lt"/>
              </a:rPr>
              <a:t>1</a:t>
            </a:r>
            <a:r>
              <a:rPr lang="zh-TW" altLang="en-US" sz="2800" b="1" kern="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確認公共政策問題</a:t>
            </a:r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箭號: 向下 5">
            <a:extLst>
              <a:ext uri="{FF2B5EF4-FFF2-40B4-BE49-F238E27FC236}">
                <a16:creationId xmlns="" xmlns:a16="http://schemas.microsoft.com/office/drawing/2014/main" id="{69DFDF82-AF05-4667-823E-5E0C82C42E8A}"/>
              </a:ext>
            </a:extLst>
          </p:cNvPr>
          <p:cNvSpPr/>
          <p:nvPr/>
        </p:nvSpPr>
        <p:spPr>
          <a:xfrm>
            <a:off x="3901440" y="2184400"/>
            <a:ext cx="487680" cy="690880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TW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箭號: 向下 5">
            <a:extLst>
              <a:ext uri="{FF2B5EF4-FFF2-40B4-BE49-F238E27FC236}">
                <a16:creationId xmlns="" xmlns:a16="http://schemas.microsoft.com/office/drawing/2014/main" id="{69DFDF82-AF05-4667-823E-5E0C82C42E8A}"/>
              </a:ext>
            </a:extLst>
          </p:cNvPr>
          <p:cNvSpPr/>
          <p:nvPr/>
        </p:nvSpPr>
        <p:spPr>
          <a:xfrm>
            <a:off x="3901440" y="3667940"/>
            <a:ext cx="487680" cy="690880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TW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814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1"/>
          </p:nvPr>
        </p:nvSpPr>
        <p:spPr>
          <a:xfrm>
            <a:off x="8228753" y="4114800"/>
            <a:ext cx="3642231" cy="523220"/>
          </a:xfrm>
        </p:spPr>
        <p:txBody>
          <a:bodyPr/>
          <a:lstStyle/>
          <a:p>
            <a:r>
              <a:rPr lang="zh-TW" altLang="en-US" sz="2800" kern="0" dirty="0">
                <a:solidFill>
                  <a:srgbClr val="2E2E2E"/>
                </a:solidFill>
                <a:cs typeface="+mn-ea"/>
                <a:sym typeface="+mn-lt"/>
              </a:rPr>
              <a:t>各項可行政策</a:t>
            </a:r>
            <a:endParaRPr lang="zh-CN" altLang="en-US" sz="2800" kern="0" dirty="0">
              <a:solidFill>
                <a:srgbClr val="2E2E2E"/>
              </a:solidFill>
              <a:cs typeface="+mn-ea"/>
              <a:sym typeface="+mn-lt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2"/>
          </p:nvPr>
        </p:nvSpPr>
        <p:spPr>
          <a:xfrm>
            <a:off x="8068242" y="4638024"/>
            <a:ext cx="3963251" cy="1552733"/>
          </a:xfrm>
        </p:spPr>
        <p:txBody>
          <a:bodyPr/>
          <a:lstStyle/>
          <a:p>
            <a:pPr defTabSz="304800">
              <a:defRPr b="0">
                <a:uFill>
                  <a:solidFill>
                    <a:srgbClr val="000000"/>
                  </a:solidFill>
                </a:uFill>
                <a:latin typeface="新細明體"/>
                <a:ea typeface="新細明體"/>
                <a:cs typeface="新細明體"/>
                <a:sym typeface="新細明體"/>
              </a:defRPr>
            </a:pPr>
            <a:r>
              <a:rPr lang="en-US" altLang="zh-CN" sz="2000" dirty="0">
                <a:latin typeface="+mj-ea"/>
                <a:ea typeface="+mj-ea"/>
              </a:rPr>
              <a:t>• </a:t>
            </a:r>
            <a:r>
              <a:rPr lang="zh-CN" altLang="en-US" sz="2000" b="1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+mj-ea"/>
                <a:ea typeface="+mj-ea"/>
              </a:rPr>
              <a:t>目前實行針對外籍人士在台適 </a:t>
            </a:r>
          </a:p>
          <a:p>
            <a:pPr defTabSz="304800">
              <a:defRPr sz="2500" b="0">
                <a:uFill>
                  <a:solidFill>
                    <a:srgbClr val="000000"/>
                  </a:solidFill>
                </a:uFill>
                <a:latin typeface="新細明體"/>
                <a:ea typeface="新細明體"/>
                <a:cs typeface="新細明體"/>
                <a:sym typeface="新細明體"/>
              </a:defRPr>
            </a:pPr>
            <a:r>
              <a:rPr lang="zh-CN" altLang="en-US" sz="2000" b="1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+mj-ea"/>
                <a:ea typeface="+mj-ea"/>
              </a:rPr>
              <a:t>  </a:t>
            </a:r>
            <a:r>
              <a:rPr lang="zh-TW" altLang="en-US" sz="2000" b="1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+mj-ea"/>
                <a:ea typeface="+mj-ea"/>
              </a:rPr>
              <a:t> </a:t>
            </a:r>
            <a:r>
              <a:rPr lang="zh-CN" altLang="en-US" sz="2000" b="1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+mj-ea"/>
                <a:ea typeface="+mj-ea"/>
              </a:rPr>
              <a:t>應與發展的相關團體及政策</a:t>
            </a:r>
          </a:p>
          <a:p>
            <a:pPr defTabSz="304800">
              <a:defRPr sz="2500" b="0">
                <a:uFill>
                  <a:solidFill>
                    <a:srgbClr val="000000"/>
                  </a:solidFill>
                </a:uFill>
                <a:latin typeface="新細明體"/>
                <a:ea typeface="新細明體"/>
                <a:cs typeface="新細明體"/>
                <a:sym typeface="新細明體"/>
              </a:defRPr>
            </a:pPr>
            <a:r>
              <a:rPr lang="en-US" altLang="zh-CN" sz="2000" dirty="0">
                <a:latin typeface="+mj-ea"/>
                <a:ea typeface="+mj-ea"/>
              </a:rPr>
              <a:t>• </a:t>
            </a:r>
            <a:r>
              <a:rPr lang="zh-CN" altLang="en-US" sz="2000" b="1" dirty="0">
                <a:solidFill>
                  <a:srgbClr val="212121"/>
                </a:solidFill>
                <a:uFill>
                  <a:solidFill>
                    <a:srgbClr val="212121"/>
                  </a:solidFill>
                </a:uFill>
                <a:latin typeface="+mj-ea"/>
                <a:ea typeface="+mj-ea"/>
              </a:rPr>
              <a:t>各項政策評析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228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roup"/>
          <p:cNvGrpSpPr/>
          <p:nvPr/>
        </p:nvGrpSpPr>
        <p:grpSpPr>
          <a:xfrm>
            <a:off x="3901727" y="1664416"/>
            <a:ext cx="4388555" cy="4308305"/>
            <a:chOff x="0" y="0"/>
            <a:chExt cx="6241498" cy="6127366"/>
          </a:xfrm>
        </p:grpSpPr>
        <p:sp>
          <p:nvSpPr>
            <p:cNvPr id="187" name="椭圆 5"/>
            <p:cNvSpPr/>
            <p:nvPr/>
          </p:nvSpPr>
          <p:spPr>
            <a:xfrm>
              <a:off x="310311" y="231993"/>
              <a:ext cx="5670244" cy="5485973"/>
            </a:xfrm>
            <a:prstGeom prst="ellipse">
              <a:avLst/>
            </a:prstGeom>
            <a:solidFill>
              <a:srgbClr val="FFDB39">
                <a:alpha val="8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2146" tIns="32146" rIns="32146" bIns="32146" numCol="1" anchor="ctr">
              <a:noAutofit/>
            </a:bodyPr>
            <a:lstStyle/>
            <a:p>
              <a:pPr defTabSz="642915">
                <a:defRPr sz="1800" b="0">
                  <a:solidFill>
                    <a:srgbClr val="CCE8CF"/>
                  </a:solidFill>
                  <a:latin typeface="等线"/>
                  <a:ea typeface="等线"/>
                  <a:cs typeface="等线"/>
                  <a:sym typeface="等线"/>
                </a:defRPr>
              </a:pPr>
              <a:endParaRPr sz="1266"/>
            </a:p>
          </p:txBody>
        </p:sp>
        <p:sp>
          <p:nvSpPr>
            <p:cNvPr id="188" name="椭圆 6"/>
            <p:cNvSpPr/>
            <p:nvPr/>
          </p:nvSpPr>
          <p:spPr>
            <a:xfrm>
              <a:off x="0" y="641394"/>
              <a:ext cx="5670244" cy="5485973"/>
            </a:xfrm>
            <a:prstGeom prst="ellipse">
              <a:avLst/>
            </a:prstGeom>
            <a:solidFill>
              <a:srgbClr val="FFDB39">
                <a:alpha val="54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2146" tIns="32146" rIns="32146" bIns="32146" numCol="1" anchor="ctr">
              <a:noAutofit/>
            </a:bodyPr>
            <a:lstStyle/>
            <a:p>
              <a:pPr defTabSz="642915">
                <a:defRPr sz="1800" b="0">
                  <a:solidFill>
                    <a:srgbClr val="CCE8CF"/>
                  </a:solidFill>
                  <a:latin typeface="等线"/>
                  <a:ea typeface="等线"/>
                  <a:cs typeface="等线"/>
                  <a:sym typeface="等线"/>
                </a:defRPr>
              </a:pPr>
              <a:endParaRPr sz="1266"/>
            </a:p>
          </p:txBody>
        </p:sp>
        <p:sp>
          <p:nvSpPr>
            <p:cNvPr id="189" name="椭圆 7"/>
            <p:cNvSpPr/>
            <p:nvPr/>
          </p:nvSpPr>
          <p:spPr>
            <a:xfrm>
              <a:off x="571255" y="0"/>
              <a:ext cx="5670244" cy="5485972"/>
            </a:xfrm>
            <a:prstGeom prst="ellipse">
              <a:avLst/>
            </a:prstGeom>
            <a:solidFill>
              <a:srgbClr val="FFDB39">
                <a:alpha val="66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2146" tIns="32146" rIns="32146" bIns="32146" numCol="1" anchor="ctr">
              <a:noAutofit/>
            </a:bodyPr>
            <a:lstStyle/>
            <a:p>
              <a:pPr defTabSz="642915">
                <a:defRPr sz="1800" b="0">
                  <a:solidFill>
                    <a:srgbClr val="CCE8CF"/>
                  </a:solidFill>
                  <a:latin typeface="等线"/>
                  <a:ea typeface="等线"/>
                  <a:cs typeface="等线"/>
                  <a:sym typeface="等线"/>
                </a:defRPr>
              </a:pPr>
              <a:endParaRPr sz="1266"/>
            </a:p>
          </p:txBody>
        </p:sp>
      </p:grpSp>
      <p:sp>
        <p:nvSpPr>
          <p:cNvPr id="191" name="目前實行針對外籍人…"/>
          <p:cNvSpPr txBox="1"/>
          <p:nvPr/>
        </p:nvSpPr>
        <p:spPr>
          <a:xfrm>
            <a:off x="4366965" y="3043838"/>
            <a:ext cx="3765454" cy="1549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algn="ctr" defTabSz="214305">
              <a:defRPr sz="4300">
                <a:solidFill>
                  <a:schemeClr val="accent5">
                    <a:lumOff val="-29866"/>
                  </a:schemeClr>
                </a:solidFill>
                <a:uFill>
                  <a:solidFill>
                    <a:srgbClr val="000000"/>
                  </a:solidFill>
                </a:uFill>
                <a:latin typeface="新細明體"/>
                <a:ea typeface="新細明體"/>
                <a:cs typeface="新細明體"/>
                <a:sym typeface="新細明體"/>
              </a:defRPr>
            </a:pPr>
            <a:r>
              <a:rPr sz="3200" b="1" dirty="0">
                <a:uFill>
                  <a:solidFill>
                    <a:srgbClr val="212121"/>
                  </a:solidFill>
                </a:uFill>
                <a:latin typeface="+mj-ea"/>
                <a:ea typeface="+mj-ea"/>
                <a:cs typeface="SimHei" charset="-122"/>
              </a:rPr>
              <a:t>目前實行針對外籍人</a:t>
            </a:r>
          </a:p>
          <a:p>
            <a:pPr algn="ctr" defTabSz="214305">
              <a:defRPr sz="4300">
                <a:solidFill>
                  <a:schemeClr val="accent5">
                    <a:lumOff val="-29866"/>
                  </a:schemeClr>
                </a:solidFill>
                <a:uFill>
                  <a:solidFill>
                    <a:srgbClr val="000000"/>
                  </a:solidFill>
                </a:uFill>
                <a:latin typeface="新細明體"/>
                <a:ea typeface="新細明體"/>
                <a:cs typeface="新細明體"/>
                <a:sym typeface="新細明體"/>
              </a:defRPr>
            </a:pPr>
            <a:r>
              <a:rPr sz="3200" b="1" dirty="0">
                <a:uFill>
                  <a:solidFill>
                    <a:srgbClr val="212121"/>
                  </a:solidFill>
                </a:uFill>
                <a:latin typeface="+mj-ea"/>
                <a:ea typeface="+mj-ea"/>
                <a:cs typeface="SimHei" charset="-122"/>
              </a:rPr>
              <a:t>士在台適應與發展的</a:t>
            </a:r>
          </a:p>
          <a:p>
            <a:pPr algn="ctr" defTabSz="214305">
              <a:defRPr sz="4300">
                <a:solidFill>
                  <a:schemeClr val="accent5">
                    <a:lumOff val="-29866"/>
                  </a:schemeClr>
                </a:solidFill>
                <a:uFill>
                  <a:solidFill>
                    <a:srgbClr val="000000"/>
                  </a:solidFill>
                </a:uFill>
                <a:latin typeface="新細明體"/>
                <a:ea typeface="新細明體"/>
                <a:cs typeface="新細明體"/>
                <a:sym typeface="新細明體"/>
              </a:defRPr>
            </a:pPr>
            <a:r>
              <a:rPr sz="3200" b="1" dirty="0">
                <a:uFill>
                  <a:solidFill>
                    <a:srgbClr val="212121"/>
                  </a:solidFill>
                </a:uFill>
                <a:latin typeface="+mj-ea"/>
                <a:ea typeface="+mj-ea"/>
                <a:cs typeface="SimHei" charset="-122"/>
              </a:rPr>
              <a:t>相關團體及政策</a:t>
            </a:r>
          </a:p>
        </p:txBody>
      </p:sp>
      <p:sp>
        <p:nvSpPr>
          <p:cNvPr id="2" name="矩形 1"/>
          <p:cNvSpPr/>
          <p:nvPr/>
        </p:nvSpPr>
        <p:spPr>
          <a:xfrm>
            <a:off x="395094" y="563127"/>
            <a:ext cx="29145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>
                <a:solidFill>
                  <a:srgbClr val="F23C00"/>
                </a:solidFill>
                <a:cs typeface="+mn-ea"/>
                <a:sym typeface="+mn-lt"/>
              </a:rPr>
              <a:t>2</a:t>
            </a:r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各項可行政策</a:t>
            </a:r>
            <a:endParaRPr lang="zh-CN" altLang="en-US" sz="2400" b="1" kern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62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9"/>
          <p:cNvSpPr/>
          <p:nvPr/>
        </p:nvSpPr>
        <p:spPr>
          <a:xfrm>
            <a:off x="1934487" y="2661385"/>
            <a:ext cx="2787808" cy="2686991"/>
          </a:xfrm>
          <a:prstGeom prst="ellipse">
            <a:avLst/>
          </a:prstGeom>
          <a:solidFill>
            <a:srgbClr val="FFD71D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教育</a:t>
            </a:r>
            <a:endParaRPr lang="en-US" sz="5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Oval 13"/>
          <p:cNvSpPr/>
          <p:nvPr/>
        </p:nvSpPr>
        <p:spPr>
          <a:xfrm>
            <a:off x="5020696" y="2661384"/>
            <a:ext cx="2787808" cy="2686991"/>
          </a:xfrm>
          <a:prstGeom prst="ellipse">
            <a:avLst/>
          </a:prstGeom>
          <a:solidFill>
            <a:srgbClr val="F69231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飲食</a:t>
            </a:r>
            <a:endParaRPr lang="en-US" sz="5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Oval 14"/>
          <p:cNvSpPr/>
          <p:nvPr/>
        </p:nvSpPr>
        <p:spPr>
          <a:xfrm>
            <a:off x="8106905" y="2661384"/>
            <a:ext cx="2787808" cy="2686991"/>
          </a:xfrm>
          <a:prstGeom prst="ellipse">
            <a:avLst/>
          </a:prstGeom>
          <a:solidFill>
            <a:srgbClr val="EC4814"/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文化</a:t>
            </a:r>
            <a:endParaRPr lang="en-US" sz="5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5094" y="563127"/>
            <a:ext cx="29145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>
                <a:solidFill>
                  <a:srgbClr val="F23C00"/>
                </a:solidFill>
                <a:cs typeface="+mn-ea"/>
                <a:sym typeface="+mn-lt"/>
              </a:rPr>
              <a:t>2</a:t>
            </a:r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各項可行政策</a:t>
            </a:r>
            <a:endParaRPr lang="zh-CN" altLang="en-US" sz="2400" b="1" kern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2970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roup"/>
          <p:cNvGrpSpPr/>
          <p:nvPr/>
        </p:nvGrpSpPr>
        <p:grpSpPr>
          <a:xfrm>
            <a:off x="3002770" y="2402504"/>
            <a:ext cx="562214" cy="562214"/>
            <a:chOff x="0" y="0"/>
            <a:chExt cx="799591" cy="799591"/>
          </a:xfrm>
        </p:grpSpPr>
        <p:sp>
          <p:nvSpPr>
            <p:cNvPr id="192" name="Rounded Rectangle"/>
            <p:cNvSpPr/>
            <p:nvPr/>
          </p:nvSpPr>
          <p:spPr>
            <a:xfrm>
              <a:off x="0" y="0"/>
              <a:ext cx="799592" cy="799592"/>
            </a:xfrm>
            <a:prstGeom prst="roundRect">
              <a:avLst>
                <a:gd name="adj" fmla="val 16667"/>
              </a:avLst>
            </a:prstGeom>
            <a:solidFill>
              <a:srgbClr val="D74B4B"/>
            </a:solidFill>
            <a:ln w="12700" cap="flat">
              <a:noFill/>
              <a:miter lim="400000"/>
            </a:ln>
            <a:effectLst/>
          </p:spPr>
          <p:txBody>
            <a:bodyPr wrap="square" lIns="32146" tIns="32146" rIns="32146" bIns="32146" numCol="1" anchor="ctr">
              <a:noAutofit/>
            </a:bodyPr>
            <a:lstStyle/>
            <a:p>
              <a:pPr algn="ctr" defTabSz="642915">
                <a:defRPr sz="2800">
                  <a:solidFill>
                    <a:srgbClr val="FFFFFF"/>
                  </a:solidFill>
                  <a:latin typeface="Segoe UI"/>
                  <a:ea typeface="Segoe UI"/>
                  <a:cs typeface="Segoe UI"/>
                  <a:sym typeface="Segoe UI"/>
                </a:defRPr>
              </a:pPr>
              <a:endParaRPr sz="3200">
                <a:latin typeface="+mj-ea"/>
                <a:ea typeface="+mj-ea"/>
              </a:endParaRPr>
            </a:p>
          </p:txBody>
        </p:sp>
        <p:sp>
          <p:nvSpPr>
            <p:cNvPr id="193" name="1"/>
            <p:cNvSpPr txBox="1"/>
            <p:nvPr/>
          </p:nvSpPr>
          <p:spPr>
            <a:xfrm>
              <a:off x="39017" y="12229"/>
              <a:ext cx="721558" cy="7751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ctr">
              <a:noAutofit/>
            </a:bodyPr>
            <a:lstStyle>
              <a:lvl1pPr defTabSz="914400">
                <a:defRPr sz="2800">
                  <a:solidFill>
                    <a:srgbClr val="FFFFFF"/>
                  </a:solidFill>
                  <a:latin typeface="Segoe UI"/>
                  <a:ea typeface="Segoe UI"/>
                  <a:cs typeface="Segoe UI"/>
                  <a:sym typeface="Segoe UI"/>
                </a:defRPr>
              </a:lvl1pPr>
            </a:lstStyle>
            <a:p>
              <a:pPr algn="ctr"/>
              <a:r>
                <a:rPr sz="3200">
                  <a:latin typeface="+mj-ea"/>
                  <a:ea typeface="+mj-ea"/>
                </a:rPr>
                <a:t>1</a:t>
              </a:r>
            </a:p>
          </p:txBody>
        </p:sp>
      </p:grpSp>
      <p:grpSp>
        <p:nvGrpSpPr>
          <p:cNvPr id="197" name="Group"/>
          <p:cNvGrpSpPr/>
          <p:nvPr/>
        </p:nvGrpSpPr>
        <p:grpSpPr>
          <a:xfrm>
            <a:off x="3002770" y="3239442"/>
            <a:ext cx="562214" cy="563868"/>
            <a:chOff x="0" y="0"/>
            <a:chExt cx="799591" cy="801943"/>
          </a:xfrm>
        </p:grpSpPr>
        <p:sp>
          <p:nvSpPr>
            <p:cNvPr id="195" name="Rounded Rectangle"/>
            <p:cNvSpPr/>
            <p:nvPr/>
          </p:nvSpPr>
          <p:spPr>
            <a:xfrm>
              <a:off x="0" y="0"/>
              <a:ext cx="799592" cy="801944"/>
            </a:xfrm>
            <a:prstGeom prst="roundRect">
              <a:avLst>
                <a:gd name="adj" fmla="val 16667"/>
              </a:avLst>
            </a:prstGeom>
            <a:solidFill>
              <a:srgbClr val="D74B4B"/>
            </a:solidFill>
            <a:ln w="12700" cap="flat">
              <a:noFill/>
              <a:miter lim="400000"/>
            </a:ln>
            <a:effectLst/>
          </p:spPr>
          <p:txBody>
            <a:bodyPr wrap="square" lIns="32146" tIns="32146" rIns="32146" bIns="32146" numCol="1" anchor="ctr">
              <a:noAutofit/>
            </a:bodyPr>
            <a:lstStyle/>
            <a:p>
              <a:pPr algn="ctr" defTabSz="642915">
                <a:defRPr sz="2800">
                  <a:solidFill>
                    <a:srgbClr val="FFFFFF"/>
                  </a:solidFill>
                  <a:latin typeface="Segoe UI"/>
                  <a:ea typeface="Segoe UI"/>
                  <a:cs typeface="Segoe UI"/>
                  <a:sym typeface="Segoe UI"/>
                </a:defRPr>
              </a:pPr>
              <a:endParaRPr sz="3200">
                <a:latin typeface="+mj-ea"/>
                <a:ea typeface="+mj-ea"/>
              </a:endParaRPr>
            </a:p>
          </p:txBody>
        </p:sp>
        <p:sp>
          <p:nvSpPr>
            <p:cNvPr id="196" name="2"/>
            <p:cNvSpPr txBox="1"/>
            <p:nvPr/>
          </p:nvSpPr>
          <p:spPr>
            <a:xfrm>
              <a:off x="39017" y="13404"/>
              <a:ext cx="721558" cy="7751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ctr">
              <a:noAutofit/>
            </a:bodyPr>
            <a:lstStyle>
              <a:lvl1pPr defTabSz="914400">
                <a:defRPr sz="2800">
                  <a:solidFill>
                    <a:srgbClr val="FFFFFF"/>
                  </a:solidFill>
                  <a:latin typeface="Segoe UI"/>
                  <a:ea typeface="Segoe UI"/>
                  <a:cs typeface="Segoe UI"/>
                  <a:sym typeface="Segoe UI"/>
                </a:defRPr>
              </a:lvl1pPr>
            </a:lstStyle>
            <a:p>
              <a:pPr algn="ctr"/>
              <a:r>
                <a:rPr sz="3200">
                  <a:latin typeface="+mj-ea"/>
                  <a:ea typeface="+mj-ea"/>
                </a:rPr>
                <a:t>2</a:t>
              </a:r>
            </a:p>
          </p:txBody>
        </p:sp>
      </p:grpSp>
      <p:sp>
        <p:nvSpPr>
          <p:cNvPr id="198" name="境外學生待家庭專案計畫"/>
          <p:cNvSpPr txBox="1"/>
          <p:nvPr/>
        </p:nvSpPr>
        <p:spPr>
          <a:xfrm>
            <a:off x="3751585" y="2463941"/>
            <a:ext cx="457897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>
            <a:lvl1pPr algn="l" defTabSz="914400">
              <a:defRPr sz="3000">
                <a:solidFill>
                  <a:srgbClr val="D74B4B"/>
                </a:solidFill>
                <a:latin typeface="Segoe UI"/>
                <a:ea typeface="Segoe UI"/>
                <a:cs typeface="Segoe UI"/>
                <a:sym typeface="Segoe UI"/>
              </a:defRPr>
            </a:lvl1pPr>
          </a:lstStyle>
          <a:p>
            <a:pPr algn="ctr"/>
            <a:r>
              <a:rPr sz="3200">
                <a:latin typeface="+mj-ea"/>
                <a:ea typeface="+mj-ea"/>
              </a:rPr>
              <a:t>境外學生待家庭專案計畫</a:t>
            </a:r>
          </a:p>
        </p:txBody>
      </p:sp>
      <p:sp>
        <p:nvSpPr>
          <p:cNvPr id="199" name="境外優秀科技技術人才子女來台就學辦法"/>
          <p:cNvSpPr txBox="1"/>
          <p:nvPr/>
        </p:nvSpPr>
        <p:spPr>
          <a:xfrm>
            <a:off x="3760823" y="3301706"/>
            <a:ext cx="7451557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>
            <a:lvl1pPr algn="l" defTabSz="914400">
              <a:defRPr sz="3000">
                <a:solidFill>
                  <a:srgbClr val="D74B4B"/>
                </a:solidFill>
                <a:latin typeface="Segoe UI"/>
                <a:ea typeface="Segoe UI"/>
                <a:cs typeface="Segoe UI"/>
                <a:sym typeface="Segoe UI"/>
              </a:defRPr>
            </a:lvl1pPr>
          </a:lstStyle>
          <a:p>
            <a:pPr algn="ctr"/>
            <a:r>
              <a:rPr sz="3200">
                <a:latin typeface="+mj-ea"/>
                <a:ea typeface="+mj-ea"/>
              </a:rPr>
              <a:t>境外優秀科技技術人才子女來台就學辦法</a:t>
            </a:r>
          </a:p>
        </p:txBody>
      </p:sp>
      <p:sp>
        <p:nvSpPr>
          <p:cNvPr id="200" name="Rounded Rectangle"/>
          <p:cNvSpPr/>
          <p:nvPr/>
        </p:nvSpPr>
        <p:spPr>
          <a:xfrm>
            <a:off x="3002771" y="4872737"/>
            <a:ext cx="562214" cy="562214"/>
          </a:xfrm>
          <a:prstGeom prst="roundRect">
            <a:avLst>
              <a:gd name="adj" fmla="val 16667"/>
            </a:avLst>
          </a:prstGeom>
          <a:solidFill>
            <a:srgbClr val="2E75B6"/>
          </a:solidFill>
          <a:ln w="12700">
            <a:solidFill>
              <a:srgbClr val="FFFFFF"/>
            </a:solidFill>
            <a:miter/>
          </a:ln>
        </p:spPr>
        <p:txBody>
          <a:bodyPr lIns="32146" rIns="32146" anchor="ctr"/>
          <a:lstStyle/>
          <a:p>
            <a:pPr algn="ctr" defTabSz="642915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3200">
              <a:latin typeface="+mj-ea"/>
              <a:ea typeface="+mj-ea"/>
            </a:endParaRPr>
          </a:p>
        </p:txBody>
      </p:sp>
      <p:sp>
        <p:nvSpPr>
          <p:cNvPr id="201" name="1"/>
          <p:cNvSpPr txBox="1"/>
          <p:nvPr/>
        </p:nvSpPr>
        <p:spPr>
          <a:xfrm>
            <a:off x="3057640" y="4963126"/>
            <a:ext cx="507345" cy="443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2146" rIns="32146" anchor="ctr"/>
          <a:lstStyle>
            <a:lvl1pPr defTabSz="914400">
              <a:defRPr sz="2800">
                <a:solidFill>
                  <a:srgbClr val="FFFFFF"/>
                </a:solidFill>
                <a:latin typeface="Segoe UI"/>
                <a:ea typeface="Segoe UI"/>
                <a:cs typeface="Segoe UI"/>
                <a:sym typeface="Segoe UI"/>
              </a:defRPr>
            </a:lvl1pPr>
          </a:lstStyle>
          <a:p>
            <a:pPr algn="ctr"/>
            <a:r>
              <a:rPr sz="3200" dirty="0">
                <a:latin typeface="+mj-ea"/>
                <a:ea typeface="+mj-ea"/>
              </a:rPr>
              <a:t>1</a:t>
            </a:r>
          </a:p>
        </p:txBody>
      </p:sp>
      <p:sp>
        <p:nvSpPr>
          <p:cNvPr id="202" name="教育部菁英來臺留學計畫辦公室"/>
          <p:cNvSpPr txBox="1"/>
          <p:nvPr/>
        </p:nvSpPr>
        <p:spPr>
          <a:xfrm>
            <a:off x="3760823" y="4903042"/>
            <a:ext cx="5810082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>
            <a:lvl1pPr algn="l" defTabSz="914400">
              <a:defRPr sz="3000">
                <a:solidFill>
                  <a:srgbClr val="4274B1"/>
                </a:solidFill>
                <a:latin typeface="Segoe UI"/>
                <a:ea typeface="Segoe UI"/>
                <a:cs typeface="Segoe UI"/>
                <a:sym typeface="Segoe UI"/>
              </a:defRPr>
            </a:lvl1pPr>
          </a:lstStyle>
          <a:p>
            <a:pPr algn="ctr"/>
            <a:r>
              <a:rPr sz="3200">
                <a:latin typeface="+mj-ea"/>
                <a:ea typeface="+mj-ea"/>
              </a:rPr>
              <a:t>教育部菁英來臺留學計畫辦公室</a:t>
            </a:r>
          </a:p>
        </p:txBody>
      </p:sp>
      <p:sp>
        <p:nvSpPr>
          <p:cNvPr id="203" name="社團法人臺灣新住民成長協會"/>
          <p:cNvSpPr txBox="1"/>
          <p:nvPr/>
        </p:nvSpPr>
        <p:spPr>
          <a:xfrm>
            <a:off x="3751585" y="5767102"/>
            <a:ext cx="5399714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2146" rIns="32146">
            <a:spAutoFit/>
          </a:bodyPr>
          <a:lstStyle>
            <a:lvl1pPr algn="l" defTabSz="914400">
              <a:defRPr sz="3000">
                <a:solidFill>
                  <a:srgbClr val="4274B1"/>
                </a:solidFill>
                <a:latin typeface="Segoe UI"/>
                <a:ea typeface="Segoe UI"/>
                <a:cs typeface="Segoe UI"/>
                <a:sym typeface="Segoe UI"/>
              </a:defRPr>
            </a:lvl1pPr>
          </a:lstStyle>
          <a:p>
            <a:pPr algn="ctr"/>
            <a:r>
              <a:rPr sz="3200" dirty="0">
                <a:latin typeface="+mj-ea"/>
                <a:ea typeface="+mj-ea"/>
              </a:rPr>
              <a:t>社團法人臺灣新住民成長協會</a:t>
            </a:r>
          </a:p>
        </p:txBody>
      </p:sp>
      <p:grpSp>
        <p:nvGrpSpPr>
          <p:cNvPr id="206" name="Group"/>
          <p:cNvGrpSpPr/>
          <p:nvPr/>
        </p:nvGrpSpPr>
        <p:grpSpPr>
          <a:xfrm>
            <a:off x="2996483" y="5767102"/>
            <a:ext cx="562214" cy="563868"/>
            <a:chOff x="0" y="0"/>
            <a:chExt cx="799591" cy="801943"/>
          </a:xfrm>
        </p:grpSpPr>
        <p:sp>
          <p:nvSpPr>
            <p:cNvPr id="204" name="Rounded Rectangle"/>
            <p:cNvSpPr/>
            <p:nvPr/>
          </p:nvSpPr>
          <p:spPr>
            <a:xfrm>
              <a:off x="0" y="0"/>
              <a:ext cx="799592" cy="801944"/>
            </a:xfrm>
            <a:prstGeom prst="roundRect">
              <a:avLst>
                <a:gd name="adj" fmla="val 16667"/>
              </a:avLst>
            </a:prstGeom>
            <a:solidFill>
              <a:srgbClr val="2E75B6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32146" tIns="32146" rIns="32146" bIns="32146" numCol="1" anchor="ctr">
              <a:noAutofit/>
            </a:bodyPr>
            <a:lstStyle/>
            <a:p>
              <a:pPr algn="ctr" defTabSz="642915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3200">
                <a:latin typeface="+mj-ea"/>
                <a:ea typeface="+mj-ea"/>
              </a:endParaRPr>
            </a:p>
          </p:txBody>
        </p:sp>
        <p:sp>
          <p:nvSpPr>
            <p:cNvPr id="205" name="2"/>
            <p:cNvSpPr txBox="1"/>
            <p:nvPr/>
          </p:nvSpPr>
          <p:spPr>
            <a:xfrm>
              <a:off x="39017" y="13404"/>
              <a:ext cx="721558" cy="7751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ctr">
              <a:noAutofit/>
            </a:bodyPr>
            <a:lstStyle>
              <a:lvl1pPr defTabSz="914400">
                <a:defRPr sz="2800">
                  <a:solidFill>
                    <a:srgbClr val="FFFFFF"/>
                  </a:solidFill>
                  <a:latin typeface="Segoe UI"/>
                  <a:ea typeface="Segoe UI"/>
                  <a:cs typeface="Segoe UI"/>
                  <a:sym typeface="Segoe UI"/>
                </a:defRPr>
              </a:lvl1pPr>
            </a:lstStyle>
            <a:p>
              <a:pPr algn="ctr"/>
              <a:r>
                <a:rPr sz="3200" dirty="0">
                  <a:latin typeface="+mj-ea"/>
                  <a:ea typeface="+mj-ea"/>
                </a:rPr>
                <a:t>2</a:t>
              </a:r>
            </a:p>
          </p:txBody>
        </p:sp>
      </p:grpSp>
      <p:sp>
        <p:nvSpPr>
          <p:cNvPr id="207" name="一、行政院教育政策"/>
          <p:cNvSpPr txBox="1"/>
          <p:nvPr/>
        </p:nvSpPr>
        <p:spPr>
          <a:xfrm>
            <a:off x="3288491" y="1558770"/>
            <a:ext cx="4227120" cy="626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 algn="ctr"/>
            <a:r>
              <a:rPr sz="3600" dirty="0">
                <a:latin typeface="+mj-ea"/>
                <a:ea typeface="+mj-ea"/>
              </a:rPr>
              <a:t>一、行政院教育政策</a:t>
            </a:r>
          </a:p>
        </p:txBody>
      </p:sp>
      <p:sp>
        <p:nvSpPr>
          <p:cNvPr id="208" name="二、民間團體參與的教育政策"/>
          <p:cNvSpPr txBox="1"/>
          <p:nvPr/>
        </p:nvSpPr>
        <p:spPr>
          <a:xfrm>
            <a:off x="3283877" y="4053023"/>
            <a:ext cx="6073779" cy="570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l" defTabSz="914400">
              <a:lnSpc>
                <a:spcPct val="90000"/>
              </a:lnSpc>
              <a:defRPr sz="4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Segoe UI Light"/>
                <a:ea typeface="Segoe UI Light"/>
                <a:cs typeface="Segoe UI Light"/>
                <a:sym typeface="Segoe UI Light"/>
              </a:defRPr>
            </a:lvl1pPr>
          </a:lstStyle>
          <a:p>
            <a:pPr algn="ctr"/>
            <a:r>
              <a:rPr sz="3600" dirty="0">
                <a:latin typeface="+mj-ea"/>
                <a:ea typeface="+mj-ea"/>
              </a:rPr>
              <a:t>二、民間團體參與的教育政策</a:t>
            </a:r>
          </a:p>
        </p:txBody>
      </p:sp>
      <p:sp>
        <p:nvSpPr>
          <p:cNvPr id="20" name="矩形 19"/>
          <p:cNvSpPr/>
          <p:nvPr/>
        </p:nvSpPr>
        <p:spPr>
          <a:xfrm>
            <a:off x="0" y="563127"/>
            <a:ext cx="37032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>
                <a:solidFill>
                  <a:srgbClr val="F23C00"/>
                </a:solidFill>
                <a:cs typeface="+mn-ea"/>
                <a:sym typeface="+mn-lt"/>
              </a:rPr>
              <a:t>2</a:t>
            </a:r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各項可行</a:t>
            </a:r>
            <a:r>
              <a:rPr lang="zh-TW" altLang="en-US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政策  教育</a:t>
            </a:r>
            <a:endParaRPr lang="zh-CN" altLang="en-US" sz="2400" b="1" kern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9034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组合 30"/>
          <p:cNvGrpSpPr/>
          <p:nvPr/>
        </p:nvGrpSpPr>
        <p:grpSpPr>
          <a:xfrm>
            <a:off x="3440185" y="2950688"/>
            <a:ext cx="5311629" cy="2704181"/>
            <a:chOff x="-1" y="-216690"/>
            <a:chExt cx="7554316" cy="3845942"/>
          </a:xfrm>
        </p:grpSpPr>
        <p:sp>
          <p:nvSpPr>
            <p:cNvPr id="216" name="直接连接符 31"/>
            <p:cNvSpPr/>
            <p:nvPr/>
          </p:nvSpPr>
          <p:spPr>
            <a:xfrm>
              <a:off x="-1" y="631196"/>
              <a:ext cx="7554316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32146" tIns="32146" rIns="32146" bIns="32146" numCol="1" anchor="t">
              <a:noAutofit/>
            </a:bodyPr>
            <a:lstStyle/>
            <a:p>
              <a:pPr defTabSz="642915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 sz="1266"/>
            </a:p>
          </p:txBody>
        </p:sp>
        <p:sp>
          <p:nvSpPr>
            <p:cNvPr id="217" name="直接箭头连接符 32"/>
            <p:cNvSpPr/>
            <p:nvPr/>
          </p:nvSpPr>
          <p:spPr>
            <a:xfrm flipH="1">
              <a:off x="-1" y="631196"/>
              <a:ext cx="1" cy="1112153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32146" tIns="32146" rIns="32146" bIns="32146" numCol="1" anchor="t">
              <a:noAutofit/>
            </a:bodyPr>
            <a:lstStyle/>
            <a:p>
              <a:pPr defTabSz="642915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 sz="1266"/>
            </a:p>
          </p:txBody>
        </p:sp>
        <p:sp>
          <p:nvSpPr>
            <p:cNvPr id="218" name="直接箭头连接符 33"/>
            <p:cNvSpPr/>
            <p:nvPr/>
          </p:nvSpPr>
          <p:spPr>
            <a:xfrm>
              <a:off x="3917104" y="2496918"/>
              <a:ext cx="1" cy="1132334"/>
            </a:xfrm>
            <a:prstGeom prst="line">
              <a:avLst/>
            </a:prstGeom>
            <a:noFill/>
            <a:ln w="25400" cap="flat">
              <a:noFill/>
              <a:prstDash val="solid"/>
              <a:miter lim="400000"/>
            </a:ln>
            <a:effectLst/>
          </p:spPr>
          <p:txBody>
            <a:bodyPr wrap="square" lIns="32146" tIns="32146" rIns="32146" bIns="32146" numCol="1" anchor="t">
              <a:noAutofit/>
            </a:bodyPr>
            <a:lstStyle/>
            <a:p>
              <a:pPr defTabSz="642915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 sz="1266"/>
            </a:p>
          </p:txBody>
        </p:sp>
        <p:sp>
          <p:nvSpPr>
            <p:cNvPr id="219" name="直接箭头连接符 35"/>
            <p:cNvSpPr/>
            <p:nvPr/>
          </p:nvSpPr>
          <p:spPr>
            <a:xfrm>
              <a:off x="7551925" y="631196"/>
              <a:ext cx="1" cy="1087088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32146" tIns="32146" rIns="32146" bIns="32146" numCol="1" anchor="t">
              <a:noAutofit/>
            </a:bodyPr>
            <a:lstStyle/>
            <a:p>
              <a:pPr defTabSz="642915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 sz="1266"/>
            </a:p>
          </p:txBody>
        </p:sp>
        <p:sp>
          <p:nvSpPr>
            <p:cNvPr id="220" name="直接连接符 36"/>
            <p:cNvSpPr/>
            <p:nvPr/>
          </p:nvSpPr>
          <p:spPr>
            <a:xfrm>
              <a:off x="3857306" y="-216690"/>
              <a:ext cx="1" cy="847887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32146" tIns="32146" rIns="32146" bIns="32146" numCol="1" anchor="t">
              <a:noAutofit/>
            </a:bodyPr>
            <a:lstStyle/>
            <a:p>
              <a:pPr defTabSz="642915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 sz="1266"/>
            </a:p>
          </p:txBody>
        </p:sp>
      </p:grpSp>
      <p:sp>
        <p:nvSpPr>
          <p:cNvPr id="222" name="组合 43"/>
          <p:cNvSpPr/>
          <p:nvPr/>
        </p:nvSpPr>
        <p:spPr>
          <a:xfrm>
            <a:off x="4027713" y="2246666"/>
            <a:ext cx="4354287" cy="752659"/>
          </a:xfrm>
          <a:prstGeom prst="roundRect">
            <a:avLst>
              <a:gd name="adj" fmla="val 19686"/>
            </a:avLst>
          </a:prstGeom>
          <a:solidFill>
            <a:srgbClr val="77B9B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>
            <a:lvl1pPr defTabSz="914400">
              <a:defRPr sz="4500" spc="675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r>
              <a:rPr sz="3200" b="1" dirty="0"/>
              <a:t>三</a:t>
            </a:r>
            <a:r>
              <a:rPr sz="3200" b="1"/>
              <a:t>、</a:t>
            </a:r>
            <a:r>
              <a:rPr sz="3200" b="1" smtClean="0"/>
              <a:t>本校實施方法</a:t>
            </a:r>
            <a:endParaRPr sz="3200" b="1" dirty="0"/>
          </a:p>
        </p:txBody>
      </p:sp>
      <p:sp>
        <p:nvSpPr>
          <p:cNvPr id="224" name="海青班"/>
          <p:cNvSpPr/>
          <p:nvPr/>
        </p:nvSpPr>
        <p:spPr>
          <a:xfrm>
            <a:off x="2362740" y="4286254"/>
            <a:ext cx="2094390" cy="1385247"/>
          </a:xfrm>
          <a:prstGeom prst="roundRect">
            <a:avLst>
              <a:gd name="adj" fmla="val 15000"/>
            </a:avLst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>
            <a:lvl1pPr>
              <a:defRPr sz="4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/>
            <a:r>
              <a:rPr sz="2812" b="1" dirty="0">
                <a:latin typeface="+mj-ea"/>
                <a:ea typeface="+mj-ea"/>
              </a:rPr>
              <a:t>海青班</a:t>
            </a:r>
          </a:p>
        </p:txBody>
      </p:sp>
      <p:sp>
        <p:nvSpPr>
          <p:cNvPr id="225" name="國際志工團"/>
          <p:cNvSpPr/>
          <p:nvPr/>
        </p:nvSpPr>
        <p:spPr>
          <a:xfrm>
            <a:off x="7931672" y="4286254"/>
            <a:ext cx="2094390" cy="1385247"/>
          </a:xfrm>
          <a:prstGeom prst="roundRect">
            <a:avLst>
              <a:gd name="adj" fmla="val 15990"/>
            </a:avLst>
          </a:prstGeom>
          <a:solidFill>
            <a:srgbClr val="ECC345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>
            <a:lvl1pPr defTabSz="914400">
              <a:defRPr sz="40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/>
            <a:r>
              <a:rPr lang="en-US" sz="2812" b="1" smtClean="0">
                <a:latin typeface="+mj-ea"/>
                <a:ea typeface="+mj-ea"/>
              </a:rPr>
              <a:t>IFB</a:t>
            </a:r>
            <a:endParaRPr sz="2812" b="1" dirty="0">
              <a:latin typeface="+mj-ea"/>
              <a:ea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563127"/>
            <a:ext cx="37032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>
                <a:solidFill>
                  <a:srgbClr val="F23C00"/>
                </a:solidFill>
                <a:cs typeface="+mn-ea"/>
                <a:sym typeface="+mn-lt"/>
              </a:rPr>
              <a:t>2</a:t>
            </a:r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各項可行</a:t>
            </a:r>
            <a:r>
              <a:rPr lang="zh-TW" altLang="en-US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政策  教育</a:t>
            </a:r>
            <a:endParaRPr lang="zh-CN" altLang="en-US" sz="2400" b="1" kern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105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组合 11"/>
          <p:cNvGrpSpPr/>
          <p:nvPr/>
        </p:nvGrpSpPr>
        <p:grpSpPr>
          <a:xfrm>
            <a:off x="1295025" y="3182491"/>
            <a:ext cx="566582" cy="635464"/>
            <a:chOff x="0" y="0"/>
            <a:chExt cx="805804" cy="903770"/>
          </a:xfrm>
        </p:grpSpPr>
        <p:sp>
          <p:nvSpPr>
            <p:cNvPr id="227" name="椭圆 5"/>
            <p:cNvSpPr/>
            <p:nvPr/>
          </p:nvSpPr>
          <p:spPr>
            <a:xfrm>
              <a:off x="-1" y="-1"/>
              <a:ext cx="805806" cy="805806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2146" tIns="32146" rIns="32146" bIns="32146" numCol="1" anchor="ctr">
              <a:noAutofit/>
            </a:bodyPr>
            <a:lstStyle/>
            <a:p>
              <a:pPr defTabSz="914144">
                <a:defRPr>
                  <a:solidFill>
                    <a:srgbClr val="CCE8CF"/>
                  </a:solidFill>
                  <a:latin typeface="等线"/>
                  <a:ea typeface="等线"/>
                  <a:cs typeface="等线"/>
                  <a:sym typeface="等线"/>
                </a:defRPr>
              </a:pPr>
              <a:endParaRPr sz="1266"/>
            </a:p>
          </p:txBody>
        </p:sp>
        <p:sp>
          <p:nvSpPr>
            <p:cNvPr id="228" name="TextBox 6"/>
            <p:cNvSpPr txBox="1"/>
            <p:nvPr/>
          </p:nvSpPr>
          <p:spPr>
            <a:xfrm>
              <a:off x="201451" y="79671"/>
              <a:ext cx="600041" cy="824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noAutofit/>
            </a:bodyPr>
            <a:lstStyle>
              <a:lvl1pPr algn="l" defTabSz="914400">
                <a:defRPr sz="3800" b="1">
                  <a:solidFill>
                    <a:srgbClr val="CCE8C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672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232" name="组合 12"/>
          <p:cNvGrpSpPr/>
          <p:nvPr/>
        </p:nvGrpSpPr>
        <p:grpSpPr>
          <a:xfrm>
            <a:off x="1295025" y="4230868"/>
            <a:ext cx="566582" cy="566582"/>
            <a:chOff x="0" y="0"/>
            <a:chExt cx="805804" cy="805804"/>
          </a:xfrm>
        </p:grpSpPr>
        <p:sp>
          <p:nvSpPr>
            <p:cNvPr id="230" name="椭圆 7"/>
            <p:cNvSpPr/>
            <p:nvPr/>
          </p:nvSpPr>
          <p:spPr>
            <a:xfrm>
              <a:off x="-1" y="-1"/>
              <a:ext cx="805806" cy="805806"/>
            </a:xfrm>
            <a:prstGeom prst="ellipse">
              <a:avLst/>
            </a:prstGeom>
            <a:solidFill>
              <a:schemeClr val="accent1">
                <a:lumOff val="125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2146" tIns="32146" rIns="32146" bIns="32146" numCol="1" anchor="ctr">
              <a:noAutofit/>
            </a:bodyPr>
            <a:lstStyle/>
            <a:p>
              <a:pPr defTabSz="642915">
                <a:defRPr sz="1800">
                  <a:solidFill>
                    <a:srgbClr val="CCE8C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1266"/>
            </a:p>
          </p:txBody>
        </p:sp>
        <p:sp>
          <p:nvSpPr>
            <p:cNvPr id="231" name="TextBox 8"/>
            <p:cNvSpPr txBox="1"/>
            <p:nvPr/>
          </p:nvSpPr>
          <p:spPr>
            <a:xfrm>
              <a:off x="201451" y="54710"/>
              <a:ext cx="402903" cy="6963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noAutofit/>
            </a:bodyPr>
            <a:lstStyle>
              <a:lvl1pPr algn="l" defTabSz="914400">
                <a:defRPr sz="3800" b="1">
                  <a:solidFill>
                    <a:srgbClr val="CCE8C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672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235" name="组合 13"/>
          <p:cNvGrpSpPr/>
          <p:nvPr/>
        </p:nvGrpSpPr>
        <p:grpSpPr>
          <a:xfrm>
            <a:off x="1295025" y="5210362"/>
            <a:ext cx="566582" cy="566582"/>
            <a:chOff x="0" y="0"/>
            <a:chExt cx="805804" cy="805804"/>
          </a:xfrm>
        </p:grpSpPr>
        <p:sp>
          <p:nvSpPr>
            <p:cNvPr id="233" name="椭圆 9"/>
            <p:cNvSpPr/>
            <p:nvPr/>
          </p:nvSpPr>
          <p:spPr>
            <a:xfrm>
              <a:off x="-1" y="-1"/>
              <a:ext cx="805806" cy="805806"/>
            </a:xfrm>
            <a:prstGeom prst="ellipse">
              <a:avLst/>
            </a:prstGeom>
            <a:solidFill>
              <a:schemeClr val="accent1">
                <a:lumOff val="125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2146" tIns="32146" rIns="32146" bIns="32146" numCol="1" anchor="ctr">
              <a:noAutofit/>
            </a:bodyPr>
            <a:lstStyle/>
            <a:p>
              <a:pPr defTabSz="642915">
                <a:defRPr sz="1800">
                  <a:solidFill>
                    <a:srgbClr val="CCE8C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1266"/>
            </a:p>
          </p:txBody>
        </p:sp>
        <p:sp>
          <p:nvSpPr>
            <p:cNvPr id="234" name="TextBox 10"/>
            <p:cNvSpPr txBox="1"/>
            <p:nvPr/>
          </p:nvSpPr>
          <p:spPr>
            <a:xfrm>
              <a:off x="201451" y="54710"/>
              <a:ext cx="402903" cy="6963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noAutofit/>
            </a:bodyPr>
            <a:lstStyle>
              <a:lvl1pPr algn="l" defTabSz="914400">
                <a:defRPr sz="3800" b="1">
                  <a:solidFill>
                    <a:srgbClr val="CCE8C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672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grpSp>
        <p:nvGrpSpPr>
          <p:cNvPr id="238" name="组合 14"/>
          <p:cNvGrpSpPr/>
          <p:nvPr/>
        </p:nvGrpSpPr>
        <p:grpSpPr>
          <a:xfrm>
            <a:off x="6565423" y="3188765"/>
            <a:ext cx="566582" cy="566582"/>
            <a:chOff x="0" y="0"/>
            <a:chExt cx="805804" cy="805804"/>
          </a:xfrm>
        </p:grpSpPr>
        <p:sp>
          <p:nvSpPr>
            <p:cNvPr id="236" name="椭圆 15"/>
            <p:cNvSpPr/>
            <p:nvPr/>
          </p:nvSpPr>
          <p:spPr>
            <a:xfrm>
              <a:off x="-1" y="-1"/>
              <a:ext cx="805806" cy="805806"/>
            </a:xfrm>
            <a:prstGeom prst="ellipse">
              <a:avLst/>
            </a:prstGeom>
            <a:solidFill>
              <a:srgbClr val="D74B4B"/>
            </a:solidFill>
            <a:ln w="12700" cap="flat">
              <a:noFill/>
              <a:miter lim="400000"/>
            </a:ln>
            <a:effectLst/>
          </p:spPr>
          <p:txBody>
            <a:bodyPr wrap="square" lIns="32146" tIns="32146" rIns="32146" bIns="32146" numCol="1" anchor="ctr">
              <a:noAutofit/>
            </a:bodyPr>
            <a:lstStyle/>
            <a:p>
              <a:pPr defTabSz="642915">
                <a:defRPr sz="1800">
                  <a:solidFill>
                    <a:srgbClr val="FFFFFF"/>
                  </a:solidFill>
                  <a:latin typeface="Segoe UI"/>
                  <a:ea typeface="Segoe UI"/>
                  <a:cs typeface="Segoe UI"/>
                  <a:sym typeface="Segoe UI"/>
                </a:defRPr>
              </a:pPr>
              <a:endParaRPr sz="1266"/>
            </a:p>
          </p:txBody>
        </p:sp>
        <p:sp>
          <p:nvSpPr>
            <p:cNvPr id="237" name="TextBox 16"/>
            <p:cNvSpPr txBox="1"/>
            <p:nvPr/>
          </p:nvSpPr>
          <p:spPr>
            <a:xfrm>
              <a:off x="201451" y="54710"/>
              <a:ext cx="402903" cy="6963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noAutofit/>
            </a:bodyPr>
            <a:lstStyle>
              <a:lvl1pPr algn="l" defTabSz="914400">
                <a:defRPr sz="3800" b="1">
                  <a:solidFill>
                    <a:srgbClr val="CCE8C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672"/>
                <a:t>1</a:t>
              </a:r>
            </a:p>
          </p:txBody>
        </p:sp>
      </p:grpSp>
      <p:grpSp>
        <p:nvGrpSpPr>
          <p:cNvPr id="241" name="组合 23"/>
          <p:cNvGrpSpPr/>
          <p:nvPr/>
        </p:nvGrpSpPr>
        <p:grpSpPr>
          <a:xfrm>
            <a:off x="6565423" y="4230867"/>
            <a:ext cx="566582" cy="566582"/>
            <a:chOff x="0" y="0"/>
            <a:chExt cx="805804" cy="805804"/>
          </a:xfrm>
        </p:grpSpPr>
        <p:sp>
          <p:nvSpPr>
            <p:cNvPr id="239" name="椭圆 24"/>
            <p:cNvSpPr/>
            <p:nvPr/>
          </p:nvSpPr>
          <p:spPr>
            <a:xfrm>
              <a:off x="-1" y="-1"/>
              <a:ext cx="805806" cy="805806"/>
            </a:xfrm>
            <a:prstGeom prst="ellipse">
              <a:avLst/>
            </a:prstGeom>
            <a:solidFill>
              <a:srgbClr val="D74B4B"/>
            </a:solidFill>
            <a:ln w="12700" cap="flat">
              <a:noFill/>
              <a:miter lim="400000"/>
            </a:ln>
            <a:effectLst/>
          </p:spPr>
          <p:txBody>
            <a:bodyPr wrap="square" lIns="32146" tIns="32146" rIns="32146" bIns="32146" numCol="1" anchor="ctr">
              <a:noAutofit/>
            </a:bodyPr>
            <a:lstStyle/>
            <a:p>
              <a:pPr defTabSz="642915">
                <a:defRPr sz="1800">
                  <a:solidFill>
                    <a:srgbClr val="FFFFFF"/>
                  </a:solidFill>
                  <a:latin typeface="Segoe UI"/>
                  <a:ea typeface="Segoe UI"/>
                  <a:cs typeface="Segoe UI"/>
                  <a:sym typeface="Segoe UI"/>
                </a:defRPr>
              </a:pPr>
              <a:endParaRPr sz="1266"/>
            </a:p>
          </p:txBody>
        </p:sp>
        <p:sp>
          <p:nvSpPr>
            <p:cNvPr id="240" name="TextBox 25"/>
            <p:cNvSpPr txBox="1"/>
            <p:nvPr/>
          </p:nvSpPr>
          <p:spPr>
            <a:xfrm>
              <a:off x="201451" y="54710"/>
              <a:ext cx="402903" cy="6963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noAutofit/>
            </a:bodyPr>
            <a:lstStyle>
              <a:lvl1pPr algn="l" defTabSz="914400">
                <a:defRPr sz="3800" b="1">
                  <a:solidFill>
                    <a:srgbClr val="CCE8C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2672"/>
                <a:t>2</a:t>
              </a:r>
            </a:p>
          </p:txBody>
        </p:sp>
      </p:grpSp>
      <p:grpSp>
        <p:nvGrpSpPr>
          <p:cNvPr id="244" name="组合 41"/>
          <p:cNvGrpSpPr/>
          <p:nvPr/>
        </p:nvGrpSpPr>
        <p:grpSpPr>
          <a:xfrm>
            <a:off x="2205559" y="3244001"/>
            <a:ext cx="3096014" cy="803584"/>
            <a:chOff x="0" y="0"/>
            <a:chExt cx="3228312" cy="1142873"/>
          </a:xfrm>
        </p:grpSpPr>
        <p:sp>
          <p:nvSpPr>
            <p:cNvPr id="242" name="TextBox 29"/>
            <p:cNvSpPr txBox="1"/>
            <p:nvPr/>
          </p:nvSpPr>
          <p:spPr>
            <a:xfrm>
              <a:off x="0" y="304768"/>
              <a:ext cx="2892269" cy="584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spAutoFit/>
            </a:bodyPr>
            <a:lstStyle>
              <a:lvl1pPr algn="l" defTabSz="914400">
                <a:defRPr sz="1600">
                  <a:solidFill>
                    <a:srgbClr val="262626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1125"/>
                <a:t>Know a lot of sense, but still had bad in this life</a:t>
              </a:r>
            </a:p>
          </p:txBody>
        </p:sp>
        <p:sp>
          <p:nvSpPr>
            <p:cNvPr id="243" name="TextBox 30"/>
            <p:cNvSpPr txBox="1"/>
            <p:nvPr/>
          </p:nvSpPr>
          <p:spPr>
            <a:xfrm>
              <a:off x="11948" y="0"/>
              <a:ext cx="3216364" cy="11428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spAutoFit/>
            </a:bodyPr>
            <a:lstStyle>
              <a:lvl1pPr algn="l" defTabSz="914400">
                <a:defRPr sz="3000" b="1">
                  <a:solidFill>
                    <a:srgbClr val="489FF8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2400" dirty="0">
                  <a:solidFill>
                    <a:srgbClr val="FFD71D"/>
                  </a:solidFill>
                </a:rPr>
                <a:t>母國美食親子製作</a:t>
              </a:r>
            </a:p>
          </p:txBody>
        </p:sp>
      </p:grpSp>
      <p:grpSp>
        <p:nvGrpSpPr>
          <p:cNvPr id="247" name="组合 44"/>
          <p:cNvGrpSpPr/>
          <p:nvPr/>
        </p:nvGrpSpPr>
        <p:grpSpPr>
          <a:xfrm>
            <a:off x="7273652" y="3238510"/>
            <a:ext cx="4086409" cy="434252"/>
            <a:chOff x="0" y="279368"/>
            <a:chExt cx="5811780" cy="617602"/>
          </a:xfrm>
        </p:grpSpPr>
        <p:sp>
          <p:nvSpPr>
            <p:cNvPr id="245" name="TextBox 31"/>
            <p:cNvSpPr txBox="1"/>
            <p:nvPr/>
          </p:nvSpPr>
          <p:spPr>
            <a:xfrm>
              <a:off x="0" y="304767"/>
              <a:ext cx="2892269" cy="584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spAutoFit/>
            </a:bodyPr>
            <a:lstStyle>
              <a:lvl1pPr algn="l" defTabSz="914400">
                <a:defRPr sz="1600">
                  <a:solidFill>
                    <a:srgbClr val="262626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1125"/>
                <a:t>Know a lot of sense, but still had bad in this life</a:t>
              </a:r>
            </a:p>
          </p:txBody>
        </p:sp>
        <p:sp>
          <p:nvSpPr>
            <p:cNvPr id="246" name="TextBox 32"/>
            <p:cNvSpPr txBox="1"/>
            <p:nvPr/>
          </p:nvSpPr>
          <p:spPr>
            <a:xfrm>
              <a:off x="11948" y="279368"/>
              <a:ext cx="5799832" cy="6176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spAutoFit/>
            </a:bodyPr>
            <a:lstStyle>
              <a:lvl1pPr algn="l" defTabSz="914400">
                <a:defRPr sz="3000" b="1">
                  <a:solidFill>
                    <a:srgbClr val="C75550"/>
                  </a:solidFill>
                  <a:uFill>
                    <a:solidFill>
                      <a:srgbClr val="000000"/>
                    </a:solidFill>
                  </a:u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2400" dirty="0"/>
                <a:t>1095之共食計畫</a:t>
              </a:r>
            </a:p>
          </p:txBody>
        </p:sp>
      </p:grpSp>
      <p:grpSp>
        <p:nvGrpSpPr>
          <p:cNvPr id="250" name="组合 42"/>
          <p:cNvGrpSpPr/>
          <p:nvPr/>
        </p:nvGrpSpPr>
        <p:grpSpPr>
          <a:xfrm>
            <a:off x="2205559" y="4056977"/>
            <a:ext cx="3350472" cy="685060"/>
            <a:chOff x="-1872845" y="304768"/>
            <a:chExt cx="4765114" cy="974305"/>
          </a:xfrm>
        </p:grpSpPr>
        <p:sp>
          <p:nvSpPr>
            <p:cNvPr id="248" name="TextBox 33"/>
            <p:cNvSpPr txBox="1"/>
            <p:nvPr/>
          </p:nvSpPr>
          <p:spPr>
            <a:xfrm>
              <a:off x="1" y="304768"/>
              <a:ext cx="2892268" cy="584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spAutoFit/>
            </a:bodyPr>
            <a:lstStyle>
              <a:lvl1pPr algn="l" defTabSz="914400">
                <a:defRPr sz="1600">
                  <a:solidFill>
                    <a:srgbClr val="262626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1125" dirty="0"/>
                <a:t>Know a lot of sense, but still had bad in this life</a:t>
              </a:r>
            </a:p>
          </p:txBody>
        </p:sp>
        <p:sp>
          <p:nvSpPr>
            <p:cNvPr id="249" name="TextBox 34"/>
            <p:cNvSpPr txBox="1"/>
            <p:nvPr/>
          </p:nvSpPr>
          <p:spPr>
            <a:xfrm>
              <a:off x="-1872845" y="661472"/>
              <a:ext cx="2994639" cy="617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spAutoFit/>
            </a:bodyPr>
            <a:lstStyle>
              <a:lvl1pPr algn="l" defTabSz="914400">
                <a:defRPr sz="3000" b="1">
                  <a:solidFill>
                    <a:schemeClr val="accent1">
                      <a:lumOff val="12500"/>
                    </a:schemeClr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2400" dirty="0"/>
                <a:t>節慶文化講座</a:t>
              </a:r>
            </a:p>
          </p:txBody>
        </p:sp>
      </p:grpSp>
      <p:grpSp>
        <p:nvGrpSpPr>
          <p:cNvPr id="253" name="组合 45"/>
          <p:cNvGrpSpPr/>
          <p:nvPr/>
        </p:nvGrpSpPr>
        <p:grpSpPr>
          <a:xfrm>
            <a:off x="7273652" y="3923872"/>
            <a:ext cx="4682194" cy="1010125"/>
            <a:chOff x="0" y="568087"/>
            <a:chExt cx="6659119" cy="1436621"/>
          </a:xfrm>
        </p:grpSpPr>
        <p:sp>
          <p:nvSpPr>
            <p:cNvPr id="251" name="TextBox 35"/>
            <p:cNvSpPr txBox="1"/>
            <p:nvPr/>
          </p:nvSpPr>
          <p:spPr>
            <a:xfrm>
              <a:off x="0" y="568087"/>
              <a:ext cx="5391170" cy="1070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noAutofit/>
            </a:bodyPr>
            <a:lstStyle>
              <a:lvl1pPr algn="l" defTabSz="914400">
                <a:defRPr sz="1600">
                  <a:solidFill>
                    <a:srgbClr val="262626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1125"/>
                <a:t>Know a lot of sense, but still had bad in this life</a:t>
              </a:r>
            </a:p>
          </p:txBody>
        </p:sp>
        <p:sp>
          <p:nvSpPr>
            <p:cNvPr id="252" name="TextBox 36"/>
            <p:cNvSpPr txBox="1"/>
            <p:nvPr/>
          </p:nvSpPr>
          <p:spPr>
            <a:xfrm>
              <a:off x="44529" y="823559"/>
              <a:ext cx="6614591" cy="11811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noAutofit/>
            </a:bodyPr>
            <a:lstStyle/>
            <a:p>
              <a:pPr defTabSz="642915">
                <a:defRPr sz="3000" b="1">
                  <a:solidFill>
                    <a:srgbClr val="C7555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sz="2400" dirty="0">
                  <a:uFill>
                    <a:solidFill>
                      <a:srgbClr val="000000"/>
                    </a:solidFill>
                  </a:uFill>
                </a:rPr>
                <a:t>台灣新住民權益協會：</a:t>
              </a:r>
            </a:p>
            <a:p>
              <a:pPr defTabSz="642915">
                <a:defRPr sz="3000" b="1">
                  <a:solidFill>
                    <a:srgbClr val="C75550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pPr>
              <a:r>
                <a:rPr sz="2400" dirty="0">
                  <a:uFill>
                    <a:solidFill>
                      <a:srgbClr val="000000"/>
                    </a:solidFill>
                  </a:uFill>
                </a:rPr>
                <a:t>異國料理分享會</a:t>
              </a:r>
            </a:p>
          </p:txBody>
        </p:sp>
      </p:grpSp>
      <p:grpSp>
        <p:nvGrpSpPr>
          <p:cNvPr id="256" name="组合 43"/>
          <p:cNvGrpSpPr/>
          <p:nvPr/>
        </p:nvGrpSpPr>
        <p:grpSpPr>
          <a:xfrm>
            <a:off x="2205559" y="4865538"/>
            <a:ext cx="3676382" cy="1256228"/>
            <a:chOff x="-961540" y="304768"/>
            <a:chExt cx="3853809" cy="1786631"/>
          </a:xfrm>
        </p:grpSpPr>
        <p:sp>
          <p:nvSpPr>
            <p:cNvPr id="254" name="TextBox 37"/>
            <p:cNvSpPr txBox="1"/>
            <p:nvPr/>
          </p:nvSpPr>
          <p:spPr>
            <a:xfrm>
              <a:off x="0" y="304768"/>
              <a:ext cx="2892269" cy="584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spAutoFit/>
            </a:bodyPr>
            <a:lstStyle>
              <a:lvl1pPr algn="l" defTabSz="914400">
                <a:defRPr sz="1600">
                  <a:solidFill>
                    <a:srgbClr val="262626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1125"/>
                <a:t>Know a lot of sense, but still had bad in this life</a:t>
              </a:r>
            </a:p>
          </p:txBody>
        </p:sp>
        <p:sp>
          <p:nvSpPr>
            <p:cNvPr id="255" name="TextBox 38"/>
            <p:cNvSpPr txBox="1"/>
            <p:nvPr/>
          </p:nvSpPr>
          <p:spPr>
            <a:xfrm>
              <a:off x="-961540" y="948527"/>
              <a:ext cx="3537594" cy="11428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2146" tIns="32146" rIns="32146" bIns="32146" numCol="1" anchor="t">
              <a:spAutoFit/>
            </a:bodyPr>
            <a:lstStyle>
              <a:lvl1pPr algn="l" defTabSz="914400">
                <a:defRPr sz="3000" b="1">
                  <a:solidFill>
                    <a:schemeClr val="accent1">
                      <a:lumOff val="12500"/>
                    </a:schemeClr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2400" dirty="0"/>
                <a:t>清真認證（حلال）</a:t>
              </a:r>
            </a:p>
          </p:txBody>
        </p:sp>
      </p:grpSp>
      <p:sp>
        <p:nvSpPr>
          <p:cNvPr id="257" name="一、行政院飲食政策"/>
          <p:cNvSpPr txBox="1"/>
          <p:nvPr/>
        </p:nvSpPr>
        <p:spPr>
          <a:xfrm>
            <a:off x="1061442" y="1912623"/>
            <a:ext cx="4227119" cy="626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700">
                <a:solidFill>
                  <a:srgbClr val="FFFFFF"/>
                </a:solidFill>
              </a:defRPr>
            </a:lvl1pPr>
          </a:lstStyle>
          <a:p>
            <a:r>
              <a:rPr sz="3600" b="1" dirty="0">
                <a:latin typeface="+mj-ea"/>
                <a:ea typeface="+mj-ea"/>
              </a:rPr>
              <a:t>一、行政院飲食政策</a:t>
            </a:r>
          </a:p>
        </p:txBody>
      </p:sp>
      <p:sp>
        <p:nvSpPr>
          <p:cNvPr id="258" name="二、民間團體參與的飲食計畫"/>
          <p:cNvSpPr txBox="1"/>
          <p:nvPr/>
        </p:nvSpPr>
        <p:spPr>
          <a:xfrm>
            <a:off x="6077377" y="1968022"/>
            <a:ext cx="6073779" cy="570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defTabSz="914400">
              <a:lnSpc>
                <a:spcPct val="90000"/>
              </a:lnSpc>
              <a:defRPr sz="37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Segoe UI Light"/>
                <a:ea typeface="Segoe UI Light"/>
                <a:cs typeface="Segoe UI Light"/>
                <a:sym typeface="Segoe UI Light"/>
              </a:defRPr>
            </a:lvl1pPr>
          </a:lstStyle>
          <a:p>
            <a:r>
              <a:rPr sz="3600" b="1" dirty="0">
                <a:latin typeface="+mj-ea"/>
                <a:ea typeface="+mj-ea"/>
              </a:rPr>
              <a:t>二、民間團體參與的飲食計畫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226279" y="690113"/>
            <a:ext cx="184731" cy="332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endParaRPr kumimoji="1" lang="zh-CN" altLang="en-US" sz="1200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0" y="563127"/>
            <a:ext cx="36166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>
                <a:solidFill>
                  <a:srgbClr val="F23C00"/>
                </a:solidFill>
                <a:cs typeface="+mn-ea"/>
                <a:sym typeface="+mn-lt"/>
              </a:rPr>
              <a:t>2</a:t>
            </a:r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各項可行</a:t>
            </a:r>
            <a:r>
              <a:rPr lang="zh-TW" altLang="en-US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政策 飲食</a:t>
            </a:r>
            <a:endParaRPr lang="zh-CN" altLang="en-US" sz="2400" b="1" kern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1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三、本校飲食政策"/>
          <p:cNvSpPr txBox="1"/>
          <p:nvPr/>
        </p:nvSpPr>
        <p:spPr>
          <a:xfrm>
            <a:off x="3987742" y="1024792"/>
            <a:ext cx="4175823" cy="687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700">
                <a:solidFill>
                  <a:srgbClr val="FFFFFF"/>
                </a:solidFill>
              </a:defRPr>
            </a:lvl1pPr>
          </a:lstStyle>
          <a:p>
            <a:r>
              <a:rPr sz="4000" b="1" dirty="0">
                <a:latin typeface="+mj-ea"/>
                <a:ea typeface="+mj-ea"/>
              </a:rPr>
              <a:t>三、本校飲食政策</a:t>
            </a:r>
          </a:p>
        </p:txBody>
      </p:sp>
      <p:grpSp>
        <p:nvGrpSpPr>
          <p:cNvPr id="264" name="组合 18"/>
          <p:cNvGrpSpPr/>
          <p:nvPr/>
        </p:nvGrpSpPr>
        <p:grpSpPr>
          <a:xfrm>
            <a:off x="3431937" y="2172924"/>
            <a:ext cx="5398476" cy="3798276"/>
            <a:chOff x="0" y="0"/>
            <a:chExt cx="5840379" cy="4081771"/>
          </a:xfrm>
        </p:grpSpPr>
        <p:sp>
          <p:nvSpPr>
            <p:cNvPr id="262" name="椭圆 19"/>
            <p:cNvSpPr/>
            <p:nvPr/>
          </p:nvSpPr>
          <p:spPr>
            <a:xfrm>
              <a:off x="1758608" y="-1"/>
              <a:ext cx="4081773" cy="4081773"/>
            </a:xfrm>
            <a:prstGeom prst="ellipse">
              <a:avLst/>
            </a:prstGeom>
            <a:solidFill>
              <a:schemeClr val="accent4">
                <a:alpha val="6598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2146" tIns="32146" rIns="32146" bIns="32146" numCol="1" anchor="ctr">
              <a:noAutofit/>
            </a:bodyPr>
            <a:lstStyle/>
            <a:p>
              <a:pPr defTabSz="857110">
                <a:defRPr sz="3200">
                  <a:solidFill>
                    <a:srgbClr val="CCE8C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250"/>
            </a:p>
          </p:txBody>
        </p:sp>
        <p:sp>
          <p:nvSpPr>
            <p:cNvPr id="263" name="椭圆 20"/>
            <p:cNvSpPr/>
            <p:nvPr/>
          </p:nvSpPr>
          <p:spPr>
            <a:xfrm>
              <a:off x="0" y="-1"/>
              <a:ext cx="4081772" cy="4081773"/>
            </a:xfrm>
            <a:prstGeom prst="ellipse">
              <a:avLst/>
            </a:prstGeom>
            <a:solidFill>
              <a:schemeClr val="accent5">
                <a:alpha val="5906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2146" tIns="32146" rIns="32146" bIns="32146" numCol="1" anchor="ctr">
              <a:noAutofit/>
            </a:bodyPr>
            <a:lstStyle/>
            <a:p>
              <a:pPr defTabSz="857110">
                <a:defRPr sz="3200">
                  <a:solidFill>
                    <a:srgbClr val="CCE8C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250"/>
            </a:p>
          </p:txBody>
        </p:sp>
      </p:grpSp>
      <p:sp>
        <p:nvSpPr>
          <p:cNvPr id="265" name="異國料理店家"/>
          <p:cNvSpPr txBox="1"/>
          <p:nvPr/>
        </p:nvSpPr>
        <p:spPr>
          <a:xfrm>
            <a:off x="4654592" y="3758995"/>
            <a:ext cx="2842125" cy="626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300">
                <a:solidFill>
                  <a:srgbClr val="FFFFFF"/>
                </a:solidFill>
              </a:defRPr>
            </a:lvl1pPr>
          </a:lstStyle>
          <a:p>
            <a:r>
              <a:rPr sz="3600" b="1" dirty="0">
                <a:latin typeface="+mj-ea"/>
                <a:ea typeface="+mj-ea"/>
              </a:rPr>
              <a:t>異國料理店家</a:t>
            </a:r>
          </a:p>
        </p:txBody>
      </p:sp>
      <p:sp>
        <p:nvSpPr>
          <p:cNvPr id="9" name="矩形 8"/>
          <p:cNvSpPr/>
          <p:nvPr/>
        </p:nvSpPr>
        <p:spPr>
          <a:xfrm>
            <a:off x="0" y="563127"/>
            <a:ext cx="37449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>
                <a:solidFill>
                  <a:srgbClr val="F23C00"/>
                </a:solidFill>
                <a:cs typeface="+mn-ea"/>
                <a:sym typeface="+mn-lt"/>
              </a:rPr>
              <a:t>2</a:t>
            </a:r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各項可行</a:t>
            </a:r>
            <a:r>
              <a:rPr lang="zh-TW" altLang="en-US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政策  飲食</a:t>
            </a:r>
            <a:endParaRPr lang="zh-CN" altLang="en-US" sz="2400" b="1" kern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52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各國、地方語言課程班"/>
          <p:cNvSpPr txBox="1"/>
          <p:nvPr/>
        </p:nvSpPr>
        <p:spPr>
          <a:xfrm>
            <a:off x="2734883" y="4817283"/>
            <a:ext cx="5754329" cy="748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 defTabSz="1300349">
              <a:lnSpc>
                <a:spcPct val="120000"/>
              </a:lnSpc>
              <a:defRPr sz="4000" b="1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 algn="ctr"/>
            <a:r>
              <a:rPr dirty="0">
                <a:latin typeface="+mj-ea"/>
                <a:ea typeface="+mj-ea"/>
              </a:rPr>
              <a:t>各國、地方語言課程班</a:t>
            </a:r>
          </a:p>
        </p:txBody>
      </p:sp>
      <p:sp>
        <p:nvSpPr>
          <p:cNvPr id="269" name="一、行政院…"/>
          <p:cNvSpPr/>
          <p:nvPr/>
        </p:nvSpPr>
        <p:spPr>
          <a:xfrm>
            <a:off x="2057401" y="1723293"/>
            <a:ext cx="3554647" cy="1838002"/>
          </a:xfrm>
          <a:prstGeom prst="roundRect">
            <a:avLst>
              <a:gd name="adj" fmla="val 15000"/>
            </a:avLst>
          </a:prstGeom>
          <a:solidFill>
            <a:srgbClr val="2E75B6"/>
          </a:solidFill>
          <a:ln w="12700">
            <a:solidFill>
              <a:srgbClr val="FFFFFF"/>
            </a:solidFill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/>
          <a:p>
            <a:pPr algn="ctr">
              <a:defRPr sz="4000">
                <a:solidFill>
                  <a:srgbClr val="FFFFFF"/>
                </a:solidFill>
              </a:defRPr>
            </a:pPr>
            <a:r>
              <a:rPr sz="3600" b="1" dirty="0" err="1" smtClean="0"/>
              <a:t>行政院</a:t>
            </a:r>
            <a:endParaRPr sz="3600" b="1" dirty="0"/>
          </a:p>
          <a:p>
            <a:pPr algn="ctr">
              <a:defRPr sz="4000">
                <a:solidFill>
                  <a:srgbClr val="FFFFFF"/>
                </a:solidFill>
              </a:defRPr>
            </a:pPr>
            <a:r>
              <a:rPr sz="3600" b="1" dirty="0"/>
              <a:t>語言政策</a:t>
            </a:r>
          </a:p>
        </p:txBody>
      </p:sp>
      <p:sp>
        <p:nvSpPr>
          <p:cNvPr id="270" name="二、民間團體參與的語言政策"/>
          <p:cNvSpPr/>
          <p:nvPr/>
        </p:nvSpPr>
        <p:spPr>
          <a:xfrm>
            <a:off x="5950479" y="1733482"/>
            <a:ext cx="3543688" cy="1823347"/>
          </a:xfrm>
          <a:prstGeom prst="roundRect">
            <a:avLst>
              <a:gd name="adj" fmla="val 15000"/>
            </a:avLst>
          </a:prstGeom>
          <a:solidFill>
            <a:srgbClr val="FF7F68"/>
          </a:solidFill>
          <a:ln w="25400">
            <a:solidFill>
              <a:schemeClr val="accent1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 algn="ctr"/>
            <a:r>
              <a:rPr sz="3600" b="1" dirty="0" err="1" smtClean="0"/>
              <a:t>民間團體</a:t>
            </a:r>
            <a:endParaRPr lang="en-US" sz="3600" b="1" dirty="0" smtClean="0"/>
          </a:p>
          <a:p>
            <a:pPr algn="ctr"/>
            <a:r>
              <a:rPr sz="3600" b="1" dirty="0" err="1" smtClean="0"/>
              <a:t>參與的語言政策</a:t>
            </a:r>
            <a:endParaRPr sz="3600" b="1" dirty="0"/>
          </a:p>
        </p:txBody>
      </p:sp>
      <p:sp>
        <p:nvSpPr>
          <p:cNvPr id="271" name="Line"/>
          <p:cNvSpPr/>
          <p:nvPr/>
        </p:nvSpPr>
        <p:spPr>
          <a:xfrm>
            <a:off x="3851030" y="3587261"/>
            <a:ext cx="1972309" cy="1263856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32145" tIns="32145" rIns="32145" bIns="32145"/>
          <a:lstStyle/>
          <a:p>
            <a:pPr algn="ctr"/>
            <a:endParaRPr sz="3600"/>
          </a:p>
        </p:txBody>
      </p:sp>
      <p:sp>
        <p:nvSpPr>
          <p:cNvPr id="272" name="Line"/>
          <p:cNvSpPr/>
          <p:nvPr/>
        </p:nvSpPr>
        <p:spPr>
          <a:xfrm flipH="1">
            <a:off x="5621089" y="3552091"/>
            <a:ext cx="2168895" cy="1299015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32145" tIns="32145" rIns="32145" bIns="32145"/>
          <a:lstStyle/>
          <a:p>
            <a:pPr algn="ctr"/>
            <a:endParaRPr sz="3600"/>
          </a:p>
        </p:txBody>
      </p:sp>
      <p:sp>
        <p:nvSpPr>
          <p:cNvPr id="9" name="矩形 8"/>
          <p:cNvSpPr/>
          <p:nvPr/>
        </p:nvSpPr>
        <p:spPr>
          <a:xfrm>
            <a:off x="0" y="563127"/>
            <a:ext cx="37144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>
                <a:solidFill>
                  <a:srgbClr val="F23C00"/>
                </a:solidFill>
                <a:cs typeface="+mn-ea"/>
                <a:sym typeface="+mn-lt"/>
              </a:rPr>
              <a:t>2</a:t>
            </a:r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各項可行</a:t>
            </a:r>
            <a:r>
              <a:rPr lang="zh-TW" altLang="en-US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政策  語言</a:t>
            </a:r>
            <a:endParaRPr lang="zh-CN" altLang="en-US" sz="2400" b="1" kern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76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三、本校語言…"/>
          <p:cNvSpPr/>
          <p:nvPr/>
        </p:nvSpPr>
        <p:spPr>
          <a:xfrm>
            <a:off x="3098658" y="1376485"/>
            <a:ext cx="6062925" cy="2527300"/>
          </a:xfrm>
          <a:prstGeom prst="roundRect">
            <a:avLst>
              <a:gd name="adj" fmla="val 16949"/>
            </a:avLst>
          </a:prstGeom>
          <a:solidFill>
            <a:srgbClr val="B8612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/>
          <a:p>
            <a:pPr algn="ctr" defTabSz="642915">
              <a:defRPr sz="4000" spc="600">
                <a:solidFill>
                  <a:srgbClr val="FFFFFF"/>
                </a:solidFill>
              </a:defRPr>
            </a:pPr>
            <a:r>
              <a:rPr sz="4400" b="1" dirty="0"/>
              <a:t>三、本校語言</a:t>
            </a:r>
          </a:p>
          <a:p>
            <a:pPr algn="ctr" defTabSz="642915">
              <a:defRPr sz="4000" spc="600">
                <a:solidFill>
                  <a:srgbClr val="FFFFFF"/>
                </a:solidFill>
              </a:defRPr>
            </a:pPr>
            <a:r>
              <a:rPr sz="4400" b="1" dirty="0"/>
              <a:t>實施方法</a:t>
            </a:r>
          </a:p>
        </p:txBody>
      </p:sp>
      <p:sp>
        <p:nvSpPr>
          <p:cNvPr id="276" name="Line"/>
          <p:cNvSpPr/>
          <p:nvPr/>
        </p:nvSpPr>
        <p:spPr>
          <a:xfrm flipH="1">
            <a:off x="6154615" y="3938954"/>
            <a:ext cx="17585" cy="991404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32145" tIns="32145" rIns="32145" bIns="32145"/>
          <a:lstStyle/>
          <a:p>
            <a:endParaRPr sz="1266"/>
          </a:p>
        </p:txBody>
      </p:sp>
      <p:sp>
        <p:nvSpPr>
          <p:cNvPr id="277" name="國際文化村"/>
          <p:cNvSpPr txBox="1"/>
          <p:nvPr/>
        </p:nvSpPr>
        <p:spPr>
          <a:xfrm>
            <a:off x="3350239" y="4930357"/>
            <a:ext cx="5565702" cy="749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3800">
                <a:solidFill>
                  <a:srgbClr val="FFFFFF"/>
                </a:solidFill>
              </a:defRPr>
            </a:lvl1pPr>
          </a:lstStyle>
          <a:p>
            <a:pPr algn="ctr"/>
            <a:r>
              <a:rPr sz="4400" b="1" dirty="0">
                <a:latin typeface="+mj-ea"/>
                <a:ea typeface="+mj-ea"/>
              </a:rPr>
              <a:t>國際文化村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563127"/>
            <a:ext cx="37032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>
                <a:solidFill>
                  <a:srgbClr val="F23C00"/>
                </a:solidFill>
                <a:cs typeface="+mn-ea"/>
                <a:sym typeface="+mn-lt"/>
              </a:rPr>
              <a:t>2</a:t>
            </a:r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各項可行</a:t>
            </a:r>
            <a:r>
              <a:rPr lang="zh-TW" altLang="en-US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政策  語言</a:t>
            </a:r>
            <a:endParaRPr lang="zh-CN" altLang="en-US" sz="2400" b="1" kern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670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171652" y="2484408"/>
            <a:ext cx="61621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600" b="1" dirty="0">
                <a:solidFill>
                  <a:schemeClr val="bg1">
                    <a:lumMod val="85000"/>
                  </a:schemeClr>
                </a:solidFill>
                <a:latin typeface="+mj-ea"/>
              </a:rPr>
              <a:t>中華</a:t>
            </a:r>
            <a:r>
              <a:rPr lang="zh-TW" altLang="en-US" sz="6600" b="1" dirty="0" smtClean="0">
                <a:solidFill>
                  <a:schemeClr val="bg1">
                    <a:lumMod val="85000"/>
                  </a:schemeClr>
                </a:solidFill>
                <a:latin typeface="+mj-ea"/>
              </a:rPr>
              <a:t>電信基金會</a:t>
            </a:r>
            <a:endParaRPr lang="en-US" altLang="zh-TW" sz="6600" b="1" dirty="0" smtClean="0">
              <a:solidFill>
                <a:schemeClr val="bg1">
                  <a:lumMod val="85000"/>
                </a:schemeClr>
              </a:solidFill>
              <a:latin typeface="+mj-ea"/>
            </a:endParaRPr>
          </a:p>
          <a:p>
            <a:pPr algn="ctr"/>
            <a:r>
              <a:rPr lang="zh-TW" altLang="en-US" sz="5400" b="1" dirty="0" smtClean="0">
                <a:solidFill>
                  <a:srgbClr val="D54C4E"/>
                </a:solidFill>
                <a:latin typeface="+mj-ea"/>
              </a:rPr>
              <a:t>蹲</a:t>
            </a:r>
            <a:r>
              <a:rPr lang="zh-TW" altLang="en-US" sz="5400" b="1" dirty="0">
                <a:solidFill>
                  <a:srgbClr val="D54C4E"/>
                </a:solidFill>
                <a:latin typeface="+mj-ea"/>
              </a:rPr>
              <a:t>點台灣心南向</a:t>
            </a:r>
          </a:p>
        </p:txBody>
      </p:sp>
      <p:sp>
        <p:nvSpPr>
          <p:cNvPr id="4" name="矩形 3"/>
          <p:cNvSpPr/>
          <p:nvPr/>
        </p:nvSpPr>
        <p:spPr>
          <a:xfrm>
            <a:off x="395094" y="563127"/>
            <a:ext cx="29145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>
                <a:solidFill>
                  <a:srgbClr val="F23C00"/>
                </a:solidFill>
                <a:cs typeface="+mn-ea"/>
                <a:sym typeface="+mn-lt"/>
              </a:rPr>
              <a:t>2</a:t>
            </a:r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各項可行政策</a:t>
            </a:r>
            <a:endParaRPr lang="zh-CN" altLang="en-US" sz="2400" b="1" kern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234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85744"/>
              </p:ext>
            </p:extLst>
          </p:nvPr>
        </p:nvGraphicFramePr>
        <p:xfrm>
          <a:off x="976923" y="1370295"/>
          <a:ext cx="10083801" cy="485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8308"/>
                <a:gridCol w="4534226"/>
                <a:gridCol w="3361267"/>
              </a:tblGrid>
              <a:tr h="986043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095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4800" dirty="0" smtClean="0">
                          <a:solidFill>
                            <a:srgbClr val="F23C00"/>
                          </a:solidFill>
                        </a:rPr>
                        <a:t>優點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800" dirty="0" smtClean="0">
                          <a:solidFill>
                            <a:srgbClr val="0070C0"/>
                          </a:solidFill>
                        </a:rPr>
                        <a:t>缺點</a:t>
                      </a:r>
                      <a:endParaRPr lang="zh-CN" altLang="en-US" sz="4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1288399">
                <a:tc>
                  <a:txBody>
                    <a:bodyPr/>
                    <a:lstStyle/>
                    <a:p>
                      <a:pPr algn="ctr">
                        <a:defRPr>
                          <a:sym typeface="Helvetica Neue"/>
                        </a:defRPr>
                      </a:pPr>
                      <a:endParaRPr b="1" dirty="0">
                        <a:latin typeface="+mj-ea"/>
                        <a:ea typeface="+mj-ea"/>
                      </a:endParaRPr>
                    </a:p>
                    <a:p>
                      <a:pPr algn="ctr">
                        <a:defRPr sz="4000">
                          <a:sym typeface="Helvetica Neue"/>
                        </a:defRPr>
                      </a:pPr>
                      <a:r>
                        <a:rPr b="1" dirty="0">
                          <a:latin typeface="+mj-ea"/>
                          <a:ea typeface="+mj-ea"/>
                        </a:rPr>
                        <a:t>教育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endParaRPr lang="en-US" sz="1000" b="1" dirty="0" smtClean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endParaRPr lang="en-US" sz="800" b="1" dirty="0" smtClean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endParaRPr lang="en-US" sz="800" b="1" dirty="0" smtClean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r>
                        <a:rPr b="1" dirty="0" smtClean="0">
                          <a:latin typeface="SimHei" charset="-122"/>
                          <a:ea typeface="SimHei" charset="-122"/>
                          <a:cs typeface="SimHei" charset="-122"/>
                        </a:rPr>
                        <a:t>教育機會資源增加</a:t>
                      </a:r>
                      <a:endParaRPr b="1" dirty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endParaRPr lang="en-US" sz="1200" b="1" dirty="0" smtClean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endParaRPr sz="1200" b="1" dirty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r>
                        <a:rPr b="1" dirty="0">
                          <a:latin typeface="SimHei" charset="-122"/>
                          <a:ea typeface="SimHei" charset="-122"/>
                          <a:cs typeface="SimHei" charset="-122"/>
                        </a:rPr>
                        <a:t> </a:t>
                      </a:r>
                      <a:r>
                        <a:rPr b="1" dirty="0" smtClean="0">
                          <a:latin typeface="SimHei" charset="-122"/>
                          <a:ea typeface="SimHei" charset="-122"/>
                          <a:cs typeface="SimHei" charset="-122"/>
                        </a:rPr>
                        <a:t>留不住人才</a:t>
                      </a:r>
                      <a:endParaRPr b="1" dirty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</a:txBody>
                  <a:tcPr marL="0" marR="0" marT="0" marB="0" horzOverflow="overflow"/>
                </a:tc>
              </a:tr>
              <a:tr h="1288399">
                <a:tc>
                  <a:txBody>
                    <a:bodyPr/>
                    <a:lstStyle/>
                    <a:p>
                      <a:pPr algn="ctr">
                        <a:defRPr sz="700">
                          <a:sym typeface="Helvetica Neue"/>
                        </a:defRPr>
                      </a:pPr>
                      <a:endParaRPr b="1" dirty="0">
                        <a:latin typeface="+mj-ea"/>
                        <a:ea typeface="+mj-ea"/>
                      </a:endParaRPr>
                    </a:p>
                    <a:p>
                      <a:pPr algn="ctr">
                        <a:defRPr sz="700">
                          <a:sym typeface="Helvetica Neue"/>
                        </a:defRPr>
                      </a:pPr>
                      <a:endParaRPr b="1" dirty="0">
                        <a:latin typeface="+mj-ea"/>
                        <a:ea typeface="+mj-ea"/>
                      </a:endParaRPr>
                    </a:p>
                    <a:p>
                      <a:pPr algn="ctr">
                        <a:defRPr sz="700">
                          <a:sym typeface="Helvetica Neue"/>
                        </a:defRPr>
                      </a:pPr>
                      <a:endParaRPr b="1" dirty="0">
                        <a:latin typeface="+mj-ea"/>
                        <a:ea typeface="+mj-ea"/>
                      </a:endParaRPr>
                    </a:p>
                    <a:p>
                      <a:pPr algn="ctr">
                        <a:defRPr sz="800">
                          <a:sym typeface="Helvetica Neue"/>
                        </a:defRPr>
                      </a:pPr>
                      <a:endParaRPr b="1" dirty="0">
                        <a:latin typeface="+mj-ea"/>
                        <a:ea typeface="+mj-ea"/>
                      </a:endParaRPr>
                    </a:p>
                    <a:p>
                      <a:pPr algn="ctr">
                        <a:defRPr sz="4000">
                          <a:sym typeface="Helvetica Neue"/>
                        </a:defRPr>
                      </a:pPr>
                      <a:r>
                        <a:rPr b="1" dirty="0">
                          <a:latin typeface="+mj-ea"/>
                          <a:ea typeface="+mj-ea"/>
                        </a:rPr>
                        <a:t>飲食</a:t>
                      </a:r>
                      <a:endParaRPr sz="100" b="1" dirty="0">
                        <a:latin typeface="+mj-ea"/>
                        <a:ea typeface="+mj-ea"/>
                      </a:endParaRPr>
                    </a:p>
                    <a:p>
                      <a:pPr algn="ctr">
                        <a:defRPr sz="4000">
                          <a:sym typeface="Helvetica Neue"/>
                        </a:defRPr>
                      </a:pPr>
                      <a:endParaRPr sz="100" b="1" dirty="0">
                        <a:latin typeface="+mj-ea"/>
                        <a:ea typeface="+mj-ea"/>
                      </a:endParaRPr>
                    </a:p>
                    <a:p>
                      <a:pPr algn="ctr">
                        <a:defRPr sz="4000">
                          <a:sym typeface="Helvetica Neue"/>
                        </a:defRPr>
                      </a:pPr>
                      <a:endParaRPr sz="100" b="1" dirty="0">
                        <a:latin typeface="+mj-ea"/>
                        <a:ea typeface="+mj-ea"/>
                      </a:endParaRPr>
                    </a:p>
                    <a:p>
                      <a:pPr algn="ctr">
                        <a:defRPr sz="4000">
                          <a:sym typeface="Helvetica Neue"/>
                        </a:defRPr>
                      </a:pPr>
                      <a:endParaRPr sz="100" b="1" dirty="0">
                        <a:latin typeface="+mj-ea"/>
                        <a:ea typeface="+mj-ea"/>
                      </a:endParaRPr>
                    </a:p>
                    <a:p>
                      <a:pPr algn="ctr">
                        <a:defRPr sz="4000">
                          <a:sym typeface="Helvetica Neue"/>
                        </a:defRPr>
                      </a:pPr>
                      <a:endParaRPr sz="100" b="1" dirty="0">
                        <a:latin typeface="+mj-ea"/>
                        <a:ea typeface="+mj-ea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endParaRPr lang="en-US" sz="800" b="1" dirty="0" smtClean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endParaRPr lang="en-US" sz="800" b="1" dirty="0" smtClean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endParaRPr sz="800" b="1" dirty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r>
                        <a:rPr lang="zh-TW" altLang="en-US" b="1" dirty="0" smtClean="0">
                          <a:latin typeface="SimHei" charset="-122"/>
                          <a:ea typeface="SimHei" charset="-122"/>
                          <a:cs typeface="SimHei" charset="-122"/>
                        </a:rPr>
                        <a:t>伊斯蘭</a:t>
                      </a:r>
                      <a:r>
                        <a:rPr b="1" dirty="0" smtClean="0">
                          <a:latin typeface="SimHei" charset="-122"/>
                          <a:ea typeface="SimHei" charset="-122"/>
                          <a:cs typeface="SimHei" charset="-122"/>
                        </a:rPr>
                        <a:t>教受重視</a:t>
                      </a:r>
                      <a:endParaRPr b="1" dirty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endParaRPr lang="en-US" sz="800" b="1" dirty="0" smtClean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endParaRPr lang="en-US" sz="800" b="1" dirty="0" smtClean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endParaRPr sz="800" b="1" dirty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  <a:p>
                      <a:pPr algn="ctr" defTabSz="457200">
                        <a:defRPr sz="3300">
                          <a:uFill>
                            <a:solidFill>
                              <a:srgbClr val="000000"/>
                            </a:solidFill>
                          </a:uFill>
                          <a:latin typeface="新細明體"/>
                          <a:ea typeface="新細明體"/>
                          <a:cs typeface="新細明體"/>
                          <a:sym typeface="新細明體"/>
                        </a:defRPr>
                      </a:pPr>
                      <a:r>
                        <a:rPr b="1" dirty="0" smtClean="0">
                          <a:latin typeface="SimHei" charset="-122"/>
                          <a:ea typeface="SimHei" charset="-122"/>
                          <a:cs typeface="SimHei" charset="-122"/>
                        </a:rPr>
                        <a:t>口味問題</a:t>
                      </a:r>
                      <a:endParaRPr b="1" dirty="0">
                        <a:latin typeface="SimHei" charset="-122"/>
                        <a:ea typeface="SimHei" charset="-122"/>
                        <a:cs typeface="SimHei" charset="-122"/>
                      </a:endParaRPr>
                    </a:p>
                  </a:txBody>
                  <a:tcPr marL="0" marR="0" marT="0" marB="0" horzOverflow="overflow"/>
                </a:tc>
              </a:tr>
              <a:tr h="1288399">
                <a:tc>
                  <a:txBody>
                    <a:bodyPr/>
                    <a:lstStyle/>
                    <a:p>
                      <a:pPr algn="ctr">
                        <a:defRPr sz="1400">
                          <a:sym typeface="Helvetica Neue"/>
                        </a:defRPr>
                      </a:pPr>
                      <a:endParaRPr b="1" dirty="0">
                        <a:latin typeface="+mj-ea"/>
                        <a:ea typeface="+mj-ea"/>
                      </a:endParaRPr>
                    </a:p>
                    <a:p>
                      <a:pPr algn="ctr">
                        <a:defRPr sz="1400">
                          <a:sym typeface="Helvetica Neue"/>
                        </a:defRPr>
                      </a:pPr>
                      <a:endParaRPr b="1" dirty="0">
                        <a:latin typeface="+mj-ea"/>
                        <a:ea typeface="+mj-ea"/>
                      </a:endParaRPr>
                    </a:p>
                    <a:p>
                      <a:pPr algn="ctr">
                        <a:defRPr sz="4000">
                          <a:sym typeface="Helvetica Neue"/>
                        </a:defRPr>
                      </a:pPr>
                      <a:r>
                        <a:rPr b="1" dirty="0">
                          <a:latin typeface="+mj-ea"/>
                          <a:ea typeface="+mj-ea"/>
                        </a:rPr>
                        <a:t>語言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endParaRPr lang="en-US" sz="3300" b="1" dirty="0" smtClean="0">
                        <a:uFill>
                          <a:solidFill>
                            <a:srgbClr val="000000"/>
                          </a:solidFill>
                        </a:uFill>
                        <a:latin typeface="SimHei" charset="-122"/>
                        <a:ea typeface="SimHei" charset="-122"/>
                        <a:cs typeface="SimHei" charset="-122"/>
                        <a:sym typeface="新細明體"/>
                      </a:endParaRPr>
                    </a:p>
                    <a:p>
                      <a:pPr algn="ctr" defTabSz="457200">
                        <a:defRPr sz="1800"/>
                      </a:pPr>
                      <a:r>
                        <a:rPr sz="3300" b="1" dirty="0" smtClean="0">
                          <a:uFill>
                            <a:solidFill>
                              <a:srgbClr val="000000"/>
                            </a:solidFill>
                          </a:uFill>
                          <a:latin typeface="SimHei" charset="-122"/>
                          <a:ea typeface="SimHei" charset="-122"/>
                          <a:cs typeface="SimHei" charset="-122"/>
                          <a:sym typeface="新細明體"/>
                        </a:rPr>
                        <a:t>打破語言的藩籬</a:t>
                      </a:r>
                      <a:endParaRPr sz="3300" b="1" dirty="0">
                        <a:uFill>
                          <a:solidFill>
                            <a:srgbClr val="000000"/>
                          </a:solidFill>
                        </a:uFill>
                        <a:latin typeface="SimHei" charset="-122"/>
                        <a:ea typeface="SimHei" charset="-122"/>
                        <a:cs typeface="SimHei" charset="-122"/>
                        <a:sym typeface="新細明體"/>
                      </a:endParaRP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3300" b="1" dirty="0">
                          <a:uFill>
                            <a:solidFill>
                              <a:srgbClr val="000000"/>
                            </a:solidFill>
                          </a:uFill>
                          <a:latin typeface="SimHei" charset="-122"/>
                          <a:ea typeface="SimHei" charset="-122"/>
                          <a:cs typeface="SimHei" charset="-122"/>
                          <a:sym typeface="新細明體"/>
                        </a:rPr>
                        <a:t>
</a:t>
                      </a:r>
                      <a:r>
                        <a:rPr lang="zh-TW" altLang="en-US" sz="3300" b="1" dirty="0" smtClean="0">
                          <a:uFill>
                            <a:solidFill>
                              <a:srgbClr val="000000"/>
                            </a:solidFill>
                          </a:uFill>
                          <a:latin typeface="SimHei" charset="-122"/>
                          <a:ea typeface="SimHei" charset="-122"/>
                          <a:cs typeface="SimHei" charset="-122"/>
                          <a:sym typeface="新細明體"/>
                        </a:rPr>
                        <a:t>民間曝光率低</a:t>
                      </a:r>
                      <a:endParaRPr sz="3300" b="1" dirty="0">
                        <a:uFill>
                          <a:solidFill>
                            <a:srgbClr val="000000"/>
                          </a:solidFill>
                        </a:uFill>
                        <a:latin typeface="SimHei" charset="-122"/>
                        <a:ea typeface="SimHei" charset="-122"/>
                        <a:cs typeface="SimHei" charset="-122"/>
                        <a:sym typeface="新細明體"/>
                      </a:endParaRPr>
                    </a:p>
                  </a:txBody>
                  <a:tcPr marL="0" marR="0" marT="0" marB="0" horzOverflow="overflow"/>
                </a:tc>
              </a:tr>
            </a:tbl>
          </a:graphicData>
        </a:graphic>
      </p:graphicFrame>
      <p:sp>
        <p:nvSpPr>
          <p:cNvPr id="5" name="各項政策評析"/>
          <p:cNvSpPr txBox="1"/>
          <p:nvPr/>
        </p:nvSpPr>
        <p:spPr>
          <a:xfrm>
            <a:off x="6155804" y="283142"/>
            <a:ext cx="394979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304800">
              <a:defRPr sz="5000">
                <a:solidFill>
                  <a:srgbClr val="FFFFFF"/>
                </a:solidFill>
                <a:uFill>
                  <a:solidFill>
                    <a:srgbClr val="212121"/>
                  </a:solidFill>
                </a:uFill>
                <a:latin typeface="新細明體"/>
                <a:ea typeface="新細明體"/>
                <a:cs typeface="新細明體"/>
                <a:sym typeface="新細明體"/>
              </a:defRPr>
            </a:lvl1pPr>
          </a:lstStyle>
          <a:p>
            <a:r>
              <a:rPr b="1" dirty="0">
                <a:latin typeface="+mj-ea"/>
                <a:ea typeface="+mj-ea"/>
              </a:rPr>
              <a:t>各項政策評析</a:t>
            </a:r>
          </a:p>
        </p:txBody>
      </p:sp>
      <p:sp>
        <p:nvSpPr>
          <p:cNvPr id="6" name="矩形 5"/>
          <p:cNvSpPr/>
          <p:nvPr/>
        </p:nvSpPr>
        <p:spPr>
          <a:xfrm>
            <a:off x="395094" y="563127"/>
            <a:ext cx="29145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>
                <a:solidFill>
                  <a:srgbClr val="F23C00"/>
                </a:solidFill>
                <a:cs typeface="+mn-ea"/>
                <a:sym typeface="+mn-lt"/>
              </a:rPr>
              <a:t>2</a:t>
            </a:r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各項可行政策</a:t>
            </a:r>
            <a:endParaRPr lang="zh-CN" altLang="en-US" sz="2400" b="1" kern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4262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85665" y="3485821"/>
            <a:ext cx="2112894" cy="2802874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Shape"/>
          <p:cNvSpPr/>
          <p:nvPr/>
        </p:nvSpPr>
        <p:spPr>
          <a:xfrm>
            <a:off x="2181726" y="1449495"/>
            <a:ext cx="4217439" cy="2746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614" h="21600" extrusionOk="0">
                <a:moveTo>
                  <a:pt x="6986" y="0"/>
                </a:moveTo>
                <a:cubicBezTo>
                  <a:pt x="2709" y="0"/>
                  <a:pt x="422" y="3756"/>
                  <a:pt x="60" y="7126"/>
                </a:cubicBezTo>
                <a:cubicBezTo>
                  <a:pt x="-466" y="11815"/>
                  <a:pt x="2627" y="15307"/>
                  <a:pt x="2627" y="15307"/>
                </a:cubicBezTo>
                <a:cubicBezTo>
                  <a:pt x="6608" y="20889"/>
                  <a:pt x="12218" y="21600"/>
                  <a:pt x="12218" y="21600"/>
                </a:cubicBezTo>
                <a:cubicBezTo>
                  <a:pt x="11181" y="20666"/>
                  <a:pt x="11181" y="18555"/>
                  <a:pt x="11181" y="18555"/>
                </a:cubicBezTo>
                <a:cubicBezTo>
                  <a:pt x="17252" y="17783"/>
                  <a:pt x="21134" y="6902"/>
                  <a:pt x="12958" y="1969"/>
                </a:cubicBezTo>
                <a:cubicBezTo>
                  <a:pt x="10655" y="589"/>
                  <a:pt x="8664" y="0"/>
                  <a:pt x="6986" y="0"/>
                </a:cubicBezTo>
              </a:path>
            </a:pathLst>
          </a:custGeom>
          <a:solidFill>
            <a:srgbClr val="D74B4B"/>
          </a:solidFill>
          <a:ln w="12700">
            <a:miter lim="400000"/>
          </a:ln>
        </p:spPr>
        <p:txBody>
          <a:bodyPr lIns="32146" rIns="32146"/>
          <a:lstStyle/>
          <a:p>
            <a:pPr defTabSz="642915">
              <a:defRPr sz="1800">
                <a:latin typeface="Segoe UI"/>
                <a:ea typeface="Segoe UI"/>
                <a:cs typeface="Segoe UI"/>
                <a:sym typeface="Segoe UI"/>
              </a:defRPr>
            </a:pPr>
            <a:endParaRPr sz="1266"/>
          </a:p>
        </p:txBody>
      </p:sp>
      <p:sp>
        <p:nvSpPr>
          <p:cNvPr id="338" name="外籍生於教育…"/>
          <p:cNvSpPr txBox="1"/>
          <p:nvPr/>
        </p:nvSpPr>
        <p:spPr>
          <a:xfrm>
            <a:off x="2952460" y="1997500"/>
            <a:ext cx="3333205" cy="1304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2146" rIns="32146">
            <a:spAutoFit/>
          </a:bodyPr>
          <a:lstStyle/>
          <a:p>
            <a:pPr defTabSz="642915">
              <a:lnSpc>
                <a:spcPct val="114000"/>
              </a:lnSpc>
              <a:spcBef>
                <a:spcPts val="703"/>
              </a:spcBef>
              <a:defRPr sz="4000">
                <a:solidFill>
                  <a:srgbClr val="FFFFFF"/>
                </a:solidFill>
                <a:latin typeface="Segoe UI"/>
                <a:ea typeface="Segoe UI"/>
                <a:cs typeface="Segoe UI"/>
                <a:sym typeface="Segoe UI"/>
              </a:defRPr>
            </a:pPr>
            <a:r>
              <a:rPr sz="3200" b="1" dirty="0">
                <a:solidFill>
                  <a:schemeClr val="bg2">
                    <a:lumMod val="85000"/>
                  </a:schemeClr>
                </a:solidFill>
                <a:latin typeface="+mj-ea"/>
                <a:ea typeface="+mj-ea"/>
              </a:rPr>
              <a:t>外籍生於教育</a:t>
            </a:r>
          </a:p>
          <a:p>
            <a:pPr defTabSz="642915">
              <a:lnSpc>
                <a:spcPct val="114000"/>
              </a:lnSpc>
              <a:spcBef>
                <a:spcPts val="703"/>
              </a:spcBef>
              <a:defRPr sz="4000">
                <a:solidFill>
                  <a:srgbClr val="FFFFFF"/>
                </a:solidFill>
                <a:latin typeface="Segoe UI"/>
                <a:ea typeface="Segoe UI"/>
                <a:cs typeface="Segoe UI"/>
                <a:sym typeface="Segoe UI"/>
              </a:defRPr>
            </a:pPr>
            <a:r>
              <a:rPr sz="3200" b="1" dirty="0">
                <a:solidFill>
                  <a:schemeClr val="bg2">
                    <a:lumMod val="85000"/>
                  </a:schemeClr>
                </a:solidFill>
                <a:latin typeface="+mj-ea"/>
                <a:ea typeface="+mj-ea"/>
              </a:rPr>
              <a:t>場所所受的忽視</a:t>
            </a:r>
          </a:p>
        </p:txBody>
      </p:sp>
      <p:sp>
        <p:nvSpPr>
          <p:cNvPr id="7" name="矩形 6"/>
          <p:cNvSpPr/>
          <p:nvPr/>
        </p:nvSpPr>
        <p:spPr>
          <a:xfrm>
            <a:off x="395094" y="563127"/>
            <a:ext cx="29145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>
                <a:solidFill>
                  <a:srgbClr val="F23C00"/>
                </a:solidFill>
                <a:cs typeface="+mn-ea"/>
                <a:sym typeface="+mn-lt"/>
              </a:rPr>
              <a:t>2</a:t>
            </a:r>
            <a:r>
              <a:rPr lang="zh-TW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各項可行政策</a:t>
            </a:r>
            <a:endParaRPr lang="zh-CN" altLang="en-US" sz="2400" b="1" kern="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196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smtClean="0"/>
              <a:t>0</a:t>
            </a:r>
            <a:r>
              <a:rPr lang="en-US" altLang="zh-TW" dirty="0" smtClean="0"/>
              <a:t>3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1"/>
          </p:nvPr>
        </p:nvSpPr>
        <p:spPr>
          <a:xfrm>
            <a:off x="8228753" y="4114800"/>
            <a:ext cx="3642231" cy="523220"/>
          </a:xfrm>
        </p:spPr>
        <p:txBody>
          <a:bodyPr/>
          <a:lstStyle/>
          <a:p>
            <a:r>
              <a:rPr lang="zh-TW" altLang="en-US" sz="2800" kern="0" dirty="0">
                <a:cs typeface="+mn-ea"/>
                <a:sym typeface="+mn-lt"/>
              </a:rPr>
              <a:t>提出我方解決方案</a:t>
            </a:r>
            <a:endParaRPr lang="zh-CN" altLang="en-US" sz="2800" kern="0" dirty="0">
              <a:cs typeface="+mn-ea"/>
              <a:sym typeface="+mn-lt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2"/>
          </p:nvPr>
        </p:nvSpPr>
        <p:spPr>
          <a:xfrm>
            <a:off x="8104763" y="4607247"/>
            <a:ext cx="4231888" cy="3713324"/>
          </a:xfrm>
        </p:spPr>
        <p:txBody>
          <a:bodyPr/>
          <a:lstStyle/>
          <a:p>
            <a:r>
              <a:rPr lang="en-US" altLang="zh-CN" sz="2000" b="1" dirty="0">
                <a:latin typeface="+mj-ea"/>
                <a:ea typeface="+mj-ea"/>
              </a:rPr>
              <a:t>•</a:t>
            </a:r>
            <a:r>
              <a:rPr lang="zh-TW" altLang="en-US" sz="2000" b="1" dirty="0">
                <a:latin typeface="+mj-ea"/>
                <a:ea typeface="+mj-ea"/>
              </a:rPr>
              <a:t>短期目標 舉辦雙方共學活動</a:t>
            </a:r>
            <a:endParaRPr lang="zh-CN" altLang="en-US" sz="2000" b="1" dirty="0">
              <a:latin typeface="+mj-ea"/>
              <a:ea typeface="+mj-ea"/>
            </a:endParaRPr>
          </a:p>
          <a:p>
            <a:r>
              <a:rPr lang="en-US" altLang="zh-CN" sz="2000" b="1" dirty="0">
                <a:latin typeface="+mj-ea"/>
                <a:ea typeface="+mj-ea"/>
              </a:rPr>
              <a:t>•</a:t>
            </a:r>
            <a:r>
              <a:rPr lang="zh-TW" altLang="en-US" sz="2000" b="1" dirty="0">
                <a:latin typeface="+mj-ea"/>
                <a:ea typeface="+mj-ea"/>
              </a:rPr>
              <a:t>中期目標 與單位長期 穩定合作</a:t>
            </a:r>
            <a:endParaRPr lang="zh-CN" altLang="en-US" sz="2000" b="1" dirty="0">
              <a:latin typeface="+mj-ea"/>
              <a:ea typeface="+mj-ea"/>
            </a:endParaRPr>
          </a:p>
          <a:p>
            <a:r>
              <a:rPr lang="en-US" altLang="zh-CN" sz="2000" b="1" dirty="0" smtClean="0">
                <a:latin typeface="+mj-ea"/>
                <a:ea typeface="+mj-ea"/>
              </a:rPr>
              <a:t>•</a:t>
            </a:r>
            <a:r>
              <a:rPr lang="zh-TW" altLang="en-US" sz="2000" b="1" dirty="0">
                <a:latin typeface="+mj-ea"/>
                <a:ea typeface="+mj-ea"/>
              </a:rPr>
              <a:t>長期目標 達成新移民融合</a:t>
            </a:r>
            <a:endParaRPr lang="zh-CN" altLang="en-US" sz="2000" b="1" dirty="0">
              <a:latin typeface="+mj-ea"/>
              <a:ea typeface="+mj-ea"/>
            </a:endParaRPr>
          </a:p>
          <a:p>
            <a:r>
              <a:rPr lang="en-US" altLang="zh-CN" sz="2000" b="1" dirty="0" smtClean="0">
                <a:latin typeface="+mj-ea"/>
                <a:ea typeface="+mj-ea"/>
              </a:rPr>
              <a:t>•</a:t>
            </a:r>
            <a:r>
              <a:rPr lang="zh-TW" altLang="en-US" sz="2000" b="1" dirty="0">
                <a:latin typeface="+mj-ea"/>
                <a:ea typeface="+mj-ea"/>
              </a:rPr>
              <a:t>方案之優點與缺點</a:t>
            </a:r>
            <a:r>
              <a:rPr lang="zh-TW" altLang="en-US" sz="2000" b="1" dirty="0" smtClean="0">
                <a:latin typeface="+mj-ea"/>
                <a:ea typeface="+mj-ea"/>
              </a:rPr>
              <a:t>分析</a:t>
            </a:r>
            <a:endParaRPr lang="en-US" altLang="zh-TW" sz="2000" b="1" dirty="0" smtClean="0">
              <a:latin typeface="+mj-ea"/>
              <a:ea typeface="+mj-ea"/>
            </a:endParaRPr>
          </a:p>
          <a:p>
            <a:r>
              <a:rPr lang="en-US" altLang="zh-CN" sz="2000" b="1" dirty="0" smtClean="0">
                <a:latin typeface="+mj-ea"/>
              </a:rPr>
              <a:t>•</a:t>
            </a:r>
            <a:r>
              <a:rPr lang="zh-TW" altLang="en-US" sz="2000" b="1" dirty="0" smtClean="0">
                <a:latin typeface="+mj-ea"/>
              </a:rPr>
              <a:t>憲法意見表</a:t>
            </a:r>
            <a:endParaRPr lang="zh-CN" altLang="en-US" sz="2000" b="1" dirty="0">
              <a:latin typeface="+mj-ea"/>
              <a:ea typeface="+mj-ea"/>
            </a:endParaRPr>
          </a:p>
          <a:p>
            <a:endParaRPr lang="zh-CN" altLang="en-US" sz="2000" b="1" dirty="0">
              <a:latin typeface="+mj-ea"/>
              <a:ea typeface="+mj-ea"/>
            </a:endParaRPr>
          </a:p>
          <a:p>
            <a:endParaRPr lang="en-US" altLang="zh-TW" sz="20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20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BAD5D9DE-E05F-4C41-A880-2A7F48BCEF43}"/>
              </a:ext>
            </a:extLst>
          </p:cNvPr>
          <p:cNvSpPr/>
          <p:nvPr/>
        </p:nvSpPr>
        <p:spPr>
          <a:xfrm>
            <a:off x="395094" y="531043"/>
            <a:ext cx="3119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>
                <a:solidFill>
                  <a:srgbClr val="F23C00"/>
                </a:solidFill>
                <a:cs typeface="+mn-ea"/>
                <a:sym typeface="+mn-lt"/>
              </a:rPr>
              <a:t>3</a:t>
            </a:r>
            <a:r>
              <a:rPr lang="zh-TW" altLang="en-US" sz="2000" b="1" kern="0" dirty="0">
                <a:cs typeface="+mn-ea"/>
                <a:sym typeface="+mn-lt"/>
              </a:rPr>
              <a:t>提出我方解決方案</a:t>
            </a:r>
            <a:endParaRPr lang="zh-CN" altLang="en-US" sz="2000" b="1" kern="0" dirty="0">
              <a:cs typeface="+mn-ea"/>
              <a:sym typeface="+mn-lt"/>
            </a:endParaRPr>
          </a:p>
        </p:txBody>
      </p:sp>
      <p:grpSp>
        <p:nvGrpSpPr>
          <p:cNvPr id="38" name="群組 37">
            <a:extLst>
              <a:ext uri="{FF2B5EF4-FFF2-40B4-BE49-F238E27FC236}">
                <a16:creationId xmlns="" xmlns:a16="http://schemas.microsoft.com/office/drawing/2014/main" id="{AA610298-999F-446B-BC59-67BF0CCDDA65}"/>
              </a:ext>
            </a:extLst>
          </p:cNvPr>
          <p:cNvGrpSpPr/>
          <p:nvPr/>
        </p:nvGrpSpPr>
        <p:grpSpPr>
          <a:xfrm>
            <a:off x="1813322" y="2535156"/>
            <a:ext cx="8565356" cy="3989502"/>
            <a:chOff x="1182818" y="2334044"/>
            <a:chExt cx="8565356" cy="3989502"/>
          </a:xfrm>
        </p:grpSpPr>
        <p:sp>
          <p:nvSpPr>
            <p:cNvPr id="17" name="矩形: 圓角 16">
              <a:extLst>
                <a:ext uri="{FF2B5EF4-FFF2-40B4-BE49-F238E27FC236}">
                  <a16:creationId xmlns="" xmlns:a16="http://schemas.microsoft.com/office/drawing/2014/main" id="{FDCE8934-2C8A-43B2-8642-2275B83CE31B}"/>
                </a:ext>
              </a:extLst>
            </p:cNvPr>
            <p:cNvSpPr/>
            <p:nvPr/>
          </p:nvSpPr>
          <p:spPr>
            <a:xfrm>
              <a:off x="1182818" y="5025606"/>
              <a:ext cx="1926144" cy="129794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TW" alt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社區服務</a:t>
              </a:r>
            </a:p>
          </p:txBody>
        </p:sp>
        <p:sp>
          <p:nvSpPr>
            <p:cNvPr id="18" name="矩形: 圓角 17">
              <a:extLst>
                <a:ext uri="{FF2B5EF4-FFF2-40B4-BE49-F238E27FC236}">
                  <a16:creationId xmlns="" xmlns:a16="http://schemas.microsoft.com/office/drawing/2014/main" id="{A524C096-9B31-452C-94A3-66EF4F95B445}"/>
                </a:ext>
              </a:extLst>
            </p:cNvPr>
            <p:cNvSpPr/>
            <p:nvPr/>
          </p:nvSpPr>
          <p:spPr>
            <a:xfrm>
              <a:off x="1182818" y="2334044"/>
              <a:ext cx="1926144" cy="129794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TW" alt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共食</a:t>
              </a:r>
            </a:p>
          </p:txBody>
        </p:sp>
        <p:sp>
          <p:nvSpPr>
            <p:cNvPr id="19" name="矩形: 圓角 18">
              <a:extLst>
                <a:ext uri="{FF2B5EF4-FFF2-40B4-BE49-F238E27FC236}">
                  <a16:creationId xmlns="" xmlns:a16="http://schemas.microsoft.com/office/drawing/2014/main" id="{82A166D4-4B5A-4211-9F46-4F868EC423F1}"/>
                </a:ext>
              </a:extLst>
            </p:cNvPr>
            <p:cNvSpPr/>
            <p:nvPr/>
          </p:nvSpPr>
          <p:spPr>
            <a:xfrm>
              <a:off x="1182818" y="3675380"/>
              <a:ext cx="1926144" cy="130683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TW" alt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國際文化村</a:t>
              </a:r>
            </a:p>
          </p:txBody>
        </p:sp>
        <p:cxnSp>
          <p:nvCxnSpPr>
            <p:cNvPr id="21" name="直線接點 20">
              <a:extLst>
                <a:ext uri="{FF2B5EF4-FFF2-40B4-BE49-F238E27FC236}">
                  <a16:creationId xmlns="" xmlns:a16="http://schemas.microsoft.com/office/drawing/2014/main" id="{44A23B01-BB4A-42B2-AC20-F1CD0D68103D}"/>
                </a:ext>
              </a:extLst>
            </p:cNvPr>
            <p:cNvCxnSpPr>
              <a:cxnSpLocks/>
            </p:cNvCxnSpPr>
            <p:nvPr/>
          </p:nvCxnSpPr>
          <p:spPr>
            <a:xfrm>
              <a:off x="3108962" y="3081228"/>
              <a:ext cx="1768903" cy="5529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3" name="直線接點 22">
              <a:extLst>
                <a:ext uri="{FF2B5EF4-FFF2-40B4-BE49-F238E27FC236}">
                  <a16:creationId xmlns="" xmlns:a16="http://schemas.microsoft.com/office/drawing/2014/main" id="{C146187F-8DF1-46D4-BCD0-457E2FF8A36F}"/>
                </a:ext>
              </a:extLst>
            </p:cNvPr>
            <p:cNvCxnSpPr>
              <a:cxnSpLocks/>
            </p:cNvCxnSpPr>
            <p:nvPr/>
          </p:nvCxnSpPr>
          <p:spPr>
            <a:xfrm>
              <a:off x="3108962" y="4484370"/>
              <a:ext cx="3362958" cy="20913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直線接點 25">
              <a:extLst>
                <a:ext uri="{FF2B5EF4-FFF2-40B4-BE49-F238E27FC236}">
                  <a16:creationId xmlns="" xmlns:a16="http://schemas.microsoft.com/office/drawing/2014/main" id="{4BBAC455-5323-46EE-9A1E-63A938C0B1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76727" y="5252045"/>
              <a:ext cx="1668473" cy="521375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7" name="直線接點 36">
              <a:extLst>
                <a:ext uri="{FF2B5EF4-FFF2-40B4-BE49-F238E27FC236}">
                  <a16:creationId xmlns="" xmlns:a16="http://schemas.microsoft.com/office/drawing/2014/main" id="{3C665AA3-CAD3-42C3-BEA5-6401A558A490}"/>
                </a:ext>
              </a:extLst>
            </p:cNvPr>
            <p:cNvCxnSpPr>
              <a:cxnSpLocks/>
            </p:cNvCxnSpPr>
            <p:nvPr/>
          </p:nvCxnSpPr>
          <p:spPr>
            <a:xfrm>
              <a:off x="6311966" y="4505433"/>
              <a:ext cx="2052318" cy="21063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5" name="矩形: 圓角 14">
              <a:extLst>
                <a:ext uri="{FF2B5EF4-FFF2-40B4-BE49-F238E27FC236}">
                  <a16:creationId xmlns="" xmlns:a16="http://schemas.microsoft.com/office/drawing/2014/main" id="{065F507D-C963-47F5-9C71-EC78D5DBE295}"/>
                </a:ext>
              </a:extLst>
            </p:cNvPr>
            <p:cNvSpPr/>
            <p:nvPr/>
          </p:nvSpPr>
          <p:spPr>
            <a:xfrm>
              <a:off x="7822030" y="3853815"/>
              <a:ext cx="1926144" cy="126111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TW" alt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融合</a:t>
              </a:r>
            </a:p>
          </p:txBody>
        </p:sp>
        <p:sp>
          <p:nvSpPr>
            <p:cNvPr id="16" name="矩形: 圓角 15">
              <a:extLst>
                <a:ext uri="{FF2B5EF4-FFF2-40B4-BE49-F238E27FC236}">
                  <a16:creationId xmlns="" xmlns:a16="http://schemas.microsoft.com/office/drawing/2014/main" id="{C3C5CFC6-8EB6-4D78-A875-39DF6C6F946E}"/>
                </a:ext>
              </a:extLst>
            </p:cNvPr>
            <p:cNvSpPr/>
            <p:nvPr/>
          </p:nvSpPr>
          <p:spPr>
            <a:xfrm>
              <a:off x="4745200" y="3195319"/>
              <a:ext cx="1926144" cy="242406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TW" alt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</a:t>
              </a:r>
              <a:endParaRPr lang="en-US" altLang="zh-TW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endParaRPr lang="en-US" altLang="zh-TW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TW" alt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延伸</a:t>
              </a:r>
            </a:p>
          </p:txBody>
        </p:sp>
      </p:grpSp>
      <p:sp>
        <p:nvSpPr>
          <p:cNvPr id="40" name="文字方塊 39">
            <a:extLst>
              <a:ext uri="{FF2B5EF4-FFF2-40B4-BE49-F238E27FC236}">
                <a16:creationId xmlns="" xmlns:a16="http://schemas.microsoft.com/office/drawing/2014/main" id="{547ABCE2-84DD-421D-A20C-3CDFC08DE884}"/>
              </a:ext>
            </a:extLst>
          </p:cNvPr>
          <p:cNvSpPr txBox="1"/>
          <p:nvPr/>
        </p:nvSpPr>
        <p:spPr>
          <a:xfrm>
            <a:off x="2147515" y="1190972"/>
            <a:ext cx="2030458" cy="9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TW" altLang="en-US" sz="48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短期</a:t>
            </a:r>
          </a:p>
        </p:txBody>
      </p:sp>
      <p:sp>
        <p:nvSpPr>
          <p:cNvPr id="45" name="文字方塊 44">
            <a:extLst>
              <a:ext uri="{FF2B5EF4-FFF2-40B4-BE49-F238E27FC236}">
                <a16:creationId xmlns="" xmlns:a16="http://schemas.microsoft.com/office/drawing/2014/main" id="{FFE63763-978A-4E0C-81D2-B57490411625}"/>
              </a:ext>
            </a:extLst>
          </p:cNvPr>
          <p:cNvSpPr txBox="1"/>
          <p:nvPr/>
        </p:nvSpPr>
        <p:spPr>
          <a:xfrm>
            <a:off x="8618368" y="1192410"/>
            <a:ext cx="2030458" cy="9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TW" altLang="en-US" sz="48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長期</a:t>
            </a:r>
          </a:p>
        </p:txBody>
      </p:sp>
      <p:sp>
        <p:nvSpPr>
          <p:cNvPr id="46" name="文字方塊 45">
            <a:extLst>
              <a:ext uri="{FF2B5EF4-FFF2-40B4-BE49-F238E27FC236}">
                <a16:creationId xmlns="" xmlns:a16="http://schemas.microsoft.com/office/drawing/2014/main" id="{DB6B63AB-F35A-4397-8AF8-83F80DB50E16}"/>
              </a:ext>
            </a:extLst>
          </p:cNvPr>
          <p:cNvSpPr txBox="1"/>
          <p:nvPr/>
        </p:nvSpPr>
        <p:spPr>
          <a:xfrm>
            <a:off x="5424135" y="1204795"/>
            <a:ext cx="2030458" cy="9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TW" altLang="en-US" sz="48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中期</a:t>
            </a:r>
          </a:p>
        </p:txBody>
      </p:sp>
    </p:spTree>
    <p:extLst>
      <p:ext uri="{BB962C8B-B14F-4D97-AF65-F5344CB8AC3E}">
        <p14:creationId xmlns:p14="http://schemas.microsoft.com/office/powerpoint/2010/main" val="1476369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xmlns="" id="{6ABE995D-E819-4029-AFCC-3C6770EEBD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426124" y="794004"/>
            <a:ext cx="1191395" cy="3525068"/>
          </a:xfrm>
        </p:spPr>
        <p:txBody>
          <a:bodyPr/>
          <a:lstStyle/>
          <a:p>
            <a:r>
              <a:rPr lang="zh-TW" altLang="en-US" sz="4400" dirty="0" smtClean="0">
                <a:solidFill>
                  <a:srgbClr val="FFF3D0"/>
                </a:solidFill>
              </a:rPr>
              <a:t>短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期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目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標</a:t>
            </a:r>
            <a:endParaRPr lang="zh-TW" altLang="en-US" sz="4400" dirty="0">
              <a:solidFill>
                <a:srgbClr val="FFF3D0"/>
              </a:solidFill>
            </a:endParaRP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xmlns="" id="{212DA959-90B3-4FA8-85E9-C307E20D99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132" y="1840211"/>
            <a:ext cx="1983755" cy="349407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grpSp>
        <p:nvGrpSpPr>
          <p:cNvPr id="20" name="群組 19">
            <a:extLst>
              <a:ext uri="{FF2B5EF4-FFF2-40B4-BE49-F238E27FC236}">
                <a16:creationId xmlns:a16="http://schemas.microsoft.com/office/drawing/2014/main" xmlns="" id="{FA763FE8-D091-4ABE-9645-8043D612BF3A}"/>
              </a:ext>
            </a:extLst>
          </p:cNvPr>
          <p:cNvGrpSpPr/>
          <p:nvPr/>
        </p:nvGrpSpPr>
        <p:grpSpPr>
          <a:xfrm>
            <a:off x="4657480" y="1593208"/>
            <a:ext cx="658761" cy="735747"/>
            <a:chOff x="5656023" y="1448312"/>
            <a:chExt cx="658761" cy="735747"/>
          </a:xfrm>
        </p:grpSpPr>
        <p:sp>
          <p:nvSpPr>
            <p:cNvPr id="3" name="椭圆 6">
              <a:extLst>
                <a:ext uri="{FF2B5EF4-FFF2-40B4-BE49-F238E27FC236}">
                  <a16:creationId xmlns:a16="http://schemas.microsoft.com/office/drawing/2014/main" xmlns="" id="{A4C4367B-05BE-4550-8D06-D01F9A6D7F14}"/>
                </a:ext>
              </a:extLst>
            </p:cNvPr>
            <p:cNvSpPr/>
            <p:nvPr/>
          </p:nvSpPr>
          <p:spPr>
            <a:xfrm>
              <a:off x="5656023" y="1448312"/>
              <a:ext cx="658761" cy="735747"/>
            </a:xfrm>
            <a:prstGeom prst="ellipse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pPr defTabSz="914309"/>
              <a:endParaRPr lang="zh-CN" altLang="en-US" sz="2800" kern="0">
                <a:solidFill>
                  <a:srgbClr val="2E2E2E"/>
                </a:solidFill>
                <a:cs typeface="+mn-ea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6F79E758-F95C-4787-A37F-7512F0E2253A}"/>
                </a:ext>
              </a:extLst>
            </p:cNvPr>
            <p:cNvSpPr/>
            <p:nvPr/>
          </p:nvSpPr>
          <p:spPr>
            <a:xfrm>
              <a:off x="5811811" y="1523799"/>
              <a:ext cx="34176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</a:rPr>
                <a:t>1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xmlns="" id="{110713FC-6656-472E-AF08-467DD0220359}"/>
              </a:ext>
            </a:extLst>
          </p:cNvPr>
          <p:cNvGrpSpPr/>
          <p:nvPr/>
        </p:nvGrpSpPr>
        <p:grpSpPr>
          <a:xfrm>
            <a:off x="4655822" y="2912174"/>
            <a:ext cx="658761" cy="740896"/>
            <a:chOff x="5544041" y="2869077"/>
            <a:chExt cx="658761" cy="740896"/>
          </a:xfrm>
        </p:grpSpPr>
        <p:sp>
          <p:nvSpPr>
            <p:cNvPr id="4" name="椭圆 7">
              <a:extLst>
                <a:ext uri="{FF2B5EF4-FFF2-40B4-BE49-F238E27FC236}">
                  <a16:creationId xmlns:a16="http://schemas.microsoft.com/office/drawing/2014/main" xmlns="" id="{B2824AD0-79C2-4D01-A3B5-5732942C9CFB}"/>
                </a:ext>
              </a:extLst>
            </p:cNvPr>
            <p:cNvSpPr/>
            <p:nvPr/>
          </p:nvSpPr>
          <p:spPr>
            <a:xfrm>
              <a:off x="5544041" y="2869077"/>
              <a:ext cx="658761" cy="740896"/>
            </a:xfrm>
            <a:prstGeom prst="ellipse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pPr defTabSz="914309"/>
              <a:endParaRPr lang="zh-CN" altLang="en-US" sz="2800" kern="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89D0D830-E49F-4F1C-8DB6-328892630DD0}"/>
                </a:ext>
              </a:extLst>
            </p:cNvPr>
            <p:cNvSpPr/>
            <p:nvPr/>
          </p:nvSpPr>
          <p:spPr>
            <a:xfrm>
              <a:off x="5677695" y="2939114"/>
              <a:ext cx="39145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</a:rPr>
                <a:t>2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群組 21">
            <a:extLst>
              <a:ext uri="{FF2B5EF4-FFF2-40B4-BE49-F238E27FC236}">
                <a16:creationId xmlns:a16="http://schemas.microsoft.com/office/drawing/2014/main" xmlns="" id="{87BF3E1C-0CDB-4175-B4D7-E0AE9C32471B}"/>
              </a:ext>
            </a:extLst>
          </p:cNvPr>
          <p:cNvGrpSpPr/>
          <p:nvPr/>
        </p:nvGrpSpPr>
        <p:grpSpPr>
          <a:xfrm>
            <a:off x="4653191" y="4234509"/>
            <a:ext cx="658761" cy="735747"/>
            <a:chOff x="5633909" y="4237986"/>
            <a:chExt cx="658761" cy="735747"/>
          </a:xfrm>
        </p:grpSpPr>
        <p:sp>
          <p:nvSpPr>
            <p:cNvPr id="5" name="椭圆 8">
              <a:extLst>
                <a:ext uri="{FF2B5EF4-FFF2-40B4-BE49-F238E27FC236}">
                  <a16:creationId xmlns:a16="http://schemas.microsoft.com/office/drawing/2014/main" xmlns="" id="{068E91BB-6F1E-4333-BB2E-6F6D2E6F576F}"/>
                </a:ext>
              </a:extLst>
            </p:cNvPr>
            <p:cNvSpPr/>
            <p:nvPr/>
          </p:nvSpPr>
          <p:spPr>
            <a:xfrm>
              <a:off x="5633909" y="4237986"/>
              <a:ext cx="658761" cy="735747"/>
            </a:xfrm>
            <a:prstGeom prst="ellipse">
              <a:avLst/>
            </a:prstGeom>
            <a:solidFill>
              <a:schemeClr val="accent3"/>
            </a:solidFill>
          </p:spPr>
          <p:txBody>
            <a:bodyPr wrap="square">
              <a:spAutoFit/>
            </a:bodyPr>
            <a:lstStyle/>
            <a:p>
              <a:pPr defTabSz="914309"/>
              <a:endParaRPr lang="zh-CN" altLang="en-US" sz="2800" kern="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03AB9625-2A11-474C-822D-8EB27AA40429}"/>
                </a:ext>
              </a:extLst>
            </p:cNvPr>
            <p:cNvSpPr/>
            <p:nvPr/>
          </p:nvSpPr>
          <p:spPr>
            <a:xfrm>
              <a:off x="5761953" y="4330099"/>
              <a:ext cx="40267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</a:rPr>
                <a:t>3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8D581309-BAC6-4E3A-95EB-9C5EF0C56CCC}"/>
              </a:ext>
            </a:extLst>
          </p:cNvPr>
          <p:cNvSpPr/>
          <p:nvPr/>
        </p:nvSpPr>
        <p:spPr>
          <a:xfrm>
            <a:off x="5712633" y="1721927"/>
            <a:ext cx="40831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09"/>
            <a:r>
              <a:rPr lang="zh-CN" altLang="en-US" sz="4000" b="1" kern="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國際文化村</a:t>
            </a:r>
            <a:r>
              <a:rPr lang="en-US" altLang="zh-CN" sz="4000" b="1" kern="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2.0</a:t>
            </a:r>
            <a:endParaRPr lang="zh-CN" altLang="zh-CN" sz="4000" b="1" kern="0" dirty="0">
              <a:solidFill>
                <a:schemeClr val="accen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0E62C0C9-EABB-451A-B056-D651FC339C11}"/>
              </a:ext>
            </a:extLst>
          </p:cNvPr>
          <p:cNvSpPr/>
          <p:nvPr/>
        </p:nvSpPr>
        <p:spPr>
          <a:xfrm>
            <a:off x="5778789" y="3058251"/>
            <a:ext cx="326243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309"/>
            <a:r>
              <a:rPr lang="zh-TW" altLang="en-US" sz="4000" b="1" kern="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異</a:t>
            </a:r>
            <a:r>
              <a:rPr lang="zh-TW" altLang="en-US" sz="4000" b="1" kern="0" dirty="0" smtClean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國</a:t>
            </a:r>
            <a:r>
              <a:rPr lang="zh-TW" altLang="en-US" sz="4000" b="1" kern="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料理共食</a:t>
            </a:r>
            <a:endParaRPr lang="zh-CN" altLang="zh-CN" sz="4000" b="1" kern="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8A1FAD63-91B6-43C9-BEAE-405721D83412}"/>
              </a:ext>
            </a:extLst>
          </p:cNvPr>
          <p:cNvSpPr/>
          <p:nvPr/>
        </p:nvSpPr>
        <p:spPr>
          <a:xfrm>
            <a:off x="6072790" y="4394575"/>
            <a:ext cx="2236510" cy="70788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defTabSz="914309"/>
            <a:r>
              <a:rPr lang="zh-CN" altLang="en-US" sz="4000" b="1" kern="0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社區服務</a:t>
            </a:r>
            <a:endParaRPr lang="zh-CN" altLang="zh-CN" sz="4000" b="1" kern="0" dirty="0">
              <a:solidFill>
                <a:schemeClr val="accent3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cxnSp>
        <p:nvCxnSpPr>
          <p:cNvPr id="23" name="直接连接符 84">
            <a:extLst>
              <a:ext uri="{FF2B5EF4-FFF2-40B4-BE49-F238E27FC236}">
                <a16:creationId xmlns:a16="http://schemas.microsoft.com/office/drawing/2014/main" xmlns="" id="{DAB317ED-44CA-4C48-A4CE-A986529ABFAD}"/>
              </a:ext>
            </a:extLst>
          </p:cNvPr>
          <p:cNvCxnSpPr>
            <a:cxnSpLocks/>
          </p:cNvCxnSpPr>
          <p:nvPr/>
        </p:nvCxnSpPr>
        <p:spPr>
          <a:xfrm>
            <a:off x="5993077" y="2502156"/>
            <a:ext cx="2833857" cy="0"/>
          </a:xfrm>
          <a:prstGeom prst="line">
            <a:avLst/>
          </a:prstGeom>
          <a:ln w="38100" cmpd="sng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156">
            <a:extLst>
              <a:ext uri="{FF2B5EF4-FFF2-40B4-BE49-F238E27FC236}">
                <a16:creationId xmlns:a16="http://schemas.microsoft.com/office/drawing/2014/main" xmlns="" id="{9C05E218-4913-47C1-BEB4-5B0EA3FBCBAF}"/>
              </a:ext>
            </a:extLst>
          </p:cNvPr>
          <p:cNvCxnSpPr>
            <a:cxnSpLocks/>
          </p:cNvCxnSpPr>
          <p:nvPr/>
        </p:nvCxnSpPr>
        <p:spPr>
          <a:xfrm>
            <a:off x="5993356" y="3755097"/>
            <a:ext cx="2681922" cy="22081"/>
          </a:xfrm>
          <a:prstGeom prst="line">
            <a:avLst/>
          </a:prstGeom>
          <a:ln w="38100" cmpd="sng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圖片 24">
            <a:extLst>
              <a:ext uri="{FF2B5EF4-FFF2-40B4-BE49-F238E27FC236}">
                <a16:creationId xmlns:a16="http://schemas.microsoft.com/office/drawing/2014/main" xmlns="" id="{FDE24B22-1FB5-4C3A-972B-6A714B6BD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077" y="5152726"/>
            <a:ext cx="2395936" cy="36579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395094" y="531043"/>
            <a:ext cx="3119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23C00"/>
                </a:solidFill>
                <a:cs typeface="+mn-ea"/>
                <a:sym typeface="+mn-lt"/>
              </a:rPr>
              <a:t>3</a:t>
            </a:r>
            <a:r>
              <a:rPr lang="zh-TW" altLang="en-US" sz="2000" b="1" kern="0" dirty="0">
                <a:cs typeface="+mn-ea"/>
                <a:sym typeface="+mn-lt"/>
              </a:rPr>
              <a:t>提出我方解決方案</a:t>
            </a:r>
            <a:endParaRPr lang="zh-CN" altLang="en-US" sz="2000" b="1" kern="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316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橢圓 8">
            <a:extLst>
              <a:ext uri="{FF2B5EF4-FFF2-40B4-BE49-F238E27FC236}">
                <a16:creationId xmlns="" xmlns:a16="http://schemas.microsoft.com/office/drawing/2014/main" id="{08FB31CE-CF21-41E0-8FE4-D2CD57FD0418}"/>
              </a:ext>
            </a:extLst>
          </p:cNvPr>
          <p:cNvSpPr/>
          <p:nvPr/>
        </p:nvSpPr>
        <p:spPr>
          <a:xfrm>
            <a:off x="332900" y="2392680"/>
            <a:ext cx="2695170" cy="2589982"/>
          </a:xfrm>
          <a:prstGeom prst="ellipse">
            <a:avLst/>
          </a:prstGeom>
          <a:solidFill>
            <a:srgbClr val="D4310B"/>
          </a:solidFill>
          <a:ln>
            <a:solidFill>
              <a:srgbClr val="D4310B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9933876"/>
              <a:satOff val="39811"/>
              <a:lumOff val="8628"/>
              <a:alphaOff val="0"/>
            </a:schemeClr>
          </a:fillRef>
          <a:effectRef idx="3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69967C2E-69F7-4645-BA7F-421958935539}"/>
              </a:ext>
            </a:extLst>
          </p:cNvPr>
          <p:cNvSpPr/>
          <p:nvPr/>
        </p:nvSpPr>
        <p:spPr>
          <a:xfrm>
            <a:off x="9582913" y="446150"/>
            <a:ext cx="2609092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defTabSz="914309"/>
            <a:r>
              <a:rPr lang="zh-CN" altLang="en-US" sz="2400" b="1" kern="0" dirty="0">
                <a:solidFill>
                  <a:srgbClr val="2E2E2E"/>
                </a:solidFill>
                <a:cs typeface="+mn-ea"/>
                <a:sym typeface="+mn-lt"/>
              </a:rPr>
              <a:t>國際文化村</a:t>
            </a:r>
            <a:r>
              <a:rPr lang="en-US" altLang="zh-CN" sz="2400" b="1" kern="0" dirty="0">
                <a:solidFill>
                  <a:srgbClr val="2E2E2E"/>
                </a:solidFill>
                <a:cs typeface="+mn-ea"/>
                <a:sym typeface="+mn-lt"/>
              </a:rPr>
              <a:t>2.0</a:t>
            </a:r>
            <a:endParaRPr lang="zh-CN" altLang="zh-CN" sz="2400" b="1" kern="0" dirty="0">
              <a:solidFill>
                <a:srgbClr val="2E2E2E"/>
              </a:solidFill>
              <a:cs typeface="+mn-ea"/>
              <a:sym typeface="+mn-lt"/>
            </a:endParaRPr>
          </a:p>
        </p:txBody>
      </p:sp>
      <p:sp>
        <p:nvSpPr>
          <p:cNvPr id="14" name="橢圓 13">
            <a:extLst>
              <a:ext uri="{FF2B5EF4-FFF2-40B4-BE49-F238E27FC236}">
                <a16:creationId xmlns="" xmlns:a16="http://schemas.microsoft.com/office/drawing/2014/main" id="{17F71738-0B16-47BC-866B-61EFEDB815D5}"/>
              </a:ext>
            </a:extLst>
          </p:cNvPr>
          <p:cNvSpPr/>
          <p:nvPr/>
        </p:nvSpPr>
        <p:spPr>
          <a:xfrm>
            <a:off x="6636413" y="1338625"/>
            <a:ext cx="4756484" cy="4508722"/>
          </a:xfrm>
          <a:prstGeom prst="ellipse">
            <a:avLst/>
          </a:prstGeom>
          <a:solidFill>
            <a:srgbClr val="FFD71D"/>
          </a:solidFill>
          <a:ln>
            <a:solidFill>
              <a:schemeClr val="bg1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9933876"/>
              <a:satOff val="39811"/>
              <a:lumOff val="8628"/>
              <a:alphaOff val="0"/>
            </a:schemeClr>
          </a:fillRef>
          <a:effectRef idx="3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箭號: 有線條的向右箭號 3">
            <a:extLst>
              <a:ext uri="{FF2B5EF4-FFF2-40B4-BE49-F238E27FC236}">
                <a16:creationId xmlns="" xmlns:a16="http://schemas.microsoft.com/office/drawing/2014/main" id="{8584FAAA-CABE-4744-BEAB-D39BF5839D40}"/>
              </a:ext>
            </a:extLst>
          </p:cNvPr>
          <p:cNvSpPr/>
          <p:nvPr/>
        </p:nvSpPr>
        <p:spPr>
          <a:xfrm>
            <a:off x="3354343" y="3150876"/>
            <a:ext cx="3078480" cy="1041601"/>
          </a:xfrm>
          <a:prstGeom prst="striped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TW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36417" y="3131321"/>
            <a:ext cx="46057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國際文化村</a:t>
            </a:r>
            <a:r>
              <a:rPr lang="en-US" altLang="zh-TW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2.0</a:t>
            </a:r>
            <a:endParaRPr lang="zh-TW" altLang="en-US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2900" y="3408320"/>
            <a:ext cx="24929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60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國際文化村</a:t>
            </a:r>
            <a:endParaRPr lang="zh-TW" altLang="en-US" sz="3600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5094" y="531043"/>
            <a:ext cx="3119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23C00"/>
                </a:solidFill>
                <a:cs typeface="+mn-ea"/>
                <a:sym typeface="+mn-lt"/>
              </a:rPr>
              <a:t>3</a:t>
            </a:r>
            <a:r>
              <a:rPr lang="zh-TW" altLang="en-US" sz="2000" b="1" kern="0" dirty="0">
                <a:cs typeface="+mn-ea"/>
                <a:sym typeface="+mn-lt"/>
              </a:rPr>
              <a:t>提出我方解決方案</a:t>
            </a:r>
            <a:endParaRPr lang="zh-CN" altLang="en-US" sz="2000" b="1" kern="0" dirty="0">
              <a:cs typeface="+mn-ea"/>
              <a:sym typeface="+mn-lt"/>
            </a:endParaRPr>
          </a:p>
        </p:txBody>
      </p:sp>
      <p:sp>
        <p:nvSpPr>
          <p:cNvPr id="13" name="文字版面配置區 1">
            <a:extLst>
              <a:ext uri="{FF2B5EF4-FFF2-40B4-BE49-F238E27FC236}">
                <a16:creationId xmlns:a16="http://schemas.microsoft.com/office/drawing/2014/main" xmlns="" id="{6ABE995D-E819-4029-AFCC-3C6770EEBD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392897" y="1388342"/>
            <a:ext cx="1191395" cy="3525068"/>
          </a:xfrm>
        </p:spPr>
        <p:txBody>
          <a:bodyPr/>
          <a:lstStyle/>
          <a:p>
            <a:r>
              <a:rPr lang="zh-TW" altLang="en-US" sz="4400" dirty="0" smtClean="0">
                <a:solidFill>
                  <a:srgbClr val="FFF3D0"/>
                </a:solidFill>
              </a:rPr>
              <a:t>短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期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目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標</a:t>
            </a:r>
            <a:endParaRPr lang="zh-TW" altLang="en-US" sz="4400" dirty="0">
              <a:solidFill>
                <a:srgbClr val="FFF3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8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95094" y="531043"/>
            <a:ext cx="3119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>
                <a:solidFill>
                  <a:srgbClr val="F23C00"/>
                </a:solidFill>
                <a:cs typeface="+mn-ea"/>
                <a:sym typeface="+mn-lt"/>
              </a:rPr>
              <a:t>3</a:t>
            </a:r>
            <a:r>
              <a:rPr lang="zh-TW" altLang="en-US" sz="2000" b="1" kern="0" dirty="0">
                <a:cs typeface="+mn-ea"/>
                <a:sym typeface="+mn-lt"/>
              </a:rPr>
              <a:t>提出我方解決方案</a:t>
            </a:r>
            <a:endParaRPr lang="zh-CN" altLang="en-US" sz="2000" b="1" kern="0" dirty="0">
              <a:cs typeface="+mn-ea"/>
              <a:sym typeface="+mn-lt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049687"/>
              </p:ext>
            </p:extLst>
          </p:nvPr>
        </p:nvGraphicFramePr>
        <p:xfrm>
          <a:off x="1135627" y="1569975"/>
          <a:ext cx="9217740" cy="4209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25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725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725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41807">
                <a:tc>
                  <a:txBody>
                    <a:bodyPr/>
                    <a:lstStyle/>
                    <a:p>
                      <a:pPr algn="ctr"/>
                      <a:endParaRPr lang="zh-TW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/>
                        <a:t>舊版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/>
                        <a:t>新版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180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 dirty="0"/>
                        <a:t>內容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閒聊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主題式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4180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 dirty="0"/>
                        <a:t>形式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固定小組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輪轉制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4180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 smtClean="0"/>
                        <a:t>學習主體</a:t>
                      </a:r>
                      <a:endParaRPr lang="en-US" altLang="zh-TW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台籍生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台籍生</a:t>
                      </a:r>
                      <a:r>
                        <a:rPr lang="en-US" altLang="zh-TW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+</a:t>
                      </a:r>
                      <a:r>
                        <a:rPr lang="zh-TW" alt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外籍生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4180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/>
                        <a:t>TA</a:t>
                      </a:r>
                      <a:endParaRPr lang="zh-TW" alt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X</a:t>
                      </a:r>
                      <a:endParaRPr lang="zh-TW" altLang="en-US" sz="32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翻譯員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5" name="直線接點 4"/>
          <p:cNvCxnSpPr/>
          <p:nvPr/>
        </p:nvCxnSpPr>
        <p:spPr>
          <a:xfrm>
            <a:off x="1135627" y="1569975"/>
            <a:ext cx="3082412" cy="6717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69967C2E-69F7-4645-BA7F-421958935539}"/>
              </a:ext>
            </a:extLst>
          </p:cNvPr>
          <p:cNvSpPr/>
          <p:nvPr/>
        </p:nvSpPr>
        <p:spPr>
          <a:xfrm>
            <a:off x="9582913" y="446150"/>
            <a:ext cx="2609092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defTabSz="914309"/>
            <a:r>
              <a:rPr lang="zh-CN" altLang="en-US" sz="2400" b="1" kern="0" dirty="0">
                <a:solidFill>
                  <a:srgbClr val="2E2E2E"/>
                </a:solidFill>
                <a:cs typeface="+mn-ea"/>
                <a:sym typeface="+mn-lt"/>
              </a:rPr>
              <a:t>國際文化村</a:t>
            </a:r>
            <a:r>
              <a:rPr lang="en-US" altLang="zh-CN" sz="2400" b="1" kern="0" dirty="0">
                <a:solidFill>
                  <a:srgbClr val="2E2E2E"/>
                </a:solidFill>
                <a:cs typeface="+mn-ea"/>
                <a:sym typeface="+mn-lt"/>
              </a:rPr>
              <a:t>2.0</a:t>
            </a:r>
            <a:endParaRPr lang="zh-CN" altLang="zh-CN" sz="2400" b="1" kern="0" dirty="0">
              <a:solidFill>
                <a:srgbClr val="2E2E2E"/>
              </a:solidFill>
              <a:cs typeface="+mn-ea"/>
              <a:sym typeface="+mn-lt"/>
            </a:endParaRPr>
          </a:p>
        </p:txBody>
      </p:sp>
      <p:sp>
        <p:nvSpPr>
          <p:cNvPr id="8" name="文字版面配置區 1">
            <a:extLst>
              <a:ext uri="{FF2B5EF4-FFF2-40B4-BE49-F238E27FC236}">
                <a16:creationId xmlns:a16="http://schemas.microsoft.com/office/drawing/2014/main" xmlns="" id="{6ABE995D-E819-4029-AFCC-3C6770EEBDFE}"/>
              </a:ext>
            </a:extLst>
          </p:cNvPr>
          <p:cNvSpPr txBox="1">
            <a:spLocks/>
          </p:cNvSpPr>
          <p:nvPr/>
        </p:nvSpPr>
        <p:spPr>
          <a:xfrm>
            <a:off x="11371486" y="1107601"/>
            <a:ext cx="1191395" cy="352506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609524" rtl="0" eaLnBrk="1" latinLnBrk="0" hangingPunct="1">
              <a:lnSpc>
                <a:spcPct val="130000"/>
              </a:lnSpc>
              <a:spcBef>
                <a:spcPts val="0"/>
              </a:spcBef>
              <a:buFont typeface="Arial"/>
              <a:buNone/>
              <a:defRPr sz="26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476" indent="-380952" algn="l" defTabSz="609524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810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334" indent="-304762" algn="l" defTabSz="609524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857" indent="-304762" algn="l" defTabSz="609524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381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905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429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952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400" smtClean="0">
                <a:solidFill>
                  <a:srgbClr val="FFF3D0"/>
                </a:solidFill>
              </a:rPr>
              <a:t>短</a:t>
            </a:r>
            <a:endParaRPr lang="en-US" altLang="zh-TW" sz="4400" smtClean="0">
              <a:solidFill>
                <a:srgbClr val="FFF3D0"/>
              </a:solidFill>
            </a:endParaRPr>
          </a:p>
          <a:p>
            <a:r>
              <a:rPr lang="zh-TW" altLang="en-US" sz="4400" smtClean="0">
                <a:solidFill>
                  <a:srgbClr val="FFF3D0"/>
                </a:solidFill>
              </a:rPr>
              <a:t>期</a:t>
            </a:r>
            <a:endParaRPr lang="en-US" altLang="zh-TW" sz="4400" smtClean="0">
              <a:solidFill>
                <a:srgbClr val="FFF3D0"/>
              </a:solidFill>
            </a:endParaRPr>
          </a:p>
          <a:p>
            <a:r>
              <a:rPr lang="zh-TW" altLang="en-US" sz="4400" smtClean="0">
                <a:solidFill>
                  <a:srgbClr val="FFF3D0"/>
                </a:solidFill>
              </a:rPr>
              <a:t>目</a:t>
            </a:r>
            <a:endParaRPr lang="en-US" altLang="zh-TW" sz="4400" smtClean="0">
              <a:solidFill>
                <a:srgbClr val="FFF3D0"/>
              </a:solidFill>
            </a:endParaRPr>
          </a:p>
          <a:p>
            <a:r>
              <a:rPr lang="zh-TW" altLang="en-US" sz="4400" smtClean="0">
                <a:solidFill>
                  <a:srgbClr val="FFF3D0"/>
                </a:solidFill>
              </a:rPr>
              <a:t>標</a:t>
            </a:r>
            <a:endParaRPr lang="zh-TW" altLang="en-US" sz="4400" dirty="0">
              <a:solidFill>
                <a:srgbClr val="FFF3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276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1">
            <a:extLst>
              <a:ext uri="{FF2B5EF4-FFF2-40B4-BE49-F238E27FC236}">
                <a16:creationId xmlns="" xmlns:a16="http://schemas.microsoft.com/office/drawing/2014/main" id="{FAE32627-1F95-4F34-A339-D39201E8CF1E}"/>
              </a:ext>
            </a:extLst>
          </p:cNvPr>
          <p:cNvSpPr/>
          <p:nvPr/>
        </p:nvSpPr>
        <p:spPr>
          <a:xfrm rot="9257143">
            <a:off x="5899269" y="4800623"/>
            <a:ext cx="1797147" cy="508418"/>
          </a:xfrm>
          <a:custGeom>
            <a:avLst/>
            <a:gdLst>
              <a:gd name="connsiteX0" fmla="*/ 0 w 2085975"/>
              <a:gd name="connsiteY0" fmla="*/ 0 h 590550"/>
              <a:gd name="connsiteX1" fmla="*/ 2085975 w 2085975"/>
              <a:gd name="connsiteY1" fmla="*/ 0 h 590550"/>
              <a:gd name="connsiteX2" fmla="*/ 1042988 w 2085975"/>
              <a:gd name="connsiteY2" fmla="*/ 59055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5975" h="590550">
                <a:moveTo>
                  <a:pt x="0" y="0"/>
                </a:moveTo>
                <a:lnTo>
                  <a:pt x="2085975" y="0"/>
                </a:lnTo>
                <a:lnTo>
                  <a:pt x="1042988" y="590550"/>
                </a:lnTo>
                <a:close/>
              </a:path>
            </a:pathLst>
          </a:custGeom>
          <a:solidFill>
            <a:srgbClr val="ECC34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 2">
            <a:extLst>
              <a:ext uri="{FF2B5EF4-FFF2-40B4-BE49-F238E27FC236}">
                <a16:creationId xmlns="" xmlns:a16="http://schemas.microsoft.com/office/drawing/2014/main" id="{8A5A59A6-27F9-45C9-A737-0D7FBCF2A862}"/>
              </a:ext>
            </a:extLst>
          </p:cNvPr>
          <p:cNvSpPr/>
          <p:nvPr/>
        </p:nvSpPr>
        <p:spPr>
          <a:xfrm rot="12342857">
            <a:off x="4504430" y="4800623"/>
            <a:ext cx="1797148" cy="508418"/>
          </a:xfrm>
          <a:custGeom>
            <a:avLst/>
            <a:gdLst>
              <a:gd name="connsiteX0" fmla="*/ 0 w 2085975"/>
              <a:gd name="connsiteY0" fmla="*/ 0 h 590550"/>
              <a:gd name="connsiteX1" fmla="*/ 2085975 w 2085975"/>
              <a:gd name="connsiteY1" fmla="*/ 0 h 590550"/>
              <a:gd name="connsiteX2" fmla="*/ 1042988 w 2085975"/>
              <a:gd name="connsiteY2" fmla="*/ 59055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5975" h="590550">
                <a:moveTo>
                  <a:pt x="0" y="0"/>
                </a:moveTo>
                <a:lnTo>
                  <a:pt x="2085975" y="0"/>
                </a:lnTo>
                <a:lnTo>
                  <a:pt x="1042988" y="590550"/>
                </a:lnTo>
                <a:close/>
              </a:path>
            </a:pathLst>
          </a:custGeom>
          <a:solidFill>
            <a:srgbClr val="ECC34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 3">
            <a:extLst>
              <a:ext uri="{FF2B5EF4-FFF2-40B4-BE49-F238E27FC236}">
                <a16:creationId xmlns="" xmlns:a16="http://schemas.microsoft.com/office/drawing/2014/main" id="{2AFFE51E-EBA1-469C-9C77-BB8DE02159ED}"/>
              </a:ext>
            </a:extLst>
          </p:cNvPr>
          <p:cNvSpPr/>
          <p:nvPr/>
        </p:nvSpPr>
        <p:spPr>
          <a:xfrm rot="15428571">
            <a:off x="3634597" y="3709735"/>
            <a:ext cx="1797147" cy="508418"/>
          </a:xfrm>
          <a:custGeom>
            <a:avLst/>
            <a:gdLst>
              <a:gd name="connsiteX0" fmla="*/ 0 w 2085975"/>
              <a:gd name="connsiteY0" fmla="*/ 0 h 590550"/>
              <a:gd name="connsiteX1" fmla="*/ 2085975 w 2085975"/>
              <a:gd name="connsiteY1" fmla="*/ 0 h 590550"/>
              <a:gd name="connsiteX2" fmla="*/ 1042988 w 2085975"/>
              <a:gd name="connsiteY2" fmla="*/ 59055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5975" h="590550">
                <a:moveTo>
                  <a:pt x="0" y="0"/>
                </a:moveTo>
                <a:lnTo>
                  <a:pt x="2085975" y="0"/>
                </a:lnTo>
                <a:lnTo>
                  <a:pt x="1042988" y="590550"/>
                </a:lnTo>
                <a:close/>
              </a:path>
            </a:pathLst>
          </a:custGeom>
          <a:solidFill>
            <a:srgbClr val="E9615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任意多边形 4">
            <a:extLst>
              <a:ext uri="{FF2B5EF4-FFF2-40B4-BE49-F238E27FC236}">
                <a16:creationId xmlns="" xmlns:a16="http://schemas.microsoft.com/office/drawing/2014/main" id="{A1821AB2-7BD1-4D25-9C5D-7B75E9A63F1E}"/>
              </a:ext>
            </a:extLst>
          </p:cNvPr>
          <p:cNvSpPr/>
          <p:nvPr/>
        </p:nvSpPr>
        <p:spPr>
          <a:xfrm rot="18514286">
            <a:off x="3945175" y="2349163"/>
            <a:ext cx="1794937" cy="508418"/>
          </a:xfrm>
          <a:custGeom>
            <a:avLst/>
            <a:gdLst>
              <a:gd name="connsiteX0" fmla="*/ 0 w 2085975"/>
              <a:gd name="connsiteY0" fmla="*/ 0 h 590550"/>
              <a:gd name="connsiteX1" fmla="*/ 2085975 w 2085975"/>
              <a:gd name="connsiteY1" fmla="*/ 0 h 590550"/>
              <a:gd name="connsiteX2" fmla="*/ 1042988 w 2085975"/>
              <a:gd name="connsiteY2" fmla="*/ 59055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5975" h="590550">
                <a:moveTo>
                  <a:pt x="0" y="0"/>
                </a:moveTo>
                <a:lnTo>
                  <a:pt x="2085975" y="0"/>
                </a:lnTo>
                <a:lnTo>
                  <a:pt x="1042988" y="590550"/>
                </a:lnTo>
                <a:close/>
              </a:path>
            </a:pathLst>
          </a:custGeom>
          <a:solidFill>
            <a:srgbClr val="77B9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任意多边形 5">
            <a:extLst>
              <a:ext uri="{FF2B5EF4-FFF2-40B4-BE49-F238E27FC236}">
                <a16:creationId xmlns="" xmlns:a16="http://schemas.microsoft.com/office/drawing/2014/main" id="{597B6E6E-0890-41F0-90F9-9CF4E4D95404}"/>
              </a:ext>
            </a:extLst>
          </p:cNvPr>
          <p:cNvSpPr/>
          <p:nvPr/>
        </p:nvSpPr>
        <p:spPr>
          <a:xfrm>
            <a:off x="5202956" y="1743484"/>
            <a:ext cx="1794937" cy="508418"/>
          </a:xfrm>
          <a:custGeom>
            <a:avLst/>
            <a:gdLst>
              <a:gd name="connsiteX0" fmla="*/ 0 w 2085975"/>
              <a:gd name="connsiteY0" fmla="*/ 0 h 590550"/>
              <a:gd name="connsiteX1" fmla="*/ 2085975 w 2085975"/>
              <a:gd name="connsiteY1" fmla="*/ 0 h 590550"/>
              <a:gd name="connsiteX2" fmla="*/ 1042988 w 2085975"/>
              <a:gd name="connsiteY2" fmla="*/ 59055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5975" h="590550">
                <a:moveTo>
                  <a:pt x="0" y="0"/>
                </a:moveTo>
                <a:lnTo>
                  <a:pt x="2085975" y="0"/>
                </a:lnTo>
                <a:lnTo>
                  <a:pt x="1042988" y="590550"/>
                </a:lnTo>
                <a:close/>
              </a:path>
            </a:pathLst>
          </a:custGeom>
          <a:solidFill>
            <a:srgbClr val="ECC34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任意多边形 6">
            <a:extLst>
              <a:ext uri="{FF2B5EF4-FFF2-40B4-BE49-F238E27FC236}">
                <a16:creationId xmlns="" xmlns:a16="http://schemas.microsoft.com/office/drawing/2014/main" id="{D68AEFF4-E807-4544-B9B3-DE437BE7499D}"/>
              </a:ext>
            </a:extLst>
          </p:cNvPr>
          <p:cNvSpPr/>
          <p:nvPr/>
        </p:nvSpPr>
        <p:spPr>
          <a:xfrm rot="3085714">
            <a:off x="6460739" y="2349163"/>
            <a:ext cx="1794937" cy="508418"/>
          </a:xfrm>
          <a:custGeom>
            <a:avLst/>
            <a:gdLst>
              <a:gd name="connsiteX0" fmla="*/ 0 w 2085975"/>
              <a:gd name="connsiteY0" fmla="*/ 0 h 590550"/>
              <a:gd name="connsiteX1" fmla="*/ 2085975 w 2085975"/>
              <a:gd name="connsiteY1" fmla="*/ 0 h 590550"/>
              <a:gd name="connsiteX2" fmla="*/ 1042988 w 2085975"/>
              <a:gd name="connsiteY2" fmla="*/ 59055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5975" h="590550">
                <a:moveTo>
                  <a:pt x="0" y="0"/>
                </a:moveTo>
                <a:lnTo>
                  <a:pt x="2085975" y="0"/>
                </a:lnTo>
                <a:lnTo>
                  <a:pt x="1042988" y="590550"/>
                </a:lnTo>
                <a:close/>
              </a:path>
            </a:pathLst>
          </a:custGeom>
          <a:solidFill>
            <a:srgbClr val="E9615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任意多边形 7">
            <a:extLst>
              <a:ext uri="{FF2B5EF4-FFF2-40B4-BE49-F238E27FC236}">
                <a16:creationId xmlns="" xmlns:a16="http://schemas.microsoft.com/office/drawing/2014/main" id="{ED665E31-72A1-417B-839A-F82CA28FA58F}"/>
              </a:ext>
            </a:extLst>
          </p:cNvPr>
          <p:cNvSpPr/>
          <p:nvPr/>
        </p:nvSpPr>
        <p:spPr>
          <a:xfrm rot="6171428">
            <a:off x="6769106" y="3709735"/>
            <a:ext cx="1797147" cy="508418"/>
          </a:xfrm>
          <a:custGeom>
            <a:avLst/>
            <a:gdLst>
              <a:gd name="connsiteX0" fmla="*/ 0 w 2085975"/>
              <a:gd name="connsiteY0" fmla="*/ 0 h 590550"/>
              <a:gd name="connsiteX1" fmla="*/ 2085975 w 2085975"/>
              <a:gd name="connsiteY1" fmla="*/ 0 h 590550"/>
              <a:gd name="connsiteX2" fmla="*/ 1042988 w 2085975"/>
              <a:gd name="connsiteY2" fmla="*/ 59055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5975" h="590550">
                <a:moveTo>
                  <a:pt x="0" y="0"/>
                </a:moveTo>
                <a:lnTo>
                  <a:pt x="2085975" y="0"/>
                </a:lnTo>
                <a:lnTo>
                  <a:pt x="1042988" y="590550"/>
                </a:lnTo>
                <a:close/>
              </a:path>
            </a:pathLst>
          </a:custGeom>
          <a:solidFill>
            <a:srgbClr val="77B9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椭圆 4">
            <a:extLst>
              <a:ext uri="{FF2B5EF4-FFF2-40B4-BE49-F238E27FC236}">
                <a16:creationId xmlns="" xmlns:a16="http://schemas.microsoft.com/office/drawing/2014/main" id="{30169CD1-BEA9-4842-8AC3-217CCD35EFF9}"/>
              </a:ext>
            </a:extLst>
          </p:cNvPr>
          <p:cNvSpPr/>
          <p:nvPr/>
        </p:nvSpPr>
        <p:spPr>
          <a:xfrm>
            <a:off x="8486783" y="1997907"/>
            <a:ext cx="914400" cy="914400"/>
          </a:xfrm>
          <a:prstGeom prst="ellipse">
            <a:avLst/>
          </a:prstGeom>
          <a:solidFill>
            <a:srgbClr val="ECC3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/>
              <a:t>住</a:t>
            </a:r>
            <a:endParaRPr lang="zh-CN" altLang="en-US" sz="3200" dirty="0"/>
          </a:p>
        </p:txBody>
      </p:sp>
      <p:sp>
        <p:nvSpPr>
          <p:cNvPr id="18" name="椭圆 2">
            <a:extLst>
              <a:ext uri="{FF2B5EF4-FFF2-40B4-BE49-F238E27FC236}">
                <a16:creationId xmlns="" xmlns:a16="http://schemas.microsoft.com/office/drawing/2014/main" id="{C566735D-73CC-43AB-A931-938DC0DBC9C1}"/>
              </a:ext>
            </a:extLst>
          </p:cNvPr>
          <p:cNvSpPr/>
          <p:nvPr/>
        </p:nvSpPr>
        <p:spPr>
          <a:xfrm>
            <a:off x="2790817" y="1997693"/>
            <a:ext cx="914400" cy="914400"/>
          </a:xfrm>
          <a:prstGeom prst="ellipse">
            <a:avLst/>
          </a:prstGeom>
          <a:solidFill>
            <a:srgbClr val="E96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/>
              <a:t>樂</a:t>
            </a:r>
            <a:endParaRPr lang="zh-CN" altLang="en-US" sz="3200" dirty="0"/>
          </a:p>
        </p:txBody>
      </p:sp>
      <p:sp>
        <p:nvSpPr>
          <p:cNvPr id="19" name="椭圆 3">
            <a:extLst>
              <a:ext uri="{FF2B5EF4-FFF2-40B4-BE49-F238E27FC236}">
                <a16:creationId xmlns="" xmlns:a16="http://schemas.microsoft.com/office/drawing/2014/main" id="{FD06230D-59C4-48EB-BD58-3B800BBC5A32}"/>
              </a:ext>
            </a:extLst>
          </p:cNvPr>
          <p:cNvSpPr/>
          <p:nvPr/>
        </p:nvSpPr>
        <p:spPr>
          <a:xfrm>
            <a:off x="5607003" y="334360"/>
            <a:ext cx="914400" cy="914400"/>
          </a:xfrm>
          <a:prstGeom prst="ellipse">
            <a:avLst/>
          </a:prstGeom>
          <a:solidFill>
            <a:srgbClr val="77B9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/>
              <a:t>衣</a:t>
            </a:r>
            <a:endParaRPr lang="zh-CN" altLang="en-US" sz="3200" dirty="0"/>
          </a:p>
        </p:txBody>
      </p:sp>
      <p:sp>
        <p:nvSpPr>
          <p:cNvPr id="20" name="椭圆 3">
            <a:extLst>
              <a:ext uri="{FF2B5EF4-FFF2-40B4-BE49-F238E27FC236}">
                <a16:creationId xmlns="" xmlns:a16="http://schemas.microsoft.com/office/drawing/2014/main" id="{17A9BF35-114D-435A-A978-FF31A4F510DB}"/>
              </a:ext>
            </a:extLst>
          </p:cNvPr>
          <p:cNvSpPr/>
          <p:nvPr/>
        </p:nvSpPr>
        <p:spPr>
          <a:xfrm>
            <a:off x="3369849" y="5460578"/>
            <a:ext cx="914400" cy="914400"/>
          </a:xfrm>
          <a:prstGeom prst="ellipse">
            <a:avLst/>
          </a:prstGeom>
          <a:solidFill>
            <a:srgbClr val="77B9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/>
              <a:t>育</a:t>
            </a:r>
            <a:endParaRPr lang="zh-CN" altLang="en-US" sz="3200" dirty="0"/>
          </a:p>
        </p:txBody>
      </p:sp>
      <p:sp>
        <p:nvSpPr>
          <p:cNvPr id="21" name="椭圆 2">
            <a:extLst>
              <a:ext uri="{FF2B5EF4-FFF2-40B4-BE49-F238E27FC236}">
                <a16:creationId xmlns="" xmlns:a16="http://schemas.microsoft.com/office/drawing/2014/main" id="{30E50F41-C2F5-4971-974C-701A143668E3}"/>
              </a:ext>
            </a:extLst>
          </p:cNvPr>
          <p:cNvSpPr/>
          <p:nvPr/>
        </p:nvSpPr>
        <p:spPr>
          <a:xfrm>
            <a:off x="7830983" y="5414436"/>
            <a:ext cx="914400" cy="914400"/>
          </a:xfrm>
          <a:prstGeom prst="ellipse">
            <a:avLst/>
          </a:prstGeom>
          <a:solidFill>
            <a:srgbClr val="E96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/>
              <a:t>行</a:t>
            </a:r>
            <a:endParaRPr lang="zh-CN" altLang="en-US" sz="3200" dirty="0"/>
          </a:p>
        </p:txBody>
      </p:sp>
      <p:sp>
        <p:nvSpPr>
          <p:cNvPr id="3" name="橢圓 2">
            <a:extLst>
              <a:ext uri="{FF2B5EF4-FFF2-40B4-BE49-F238E27FC236}">
                <a16:creationId xmlns="" xmlns:a16="http://schemas.microsoft.com/office/drawing/2014/main" id="{0754C775-2683-498B-86DB-94851D0199D6}"/>
              </a:ext>
            </a:extLst>
          </p:cNvPr>
          <p:cNvSpPr/>
          <p:nvPr/>
        </p:nvSpPr>
        <p:spPr>
          <a:xfrm>
            <a:off x="5378085" y="2887828"/>
            <a:ext cx="1444681" cy="15238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TW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="" xmlns:a16="http://schemas.microsoft.com/office/drawing/2014/main" id="{B197FB14-9857-44A6-9F41-58D226AD3EDE}"/>
              </a:ext>
            </a:extLst>
          </p:cNvPr>
          <p:cNvSpPr txBox="1"/>
          <p:nvPr/>
        </p:nvSpPr>
        <p:spPr>
          <a:xfrm>
            <a:off x="5404939" y="2542691"/>
            <a:ext cx="974580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TW" altLang="en-US" sz="9600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食</a:t>
            </a:r>
          </a:p>
        </p:txBody>
      </p:sp>
      <p:sp>
        <p:nvSpPr>
          <p:cNvPr id="25" name="矩形 24"/>
          <p:cNvSpPr/>
          <p:nvPr/>
        </p:nvSpPr>
        <p:spPr>
          <a:xfrm>
            <a:off x="395094" y="531043"/>
            <a:ext cx="3119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23C00"/>
                </a:solidFill>
                <a:cs typeface="+mn-ea"/>
                <a:sym typeface="+mn-lt"/>
              </a:rPr>
              <a:t>3</a:t>
            </a:r>
            <a:r>
              <a:rPr lang="zh-TW" altLang="en-US" sz="2000" b="1" kern="0" dirty="0">
                <a:cs typeface="+mn-ea"/>
                <a:sym typeface="+mn-lt"/>
              </a:rPr>
              <a:t>提出我方解決方案</a:t>
            </a:r>
            <a:endParaRPr lang="zh-CN" altLang="en-US" sz="2000" b="1" kern="0" dirty="0"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69967C2E-69F7-4645-BA7F-421958935539}"/>
              </a:ext>
            </a:extLst>
          </p:cNvPr>
          <p:cNvSpPr/>
          <p:nvPr/>
        </p:nvSpPr>
        <p:spPr>
          <a:xfrm>
            <a:off x="9582913" y="446150"/>
            <a:ext cx="2609092" cy="461665"/>
          </a:xfrm>
          <a:prstGeom prst="rect">
            <a:avLst/>
          </a:prstGeom>
          <a:solidFill>
            <a:srgbClr val="F69231"/>
          </a:solidFill>
        </p:spPr>
        <p:txBody>
          <a:bodyPr wrap="square">
            <a:spAutoFit/>
          </a:bodyPr>
          <a:lstStyle/>
          <a:p>
            <a:pPr defTabSz="914309"/>
            <a:r>
              <a:rPr lang="zh-TW" altLang="en-US" sz="2400" b="1" kern="0" dirty="0">
                <a:solidFill>
                  <a:srgbClr val="2E2E2E"/>
                </a:solidFill>
                <a:cs typeface="+mn-ea"/>
                <a:sym typeface="+mn-lt"/>
              </a:rPr>
              <a:t>異</a:t>
            </a:r>
            <a:r>
              <a:rPr lang="zh-TW" altLang="en-US" sz="2400" b="1" kern="0" dirty="0" smtClean="0">
                <a:solidFill>
                  <a:srgbClr val="2E2E2E"/>
                </a:solidFill>
                <a:cs typeface="+mn-ea"/>
                <a:sym typeface="+mn-lt"/>
              </a:rPr>
              <a:t>國</a:t>
            </a:r>
            <a:r>
              <a:rPr lang="zh-TW" altLang="en-US" sz="2400" b="1" kern="0" dirty="0" smtClean="0">
                <a:solidFill>
                  <a:srgbClr val="2E2E2E"/>
                </a:solidFill>
                <a:cs typeface="+mn-ea"/>
                <a:sym typeface="+mn-lt"/>
              </a:rPr>
              <a:t>料理共食</a:t>
            </a:r>
            <a:endParaRPr lang="zh-CN" altLang="zh-CN" sz="2400" b="1" kern="0" dirty="0">
              <a:solidFill>
                <a:srgbClr val="2E2E2E"/>
              </a:solidFill>
              <a:cs typeface="+mn-ea"/>
              <a:sym typeface="+mn-lt"/>
            </a:endParaRPr>
          </a:p>
        </p:txBody>
      </p:sp>
      <p:sp>
        <p:nvSpPr>
          <p:cNvPr id="24" name="文字版面配置區 1">
            <a:extLst>
              <a:ext uri="{FF2B5EF4-FFF2-40B4-BE49-F238E27FC236}">
                <a16:creationId xmlns:a16="http://schemas.microsoft.com/office/drawing/2014/main" xmlns="" id="{6ABE995D-E819-4029-AFCC-3C6770EEBD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371486" y="1107601"/>
            <a:ext cx="1191395" cy="3525068"/>
          </a:xfrm>
        </p:spPr>
        <p:txBody>
          <a:bodyPr/>
          <a:lstStyle/>
          <a:p>
            <a:r>
              <a:rPr lang="zh-TW" altLang="en-US" sz="4400" dirty="0" smtClean="0">
                <a:solidFill>
                  <a:srgbClr val="FFF3D0"/>
                </a:solidFill>
              </a:rPr>
              <a:t>短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期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目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標</a:t>
            </a:r>
            <a:endParaRPr lang="zh-TW" altLang="en-US" sz="4400" dirty="0">
              <a:solidFill>
                <a:srgbClr val="FFF3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37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A5DF8832-57DA-44EE-9720-49470DDA76CB}"/>
              </a:ext>
            </a:extLst>
          </p:cNvPr>
          <p:cNvSpPr/>
          <p:nvPr/>
        </p:nvSpPr>
        <p:spPr>
          <a:xfrm>
            <a:off x="7436914" y="1222078"/>
            <a:ext cx="3618724" cy="461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3">
            <a:extLst>
              <a:ext uri="{FF2B5EF4-FFF2-40B4-BE49-F238E27FC236}">
                <a16:creationId xmlns="" xmlns:a16="http://schemas.microsoft.com/office/drawing/2014/main" id="{EB25A0CA-B5D4-4B7D-9433-5DD73A97CE46}"/>
              </a:ext>
            </a:extLst>
          </p:cNvPr>
          <p:cNvSpPr/>
          <p:nvPr/>
        </p:nvSpPr>
        <p:spPr>
          <a:xfrm>
            <a:off x="772197" y="1452906"/>
            <a:ext cx="1294952" cy="1294952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C8F5DA5-15BC-4C58-A182-34A9CC2A2B96}"/>
              </a:ext>
            </a:extLst>
          </p:cNvPr>
          <p:cNvSpPr/>
          <p:nvPr/>
        </p:nvSpPr>
        <p:spPr>
          <a:xfrm>
            <a:off x="772197" y="3019927"/>
            <a:ext cx="1294952" cy="27837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1D47A7C7-4D7E-4E72-B354-5AF588998F4E}"/>
              </a:ext>
            </a:extLst>
          </p:cNvPr>
          <p:cNvSpPr/>
          <p:nvPr/>
        </p:nvSpPr>
        <p:spPr>
          <a:xfrm>
            <a:off x="2546085" y="3621509"/>
            <a:ext cx="1294952" cy="2182219"/>
          </a:xfrm>
          <a:prstGeom prst="rect">
            <a:avLst/>
          </a:prstGeom>
          <a:solidFill>
            <a:srgbClr val="FFD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33">
            <a:extLst>
              <a:ext uri="{FF2B5EF4-FFF2-40B4-BE49-F238E27FC236}">
                <a16:creationId xmlns="" xmlns:a16="http://schemas.microsoft.com/office/drawing/2014/main" id="{F564F658-C0DA-4978-B77F-EFA475466951}"/>
              </a:ext>
            </a:extLst>
          </p:cNvPr>
          <p:cNvSpPr/>
          <p:nvPr/>
        </p:nvSpPr>
        <p:spPr>
          <a:xfrm>
            <a:off x="2542088" y="2052342"/>
            <a:ext cx="1294952" cy="129495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4390ABC5-88C9-4977-99D2-B26725110A98}"/>
              </a:ext>
            </a:extLst>
          </p:cNvPr>
          <p:cNvSpPr/>
          <p:nvPr/>
        </p:nvSpPr>
        <p:spPr>
          <a:xfrm>
            <a:off x="4416118" y="4330024"/>
            <a:ext cx="1294952" cy="1473700"/>
          </a:xfrm>
          <a:prstGeom prst="rect">
            <a:avLst/>
          </a:prstGeom>
          <a:solidFill>
            <a:srgbClr val="F69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35">
            <a:extLst>
              <a:ext uri="{FF2B5EF4-FFF2-40B4-BE49-F238E27FC236}">
                <a16:creationId xmlns="" xmlns:a16="http://schemas.microsoft.com/office/drawing/2014/main" id="{197690D8-22A6-42E1-99FD-71AAF4EEBB59}"/>
              </a:ext>
            </a:extLst>
          </p:cNvPr>
          <p:cNvSpPr/>
          <p:nvPr/>
        </p:nvSpPr>
        <p:spPr>
          <a:xfrm>
            <a:off x="4393632" y="2803572"/>
            <a:ext cx="1294952" cy="1294952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D5BAD76B-8667-49D4-9D87-52412A296581}"/>
              </a:ext>
            </a:extLst>
          </p:cNvPr>
          <p:cNvSpPr/>
          <p:nvPr/>
        </p:nvSpPr>
        <p:spPr>
          <a:xfrm>
            <a:off x="7436918" y="1972448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zh-CN" sz="2400" dirty="0">
              <a:solidFill>
                <a:schemeClr val="bg1"/>
              </a:solidFill>
            </a:endParaRPr>
          </a:p>
        </p:txBody>
      </p:sp>
      <p:sp>
        <p:nvSpPr>
          <p:cNvPr id="19" name="文本框 8">
            <a:extLst>
              <a:ext uri="{FF2B5EF4-FFF2-40B4-BE49-F238E27FC236}">
                <a16:creationId xmlns="" xmlns:a16="http://schemas.microsoft.com/office/drawing/2014/main" id="{8ADC1EB8-DBB6-4C7F-A118-882D3076FA2E}"/>
              </a:ext>
            </a:extLst>
          </p:cNvPr>
          <p:cNvSpPr txBox="1"/>
          <p:nvPr/>
        </p:nvSpPr>
        <p:spPr>
          <a:xfrm>
            <a:off x="462713" y="4039502"/>
            <a:ext cx="1508291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</a:rPr>
              <a:t>學校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0" name="文本框 49">
            <a:extLst>
              <a:ext uri="{FF2B5EF4-FFF2-40B4-BE49-F238E27FC236}">
                <a16:creationId xmlns="" xmlns:a16="http://schemas.microsoft.com/office/drawing/2014/main" id="{A4E0C3E1-D819-4A84-9370-DB002492D0CD}"/>
              </a:ext>
            </a:extLst>
          </p:cNvPr>
          <p:cNvSpPr txBox="1"/>
          <p:nvPr/>
        </p:nvSpPr>
        <p:spPr>
          <a:xfrm>
            <a:off x="2197056" y="4451004"/>
            <a:ext cx="1508291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</a:rPr>
              <a:t>社區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1" name="文本框 50">
            <a:extLst>
              <a:ext uri="{FF2B5EF4-FFF2-40B4-BE49-F238E27FC236}">
                <a16:creationId xmlns="" xmlns:a16="http://schemas.microsoft.com/office/drawing/2014/main" id="{6B11DC8D-CD28-41DE-8223-A032FD51ADEC}"/>
              </a:ext>
            </a:extLst>
          </p:cNvPr>
          <p:cNvSpPr txBox="1"/>
          <p:nvPr/>
        </p:nvSpPr>
        <p:spPr>
          <a:xfrm>
            <a:off x="4083661" y="4842361"/>
            <a:ext cx="1508291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</a:rPr>
              <a:t>社會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EE92378B-975E-4AD8-ADB4-43C44044DEAE}"/>
              </a:ext>
            </a:extLst>
          </p:cNvPr>
          <p:cNvSpPr/>
          <p:nvPr/>
        </p:nvSpPr>
        <p:spPr>
          <a:xfrm>
            <a:off x="7389887" y="2843747"/>
            <a:ext cx="3618724" cy="461665"/>
          </a:xfrm>
          <a:prstGeom prst="rect">
            <a:avLst/>
          </a:prstGeom>
          <a:solidFill>
            <a:srgbClr val="FFD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943581BC-31FA-4754-A370-78320EE58019}"/>
              </a:ext>
            </a:extLst>
          </p:cNvPr>
          <p:cNvSpPr/>
          <p:nvPr/>
        </p:nvSpPr>
        <p:spPr>
          <a:xfrm>
            <a:off x="7436918" y="3395553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zh-CN" sz="2400" dirty="0">
              <a:solidFill>
                <a:schemeClr val="bg1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9CC737AC-47F7-4648-AD00-84F07C1B26C6}"/>
              </a:ext>
            </a:extLst>
          </p:cNvPr>
          <p:cNvSpPr/>
          <p:nvPr/>
        </p:nvSpPr>
        <p:spPr>
          <a:xfrm>
            <a:off x="7389887" y="4451008"/>
            <a:ext cx="3618724" cy="461665"/>
          </a:xfrm>
          <a:prstGeom prst="rect">
            <a:avLst/>
          </a:prstGeom>
          <a:solidFill>
            <a:srgbClr val="F69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404ED8BD-1E60-47B4-B918-24C720BB7CFC}"/>
              </a:ext>
            </a:extLst>
          </p:cNvPr>
          <p:cNvSpPr/>
          <p:nvPr/>
        </p:nvSpPr>
        <p:spPr>
          <a:xfrm>
            <a:off x="7436918" y="4828226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zh-CN" sz="2400" dirty="0">
              <a:solidFill>
                <a:schemeClr val="bg1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54CA07F7-7C04-47CE-A26C-6708BEED2FB4}"/>
              </a:ext>
            </a:extLst>
          </p:cNvPr>
          <p:cNvSpPr/>
          <p:nvPr/>
        </p:nvSpPr>
        <p:spPr>
          <a:xfrm>
            <a:off x="7389890" y="1938414"/>
            <a:ext cx="41873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200" b="1" dirty="0">
                <a:solidFill>
                  <a:schemeClr val="bg1"/>
                </a:solidFill>
                <a:latin typeface="+mj-ea"/>
                <a:ea typeface="+mj-ea"/>
              </a:rPr>
              <a:t>較為舒適之生活圈</a:t>
            </a:r>
            <a:endParaRPr lang="en-US" altLang="zh-CN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97A71BF8-0B19-4036-9FFC-2FC022B8319B}"/>
              </a:ext>
            </a:extLst>
          </p:cNvPr>
          <p:cNvSpPr/>
          <p:nvPr/>
        </p:nvSpPr>
        <p:spPr>
          <a:xfrm>
            <a:off x="7445537" y="5205444"/>
            <a:ext cx="41873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200" b="1" dirty="0">
                <a:solidFill>
                  <a:schemeClr val="bg1"/>
                </a:solidFill>
                <a:latin typeface="+mj-ea"/>
                <a:ea typeface="+mj-ea"/>
              </a:rPr>
              <a:t>較為冷酷之環境</a:t>
            </a:r>
            <a:endParaRPr lang="en-US" altLang="zh-CN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34" name="圖形 33" descr="服務台標誌">
            <a:extLst>
              <a:ext uri="{FF2B5EF4-FFF2-40B4-BE49-F238E27FC236}">
                <a16:creationId xmlns="" xmlns:a16="http://schemas.microsoft.com/office/drawing/2014/main" id="{34E22D9B-8F4C-4335-B5A6-58EC70B44E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45325" y="1859743"/>
            <a:ext cx="1688478" cy="1688478"/>
          </a:xfrm>
          <a:prstGeom prst="rect">
            <a:avLst/>
          </a:prstGeom>
        </p:spPr>
      </p:pic>
      <p:sp>
        <p:nvSpPr>
          <p:cNvPr id="92" name="矩形 91">
            <a:extLst>
              <a:ext uri="{FF2B5EF4-FFF2-40B4-BE49-F238E27FC236}">
                <a16:creationId xmlns="" xmlns:a16="http://schemas.microsoft.com/office/drawing/2014/main" id="{30BA6D4A-2DA9-4946-88E8-BDAC5896463F}"/>
              </a:ext>
            </a:extLst>
          </p:cNvPr>
          <p:cNvSpPr/>
          <p:nvPr/>
        </p:nvSpPr>
        <p:spPr>
          <a:xfrm>
            <a:off x="7389890" y="3516715"/>
            <a:ext cx="41873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200" b="1" dirty="0">
                <a:solidFill>
                  <a:schemeClr val="bg1"/>
                </a:solidFill>
                <a:latin typeface="+mj-ea"/>
                <a:ea typeface="+mj-ea"/>
              </a:rPr>
              <a:t>適合當作融入之窗口</a:t>
            </a:r>
            <a:endParaRPr lang="en-US" altLang="zh-CN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4" name="文字方塊 93">
            <a:extLst>
              <a:ext uri="{FF2B5EF4-FFF2-40B4-BE49-F238E27FC236}">
                <a16:creationId xmlns="" xmlns:a16="http://schemas.microsoft.com/office/drawing/2014/main" id="{57553191-0D32-415B-83AA-AC7E2CA4ED16}"/>
              </a:ext>
            </a:extLst>
          </p:cNvPr>
          <p:cNvSpPr txBox="1"/>
          <p:nvPr/>
        </p:nvSpPr>
        <p:spPr>
          <a:xfrm>
            <a:off x="4132487" y="319910"/>
            <a:ext cx="3489158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TW" altLang="en-US" sz="4400" kern="0" dirty="0">
                <a:solidFill>
                  <a:schemeClr val="bg1"/>
                </a:solidFill>
                <a:effectLst>
                  <a:glow rad="266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場域選擇</a:t>
            </a:r>
          </a:p>
        </p:txBody>
      </p:sp>
      <p:sp>
        <p:nvSpPr>
          <p:cNvPr id="33" name="矩形 32"/>
          <p:cNvSpPr/>
          <p:nvPr/>
        </p:nvSpPr>
        <p:spPr>
          <a:xfrm>
            <a:off x="395094" y="531043"/>
            <a:ext cx="3119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23C00"/>
                </a:solidFill>
                <a:cs typeface="+mn-ea"/>
                <a:sym typeface="+mn-lt"/>
              </a:rPr>
              <a:t>3</a:t>
            </a:r>
            <a:r>
              <a:rPr lang="zh-TW" altLang="en-US" sz="2000" b="1" kern="0" dirty="0">
                <a:cs typeface="+mn-ea"/>
                <a:sym typeface="+mn-lt"/>
              </a:rPr>
              <a:t>提出我方解決方案</a:t>
            </a:r>
            <a:endParaRPr lang="zh-CN" altLang="en-US" sz="2000" b="1" kern="0" dirty="0">
              <a:cs typeface="+mn-ea"/>
              <a:sym typeface="+mn-lt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69967C2E-69F7-4645-BA7F-421958935539}"/>
              </a:ext>
            </a:extLst>
          </p:cNvPr>
          <p:cNvSpPr/>
          <p:nvPr/>
        </p:nvSpPr>
        <p:spPr>
          <a:xfrm>
            <a:off x="9582913" y="446150"/>
            <a:ext cx="2609092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defTabSz="914309"/>
            <a:r>
              <a:rPr lang="zh-TW" altLang="en-US" sz="2400" b="1" kern="0" dirty="0" smtClean="0">
                <a:solidFill>
                  <a:srgbClr val="2E2E2E"/>
                </a:solidFill>
                <a:cs typeface="+mn-ea"/>
                <a:sym typeface="+mn-lt"/>
              </a:rPr>
              <a:t>社區服務</a:t>
            </a:r>
            <a:endParaRPr lang="zh-CN" altLang="zh-CN" sz="2400" b="1" kern="0" dirty="0">
              <a:solidFill>
                <a:srgbClr val="2E2E2E"/>
              </a:solidFill>
              <a:cs typeface="+mn-ea"/>
              <a:sym typeface="+mn-lt"/>
            </a:endParaRPr>
          </a:p>
        </p:txBody>
      </p:sp>
      <p:sp>
        <p:nvSpPr>
          <p:cNvPr id="36" name="文字版面配置區 1">
            <a:extLst>
              <a:ext uri="{FF2B5EF4-FFF2-40B4-BE49-F238E27FC236}">
                <a16:creationId xmlns:a16="http://schemas.microsoft.com/office/drawing/2014/main" xmlns="" id="{6ABE995D-E819-4029-AFCC-3C6770EEBDFE}"/>
              </a:ext>
            </a:extLst>
          </p:cNvPr>
          <p:cNvSpPr txBox="1">
            <a:spLocks/>
          </p:cNvSpPr>
          <p:nvPr/>
        </p:nvSpPr>
        <p:spPr>
          <a:xfrm>
            <a:off x="11371486" y="1107601"/>
            <a:ext cx="1191395" cy="352506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609524" rtl="0" eaLnBrk="1" latinLnBrk="0" hangingPunct="1">
              <a:lnSpc>
                <a:spcPct val="130000"/>
              </a:lnSpc>
              <a:spcBef>
                <a:spcPts val="0"/>
              </a:spcBef>
              <a:buFont typeface="Arial"/>
              <a:buNone/>
              <a:defRPr sz="26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476" indent="-380952" algn="l" defTabSz="609524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810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334" indent="-304762" algn="l" defTabSz="609524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857" indent="-304762" algn="l" defTabSz="609524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381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905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429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952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400" smtClean="0">
                <a:solidFill>
                  <a:srgbClr val="FFF3D0"/>
                </a:solidFill>
              </a:rPr>
              <a:t>短</a:t>
            </a:r>
            <a:endParaRPr lang="en-US" altLang="zh-TW" sz="4400" smtClean="0">
              <a:solidFill>
                <a:srgbClr val="FFF3D0"/>
              </a:solidFill>
            </a:endParaRPr>
          </a:p>
          <a:p>
            <a:r>
              <a:rPr lang="zh-TW" altLang="en-US" sz="4400" smtClean="0">
                <a:solidFill>
                  <a:srgbClr val="FFF3D0"/>
                </a:solidFill>
              </a:rPr>
              <a:t>期</a:t>
            </a:r>
            <a:endParaRPr lang="en-US" altLang="zh-TW" sz="4400" smtClean="0">
              <a:solidFill>
                <a:srgbClr val="FFF3D0"/>
              </a:solidFill>
            </a:endParaRPr>
          </a:p>
          <a:p>
            <a:r>
              <a:rPr lang="zh-TW" altLang="en-US" sz="4400" smtClean="0">
                <a:solidFill>
                  <a:srgbClr val="FFF3D0"/>
                </a:solidFill>
              </a:rPr>
              <a:t>目</a:t>
            </a:r>
            <a:endParaRPr lang="en-US" altLang="zh-TW" sz="4400" smtClean="0">
              <a:solidFill>
                <a:srgbClr val="FFF3D0"/>
              </a:solidFill>
            </a:endParaRPr>
          </a:p>
          <a:p>
            <a:r>
              <a:rPr lang="zh-TW" altLang="en-US" sz="4400" smtClean="0">
                <a:solidFill>
                  <a:srgbClr val="FFF3D0"/>
                </a:solidFill>
              </a:rPr>
              <a:t>標</a:t>
            </a:r>
            <a:endParaRPr lang="zh-TW" altLang="en-US" sz="4400" dirty="0">
              <a:solidFill>
                <a:srgbClr val="FFF3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65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橢圓 8">
            <a:extLst>
              <a:ext uri="{FF2B5EF4-FFF2-40B4-BE49-F238E27FC236}">
                <a16:creationId xmlns="" xmlns:a16="http://schemas.microsoft.com/office/drawing/2014/main" id="{DC256C3B-0F16-4F78-B07A-6A3B6F4ECAAB}"/>
              </a:ext>
            </a:extLst>
          </p:cNvPr>
          <p:cNvSpPr/>
          <p:nvPr/>
        </p:nvSpPr>
        <p:spPr>
          <a:xfrm>
            <a:off x="998621" y="2839453"/>
            <a:ext cx="3814011" cy="324852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: 圓角 22">
            <a:extLst>
              <a:ext uri="{FF2B5EF4-FFF2-40B4-BE49-F238E27FC236}">
                <a16:creationId xmlns="" xmlns:a16="http://schemas.microsoft.com/office/drawing/2014/main" id="{A4E0CD8D-13BF-4BE5-B64B-316415826D14}"/>
              </a:ext>
            </a:extLst>
          </p:cNvPr>
          <p:cNvSpPr/>
          <p:nvPr/>
        </p:nvSpPr>
        <p:spPr>
          <a:xfrm>
            <a:off x="0" y="2746705"/>
            <a:ext cx="2610853" cy="2454442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>
                <a:solidFill>
                  <a:srgbClr val="002060"/>
                </a:solidFill>
              </a:rPr>
              <a:t>社區居民</a:t>
            </a:r>
          </a:p>
        </p:txBody>
      </p:sp>
      <p:sp>
        <p:nvSpPr>
          <p:cNvPr id="24" name="矩形: 圓角 23">
            <a:extLst>
              <a:ext uri="{FF2B5EF4-FFF2-40B4-BE49-F238E27FC236}">
                <a16:creationId xmlns="" xmlns:a16="http://schemas.microsoft.com/office/drawing/2014/main" id="{954EEA56-2457-468E-88D3-E744B6544742}"/>
              </a:ext>
            </a:extLst>
          </p:cNvPr>
          <p:cNvSpPr/>
          <p:nvPr/>
        </p:nvSpPr>
        <p:spPr>
          <a:xfrm>
            <a:off x="8428671" y="2746705"/>
            <a:ext cx="2610853" cy="2673744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>
                <a:solidFill>
                  <a:srgbClr val="002060"/>
                </a:solidFill>
              </a:rPr>
              <a:t>外籍生</a:t>
            </a:r>
          </a:p>
        </p:txBody>
      </p:sp>
      <p:sp>
        <p:nvSpPr>
          <p:cNvPr id="25" name="箭號: 向右 24">
            <a:extLst>
              <a:ext uri="{FF2B5EF4-FFF2-40B4-BE49-F238E27FC236}">
                <a16:creationId xmlns="" xmlns:a16="http://schemas.microsoft.com/office/drawing/2014/main" id="{7011CFA9-9C2F-4DDD-89D2-B82C47F26CC0}"/>
              </a:ext>
            </a:extLst>
          </p:cNvPr>
          <p:cNvSpPr/>
          <p:nvPr/>
        </p:nvSpPr>
        <p:spPr>
          <a:xfrm>
            <a:off x="3279517" y="2802746"/>
            <a:ext cx="5063471" cy="1059873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7" name="箭號: 向右 26">
            <a:extLst>
              <a:ext uri="{FF2B5EF4-FFF2-40B4-BE49-F238E27FC236}">
                <a16:creationId xmlns="" xmlns:a16="http://schemas.microsoft.com/office/drawing/2014/main" id="{47062689-5AD0-42C0-8BD7-08E285D30015}"/>
              </a:ext>
            </a:extLst>
          </p:cNvPr>
          <p:cNvSpPr/>
          <p:nvPr/>
        </p:nvSpPr>
        <p:spPr>
          <a:xfrm flipH="1">
            <a:off x="2942815" y="4632669"/>
            <a:ext cx="5063471" cy="1059873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C3AF2F82-742B-4550-85AC-6C498BFA30DA}"/>
              </a:ext>
            </a:extLst>
          </p:cNvPr>
          <p:cNvSpPr/>
          <p:nvPr/>
        </p:nvSpPr>
        <p:spPr>
          <a:xfrm>
            <a:off x="3713871" y="2358503"/>
            <a:ext cx="3756074" cy="16811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chemeClr val="accent5">
                    <a:lumMod val="75000"/>
                  </a:schemeClr>
                </a:solidFill>
              </a:rPr>
              <a:t>打破既定</a:t>
            </a:r>
            <a:r>
              <a:rPr lang="zh-TW" altLang="en-US" sz="3200" b="1" dirty="0">
                <a:solidFill>
                  <a:schemeClr val="accent5">
                    <a:lumMod val="75000"/>
                  </a:schemeClr>
                </a:solidFill>
              </a:rPr>
              <a:t>印象</a:t>
            </a:r>
            <a:endParaRPr lang="en-US" altLang="zh-TW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276BDED7-E90C-4558-814E-F6466750BD03}"/>
              </a:ext>
            </a:extLst>
          </p:cNvPr>
          <p:cNvSpPr/>
          <p:nvPr/>
        </p:nvSpPr>
        <p:spPr>
          <a:xfrm>
            <a:off x="3713871" y="4229290"/>
            <a:ext cx="3756074" cy="16811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chemeClr val="accent5">
                    <a:lumMod val="75000"/>
                  </a:schemeClr>
                </a:solidFill>
              </a:rPr>
              <a:t>了解台灣社會</a:t>
            </a:r>
            <a:r>
              <a:rPr lang="zh-TW" altLang="en-US" sz="3200" b="1" dirty="0">
                <a:solidFill>
                  <a:schemeClr val="accent5">
                    <a:lumMod val="75000"/>
                  </a:schemeClr>
                </a:solidFill>
              </a:rPr>
              <a:t>樣貌</a:t>
            </a:r>
          </a:p>
        </p:txBody>
      </p:sp>
      <p:sp>
        <p:nvSpPr>
          <p:cNvPr id="12" name="矩形 11"/>
          <p:cNvSpPr/>
          <p:nvPr/>
        </p:nvSpPr>
        <p:spPr>
          <a:xfrm>
            <a:off x="395094" y="531043"/>
            <a:ext cx="3119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23C00"/>
                </a:solidFill>
                <a:cs typeface="+mn-ea"/>
                <a:sym typeface="+mn-lt"/>
              </a:rPr>
              <a:t>3</a:t>
            </a:r>
            <a:r>
              <a:rPr lang="zh-TW" altLang="en-US" sz="2000" b="1" kern="0" dirty="0">
                <a:cs typeface="+mn-ea"/>
                <a:sym typeface="+mn-lt"/>
              </a:rPr>
              <a:t>提出我方解決方案</a:t>
            </a:r>
            <a:endParaRPr lang="zh-CN" altLang="en-US" sz="2000" b="1" kern="0" dirty="0">
              <a:cs typeface="+mn-ea"/>
              <a:sym typeface="+mn-lt"/>
            </a:endParaRPr>
          </a:p>
        </p:txBody>
      </p:sp>
      <p:sp>
        <p:nvSpPr>
          <p:cNvPr id="14" name="文字版面配置區 1">
            <a:extLst>
              <a:ext uri="{FF2B5EF4-FFF2-40B4-BE49-F238E27FC236}">
                <a16:creationId xmlns:a16="http://schemas.microsoft.com/office/drawing/2014/main" xmlns="" id="{6ABE995D-E819-4029-AFCC-3C6770EEBD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371486" y="1107601"/>
            <a:ext cx="1191395" cy="3525068"/>
          </a:xfrm>
        </p:spPr>
        <p:txBody>
          <a:bodyPr/>
          <a:lstStyle/>
          <a:p>
            <a:r>
              <a:rPr lang="zh-TW" altLang="en-US" sz="4400" dirty="0" smtClean="0">
                <a:solidFill>
                  <a:srgbClr val="FFF3D0"/>
                </a:solidFill>
              </a:rPr>
              <a:t>短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期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目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標</a:t>
            </a:r>
            <a:endParaRPr lang="zh-TW" altLang="en-US" sz="4400" dirty="0">
              <a:solidFill>
                <a:srgbClr val="FFF3D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69967C2E-69F7-4645-BA7F-421958935539}"/>
              </a:ext>
            </a:extLst>
          </p:cNvPr>
          <p:cNvSpPr/>
          <p:nvPr/>
        </p:nvSpPr>
        <p:spPr>
          <a:xfrm>
            <a:off x="9582913" y="446150"/>
            <a:ext cx="2609092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defTabSz="914309"/>
            <a:r>
              <a:rPr lang="zh-TW" altLang="en-US" sz="2400" b="1" kern="0" dirty="0" smtClean="0">
                <a:solidFill>
                  <a:srgbClr val="2E2E2E"/>
                </a:solidFill>
                <a:cs typeface="+mn-ea"/>
                <a:sym typeface="+mn-lt"/>
              </a:rPr>
              <a:t>社區服務</a:t>
            </a:r>
            <a:endParaRPr lang="zh-CN" altLang="zh-CN" sz="2400" b="1" kern="0" dirty="0">
              <a:solidFill>
                <a:srgbClr val="2E2E2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116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1">
            <a:extLst>
              <a:ext uri="{FF2B5EF4-FFF2-40B4-BE49-F238E27FC236}">
                <a16:creationId xmlns:a16="http://schemas.microsoft.com/office/drawing/2014/main" xmlns="" id="{6ABE995D-E819-4029-AFCC-3C6770EEBDFE}"/>
              </a:ext>
            </a:extLst>
          </p:cNvPr>
          <p:cNvSpPr txBox="1">
            <a:spLocks/>
          </p:cNvSpPr>
          <p:nvPr/>
        </p:nvSpPr>
        <p:spPr>
          <a:xfrm>
            <a:off x="11371486" y="1107601"/>
            <a:ext cx="1191395" cy="36132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609524" rtl="0" eaLnBrk="1" latinLnBrk="0" hangingPunct="1">
              <a:lnSpc>
                <a:spcPct val="130000"/>
              </a:lnSpc>
              <a:spcBef>
                <a:spcPts val="0"/>
              </a:spcBef>
              <a:buFont typeface="Arial"/>
              <a:buNone/>
              <a:defRPr sz="26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476" indent="-380952" algn="l" defTabSz="609524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810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334" indent="-304762" algn="l" defTabSz="609524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857" indent="-304762" algn="l" defTabSz="609524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381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905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429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952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400" dirty="0" smtClean="0">
                <a:solidFill>
                  <a:srgbClr val="FFF3D0"/>
                </a:solidFill>
              </a:rPr>
              <a:t>中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期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目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標</a:t>
            </a:r>
            <a:endParaRPr lang="zh-TW" altLang="en-US" sz="4400" dirty="0">
              <a:solidFill>
                <a:srgbClr val="FFF3D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094" y="531043"/>
            <a:ext cx="3119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23C00"/>
                </a:solidFill>
                <a:cs typeface="+mn-ea"/>
                <a:sym typeface="+mn-lt"/>
              </a:rPr>
              <a:t>3</a:t>
            </a:r>
            <a:r>
              <a:rPr lang="zh-TW" altLang="en-US" sz="2000" b="1" kern="0" dirty="0">
                <a:cs typeface="+mn-ea"/>
                <a:sym typeface="+mn-lt"/>
              </a:rPr>
              <a:t>提出我方解決方案</a:t>
            </a:r>
            <a:endParaRPr lang="zh-CN" altLang="en-US" sz="2000" b="1" kern="0" dirty="0">
              <a:cs typeface="+mn-ea"/>
              <a:sym typeface="+mn-lt"/>
            </a:endParaRPr>
          </a:p>
        </p:txBody>
      </p:sp>
      <p:pic>
        <p:nvPicPr>
          <p:cNvPr id="5" name="圖片 7">
            <a:extLst>
              <a:ext uri="{FF2B5EF4-FFF2-40B4-BE49-F238E27FC236}">
                <a16:creationId xmlns="" xmlns:a16="http://schemas.microsoft.com/office/drawing/2014/main" id="{F4133308-6BD9-461D-9860-95048F999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764" y="1994731"/>
            <a:ext cx="4917440" cy="4669084"/>
          </a:xfrm>
          <a:prstGeom prst="rect">
            <a:avLst/>
          </a:prstGeom>
        </p:spPr>
      </p:pic>
      <p:sp>
        <p:nvSpPr>
          <p:cNvPr id="6" name="文字方塊 9">
            <a:extLst>
              <a:ext uri="{FF2B5EF4-FFF2-40B4-BE49-F238E27FC236}">
                <a16:creationId xmlns="" xmlns:a16="http://schemas.microsoft.com/office/drawing/2014/main" id="{6534693A-88CE-47AB-B97C-D326B7A2429F}"/>
              </a:ext>
            </a:extLst>
          </p:cNvPr>
          <p:cNvSpPr txBox="1"/>
          <p:nvPr/>
        </p:nvSpPr>
        <p:spPr>
          <a:xfrm>
            <a:off x="3827647" y="1411354"/>
            <a:ext cx="5024386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TW" altLang="en-US" sz="7200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穩定合作</a:t>
            </a:r>
          </a:p>
        </p:txBody>
      </p:sp>
    </p:spTree>
    <p:extLst>
      <p:ext uri="{BB962C8B-B14F-4D97-AF65-F5344CB8AC3E}">
        <p14:creationId xmlns:p14="http://schemas.microsoft.com/office/powerpoint/2010/main" val="12455268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箭號: 五邊形 3">
            <a:extLst>
              <a:ext uri="{FF2B5EF4-FFF2-40B4-BE49-F238E27FC236}">
                <a16:creationId xmlns:a16="http://schemas.microsoft.com/office/drawing/2014/main" xmlns="" id="{9604361E-AA05-4A9E-A57F-F61BBDC93728}"/>
              </a:ext>
            </a:extLst>
          </p:cNvPr>
          <p:cNvSpPr/>
          <p:nvPr/>
        </p:nvSpPr>
        <p:spPr>
          <a:xfrm>
            <a:off x="266361" y="3047686"/>
            <a:ext cx="2672080" cy="1290320"/>
          </a:xfrm>
          <a:prstGeom prst="homePlate">
            <a:avLst>
              <a:gd name="adj" fmla="val 493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ysClr val="windowText" lastClr="000000"/>
                </a:solidFill>
              </a:rPr>
              <a:t>共食活動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xmlns="" id="{08F96153-74FB-44E2-AAB9-1467904CBEA0}"/>
              </a:ext>
            </a:extLst>
          </p:cNvPr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57C74CDD-A67C-4897-911E-33A44084DA24}"/>
              </a:ext>
            </a:extLst>
          </p:cNvPr>
          <p:cNvSpPr txBox="1"/>
          <p:nvPr/>
        </p:nvSpPr>
        <p:spPr>
          <a:xfrm>
            <a:off x="3146201" y="2595789"/>
            <a:ext cx="2487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spc="-2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推出共食最受歡迎料理</a:t>
            </a:r>
            <a:endParaRPr lang="zh-CN" altLang="en-US" sz="2400" b="1" spc="-2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xmlns="" id="{5AD47865-F172-492D-BFB3-647F7D8D75C6}"/>
              </a:ext>
            </a:extLst>
          </p:cNvPr>
          <p:cNvSpPr txBox="1"/>
          <p:nvPr/>
        </p:nvSpPr>
        <p:spPr>
          <a:xfrm>
            <a:off x="3665354" y="4621669"/>
            <a:ext cx="174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spc="-2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參賽者回饋</a:t>
            </a:r>
            <a:endParaRPr lang="zh-CN" altLang="en-US" sz="2400" b="1" spc="-2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xmlns="" id="{96B91919-B5A5-4355-9FD5-A82AD30F98AB}"/>
              </a:ext>
            </a:extLst>
          </p:cNvPr>
          <p:cNvSpPr txBox="1"/>
          <p:nvPr/>
        </p:nvSpPr>
        <p:spPr>
          <a:xfrm>
            <a:off x="9834940" y="2599211"/>
            <a:ext cx="174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spc="-2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美食擺攤</a:t>
            </a:r>
            <a:endParaRPr lang="zh-CN" altLang="en-US" sz="2400" b="1" spc="-2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56" name="群組 55">
            <a:extLst>
              <a:ext uri="{FF2B5EF4-FFF2-40B4-BE49-F238E27FC236}">
                <a16:creationId xmlns:a16="http://schemas.microsoft.com/office/drawing/2014/main" xmlns="" id="{00E9B7D0-4C53-4E5B-B1D1-06A9AC39937D}"/>
              </a:ext>
            </a:extLst>
          </p:cNvPr>
          <p:cNvGrpSpPr/>
          <p:nvPr/>
        </p:nvGrpSpPr>
        <p:grpSpPr>
          <a:xfrm>
            <a:off x="5475267" y="1634024"/>
            <a:ext cx="4255777" cy="4004012"/>
            <a:chOff x="6338991" y="1925025"/>
            <a:chExt cx="3102619" cy="3111827"/>
          </a:xfrm>
        </p:grpSpPr>
        <p:sp>
          <p:nvSpPr>
            <p:cNvPr id="19" name="下箭头 25">
              <a:extLst>
                <a:ext uri="{FF2B5EF4-FFF2-40B4-BE49-F238E27FC236}">
                  <a16:creationId xmlns:a16="http://schemas.microsoft.com/office/drawing/2014/main" xmlns="" id="{A6B43C51-2A40-43F5-B10F-2E15DD5CD369}"/>
                </a:ext>
              </a:extLst>
            </p:cNvPr>
            <p:cNvSpPr/>
            <p:nvPr/>
          </p:nvSpPr>
          <p:spPr>
            <a:xfrm rot="16260000">
              <a:off x="6672963" y="1796270"/>
              <a:ext cx="1465430" cy="1722939"/>
            </a:xfrm>
            <a:custGeom>
              <a:avLst/>
              <a:gdLst/>
              <a:ahLst/>
              <a:cxnLst/>
              <a:rect l="l" t="t" r="r" b="b"/>
              <a:pathLst>
                <a:path w="1465430" h="1722939">
                  <a:moveTo>
                    <a:pt x="1465430" y="1388403"/>
                  </a:moveTo>
                  <a:lnTo>
                    <a:pt x="1055958" y="1722939"/>
                  </a:lnTo>
                  <a:lnTo>
                    <a:pt x="646486" y="1388403"/>
                  </a:lnTo>
                  <a:lnTo>
                    <a:pt x="817256" y="1388403"/>
                  </a:lnTo>
                  <a:cubicBezTo>
                    <a:pt x="818207" y="1379737"/>
                    <a:pt x="818181" y="1371017"/>
                    <a:pt x="818028" y="1362268"/>
                  </a:cubicBezTo>
                  <a:cubicBezTo>
                    <a:pt x="810000" y="902323"/>
                    <a:pt x="456087" y="529556"/>
                    <a:pt x="8518" y="487973"/>
                  </a:cubicBezTo>
                  <a:lnTo>
                    <a:pt x="0" y="0"/>
                  </a:lnTo>
                  <a:cubicBezTo>
                    <a:pt x="717569" y="39799"/>
                    <a:pt x="1292699" y="628338"/>
                    <a:pt x="1305447" y="1358622"/>
                  </a:cubicBezTo>
                  <a:lnTo>
                    <a:pt x="1304532" y="1388403"/>
                  </a:lnTo>
                  <a:close/>
                </a:path>
              </a:pathLst>
            </a:custGeom>
            <a:solidFill>
              <a:srgbClr val="FFD7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下箭头 25">
              <a:extLst>
                <a:ext uri="{FF2B5EF4-FFF2-40B4-BE49-F238E27FC236}">
                  <a16:creationId xmlns:a16="http://schemas.microsoft.com/office/drawing/2014/main" xmlns="" id="{E186591D-2BA9-4322-812A-E95B0F39D71D}"/>
                </a:ext>
              </a:extLst>
            </p:cNvPr>
            <p:cNvSpPr/>
            <p:nvPr/>
          </p:nvSpPr>
          <p:spPr>
            <a:xfrm rot="10800000">
              <a:off x="6338991" y="3158703"/>
              <a:ext cx="1412127" cy="1716454"/>
            </a:xfrm>
            <a:custGeom>
              <a:avLst/>
              <a:gdLst/>
              <a:ahLst/>
              <a:cxnLst/>
              <a:rect l="l" t="t" r="r" b="b"/>
              <a:pathLst>
                <a:path w="1412127" h="1716454">
                  <a:moveTo>
                    <a:pt x="1002655" y="1716454"/>
                  </a:moveTo>
                  <a:lnTo>
                    <a:pt x="593183" y="1381918"/>
                  </a:lnTo>
                  <a:lnTo>
                    <a:pt x="763953" y="1381918"/>
                  </a:lnTo>
                  <a:cubicBezTo>
                    <a:pt x="764904" y="1373252"/>
                    <a:pt x="764878" y="1364532"/>
                    <a:pt x="764725" y="1355783"/>
                  </a:cubicBezTo>
                  <a:cubicBezTo>
                    <a:pt x="756968" y="911339"/>
                    <a:pt x="426247" y="548296"/>
                    <a:pt x="0" y="487775"/>
                  </a:cubicBezTo>
                  <a:lnTo>
                    <a:pt x="203814" y="238307"/>
                  </a:lnTo>
                  <a:lnTo>
                    <a:pt x="9119" y="0"/>
                  </a:lnTo>
                  <a:cubicBezTo>
                    <a:pt x="697426" y="67860"/>
                    <a:pt x="1239769" y="643211"/>
                    <a:pt x="1252144" y="1352137"/>
                  </a:cubicBezTo>
                  <a:lnTo>
                    <a:pt x="1251229" y="1381918"/>
                  </a:lnTo>
                  <a:lnTo>
                    <a:pt x="1412127" y="1381918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下箭头 25">
              <a:extLst>
                <a:ext uri="{FF2B5EF4-FFF2-40B4-BE49-F238E27FC236}">
                  <a16:creationId xmlns:a16="http://schemas.microsoft.com/office/drawing/2014/main" xmlns="" id="{BBACB15E-8A91-4DB2-A6EC-CC34D8B17480}"/>
                </a:ext>
              </a:extLst>
            </p:cNvPr>
            <p:cNvSpPr/>
            <p:nvPr/>
          </p:nvSpPr>
          <p:spPr>
            <a:xfrm rot="5400000">
              <a:off x="7685674" y="3465401"/>
              <a:ext cx="1426774" cy="1716127"/>
            </a:xfrm>
            <a:custGeom>
              <a:avLst/>
              <a:gdLst/>
              <a:ahLst/>
              <a:cxnLst/>
              <a:rect l="l" t="t" r="r" b="b"/>
              <a:pathLst>
                <a:path w="1426774" h="1716127">
                  <a:moveTo>
                    <a:pt x="0" y="485392"/>
                  </a:moveTo>
                  <a:lnTo>
                    <a:pt x="211738" y="226225"/>
                  </a:lnTo>
                  <a:lnTo>
                    <a:pt x="26914" y="0"/>
                  </a:lnTo>
                  <a:cubicBezTo>
                    <a:pt x="713728" y="69291"/>
                    <a:pt x="1254435" y="643967"/>
                    <a:pt x="1266791" y="1351810"/>
                  </a:cubicBezTo>
                  <a:lnTo>
                    <a:pt x="1265876" y="1381591"/>
                  </a:lnTo>
                  <a:lnTo>
                    <a:pt x="1426774" y="1381591"/>
                  </a:lnTo>
                  <a:lnTo>
                    <a:pt x="1017302" y="1716127"/>
                  </a:lnTo>
                  <a:lnTo>
                    <a:pt x="607830" y="1381591"/>
                  </a:lnTo>
                  <a:lnTo>
                    <a:pt x="778600" y="1381591"/>
                  </a:lnTo>
                  <a:cubicBezTo>
                    <a:pt x="779551" y="1372925"/>
                    <a:pt x="779525" y="1364205"/>
                    <a:pt x="779372" y="1355456"/>
                  </a:cubicBezTo>
                  <a:cubicBezTo>
                    <a:pt x="771526" y="905924"/>
                    <a:pt x="433279" y="539668"/>
                    <a:pt x="0" y="485392"/>
                  </a:cubicBezTo>
                  <a:close/>
                </a:path>
              </a:pathLst>
            </a:custGeom>
            <a:noFill/>
            <a:ln>
              <a:solidFill>
                <a:srgbClr val="FFC21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下箭头 25">
              <a:extLst>
                <a:ext uri="{FF2B5EF4-FFF2-40B4-BE49-F238E27FC236}">
                  <a16:creationId xmlns:a16="http://schemas.microsoft.com/office/drawing/2014/main" xmlns="" id="{39297940-27B2-44E1-9F9C-7B44A8A20122}"/>
                </a:ext>
              </a:extLst>
            </p:cNvPr>
            <p:cNvSpPr/>
            <p:nvPr/>
          </p:nvSpPr>
          <p:spPr>
            <a:xfrm>
              <a:off x="8058989" y="2098933"/>
              <a:ext cx="1382621" cy="1714336"/>
            </a:xfrm>
            <a:custGeom>
              <a:avLst/>
              <a:gdLst/>
              <a:ahLst/>
              <a:cxnLst/>
              <a:rect l="l" t="t" r="r" b="b"/>
              <a:pathLst>
                <a:path w="1382621" h="1714336">
                  <a:moveTo>
                    <a:pt x="0" y="0"/>
                  </a:moveTo>
                  <a:cubicBezTo>
                    <a:pt x="678610" y="77151"/>
                    <a:pt x="1210386" y="648114"/>
                    <a:pt x="1222638" y="1350019"/>
                  </a:cubicBezTo>
                  <a:lnTo>
                    <a:pt x="1221723" y="1379800"/>
                  </a:lnTo>
                  <a:lnTo>
                    <a:pt x="1382621" y="1379800"/>
                  </a:lnTo>
                  <a:lnTo>
                    <a:pt x="973149" y="1714336"/>
                  </a:lnTo>
                  <a:lnTo>
                    <a:pt x="563677" y="1379800"/>
                  </a:lnTo>
                  <a:lnTo>
                    <a:pt x="734447" y="1379800"/>
                  </a:lnTo>
                  <a:cubicBezTo>
                    <a:pt x="735398" y="1371134"/>
                    <a:pt x="735372" y="1362414"/>
                    <a:pt x="735219" y="1353665"/>
                  </a:cubicBezTo>
                  <a:cubicBezTo>
                    <a:pt x="727702" y="923006"/>
                    <a:pt x="416945" y="568776"/>
                    <a:pt x="9984" y="491348"/>
                  </a:cubicBezTo>
                  <a:lnTo>
                    <a:pt x="205376" y="260531"/>
                  </a:lnTo>
                  <a:close/>
                </a:path>
              </a:pathLst>
            </a:custGeom>
            <a:noFill/>
            <a:ln>
              <a:solidFill>
                <a:srgbClr val="EC48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椭圆 12290">
              <a:extLst>
                <a:ext uri="{FF2B5EF4-FFF2-40B4-BE49-F238E27FC236}">
                  <a16:creationId xmlns:a16="http://schemas.microsoft.com/office/drawing/2014/main" xmlns="" id="{88A08674-2C10-4C15-86F8-6707113C0469}"/>
                </a:ext>
              </a:extLst>
            </p:cNvPr>
            <p:cNvSpPr/>
            <p:nvPr/>
          </p:nvSpPr>
          <p:spPr>
            <a:xfrm>
              <a:off x="8416684" y="4201885"/>
              <a:ext cx="352426" cy="352426"/>
            </a:xfrm>
            <a:prstGeom prst="ellipse">
              <a:avLst/>
            </a:prstGeom>
            <a:solidFill>
              <a:srgbClr val="FFC216"/>
            </a:solidFill>
            <a:ln w="9525">
              <a:solidFill>
                <a:srgbClr val="69BA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47">
              <a:extLst>
                <a:ext uri="{FF2B5EF4-FFF2-40B4-BE49-F238E27FC236}">
                  <a16:creationId xmlns:a16="http://schemas.microsoft.com/office/drawing/2014/main" xmlns="" id="{90A039B7-7399-4D15-8D66-AE67304D5279}"/>
                </a:ext>
              </a:extLst>
            </p:cNvPr>
            <p:cNvGrpSpPr/>
            <p:nvPr/>
          </p:nvGrpSpPr>
          <p:grpSpPr>
            <a:xfrm>
              <a:off x="8606953" y="2586338"/>
              <a:ext cx="352426" cy="352426"/>
              <a:chOff x="5117305" y="3444875"/>
              <a:chExt cx="352426" cy="352426"/>
            </a:xfrm>
          </p:grpSpPr>
          <p:sp>
            <p:nvSpPr>
              <p:cNvPr id="27" name="椭圆 48">
                <a:extLst>
                  <a:ext uri="{FF2B5EF4-FFF2-40B4-BE49-F238E27FC236}">
                    <a16:creationId xmlns:a16="http://schemas.microsoft.com/office/drawing/2014/main" xmlns="" id="{332A3AF6-CBB6-4660-899A-0AE06A194CE8}"/>
                  </a:ext>
                </a:extLst>
              </p:cNvPr>
              <p:cNvSpPr/>
              <p:nvPr/>
            </p:nvSpPr>
            <p:spPr>
              <a:xfrm>
                <a:off x="5117305" y="3444875"/>
                <a:ext cx="352426" cy="352426"/>
              </a:xfrm>
              <a:prstGeom prst="ellipse">
                <a:avLst/>
              </a:prstGeom>
              <a:solidFill>
                <a:srgbClr val="EC4814"/>
              </a:solidFill>
              <a:ln w="9525">
                <a:solidFill>
                  <a:srgbClr val="EC481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28" name="TextBox 49">
                <a:extLst>
                  <a:ext uri="{FF2B5EF4-FFF2-40B4-BE49-F238E27FC236}">
                    <a16:creationId xmlns:a16="http://schemas.microsoft.com/office/drawing/2014/main" xmlns="" id="{56774B6E-FC4F-4200-872E-C5E01300137E}"/>
                  </a:ext>
                </a:extLst>
              </p:cNvPr>
              <p:cNvSpPr txBox="1"/>
              <p:nvPr/>
            </p:nvSpPr>
            <p:spPr>
              <a:xfrm>
                <a:off x="5207797" y="3489945"/>
                <a:ext cx="16668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2</a:t>
                </a:r>
                <a:endParaRPr lang="zh-CN" altLang="en-US" sz="16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9" name="组合 50">
              <a:extLst>
                <a:ext uri="{FF2B5EF4-FFF2-40B4-BE49-F238E27FC236}">
                  <a16:creationId xmlns:a16="http://schemas.microsoft.com/office/drawing/2014/main" xmlns="" id="{DD9A3290-A015-40B9-AB96-847783242F85}"/>
                </a:ext>
              </a:extLst>
            </p:cNvPr>
            <p:cNvGrpSpPr/>
            <p:nvPr/>
          </p:nvGrpSpPr>
          <p:grpSpPr>
            <a:xfrm>
              <a:off x="6843682" y="4067367"/>
              <a:ext cx="352426" cy="352426"/>
              <a:chOff x="5117305" y="3444875"/>
              <a:chExt cx="352426" cy="352426"/>
            </a:xfrm>
            <a:solidFill>
              <a:schemeClr val="tx2">
                <a:lumMod val="85000"/>
                <a:lumOff val="15000"/>
              </a:schemeClr>
            </a:solidFill>
          </p:grpSpPr>
          <p:sp>
            <p:nvSpPr>
              <p:cNvPr id="30" name="椭圆 51">
                <a:extLst>
                  <a:ext uri="{FF2B5EF4-FFF2-40B4-BE49-F238E27FC236}">
                    <a16:creationId xmlns:a16="http://schemas.microsoft.com/office/drawing/2014/main" xmlns="" id="{4B762A6B-F312-4202-9F77-C13B5EE1EDFA}"/>
                  </a:ext>
                </a:extLst>
              </p:cNvPr>
              <p:cNvSpPr/>
              <p:nvPr/>
            </p:nvSpPr>
            <p:spPr>
              <a:xfrm>
                <a:off x="5117305" y="3444875"/>
                <a:ext cx="352426" cy="352426"/>
              </a:xfrm>
              <a:prstGeom prst="ellipse">
                <a:avLst/>
              </a:prstGeom>
              <a:grpFill/>
              <a:ln w="9525">
                <a:solidFill>
                  <a:schemeClr val="tx2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TextBox 52">
                <a:extLst>
                  <a:ext uri="{FF2B5EF4-FFF2-40B4-BE49-F238E27FC236}">
                    <a16:creationId xmlns:a16="http://schemas.microsoft.com/office/drawing/2014/main" xmlns="" id="{A98C85E5-5076-4EC6-AD27-9913DE501B38}"/>
                  </a:ext>
                </a:extLst>
              </p:cNvPr>
              <p:cNvSpPr txBox="1"/>
              <p:nvPr/>
            </p:nvSpPr>
            <p:spPr>
              <a:xfrm>
                <a:off x="5207797" y="3489945"/>
                <a:ext cx="166687" cy="263117"/>
              </a:xfrm>
              <a:prstGeom prst="rect">
                <a:avLst/>
              </a:prstGeom>
              <a:grpFill/>
              <a:ln>
                <a:solidFill>
                  <a:schemeClr val="tx2">
                    <a:lumMod val="85000"/>
                    <a:lumOff val="1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4</a:t>
                </a:r>
                <a:endParaRPr lang="zh-CN" altLang="en-US" sz="16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grpSp>
          <p:nvGrpSpPr>
            <p:cNvPr id="32" name="组合 53">
              <a:extLst>
                <a:ext uri="{FF2B5EF4-FFF2-40B4-BE49-F238E27FC236}">
                  <a16:creationId xmlns:a16="http://schemas.microsoft.com/office/drawing/2014/main" xmlns="" id="{5ED714B5-D606-4E8C-A0B4-E4C0AA0F3D51}"/>
                </a:ext>
              </a:extLst>
            </p:cNvPr>
            <p:cNvGrpSpPr/>
            <p:nvPr/>
          </p:nvGrpSpPr>
          <p:grpSpPr>
            <a:xfrm>
              <a:off x="6924648" y="2502119"/>
              <a:ext cx="352426" cy="352426"/>
              <a:chOff x="5117305" y="3444875"/>
              <a:chExt cx="352426" cy="352426"/>
            </a:xfrm>
            <a:solidFill>
              <a:schemeClr val="tx2">
                <a:lumMod val="85000"/>
                <a:lumOff val="15000"/>
              </a:schemeClr>
            </a:solidFill>
          </p:grpSpPr>
          <p:sp>
            <p:nvSpPr>
              <p:cNvPr id="33" name="椭圆 54">
                <a:extLst>
                  <a:ext uri="{FF2B5EF4-FFF2-40B4-BE49-F238E27FC236}">
                    <a16:creationId xmlns:a16="http://schemas.microsoft.com/office/drawing/2014/main" xmlns="" id="{CCA8CFDB-CF1C-437C-B136-271F96E25C71}"/>
                  </a:ext>
                </a:extLst>
              </p:cNvPr>
              <p:cNvSpPr/>
              <p:nvPr/>
            </p:nvSpPr>
            <p:spPr>
              <a:xfrm>
                <a:off x="5117305" y="3444875"/>
                <a:ext cx="352426" cy="352426"/>
              </a:xfrm>
              <a:prstGeom prst="ellipse">
                <a:avLst/>
              </a:prstGeom>
              <a:grpFill/>
              <a:ln w="9525">
                <a:solidFill>
                  <a:schemeClr val="tx2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TextBox 55">
                <a:extLst>
                  <a:ext uri="{FF2B5EF4-FFF2-40B4-BE49-F238E27FC236}">
                    <a16:creationId xmlns:a16="http://schemas.microsoft.com/office/drawing/2014/main" xmlns="" id="{068CE3F8-34D8-4114-B0BB-64BE65831CEB}"/>
                  </a:ext>
                </a:extLst>
              </p:cNvPr>
              <p:cNvSpPr txBox="1"/>
              <p:nvPr/>
            </p:nvSpPr>
            <p:spPr>
              <a:xfrm>
                <a:off x="5207797" y="3489945"/>
                <a:ext cx="166687" cy="261610"/>
              </a:xfrm>
              <a:prstGeom prst="rect">
                <a:avLst/>
              </a:prstGeom>
              <a:grpFill/>
              <a:ln>
                <a:solidFill>
                  <a:schemeClr val="tx2">
                    <a:lumMod val="85000"/>
                    <a:lumOff val="1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1</a:t>
                </a:r>
                <a:endParaRPr lang="zh-CN" altLang="en-US" sz="1600" b="1" dirty="0">
                  <a:solidFill>
                    <a:schemeClr val="accent1">
                      <a:lumMod val="40000"/>
                      <a:lumOff val="60000"/>
                    </a:schemeClr>
                  </a:solidFill>
                </a:endParaRPr>
              </a:p>
            </p:txBody>
          </p:sp>
        </p:grpSp>
      </p:grpSp>
      <p:cxnSp>
        <p:nvCxnSpPr>
          <p:cNvPr id="35" name="直接连接符 12295">
            <a:extLst>
              <a:ext uri="{FF2B5EF4-FFF2-40B4-BE49-F238E27FC236}">
                <a16:creationId xmlns:a16="http://schemas.microsoft.com/office/drawing/2014/main" xmlns="" id="{220B458B-168E-49ED-9E46-F12E4CB84366}"/>
              </a:ext>
            </a:extLst>
          </p:cNvPr>
          <p:cNvCxnSpPr>
            <a:cxnSpLocks/>
          </p:cNvCxnSpPr>
          <p:nvPr/>
        </p:nvCxnSpPr>
        <p:spPr>
          <a:xfrm flipH="1">
            <a:off x="3146202" y="2343875"/>
            <a:ext cx="2329064" cy="0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6" name="直接连接符 58">
            <a:extLst>
              <a:ext uri="{FF2B5EF4-FFF2-40B4-BE49-F238E27FC236}">
                <a16:creationId xmlns:a16="http://schemas.microsoft.com/office/drawing/2014/main" xmlns="" id="{E74BE285-2DA5-4D14-AD3A-6389F5F4E046}"/>
              </a:ext>
            </a:extLst>
          </p:cNvPr>
          <p:cNvCxnSpPr>
            <a:cxnSpLocks/>
          </p:cNvCxnSpPr>
          <p:nvPr/>
        </p:nvCxnSpPr>
        <p:spPr>
          <a:xfrm flipH="1">
            <a:off x="3735772" y="4325694"/>
            <a:ext cx="1677432" cy="1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7" name="直接连接符 61">
            <a:extLst>
              <a:ext uri="{FF2B5EF4-FFF2-40B4-BE49-F238E27FC236}">
                <a16:creationId xmlns:a16="http://schemas.microsoft.com/office/drawing/2014/main" xmlns="" id="{C75C6CE9-A424-424A-A8A8-966DFDD605B6}"/>
              </a:ext>
            </a:extLst>
          </p:cNvPr>
          <p:cNvCxnSpPr>
            <a:cxnSpLocks/>
          </p:cNvCxnSpPr>
          <p:nvPr/>
        </p:nvCxnSpPr>
        <p:spPr>
          <a:xfrm flipH="1">
            <a:off x="9758555" y="2376575"/>
            <a:ext cx="1430813" cy="0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8" name="直接连接符 62">
            <a:extLst>
              <a:ext uri="{FF2B5EF4-FFF2-40B4-BE49-F238E27FC236}">
                <a16:creationId xmlns:a16="http://schemas.microsoft.com/office/drawing/2014/main" xmlns="" id="{880EE182-E7CB-48C8-8942-1A97051605BB}"/>
              </a:ext>
            </a:extLst>
          </p:cNvPr>
          <p:cNvCxnSpPr>
            <a:cxnSpLocks/>
          </p:cNvCxnSpPr>
          <p:nvPr/>
        </p:nvCxnSpPr>
        <p:spPr>
          <a:xfrm flipH="1" flipV="1">
            <a:off x="9834940" y="4441637"/>
            <a:ext cx="1495285" cy="6947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9" name="TextBox 17">
            <a:extLst>
              <a:ext uri="{FF2B5EF4-FFF2-40B4-BE49-F238E27FC236}">
                <a16:creationId xmlns:a16="http://schemas.microsoft.com/office/drawing/2014/main" xmlns="" id="{CAA129B9-D7C4-434B-BE68-749F6E8FF995}"/>
              </a:ext>
            </a:extLst>
          </p:cNvPr>
          <p:cNvSpPr txBox="1"/>
          <p:nvPr/>
        </p:nvSpPr>
        <p:spPr>
          <a:xfrm>
            <a:off x="9741308" y="4652157"/>
            <a:ext cx="174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spc="-2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美食挑戰賽</a:t>
            </a:r>
            <a:endParaRPr lang="zh-CN" altLang="en-US" sz="2400" b="1" spc="-2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416252" y="4582908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3</a:t>
            </a:r>
            <a:endParaRPr lang="zh-CN" altLang="en-US" b="1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094" y="531043"/>
            <a:ext cx="3119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23C00"/>
                </a:solidFill>
                <a:cs typeface="+mn-ea"/>
                <a:sym typeface="+mn-lt"/>
              </a:rPr>
              <a:t>3</a:t>
            </a:r>
            <a:r>
              <a:rPr lang="zh-TW" altLang="en-US" sz="2000" b="1" kern="0" dirty="0">
                <a:cs typeface="+mn-ea"/>
                <a:sym typeface="+mn-lt"/>
              </a:rPr>
              <a:t>提出我方解決方案</a:t>
            </a:r>
            <a:endParaRPr lang="zh-CN" altLang="en-US" sz="2000" b="1" kern="0" dirty="0"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69967C2E-69F7-4645-BA7F-421958935539}"/>
              </a:ext>
            </a:extLst>
          </p:cNvPr>
          <p:cNvSpPr/>
          <p:nvPr/>
        </p:nvSpPr>
        <p:spPr>
          <a:xfrm>
            <a:off x="9582913" y="446150"/>
            <a:ext cx="2609092" cy="461665"/>
          </a:xfrm>
          <a:prstGeom prst="rect">
            <a:avLst/>
          </a:prstGeom>
          <a:solidFill>
            <a:srgbClr val="F23C00"/>
          </a:solidFill>
          <a:ln>
            <a:solidFill>
              <a:srgbClr val="EC4814"/>
            </a:solidFill>
          </a:ln>
        </p:spPr>
        <p:txBody>
          <a:bodyPr wrap="square">
            <a:spAutoFit/>
          </a:bodyPr>
          <a:lstStyle/>
          <a:p>
            <a:pPr defTabSz="914309"/>
            <a:r>
              <a:rPr lang="zh-TW" altLang="en-US" sz="2400" b="1" kern="0" dirty="0" smtClean="0">
                <a:solidFill>
                  <a:srgbClr val="2E2E2E"/>
                </a:solidFill>
                <a:cs typeface="+mn-ea"/>
                <a:sym typeface="+mn-lt"/>
              </a:rPr>
              <a:t>國際美食節</a:t>
            </a:r>
            <a:endParaRPr lang="zh-CN" altLang="zh-CN" sz="2400" b="1" kern="0" dirty="0">
              <a:solidFill>
                <a:srgbClr val="2E2E2E"/>
              </a:solidFill>
              <a:cs typeface="+mn-ea"/>
              <a:sym typeface="+mn-lt"/>
            </a:endParaRPr>
          </a:p>
        </p:txBody>
      </p:sp>
      <p:sp>
        <p:nvSpPr>
          <p:cNvPr id="43" name="文字版面配置區 1">
            <a:extLst>
              <a:ext uri="{FF2B5EF4-FFF2-40B4-BE49-F238E27FC236}">
                <a16:creationId xmlns:a16="http://schemas.microsoft.com/office/drawing/2014/main" xmlns="" id="{6ABE995D-E819-4029-AFCC-3C6770EEBDFE}"/>
              </a:ext>
            </a:extLst>
          </p:cNvPr>
          <p:cNvSpPr txBox="1">
            <a:spLocks/>
          </p:cNvSpPr>
          <p:nvPr/>
        </p:nvSpPr>
        <p:spPr>
          <a:xfrm>
            <a:off x="11371486" y="1107601"/>
            <a:ext cx="1191395" cy="36132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609524" rtl="0" eaLnBrk="1" latinLnBrk="0" hangingPunct="1">
              <a:lnSpc>
                <a:spcPct val="130000"/>
              </a:lnSpc>
              <a:spcBef>
                <a:spcPts val="0"/>
              </a:spcBef>
              <a:buFont typeface="Arial"/>
              <a:buNone/>
              <a:defRPr sz="26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990476" indent="-380952" algn="l" defTabSz="609524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810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334" indent="-304762" algn="l" defTabSz="609524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857" indent="-304762" algn="l" defTabSz="609524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381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905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429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952" indent="-304762" algn="l" defTabSz="609524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400" dirty="0" smtClean="0">
                <a:solidFill>
                  <a:srgbClr val="FFF3D0"/>
                </a:solidFill>
              </a:rPr>
              <a:t>中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期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目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標</a:t>
            </a:r>
            <a:endParaRPr lang="zh-TW" altLang="en-US" sz="4400" dirty="0">
              <a:solidFill>
                <a:srgbClr val="FFF3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30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1">
            <a:extLst>
              <a:ext uri="{FF2B5EF4-FFF2-40B4-BE49-F238E27FC236}">
                <a16:creationId xmlns:a16="http://schemas.microsoft.com/office/drawing/2014/main" xmlns="" id="{8C91DA5E-13C5-4BD0-9A08-F6D50147E7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6469" y="2310519"/>
            <a:ext cx="2879725" cy="287972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5" name="空心弧 2">
            <a:extLst>
              <a:ext uri="{FF2B5EF4-FFF2-40B4-BE49-F238E27FC236}">
                <a16:creationId xmlns:a16="http://schemas.microsoft.com/office/drawing/2014/main" xmlns="" id="{8CE511E2-834B-475E-9D16-DA075D4CE5E8}"/>
              </a:ext>
            </a:extLst>
          </p:cNvPr>
          <p:cNvSpPr>
            <a:spLocks noChangeAspect="1"/>
          </p:cNvSpPr>
          <p:nvPr/>
        </p:nvSpPr>
        <p:spPr bwMode="auto">
          <a:xfrm>
            <a:off x="77636" y="1694746"/>
            <a:ext cx="4321175" cy="4319587"/>
          </a:xfrm>
          <a:custGeom>
            <a:avLst/>
            <a:gdLst>
              <a:gd name="T0" fmla="*/ 2163528 w 4320000"/>
              <a:gd name="T1" fmla="*/ 0 h 4320000"/>
              <a:gd name="T2" fmla="*/ 4327055 w 4320000"/>
              <a:gd name="T3" fmla="*/ 2158764 h 4320000"/>
              <a:gd name="T4" fmla="*/ 2163528 w 4320000"/>
              <a:gd name="T5" fmla="*/ 4317522 h 4320000"/>
              <a:gd name="T6" fmla="*/ 2163528 w 4320000"/>
              <a:gd name="T7" fmla="*/ 4187997 h 4320000"/>
              <a:gd name="T8" fmla="*/ 4197243 w 4320000"/>
              <a:gd name="T9" fmla="*/ 2158764 h 4320000"/>
              <a:gd name="T10" fmla="*/ 2163528 w 4320000"/>
              <a:gd name="T11" fmla="*/ 129528 h 4320000"/>
              <a:gd name="T12" fmla="*/ 2163528 w 4320000"/>
              <a:gd name="T13" fmla="*/ 0 h 43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320000" h="4320000">
                <a:moveTo>
                  <a:pt x="2160000" y="0"/>
                </a:moveTo>
                <a:cubicBezTo>
                  <a:pt x="3352935" y="0"/>
                  <a:pt x="4320000" y="967065"/>
                  <a:pt x="4320000" y="2160000"/>
                </a:cubicBezTo>
                <a:cubicBezTo>
                  <a:pt x="4320000" y="3352935"/>
                  <a:pt x="3352935" y="4320000"/>
                  <a:pt x="2160000" y="4320000"/>
                </a:cubicBezTo>
                <a:lnTo>
                  <a:pt x="2160000" y="4190400"/>
                </a:lnTo>
                <a:cubicBezTo>
                  <a:pt x="3281359" y="4190400"/>
                  <a:pt x="4190400" y="3281359"/>
                  <a:pt x="4190400" y="2160000"/>
                </a:cubicBezTo>
                <a:cubicBezTo>
                  <a:pt x="4190400" y="1038641"/>
                  <a:pt x="3281359" y="129600"/>
                  <a:pt x="2160000" y="129600"/>
                </a:cubicBezTo>
                <a:lnTo>
                  <a:pt x="2160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TW" altLang="en-US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6FB2EFBE-36E8-48FD-AD6F-208A2DE1C9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18258" y="2290058"/>
            <a:ext cx="449262" cy="449263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A6F93157-A83F-4B10-ABF5-7E0EBEF182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18870" y="5023179"/>
            <a:ext cx="450850" cy="449263"/>
          </a:xfrm>
          <a:prstGeom prst="ellipse">
            <a:avLst/>
          </a:prstGeom>
          <a:solidFill>
            <a:srgbClr val="EC4814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 dirty="0">
              <a:solidFill>
                <a:srgbClr val="FFFFFF"/>
              </a:solidFill>
            </a:endParaRPr>
          </a:p>
        </p:txBody>
      </p:sp>
      <p:sp>
        <p:nvSpPr>
          <p:cNvPr id="10" name="椭圆 11">
            <a:extLst>
              <a:ext uri="{FF2B5EF4-FFF2-40B4-BE49-F238E27FC236}">
                <a16:creationId xmlns:a16="http://schemas.microsoft.com/office/drawing/2014/main" xmlns="" id="{B1A44FF0-4D59-46D5-BCB5-43D851263C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37635" y="1494760"/>
            <a:ext cx="2089150" cy="208915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1" name="椭圆 12">
            <a:extLst>
              <a:ext uri="{FF2B5EF4-FFF2-40B4-BE49-F238E27FC236}">
                <a16:creationId xmlns:a16="http://schemas.microsoft.com/office/drawing/2014/main" xmlns="" id="{22D3CE38-6FC7-4BB2-B690-0E40D1E20F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37635" y="4186886"/>
            <a:ext cx="2110105" cy="2110105"/>
          </a:xfrm>
          <a:prstGeom prst="ellipse">
            <a:avLst/>
          </a:prstGeom>
          <a:solidFill>
            <a:srgbClr val="EC4814"/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 dirty="0">
              <a:solidFill>
                <a:srgbClr val="FFFFFF"/>
              </a:solidFill>
            </a:endParaRPr>
          </a:p>
        </p:txBody>
      </p:sp>
      <p:cxnSp>
        <p:nvCxnSpPr>
          <p:cNvPr id="14" name="直接连接符 4">
            <a:extLst>
              <a:ext uri="{FF2B5EF4-FFF2-40B4-BE49-F238E27FC236}">
                <a16:creationId xmlns:a16="http://schemas.microsoft.com/office/drawing/2014/main" xmlns="" id="{B76BBCFF-C846-4191-B2DA-F58BFA8853E9}"/>
              </a:ext>
            </a:extLst>
          </p:cNvPr>
          <p:cNvCxnSpPr>
            <a:cxnSpLocks noChangeShapeType="1"/>
            <a:stCxn id="6" idx="6"/>
            <a:endCxn id="10" idx="2"/>
          </p:cNvCxnSpPr>
          <p:nvPr/>
        </p:nvCxnSpPr>
        <p:spPr bwMode="auto">
          <a:xfrm>
            <a:off x="4067520" y="2514690"/>
            <a:ext cx="970115" cy="24645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6">
            <a:extLst>
              <a:ext uri="{FF2B5EF4-FFF2-40B4-BE49-F238E27FC236}">
                <a16:creationId xmlns:a16="http://schemas.microsoft.com/office/drawing/2014/main" xmlns="" id="{7CE6FE26-C166-400C-85FE-E350A909B1F8}"/>
              </a:ext>
            </a:extLst>
          </p:cNvPr>
          <p:cNvCxnSpPr>
            <a:cxnSpLocks noChangeShapeType="1"/>
            <a:stCxn id="7" idx="6"/>
            <a:endCxn id="11" idx="2"/>
          </p:cNvCxnSpPr>
          <p:nvPr/>
        </p:nvCxnSpPr>
        <p:spPr bwMode="auto">
          <a:xfrm flipV="1">
            <a:off x="4069720" y="5241939"/>
            <a:ext cx="967915" cy="5872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文本框 21">
            <a:extLst>
              <a:ext uri="{FF2B5EF4-FFF2-40B4-BE49-F238E27FC236}">
                <a16:creationId xmlns:a16="http://schemas.microsoft.com/office/drawing/2014/main" xmlns="" id="{B54E1F18-DE30-4869-B86E-A68DAFE30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7740" y="2188510"/>
            <a:ext cx="3262432" cy="81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  <a:buNone/>
            </a:pPr>
            <a:r>
              <a:rPr lang="zh-TW" altLang="en-US" sz="4000" b="1" kern="0" dirty="0">
                <a:solidFill>
                  <a:schemeClr val="accent2"/>
                </a:solidFill>
                <a:latin typeface="微软雅黑" panose="020B0503020204020204" pitchFamily="34" charset="-122"/>
                <a:cs typeface="+mn-ea"/>
                <a:sym typeface="+mn-lt"/>
              </a:rPr>
              <a:t>層面連帶效益</a:t>
            </a:r>
          </a:p>
        </p:txBody>
      </p:sp>
      <p:sp>
        <p:nvSpPr>
          <p:cNvPr id="20" name="文本框 23">
            <a:extLst>
              <a:ext uri="{FF2B5EF4-FFF2-40B4-BE49-F238E27FC236}">
                <a16:creationId xmlns:a16="http://schemas.microsoft.com/office/drawing/2014/main" xmlns="" id="{F9E747A6-93D3-40DD-90E5-8B05C3B9C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3765" y="4840962"/>
            <a:ext cx="3262432" cy="801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spcAft>
                <a:spcPts val="800"/>
              </a:spcAft>
              <a:buNone/>
            </a:pPr>
            <a:r>
              <a:rPr lang="zh-TW" altLang="en-US" sz="4000" b="1" dirty="0">
                <a:solidFill>
                  <a:srgbClr val="EC4814"/>
                </a:solidFill>
              </a:rPr>
              <a:t>達成共同生活</a:t>
            </a:r>
            <a:endParaRPr lang="en-US" altLang="zh-TW" sz="4000" b="1" dirty="0">
              <a:solidFill>
                <a:srgbClr val="EC4814"/>
              </a:solidFill>
            </a:endParaRPr>
          </a:p>
        </p:txBody>
      </p:sp>
      <p:sp>
        <p:nvSpPr>
          <p:cNvPr id="26" name="KSO_Shape">
            <a:extLst>
              <a:ext uri="{FF2B5EF4-FFF2-40B4-BE49-F238E27FC236}">
                <a16:creationId xmlns:a16="http://schemas.microsoft.com/office/drawing/2014/main" xmlns="" id="{D33690F0-73A0-408A-AA97-B5EC860AB5B0}"/>
              </a:ext>
            </a:extLst>
          </p:cNvPr>
          <p:cNvSpPr>
            <a:spLocks noChangeAspect="1"/>
          </p:cNvSpPr>
          <p:nvPr/>
        </p:nvSpPr>
        <p:spPr bwMode="auto">
          <a:xfrm>
            <a:off x="5551986" y="4508376"/>
            <a:ext cx="1060448" cy="1430763"/>
          </a:xfrm>
          <a:custGeom>
            <a:avLst/>
            <a:gdLst>
              <a:gd name="T0" fmla="*/ 2247 w 1125538"/>
              <a:gd name="T1" fmla="*/ 2946 h 1516063"/>
              <a:gd name="T2" fmla="*/ 2268 w 1125538"/>
              <a:gd name="T3" fmla="*/ 2964 h 1516063"/>
              <a:gd name="T4" fmla="*/ 2266 w 1125538"/>
              <a:gd name="T5" fmla="*/ 3068 h 1516063"/>
              <a:gd name="T6" fmla="*/ 2243 w 1125538"/>
              <a:gd name="T7" fmla="*/ 3085 h 1516063"/>
              <a:gd name="T8" fmla="*/ 30 w 1125538"/>
              <a:gd name="T9" fmla="*/ 3086 h 1516063"/>
              <a:gd name="T10" fmla="*/ 5 w 1125538"/>
              <a:gd name="T11" fmla="*/ 3071 h 1516063"/>
              <a:gd name="T12" fmla="*/ 1 w 1125538"/>
              <a:gd name="T13" fmla="*/ 2967 h 1516063"/>
              <a:gd name="T14" fmla="*/ 19 w 1125538"/>
              <a:gd name="T15" fmla="*/ 2947 h 1516063"/>
              <a:gd name="T16" fmla="*/ 408 w 1125538"/>
              <a:gd name="T17" fmla="*/ 2189 h 1516063"/>
              <a:gd name="T18" fmla="*/ 440 w 1125538"/>
              <a:gd name="T19" fmla="*/ 2201 h 1516063"/>
              <a:gd name="T20" fmla="*/ 451 w 1125538"/>
              <a:gd name="T21" fmla="*/ 2805 h 1516063"/>
              <a:gd name="T22" fmla="*/ 437 w 1125538"/>
              <a:gd name="T23" fmla="*/ 2829 h 1516063"/>
              <a:gd name="T24" fmla="*/ 403 w 1125538"/>
              <a:gd name="T25" fmla="*/ 2838 h 1516063"/>
              <a:gd name="T26" fmla="*/ 17 w 1125538"/>
              <a:gd name="T27" fmla="*/ 2831 h 1516063"/>
              <a:gd name="T28" fmla="*/ 0 w 1125538"/>
              <a:gd name="T29" fmla="*/ 2808 h 1516063"/>
              <a:gd name="T30" fmla="*/ 9 w 1125538"/>
              <a:gd name="T31" fmla="*/ 2203 h 1516063"/>
              <a:gd name="T32" fmla="*/ 38 w 1125538"/>
              <a:gd name="T33" fmla="*/ 2190 h 1516063"/>
              <a:gd name="T34" fmla="*/ 997 w 1125538"/>
              <a:gd name="T35" fmla="*/ 1845 h 1516063"/>
              <a:gd name="T36" fmla="*/ 1025 w 1125538"/>
              <a:gd name="T37" fmla="*/ 1870 h 1516063"/>
              <a:gd name="T38" fmla="*/ 1030 w 1125538"/>
              <a:gd name="T39" fmla="*/ 2797 h 1516063"/>
              <a:gd name="T40" fmla="*/ 1010 w 1125538"/>
              <a:gd name="T41" fmla="*/ 2830 h 1516063"/>
              <a:gd name="T42" fmla="*/ 619 w 1125538"/>
              <a:gd name="T43" fmla="*/ 2838 h 1516063"/>
              <a:gd name="T44" fmla="*/ 587 w 1125538"/>
              <a:gd name="T45" fmla="*/ 2819 h 1516063"/>
              <a:gd name="T46" fmla="*/ 576 w 1125538"/>
              <a:gd name="T47" fmla="*/ 1894 h 1516063"/>
              <a:gd name="T48" fmla="*/ 590 w 1125538"/>
              <a:gd name="T49" fmla="*/ 1858 h 1516063"/>
              <a:gd name="T50" fmla="*/ 1238 w 1125538"/>
              <a:gd name="T51" fmla="*/ 1536 h 1516063"/>
              <a:gd name="T52" fmla="*/ 1628 w 1125538"/>
              <a:gd name="T53" fmla="*/ 1545 h 1516063"/>
              <a:gd name="T54" fmla="*/ 1642 w 1125538"/>
              <a:gd name="T55" fmla="*/ 1582 h 1516063"/>
              <a:gd name="T56" fmla="*/ 1631 w 1125538"/>
              <a:gd name="T57" fmla="*/ 2826 h 1516063"/>
              <a:gd name="T58" fmla="*/ 1594 w 1125538"/>
              <a:gd name="T59" fmla="*/ 2838 h 1516063"/>
              <a:gd name="T60" fmla="*/ 1205 w 1125538"/>
              <a:gd name="T61" fmla="*/ 2829 h 1516063"/>
              <a:gd name="T62" fmla="*/ 1191 w 1125538"/>
              <a:gd name="T63" fmla="*/ 2792 h 1516063"/>
              <a:gd name="T64" fmla="*/ 1201 w 1125538"/>
              <a:gd name="T65" fmla="*/ 1548 h 1516063"/>
              <a:gd name="T66" fmla="*/ 1238 w 1125538"/>
              <a:gd name="T67" fmla="*/ 1536 h 1516063"/>
              <a:gd name="T68" fmla="*/ 2252 w 1125538"/>
              <a:gd name="T69" fmla="*/ 762 h 1516063"/>
              <a:gd name="T70" fmla="*/ 2269 w 1125538"/>
              <a:gd name="T71" fmla="*/ 805 h 1516063"/>
              <a:gd name="T72" fmla="*/ 2262 w 1125538"/>
              <a:gd name="T73" fmla="*/ 2818 h 1516063"/>
              <a:gd name="T74" fmla="*/ 2232 w 1125538"/>
              <a:gd name="T75" fmla="*/ 2832 h 1516063"/>
              <a:gd name="T76" fmla="*/ 1835 w 1125538"/>
              <a:gd name="T77" fmla="*/ 2827 h 1516063"/>
              <a:gd name="T78" fmla="*/ 1818 w 1125538"/>
              <a:gd name="T79" fmla="*/ 2783 h 1516063"/>
              <a:gd name="T80" fmla="*/ 1826 w 1125538"/>
              <a:gd name="T81" fmla="*/ 771 h 1516063"/>
              <a:gd name="T82" fmla="*/ 1856 w 1125538"/>
              <a:gd name="T83" fmla="*/ 757 h 1516063"/>
              <a:gd name="T84" fmla="*/ 1758 w 1125538"/>
              <a:gd name="T85" fmla="*/ 509 h 1516063"/>
              <a:gd name="T86" fmla="*/ 1682 w 1125538"/>
              <a:gd name="T87" fmla="*/ 752 h 1516063"/>
              <a:gd name="T88" fmla="*/ 1583 w 1125538"/>
              <a:gd name="T89" fmla="*/ 959 h 1516063"/>
              <a:gd name="T90" fmla="*/ 1465 w 1125538"/>
              <a:gd name="T91" fmla="*/ 1134 h 1516063"/>
              <a:gd name="T92" fmla="*/ 1332 w 1125538"/>
              <a:gd name="T93" fmla="*/ 1281 h 1516063"/>
              <a:gd name="T94" fmla="*/ 1188 w 1125538"/>
              <a:gd name="T95" fmla="*/ 1400 h 1516063"/>
              <a:gd name="T96" fmla="*/ 1037 w 1125538"/>
              <a:gd name="T97" fmla="*/ 1495 h 1516063"/>
              <a:gd name="T98" fmla="*/ 845 w 1125538"/>
              <a:gd name="T99" fmla="*/ 1583 h 1516063"/>
              <a:gd name="T100" fmla="*/ 547 w 1125538"/>
              <a:gd name="T101" fmla="*/ 1669 h 1516063"/>
              <a:gd name="T102" fmla="*/ 289 w 1125538"/>
              <a:gd name="T103" fmla="*/ 1702 h 1516063"/>
              <a:gd name="T104" fmla="*/ 59 w 1125538"/>
              <a:gd name="T105" fmla="*/ 1704 h 1516063"/>
              <a:gd name="T106" fmla="*/ 197 w 1125538"/>
              <a:gd name="T107" fmla="*/ 1677 h 1516063"/>
              <a:gd name="T108" fmla="*/ 411 w 1125538"/>
              <a:gd name="T109" fmla="*/ 1631 h 1516063"/>
              <a:gd name="T110" fmla="*/ 604 w 1125538"/>
              <a:gd name="T111" fmla="*/ 1570 h 1516063"/>
              <a:gd name="T112" fmla="*/ 816 w 1125538"/>
              <a:gd name="T113" fmla="*/ 1476 h 1516063"/>
              <a:gd name="T114" fmla="*/ 1094 w 1125538"/>
              <a:gd name="T115" fmla="*/ 1295 h 1516063"/>
              <a:gd name="T116" fmla="*/ 1306 w 1125538"/>
              <a:gd name="T117" fmla="*/ 1090 h 1516063"/>
              <a:gd name="T118" fmla="*/ 1460 w 1125538"/>
              <a:gd name="T119" fmla="*/ 879 h 1516063"/>
              <a:gd name="T120" fmla="*/ 1565 w 1125538"/>
              <a:gd name="T121" fmla="*/ 679 h 1516063"/>
              <a:gd name="T122" fmla="*/ 1641 w 1125538"/>
              <a:gd name="T123" fmla="*/ 467 h 15160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TW" altLang="en-US"/>
          </a:p>
        </p:txBody>
      </p:sp>
      <p:sp>
        <p:nvSpPr>
          <p:cNvPr id="29" name="文本框 34">
            <a:extLst>
              <a:ext uri="{FF2B5EF4-FFF2-40B4-BE49-F238E27FC236}">
                <a16:creationId xmlns:a16="http://schemas.microsoft.com/office/drawing/2014/main" xmlns="" id="{C218B1C3-9CDD-4CDE-91CD-7EE36295C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758" y="3488835"/>
            <a:ext cx="38111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zh-TW" altLang="en-US" sz="3600" b="1" dirty="0">
                <a:solidFill>
                  <a:schemeClr val="bg1"/>
                </a:solidFill>
              </a:rPr>
              <a:t>新移民的融合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pic>
        <p:nvPicPr>
          <p:cNvPr id="31" name="圖形 30" descr="刀叉">
            <a:extLst>
              <a:ext uri="{FF2B5EF4-FFF2-40B4-BE49-F238E27FC236}">
                <a16:creationId xmlns:a16="http://schemas.microsoft.com/office/drawing/2014/main" xmlns="" id="{83550165-13B9-4A4F-AA3D-ECC45D305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06887" y="1871632"/>
            <a:ext cx="1335405" cy="1335405"/>
          </a:xfrm>
          <a:prstGeom prst="rect">
            <a:avLst/>
          </a:prstGeom>
        </p:spPr>
      </p:pic>
      <p:pic>
        <p:nvPicPr>
          <p:cNvPr id="33" name="圖形 32" descr="兩個男人">
            <a:extLst>
              <a:ext uri="{FF2B5EF4-FFF2-40B4-BE49-F238E27FC236}">
                <a16:creationId xmlns:a16="http://schemas.microsoft.com/office/drawing/2014/main" xmlns="" id="{6040643C-B559-4810-8F35-1D1059CA67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14016" y="2422274"/>
            <a:ext cx="1161636" cy="116163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95094" y="531043"/>
            <a:ext cx="3119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23C00"/>
                </a:solidFill>
                <a:cs typeface="+mn-ea"/>
                <a:sym typeface="+mn-lt"/>
              </a:rPr>
              <a:t>3</a:t>
            </a:r>
            <a:r>
              <a:rPr lang="zh-TW" altLang="en-US" sz="2000" b="1" kern="0" dirty="0">
                <a:cs typeface="+mn-ea"/>
                <a:sym typeface="+mn-lt"/>
              </a:rPr>
              <a:t>提出我方解決方案</a:t>
            </a:r>
            <a:endParaRPr lang="zh-CN" altLang="en-US" sz="2000" b="1" kern="0" dirty="0">
              <a:cs typeface="+mn-ea"/>
              <a:sym typeface="+mn-lt"/>
            </a:endParaRPr>
          </a:p>
        </p:txBody>
      </p:sp>
      <p:sp>
        <p:nvSpPr>
          <p:cNvPr id="21" name="文字版面配置區 1">
            <a:extLst>
              <a:ext uri="{FF2B5EF4-FFF2-40B4-BE49-F238E27FC236}">
                <a16:creationId xmlns:a16="http://schemas.microsoft.com/office/drawing/2014/main" xmlns="" id="{6ABE995D-E819-4029-AFCC-3C6770EEBD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372026" y="1082167"/>
            <a:ext cx="1191395" cy="3613297"/>
          </a:xfrm>
        </p:spPr>
        <p:txBody>
          <a:bodyPr/>
          <a:lstStyle/>
          <a:p>
            <a:r>
              <a:rPr lang="zh-TW" altLang="en-US" sz="4400" smtClean="0">
                <a:solidFill>
                  <a:srgbClr val="FFF3D0"/>
                </a:solidFill>
              </a:rPr>
              <a:t>長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期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目</a:t>
            </a:r>
            <a:endParaRPr lang="en-US" altLang="zh-TW" sz="4400" dirty="0" smtClean="0">
              <a:solidFill>
                <a:srgbClr val="FFF3D0"/>
              </a:solidFill>
            </a:endParaRPr>
          </a:p>
          <a:p>
            <a:r>
              <a:rPr lang="zh-TW" altLang="en-US" sz="4400" dirty="0" smtClean="0">
                <a:solidFill>
                  <a:srgbClr val="FFF3D0"/>
                </a:solidFill>
              </a:rPr>
              <a:t>標</a:t>
            </a:r>
            <a:endParaRPr lang="zh-TW" altLang="en-US" sz="4400" dirty="0">
              <a:solidFill>
                <a:srgbClr val="FFF3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17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xmlns="" id="{15A1EF8B-6635-4F07-9243-BFFD90457A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77907" y="460377"/>
            <a:ext cx="5196732" cy="668324"/>
          </a:xfrm>
        </p:spPr>
        <p:txBody>
          <a:bodyPr/>
          <a:lstStyle/>
          <a:p>
            <a:r>
              <a:rPr lang="zh-TW" altLang="en-US" sz="3200" dirty="0">
                <a:solidFill>
                  <a:srgbClr val="FFF3D0"/>
                </a:solidFill>
              </a:rPr>
              <a:t>提案優缺點分析</a:t>
            </a:r>
          </a:p>
        </p:txBody>
      </p:sp>
      <p:sp>
        <p:nvSpPr>
          <p:cNvPr id="307" name="文本框 312">
            <a:extLst>
              <a:ext uri="{FF2B5EF4-FFF2-40B4-BE49-F238E27FC236}">
                <a16:creationId xmlns:a16="http://schemas.microsoft.com/office/drawing/2014/main" xmlns="" id="{F8A2D6E0-C418-406D-92BF-24F439715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095" y="3612962"/>
            <a:ext cx="341632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zh-TW" altLang="en-US" sz="3600" b="1" dirty="0">
                <a:solidFill>
                  <a:srgbClr val="F23C00"/>
                </a:solidFill>
                <a:latin typeface="+mj-ea"/>
                <a:ea typeface="+mj-ea"/>
              </a:rPr>
              <a:t>改變刻板</a:t>
            </a:r>
            <a:r>
              <a:rPr lang="zh-TW" altLang="en-US" sz="3600" b="1" dirty="0" smtClean="0">
                <a:solidFill>
                  <a:srgbClr val="F23C00"/>
                </a:solidFill>
                <a:latin typeface="+mj-ea"/>
                <a:ea typeface="+mj-ea"/>
              </a:rPr>
              <a:t>印象</a:t>
            </a:r>
            <a:endParaRPr lang="en-US" altLang="zh-TW" sz="3600" b="1" dirty="0" smtClean="0">
              <a:solidFill>
                <a:srgbClr val="F23C00"/>
              </a:solidFill>
              <a:latin typeface="+mj-ea"/>
              <a:ea typeface="+mj-e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en-US" altLang="zh-CN" sz="3600" b="1" dirty="0">
              <a:solidFill>
                <a:srgbClr val="F23C00"/>
              </a:solidFill>
              <a:latin typeface="+mj-ea"/>
              <a:ea typeface="+mj-ea"/>
            </a:endParaRP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zh-TW" altLang="en-US" sz="3600" b="1" dirty="0">
                <a:solidFill>
                  <a:srgbClr val="F23C00"/>
                </a:solidFill>
                <a:latin typeface="+mj-ea"/>
                <a:ea typeface="+mj-ea"/>
              </a:rPr>
              <a:t>滿足需求</a:t>
            </a:r>
            <a:r>
              <a:rPr lang="zh-TW" altLang="en-US" sz="3600" b="1" dirty="0" smtClean="0">
                <a:solidFill>
                  <a:srgbClr val="F23C00"/>
                </a:solidFill>
                <a:latin typeface="+mj-ea"/>
                <a:ea typeface="+mj-ea"/>
              </a:rPr>
              <a:t>層次</a:t>
            </a:r>
            <a:endParaRPr lang="zh-CN" altLang="en-US" sz="3600" b="1" dirty="0">
              <a:solidFill>
                <a:srgbClr val="F23C00"/>
              </a:solidFill>
              <a:latin typeface="+mj-ea"/>
              <a:ea typeface="+mj-ea"/>
            </a:endParaRPr>
          </a:p>
        </p:txBody>
      </p:sp>
      <p:sp>
        <p:nvSpPr>
          <p:cNvPr id="308" name="文本框 313">
            <a:extLst>
              <a:ext uri="{FF2B5EF4-FFF2-40B4-BE49-F238E27FC236}">
                <a16:creationId xmlns:a16="http://schemas.microsoft.com/office/drawing/2014/main" xmlns="" id="{F52164C8-C7D2-4AC0-838F-3ECB5E442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1867" y="3536028"/>
            <a:ext cx="313746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zh-TW" altLang="en-US" sz="3600" b="1" dirty="0" smtClean="0">
                <a:solidFill>
                  <a:schemeClr val="accent2"/>
                </a:solidFill>
                <a:latin typeface="+mj-ea"/>
                <a:ea typeface="+mj-ea"/>
              </a:rPr>
              <a:t>成本</a:t>
            </a:r>
            <a:r>
              <a:rPr lang="zh-TW" altLang="en-US" sz="3600" b="1" dirty="0">
                <a:solidFill>
                  <a:schemeClr val="accent2"/>
                </a:solidFill>
                <a:latin typeface="+mj-ea"/>
                <a:ea typeface="+mj-ea"/>
              </a:rPr>
              <a:t>上升</a:t>
            </a:r>
            <a:endParaRPr lang="en-US" altLang="zh-TW" sz="3600" b="1" dirty="0">
              <a:solidFill>
                <a:schemeClr val="accent2"/>
              </a:solidFill>
              <a:latin typeface="+mj-ea"/>
              <a:ea typeface="+mj-ea"/>
            </a:endParaRP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u"/>
            </a:pPr>
            <a:endParaRPr lang="en-US" altLang="zh-TW" sz="3600" b="1" dirty="0">
              <a:solidFill>
                <a:schemeClr val="accent2"/>
              </a:solidFill>
              <a:latin typeface="+mj-ea"/>
              <a:ea typeface="+mj-ea"/>
            </a:endParaRP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zh-TW" altLang="en-US" sz="3600" b="1" dirty="0" smtClean="0">
                <a:solidFill>
                  <a:schemeClr val="accent2"/>
                </a:solidFill>
                <a:latin typeface="+mj-ea"/>
                <a:ea typeface="+mj-ea"/>
              </a:rPr>
              <a:t>抵觸心態</a:t>
            </a:r>
            <a:endParaRPr lang="en-US" altLang="zh-TW" sz="3600" b="1" dirty="0">
              <a:solidFill>
                <a:schemeClr val="accent2"/>
              </a:solidFill>
              <a:latin typeface="+mj-ea"/>
              <a:ea typeface="+mj-ea"/>
            </a:endParaRP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dirty="0">
              <a:solidFill>
                <a:schemeClr val="accent2"/>
              </a:solidFill>
              <a:ea typeface="Microsoft JhengHei" panose="020B0604030504040204" pitchFamily="34" charset="-12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xmlns="" id="{33D1376F-B338-4C25-A60C-BD363F41F332}"/>
              </a:ext>
            </a:extLst>
          </p:cNvPr>
          <p:cNvSpPr>
            <a:spLocks/>
          </p:cNvSpPr>
          <p:nvPr/>
        </p:nvSpPr>
        <p:spPr bwMode="auto">
          <a:xfrm>
            <a:off x="5836015" y="2057976"/>
            <a:ext cx="3162264" cy="2744603"/>
          </a:xfrm>
          <a:custGeom>
            <a:avLst/>
            <a:gdLst>
              <a:gd name="T0" fmla="*/ 2147483646 w 1766"/>
              <a:gd name="T1" fmla="*/ 0 h 1486"/>
              <a:gd name="T2" fmla="*/ 2147483646 w 1766"/>
              <a:gd name="T3" fmla="*/ 2147483646 h 1486"/>
              <a:gd name="T4" fmla="*/ 2147483646 w 1766"/>
              <a:gd name="T5" fmla="*/ 2147483646 h 1486"/>
              <a:gd name="T6" fmla="*/ 2147483646 w 1766"/>
              <a:gd name="T7" fmla="*/ 2147483646 h 1486"/>
              <a:gd name="T8" fmla="*/ 2147483646 w 1766"/>
              <a:gd name="T9" fmla="*/ 2147483646 h 1486"/>
              <a:gd name="T10" fmla="*/ 2147483646 w 1766"/>
              <a:gd name="T11" fmla="*/ 2147483646 h 1486"/>
              <a:gd name="T12" fmla="*/ 0 w 1766"/>
              <a:gd name="T13" fmla="*/ 2147483646 h 1486"/>
              <a:gd name="T14" fmla="*/ 2147483646 w 1766"/>
              <a:gd name="T15" fmla="*/ 0 h 14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766" h="1486">
                <a:moveTo>
                  <a:pt x="883" y="0"/>
                </a:moveTo>
                <a:cubicBezTo>
                  <a:pt x="1371" y="0"/>
                  <a:pt x="1766" y="279"/>
                  <a:pt x="1766" y="624"/>
                </a:cubicBezTo>
                <a:cubicBezTo>
                  <a:pt x="1766" y="969"/>
                  <a:pt x="1371" y="1249"/>
                  <a:pt x="883" y="1249"/>
                </a:cubicBezTo>
                <a:cubicBezTo>
                  <a:pt x="798" y="1249"/>
                  <a:pt x="715" y="1240"/>
                  <a:pt x="637" y="1224"/>
                </a:cubicBezTo>
                <a:cubicBezTo>
                  <a:pt x="649" y="1314"/>
                  <a:pt x="674" y="1405"/>
                  <a:pt x="714" y="1486"/>
                </a:cubicBezTo>
                <a:cubicBezTo>
                  <a:pt x="617" y="1381"/>
                  <a:pt x="547" y="1287"/>
                  <a:pt x="498" y="1186"/>
                </a:cubicBezTo>
                <a:cubicBezTo>
                  <a:pt x="203" y="1085"/>
                  <a:pt x="0" y="871"/>
                  <a:pt x="0" y="624"/>
                </a:cubicBezTo>
                <a:cubicBezTo>
                  <a:pt x="0" y="279"/>
                  <a:pt x="395" y="0"/>
                  <a:pt x="883" y="0"/>
                </a:cubicBezTo>
                <a:close/>
              </a:path>
            </a:pathLst>
          </a:custGeom>
          <a:solidFill>
            <a:schemeClr val="accent2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xmlns="" id="{7F14E4AA-313E-4D5E-BF01-954A6FB210D8}"/>
              </a:ext>
            </a:extLst>
          </p:cNvPr>
          <p:cNvSpPr>
            <a:spLocks/>
          </p:cNvSpPr>
          <p:nvPr/>
        </p:nvSpPr>
        <p:spPr bwMode="auto">
          <a:xfrm>
            <a:off x="3936640" y="2057976"/>
            <a:ext cx="3163944" cy="2744603"/>
          </a:xfrm>
          <a:custGeom>
            <a:avLst/>
            <a:gdLst>
              <a:gd name="T0" fmla="*/ 2147483646 w 1766"/>
              <a:gd name="T1" fmla="*/ 0 h 1486"/>
              <a:gd name="T2" fmla="*/ 0 w 1766"/>
              <a:gd name="T3" fmla="*/ 2147483646 h 1486"/>
              <a:gd name="T4" fmla="*/ 2147483646 w 1766"/>
              <a:gd name="T5" fmla="*/ 2147483646 h 1486"/>
              <a:gd name="T6" fmla="*/ 2147483646 w 1766"/>
              <a:gd name="T7" fmla="*/ 2147483646 h 1486"/>
              <a:gd name="T8" fmla="*/ 2147483646 w 1766"/>
              <a:gd name="T9" fmla="*/ 2147483646 h 1486"/>
              <a:gd name="T10" fmla="*/ 2147483646 w 1766"/>
              <a:gd name="T11" fmla="*/ 2147483646 h 1486"/>
              <a:gd name="T12" fmla="*/ 2147483646 w 1766"/>
              <a:gd name="T13" fmla="*/ 2147483646 h 1486"/>
              <a:gd name="T14" fmla="*/ 2147483646 w 1766"/>
              <a:gd name="T15" fmla="*/ 0 h 14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766" h="1486">
                <a:moveTo>
                  <a:pt x="883" y="0"/>
                </a:moveTo>
                <a:cubicBezTo>
                  <a:pt x="395" y="0"/>
                  <a:pt x="0" y="279"/>
                  <a:pt x="0" y="624"/>
                </a:cubicBezTo>
                <a:cubicBezTo>
                  <a:pt x="0" y="969"/>
                  <a:pt x="395" y="1249"/>
                  <a:pt x="883" y="1249"/>
                </a:cubicBezTo>
                <a:cubicBezTo>
                  <a:pt x="968" y="1249"/>
                  <a:pt x="1051" y="1240"/>
                  <a:pt x="1129" y="1224"/>
                </a:cubicBezTo>
                <a:cubicBezTo>
                  <a:pt x="1117" y="1314"/>
                  <a:pt x="1092" y="1405"/>
                  <a:pt x="1051" y="1486"/>
                </a:cubicBezTo>
                <a:cubicBezTo>
                  <a:pt x="1149" y="1381"/>
                  <a:pt x="1219" y="1287"/>
                  <a:pt x="1268" y="1186"/>
                </a:cubicBezTo>
                <a:cubicBezTo>
                  <a:pt x="1562" y="1085"/>
                  <a:pt x="1766" y="871"/>
                  <a:pt x="1766" y="624"/>
                </a:cubicBezTo>
                <a:cubicBezTo>
                  <a:pt x="1766" y="279"/>
                  <a:pt x="1370" y="0"/>
                  <a:pt x="883" y="0"/>
                </a:cubicBezTo>
                <a:close/>
              </a:path>
            </a:pathLst>
          </a:custGeom>
          <a:solidFill>
            <a:srgbClr val="EC4814">
              <a:alpha val="70195"/>
            </a:srgbClr>
          </a:solidFill>
          <a:ln>
            <a:solidFill>
              <a:srgbClr val="EC4814"/>
            </a:solidFill>
          </a:ln>
        </p:spPr>
        <p:txBody>
          <a:bodyPr/>
          <a:lstStyle/>
          <a:p>
            <a:endParaRPr lang="zh-TW" altLang="en-US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xmlns="" id="{407D3BA4-9CA7-4FCC-A7BD-E1FBBEE9CAA6}"/>
              </a:ext>
            </a:extLst>
          </p:cNvPr>
          <p:cNvSpPr>
            <a:spLocks/>
          </p:cNvSpPr>
          <p:nvPr/>
        </p:nvSpPr>
        <p:spPr bwMode="auto">
          <a:xfrm>
            <a:off x="4050838" y="3244130"/>
            <a:ext cx="183053" cy="259742"/>
          </a:xfrm>
          <a:custGeom>
            <a:avLst/>
            <a:gdLst>
              <a:gd name="T0" fmla="*/ 2147483646 w 102"/>
              <a:gd name="T1" fmla="*/ 2147483646 h 141"/>
              <a:gd name="T2" fmla="*/ 2147483646 w 102"/>
              <a:gd name="T3" fmla="*/ 2147483646 h 141"/>
              <a:gd name="T4" fmla="*/ 2147483646 w 102"/>
              <a:gd name="T5" fmla="*/ 2147483646 h 141"/>
              <a:gd name="T6" fmla="*/ 2147483646 w 102"/>
              <a:gd name="T7" fmla="*/ 2147483646 h 141"/>
              <a:gd name="T8" fmla="*/ 2147483646 w 102"/>
              <a:gd name="T9" fmla="*/ 2147483646 h 141"/>
              <a:gd name="T10" fmla="*/ 2147483646 w 102"/>
              <a:gd name="T11" fmla="*/ 2147483646 h 141"/>
              <a:gd name="T12" fmla="*/ 2147483646 w 102"/>
              <a:gd name="T13" fmla="*/ 2147483646 h 141"/>
              <a:gd name="T14" fmla="*/ 0 w 102"/>
              <a:gd name="T15" fmla="*/ 2147483646 h 141"/>
              <a:gd name="T16" fmla="*/ 0 w 102"/>
              <a:gd name="T17" fmla="*/ 2147483646 h 141"/>
              <a:gd name="T18" fmla="*/ 2147483646 w 102"/>
              <a:gd name="T19" fmla="*/ 2147483646 h 141"/>
              <a:gd name="T20" fmla="*/ 2147483646 w 102"/>
              <a:gd name="T21" fmla="*/ 2147483646 h 141"/>
              <a:gd name="T22" fmla="*/ 2147483646 w 102"/>
              <a:gd name="T23" fmla="*/ 2147483646 h 141"/>
              <a:gd name="T24" fmla="*/ 2147483646 w 102"/>
              <a:gd name="T25" fmla="*/ 2147483646 h 141"/>
              <a:gd name="T26" fmla="*/ 2147483646 w 102"/>
              <a:gd name="T27" fmla="*/ 2147483646 h 141"/>
              <a:gd name="T28" fmla="*/ 2147483646 w 102"/>
              <a:gd name="T29" fmla="*/ 2147483646 h 141"/>
              <a:gd name="T30" fmla="*/ 2147483646 w 102"/>
              <a:gd name="T31" fmla="*/ 2147483646 h 141"/>
              <a:gd name="T32" fmla="*/ 2147483646 w 102"/>
              <a:gd name="T33" fmla="*/ 2147483646 h 141"/>
              <a:gd name="T34" fmla="*/ 2147483646 w 102"/>
              <a:gd name="T35" fmla="*/ 2147483646 h 141"/>
              <a:gd name="T36" fmla="*/ 2147483646 w 102"/>
              <a:gd name="T37" fmla="*/ 2147483646 h 141"/>
              <a:gd name="T38" fmla="*/ 2147483646 w 102"/>
              <a:gd name="T39" fmla="*/ 2147483646 h 14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02" h="141">
                <a:moveTo>
                  <a:pt x="55" y="27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111"/>
                  <a:pt x="55" y="112"/>
                </a:cubicBezTo>
                <a:cubicBezTo>
                  <a:pt x="55" y="122"/>
                  <a:pt x="46" y="129"/>
                  <a:pt x="37" y="131"/>
                </a:cubicBezTo>
                <a:cubicBezTo>
                  <a:pt x="29" y="133"/>
                  <a:pt x="11" y="129"/>
                  <a:pt x="12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0"/>
                  <a:pt x="16" y="110"/>
                  <a:pt x="16" y="110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17"/>
                  <a:pt x="0" y="117"/>
                  <a:pt x="0" y="117"/>
                </a:cubicBezTo>
                <a:cubicBezTo>
                  <a:pt x="5" y="117"/>
                  <a:pt x="5" y="117"/>
                  <a:pt x="5" y="117"/>
                </a:cubicBezTo>
                <a:cubicBezTo>
                  <a:pt x="4" y="133"/>
                  <a:pt x="21" y="141"/>
                  <a:pt x="34" y="139"/>
                </a:cubicBezTo>
                <a:cubicBezTo>
                  <a:pt x="50" y="138"/>
                  <a:pt x="63" y="125"/>
                  <a:pt x="63" y="110"/>
                </a:cubicBezTo>
                <a:cubicBezTo>
                  <a:pt x="63" y="109"/>
                  <a:pt x="63" y="27"/>
                  <a:pt x="63" y="27"/>
                </a:cubicBezTo>
                <a:cubicBezTo>
                  <a:pt x="63" y="18"/>
                  <a:pt x="68" y="9"/>
                  <a:pt x="78" y="9"/>
                </a:cubicBezTo>
                <a:cubicBezTo>
                  <a:pt x="88" y="8"/>
                  <a:pt x="93" y="18"/>
                  <a:pt x="93" y="28"/>
                </a:cubicBezTo>
                <a:cubicBezTo>
                  <a:pt x="93" y="29"/>
                  <a:pt x="93" y="122"/>
                  <a:pt x="93" y="122"/>
                </a:cubicBezTo>
                <a:cubicBezTo>
                  <a:pt x="93" y="127"/>
                  <a:pt x="102" y="127"/>
                  <a:pt x="102" y="122"/>
                </a:cubicBezTo>
                <a:cubicBezTo>
                  <a:pt x="102" y="122"/>
                  <a:pt x="102" y="27"/>
                  <a:pt x="101" y="26"/>
                </a:cubicBezTo>
                <a:cubicBezTo>
                  <a:pt x="101" y="13"/>
                  <a:pt x="92" y="2"/>
                  <a:pt x="79" y="1"/>
                </a:cubicBezTo>
                <a:cubicBezTo>
                  <a:pt x="65" y="0"/>
                  <a:pt x="55" y="13"/>
                  <a:pt x="55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xmlns="" id="{CCCDF662-63B0-4795-8A2F-4A09DD10FE16}"/>
              </a:ext>
            </a:extLst>
          </p:cNvPr>
          <p:cNvSpPr>
            <a:spLocks/>
          </p:cNvSpPr>
          <p:nvPr/>
        </p:nvSpPr>
        <p:spPr bwMode="auto">
          <a:xfrm>
            <a:off x="4027326" y="3304736"/>
            <a:ext cx="77251" cy="135066"/>
          </a:xfrm>
          <a:custGeom>
            <a:avLst/>
            <a:gdLst>
              <a:gd name="T0" fmla="*/ 2147483646 w 43"/>
              <a:gd name="T1" fmla="*/ 2147483646 h 73"/>
              <a:gd name="T2" fmla="*/ 2147483646 w 43"/>
              <a:gd name="T3" fmla="*/ 2147483646 h 73"/>
              <a:gd name="T4" fmla="*/ 2147483646 w 43"/>
              <a:gd name="T5" fmla="*/ 2147483646 h 73"/>
              <a:gd name="T6" fmla="*/ 2147483646 w 43"/>
              <a:gd name="T7" fmla="*/ 0 h 73"/>
              <a:gd name="T8" fmla="*/ 2147483646 w 43"/>
              <a:gd name="T9" fmla="*/ 2147483646 h 73"/>
              <a:gd name="T10" fmla="*/ 0 w 43"/>
              <a:gd name="T11" fmla="*/ 0 h 73"/>
              <a:gd name="T12" fmla="*/ 2147483646 w 43"/>
              <a:gd name="T13" fmla="*/ 2147483646 h 73"/>
              <a:gd name="T14" fmla="*/ 2147483646 w 43"/>
              <a:gd name="T15" fmla="*/ 2147483646 h 7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3" h="73">
                <a:moveTo>
                  <a:pt x="13" y="73"/>
                </a:moveTo>
                <a:cubicBezTo>
                  <a:pt x="29" y="73"/>
                  <a:pt x="29" y="73"/>
                  <a:pt x="29" y="73"/>
                </a:cubicBezTo>
                <a:cubicBezTo>
                  <a:pt x="35" y="73"/>
                  <a:pt x="35" y="73"/>
                  <a:pt x="35" y="73"/>
                </a:cubicBezTo>
                <a:cubicBezTo>
                  <a:pt x="43" y="0"/>
                  <a:pt x="43" y="0"/>
                  <a:pt x="43" y="0"/>
                </a:cubicBezTo>
                <a:cubicBezTo>
                  <a:pt x="36" y="4"/>
                  <a:pt x="29" y="6"/>
                  <a:pt x="21" y="6"/>
                </a:cubicBezTo>
                <a:cubicBezTo>
                  <a:pt x="13" y="6"/>
                  <a:pt x="6" y="4"/>
                  <a:pt x="0" y="0"/>
                </a:cubicBezTo>
                <a:cubicBezTo>
                  <a:pt x="7" y="73"/>
                  <a:pt x="7" y="73"/>
                  <a:pt x="7" y="73"/>
                </a:cubicBezTo>
                <a:lnTo>
                  <a:pt x="13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xmlns="" id="{B14291AB-1CA6-4CDD-B902-2B8968F10CD8}"/>
              </a:ext>
            </a:extLst>
          </p:cNvPr>
          <p:cNvSpPr>
            <a:spLocks/>
          </p:cNvSpPr>
          <p:nvPr/>
        </p:nvSpPr>
        <p:spPr bwMode="auto">
          <a:xfrm>
            <a:off x="4017250" y="3221619"/>
            <a:ext cx="97404" cy="86581"/>
          </a:xfrm>
          <a:custGeom>
            <a:avLst/>
            <a:gdLst>
              <a:gd name="T0" fmla="*/ 0 w 54"/>
              <a:gd name="T1" fmla="*/ 2147483646 h 47"/>
              <a:gd name="T2" fmla="*/ 2147483646 w 54"/>
              <a:gd name="T3" fmla="*/ 2147483646 h 47"/>
              <a:gd name="T4" fmla="*/ 2147483646 w 54"/>
              <a:gd name="T5" fmla="*/ 2147483646 h 47"/>
              <a:gd name="T6" fmla="*/ 2147483646 w 54"/>
              <a:gd name="T7" fmla="*/ 2147483646 h 47"/>
              <a:gd name="T8" fmla="*/ 2147483646 w 54"/>
              <a:gd name="T9" fmla="*/ 2147483646 h 47"/>
              <a:gd name="T10" fmla="*/ 2147483646 w 54"/>
              <a:gd name="T11" fmla="*/ 2147483646 h 47"/>
              <a:gd name="T12" fmla="*/ 2147483646 w 54"/>
              <a:gd name="T13" fmla="*/ 2147483646 h 47"/>
              <a:gd name="T14" fmla="*/ 2147483646 w 54"/>
              <a:gd name="T15" fmla="*/ 2147483646 h 47"/>
              <a:gd name="T16" fmla="*/ 2147483646 w 54"/>
              <a:gd name="T17" fmla="*/ 2147483646 h 47"/>
              <a:gd name="T18" fmla="*/ 2147483646 w 54"/>
              <a:gd name="T19" fmla="*/ 2147483646 h 47"/>
              <a:gd name="T20" fmla="*/ 2147483646 w 54"/>
              <a:gd name="T21" fmla="*/ 2147483646 h 47"/>
              <a:gd name="T22" fmla="*/ 2147483646 w 54"/>
              <a:gd name="T23" fmla="*/ 2147483646 h 47"/>
              <a:gd name="T24" fmla="*/ 2147483646 w 54"/>
              <a:gd name="T25" fmla="*/ 2147483646 h 47"/>
              <a:gd name="T26" fmla="*/ 2147483646 w 54"/>
              <a:gd name="T27" fmla="*/ 2147483646 h 47"/>
              <a:gd name="T28" fmla="*/ 2147483646 w 54"/>
              <a:gd name="T29" fmla="*/ 2147483646 h 47"/>
              <a:gd name="T30" fmla="*/ 2147483646 w 54"/>
              <a:gd name="T31" fmla="*/ 0 h 47"/>
              <a:gd name="T32" fmla="*/ 0 w 54"/>
              <a:gd name="T33" fmla="*/ 2147483646 h 4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4" h="47">
                <a:moveTo>
                  <a:pt x="0" y="26"/>
                </a:moveTo>
                <a:cubicBezTo>
                  <a:pt x="0" y="31"/>
                  <a:pt x="1" y="34"/>
                  <a:pt x="3" y="37"/>
                </a:cubicBezTo>
                <a:cubicBezTo>
                  <a:pt x="3" y="37"/>
                  <a:pt x="4" y="38"/>
                  <a:pt x="4" y="39"/>
                </a:cubicBezTo>
                <a:cubicBezTo>
                  <a:pt x="5" y="39"/>
                  <a:pt x="5" y="40"/>
                  <a:pt x="6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12" y="45"/>
                  <a:pt x="19" y="47"/>
                  <a:pt x="27" y="47"/>
                </a:cubicBezTo>
                <a:cubicBezTo>
                  <a:pt x="27" y="47"/>
                  <a:pt x="27" y="47"/>
                  <a:pt x="27" y="47"/>
                </a:cubicBezTo>
                <a:cubicBezTo>
                  <a:pt x="27" y="47"/>
                  <a:pt x="27" y="47"/>
                  <a:pt x="28" y="47"/>
                </a:cubicBezTo>
                <a:cubicBezTo>
                  <a:pt x="35" y="47"/>
                  <a:pt x="42" y="45"/>
                  <a:pt x="48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9" y="40"/>
                  <a:pt x="50" y="39"/>
                  <a:pt x="50" y="39"/>
                </a:cubicBezTo>
                <a:cubicBezTo>
                  <a:pt x="51" y="38"/>
                  <a:pt x="51" y="37"/>
                  <a:pt x="51" y="37"/>
                </a:cubicBezTo>
                <a:cubicBezTo>
                  <a:pt x="53" y="34"/>
                  <a:pt x="54" y="31"/>
                  <a:pt x="54" y="26"/>
                </a:cubicBezTo>
                <a:cubicBezTo>
                  <a:pt x="54" y="12"/>
                  <a:pt x="42" y="0"/>
                  <a:pt x="27" y="0"/>
                </a:cubicBezTo>
                <a:cubicBezTo>
                  <a:pt x="12" y="0"/>
                  <a:pt x="0" y="12"/>
                  <a:pt x="0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" name="Oval 12">
            <a:extLst>
              <a:ext uri="{FF2B5EF4-FFF2-40B4-BE49-F238E27FC236}">
                <a16:creationId xmlns:a16="http://schemas.microsoft.com/office/drawing/2014/main" xmlns="" id="{7D5858BE-501A-4E05-A8A1-70769B3F3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3807" y="4077034"/>
            <a:ext cx="196486" cy="20086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xmlns="" id="{D0591A7A-3D1A-4BD1-B377-35C04FF5D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134" y="4025086"/>
            <a:ext cx="25190" cy="3636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xmlns="" id="{0569F6DD-F30F-4EA6-B1AC-A3DFA73E9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3728" y="4163614"/>
            <a:ext cx="36946" cy="25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xmlns="" id="{C4027F1A-53E5-46F1-822B-85C75C4B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134" y="4293486"/>
            <a:ext cx="25190" cy="363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xmlns="" id="{A4909FED-DD05-4DFF-9767-4BA19476E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5104" y="4163614"/>
            <a:ext cx="35267" cy="25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xmlns="" id="{109E0BB1-49AC-47C8-9DAA-6DEA1483F690}"/>
              </a:ext>
            </a:extLst>
          </p:cNvPr>
          <p:cNvSpPr>
            <a:spLocks/>
          </p:cNvSpPr>
          <p:nvPr/>
        </p:nvSpPr>
        <p:spPr bwMode="auto">
          <a:xfrm>
            <a:off x="5273423" y="4059718"/>
            <a:ext cx="41985" cy="45022"/>
          </a:xfrm>
          <a:custGeom>
            <a:avLst/>
            <a:gdLst>
              <a:gd name="T0" fmla="*/ 2147483646 w 25"/>
              <a:gd name="T1" fmla="*/ 2147483646 h 26"/>
              <a:gd name="T2" fmla="*/ 2147483646 w 25"/>
              <a:gd name="T3" fmla="*/ 2147483646 h 26"/>
              <a:gd name="T4" fmla="*/ 0 w 25"/>
              <a:gd name="T5" fmla="*/ 2147483646 h 26"/>
              <a:gd name="T6" fmla="*/ 2147483646 w 25"/>
              <a:gd name="T7" fmla="*/ 0 h 26"/>
              <a:gd name="T8" fmla="*/ 2147483646 w 25"/>
              <a:gd name="T9" fmla="*/ 2147483646 h 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" h="26">
                <a:moveTo>
                  <a:pt x="25" y="11"/>
                </a:moveTo>
                <a:lnTo>
                  <a:pt x="10" y="26"/>
                </a:lnTo>
                <a:lnTo>
                  <a:pt x="0" y="15"/>
                </a:lnTo>
                <a:lnTo>
                  <a:pt x="15" y="0"/>
                </a:lnTo>
                <a:lnTo>
                  <a:pt x="25" y="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8">
            <a:extLst>
              <a:ext uri="{FF2B5EF4-FFF2-40B4-BE49-F238E27FC236}">
                <a16:creationId xmlns:a16="http://schemas.microsoft.com/office/drawing/2014/main" xmlns="" id="{230D4390-6739-4163-AC67-BD2608C5A9BA}"/>
              </a:ext>
            </a:extLst>
          </p:cNvPr>
          <p:cNvSpPr>
            <a:spLocks/>
          </p:cNvSpPr>
          <p:nvPr/>
        </p:nvSpPr>
        <p:spPr bwMode="auto">
          <a:xfrm>
            <a:off x="5273423" y="4250195"/>
            <a:ext cx="41985" cy="45022"/>
          </a:xfrm>
          <a:custGeom>
            <a:avLst/>
            <a:gdLst>
              <a:gd name="T0" fmla="*/ 2147483646 w 25"/>
              <a:gd name="T1" fmla="*/ 0 h 26"/>
              <a:gd name="T2" fmla="*/ 2147483646 w 25"/>
              <a:gd name="T3" fmla="*/ 2147483646 h 26"/>
              <a:gd name="T4" fmla="*/ 2147483646 w 25"/>
              <a:gd name="T5" fmla="*/ 2147483646 h 26"/>
              <a:gd name="T6" fmla="*/ 0 w 25"/>
              <a:gd name="T7" fmla="*/ 2147483646 h 26"/>
              <a:gd name="T8" fmla="*/ 2147483646 w 25"/>
              <a:gd name="T9" fmla="*/ 0 h 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" h="26">
                <a:moveTo>
                  <a:pt x="10" y="0"/>
                </a:moveTo>
                <a:lnTo>
                  <a:pt x="25" y="15"/>
                </a:lnTo>
                <a:lnTo>
                  <a:pt x="15" y="26"/>
                </a:lnTo>
                <a:lnTo>
                  <a:pt x="0" y="11"/>
                </a:lnTo>
                <a:lnTo>
                  <a:pt x="1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5" name="Freeform 19">
            <a:extLst>
              <a:ext uri="{FF2B5EF4-FFF2-40B4-BE49-F238E27FC236}">
                <a16:creationId xmlns:a16="http://schemas.microsoft.com/office/drawing/2014/main" xmlns="" id="{1CBFBE70-284E-4CB7-AE64-F94C496117FD}"/>
              </a:ext>
            </a:extLst>
          </p:cNvPr>
          <p:cNvSpPr>
            <a:spLocks/>
          </p:cNvSpPr>
          <p:nvPr/>
        </p:nvSpPr>
        <p:spPr bwMode="auto">
          <a:xfrm>
            <a:off x="5088692" y="4250195"/>
            <a:ext cx="41985" cy="45022"/>
          </a:xfrm>
          <a:custGeom>
            <a:avLst/>
            <a:gdLst>
              <a:gd name="T0" fmla="*/ 2147483646 w 25"/>
              <a:gd name="T1" fmla="*/ 0 h 26"/>
              <a:gd name="T2" fmla="*/ 2147483646 w 25"/>
              <a:gd name="T3" fmla="*/ 2147483646 h 26"/>
              <a:gd name="T4" fmla="*/ 2147483646 w 25"/>
              <a:gd name="T5" fmla="*/ 2147483646 h 26"/>
              <a:gd name="T6" fmla="*/ 0 w 25"/>
              <a:gd name="T7" fmla="*/ 2147483646 h 26"/>
              <a:gd name="T8" fmla="*/ 2147483646 w 25"/>
              <a:gd name="T9" fmla="*/ 0 h 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" h="26">
                <a:moveTo>
                  <a:pt x="15" y="0"/>
                </a:moveTo>
                <a:lnTo>
                  <a:pt x="25" y="11"/>
                </a:lnTo>
                <a:lnTo>
                  <a:pt x="10" y="26"/>
                </a:lnTo>
                <a:lnTo>
                  <a:pt x="0" y="15"/>
                </a:lnTo>
                <a:lnTo>
                  <a:pt x="1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6" name="Freeform 20">
            <a:extLst>
              <a:ext uri="{FF2B5EF4-FFF2-40B4-BE49-F238E27FC236}">
                <a16:creationId xmlns:a16="http://schemas.microsoft.com/office/drawing/2014/main" xmlns="" id="{497FEEB2-AD4C-4B12-84B6-DBDC2D7DA0B5}"/>
              </a:ext>
            </a:extLst>
          </p:cNvPr>
          <p:cNvSpPr>
            <a:spLocks/>
          </p:cNvSpPr>
          <p:nvPr/>
        </p:nvSpPr>
        <p:spPr bwMode="auto">
          <a:xfrm>
            <a:off x="5088692" y="4059718"/>
            <a:ext cx="41985" cy="45022"/>
          </a:xfrm>
          <a:custGeom>
            <a:avLst/>
            <a:gdLst>
              <a:gd name="T0" fmla="*/ 2147483646 w 25"/>
              <a:gd name="T1" fmla="*/ 2147483646 h 26"/>
              <a:gd name="T2" fmla="*/ 2147483646 w 25"/>
              <a:gd name="T3" fmla="*/ 2147483646 h 26"/>
              <a:gd name="T4" fmla="*/ 0 w 25"/>
              <a:gd name="T5" fmla="*/ 2147483646 h 26"/>
              <a:gd name="T6" fmla="*/ 2147483646 w 25"/>
              <a:gd name="T7" fmla="*/ 0 h 26"/>
              <a:gd name="T8" fmla="*/ 2147483646 w 25"/>
              <a:gd name="T9" fmla="*/ 2147483646 h 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" h="26">
                <a:moveTo>
                  <a:pt x="25" y="15"/>
                </a:moveTo>
                <a:lnTo>
                  <a:pt x="15" y="26"/>
                </a:lnTo>
                <a:lnTo>
                  <a:pt x="0" y="11"/>
                </a:lnTo>
                <a:lnTo>
                  <a:pt x="10" y="0"/>
                </a:lnTo>
                <a:lnTo>
                  <a:pt x="25" y="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" name="Freeform 21">
            <a:extLst>
              <a:ext uri="{FF2B5EF4-FFF2-40B4-BE49-F238E27FC236}">
                <a16:creationId xmlns:a16="http://schemas.microsoft.com/office/drawing/2014/main" xmlns="" id="{66899528-09FF-4C6C-B347-24D46D58FF4E}"/>
              </a:ext>
            </a:extLst>
          </p:cNvPr>
          <p:cNvSpPr>
            <a:spLocks/>
          </p:cNvSpPr>
          <p:nvPr/>
        </p:nvSpPr>
        <p:spPr bwMode="auto">
          <a:xfrm>
            <a:off x="5233118" y="4032012"/>
            <a:ext cx="36946" cy="43291"/>
          </a:xfrm>
          <a:custGeom>
            <a:avLst/>
            <a:gdLst>
              <a:gd name="T0" fmla="*/ 2147483646 w 22"/>
              <a:gd name="T1" fmla="*/ 2147483646 h 25"/>
              <a:gd name="T2" fmla="*/ 2147483646 w 22"/>
              <a:gd name="T3" fmla="*/ 2147483646 h 25"/>
              <a:gd name="T4" fmla="*/ 0 w 22"/>
              <a:gd name="T5" fmla="*/ 2147483646 h 25"/>
              <a:gd name="T6" fmla="*/ 2147483646 w 22"/>
              <a:gd name="T7" fmla="*/ 0 h 25"/>
              <a:gd name="T8" fmla="*/ 2147483646 w 22"/>
              <a:gd name="T9" fmla="*/ 2147483646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" h="25">
                <a:moveTo>
                  <a:pt x="22" y="6"/>
                </a:moveTo>
                <a:lnTo>
                  <a:pt x="14" y="25"/>
                </a:lnTo>
                <a:lnTo>
                  <a:pt x="0" y="20"/>
                </a:lnTo>
                <a:lnTo>
                  <a:pt x="8" y="0"/>
                </a:lnTo>
                <a:lnTo>
                  <a:pt x="22" y="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8" name="Freeform 22">
            <a:extLst>
              <a:ext uri="{FF2B5EF4-FFF2-40B4-BE49-F238E27FC236}">
                <a16:creationId xmlns:a16="http://schemas.microsoft.com/office/drawing/2014/main" xmlns="" id="{E5A4F80F-7714-433A-8A1B-265470656858}"/>
              </a:ext>
            </a:extLst>
          </p:cNvPr>
          <p:cNvSpPr>
            <a:spLocks/>
          </p:cNvSpPr>
          <p:nvPr/>
        </p:nvSpPr>
        <p:spPr bwMode="auto">
          <a:xfrm>
            <a:off x="5301973" y="4210369"/>
            <a:ext cx="40305" cy="36363"/>
          </a:xfrm>
          <a:custGeom>
            <a:avLst/>
            <a:gdLst>
              <a:gd name="T0" fmla="*/ 2147483646 w 24"/>
              <a:gd name="T1" fmla="*/ 0 h 21"/>
              <a:gd name="T2" fmla="*/ 2147483646 w 24"/>
              <a:gd name="T3" fmla="*/ 2147483646 h 21"/>
              <a:gd name="T4" fmla="*/ 2147483646 w 24"/>
              <a:gd name="T5" fmla="*/ 2147483646 h 21"/>
              <a:gd name="T6" fmla="*/ 0 w 24"/>
              <a:gd name="T7" fmla="*/ 2147483646 h 21"/>
              <a:gd name="T8" fmla="*/ 2147483646 w 24"/>
              <a:gd name="T9" fmla="*/ 0 h 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" h="21">
                <a:moveTo>
                  <a:pt x="5" y="0"/>
                </a:moveTo>
                <a:lnTo>
                  <a:pt x="24" y="7"/>
                </a:lnTo>
                <a:lnTo>
                  <a:pt x="19" y="21"/>
                </a:lnTo>
                <a:lnTo>
                  <a:pt x="0" y="14"/>
                </a:lnTo>
                <a:lnTo>
                  <a:pt x="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" name="Freeform 23">
            <a:extLst>
              <a:ext uri="{FF2B5EF4-FFF2-40B4-BE49-F238E27FC236}">
                <a16:creationId xmlns:a16="http://schemas.microsoft.com/office/drawing/2014/main" xmlns="" id="{91CFB6A2-FB0A-4F53-AFA0-E91C8E8C3C75}"/>
              </a:ext>
            </a:extLst>
          </p:cNvPr>
          <p:cNvSpPr>
            <a:spLocks/>
          </p:cNvSpPr>
          <p:nvPr/>
        </p:nvSpPr>
        <p:spPr bwMode="auto">
          <a:xfrm>
            <a:off x="5135714" y="4279633"/>
            <a:ext cx="35267" cy="43290"/>
          </a:xfrm>
          <a:custGeom>
            <a:avLst/>
            <a:gdLst>
              <a:gd name="T0" fmla="*/ 2147483646 w 21"/>
              <a:gd name="T1" fmla="*/ 2147483646 h 25"/>
              <a:gd name="T2" fmla="*/ 2147483646 w 21"/>
              <a:gd name="T3" fmla="*/ 2147483646 h 25"/>
              <a:gd name="T4" fmla="*/ 0 w 21"/>
              <a:gd name="T5" fmla="*/ 2147483646 h 25"/>
              <a:gd name="T6" fmla="*/ 2147483646 w 21"/>
              <a:gd name="T7" fmla="*/ 0 h 25"/>
              <a:gd name="T8" fmla="*/ 2147483646 w 21"/>
              <a:gd name="T9" fmla="*/ 2147483646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" h="25">
                <a:moveTo>
                  <a:pt x="21" y="6"/>
                </a:moveTo>
                <a:lnTo>
                  <a:pt x="13" y="25"/>
                </a:lnTo>
                <a:lnTo>
                  <a:pt x="0" y="19"/>
                </a:lnTo>
                <a:lnTo>
                  <a:pt x="7" y="0"/>
                </a:lnTo>
                <a:lnTo>
                  <a:pt x="21" y="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0" name="Freeform 24">
            <a:extLst>
              <a:ext uri="{FF2B5EF4-FFF2-40B4-BE49-F238E27FC236}">
                <a16:creationId xmlns:a16="http://schemas.microsoft.com/office/drawing/2014/main" xmlns="" id="{4F6229DD-3690-4999-95EC-5053C057B1BA}"/>
              </a:ext>
            </a:extLst>
          </p:cNvPr>
          <p:cNvSpPr>
            <a:spLocks/>
          </p:cNvSpPr>
          <p:nvPr/>
        </p:nvSpPr>
        <p:spPr bwMode="auto">
          <a:xfrm>
            <a:off x="5061822" y="4108203"/>
            <a:ext cx="40305" cy="36364"/>
          </a:xfrm>
          <a:custGeom>
            <a:avLst/>
            <a:gdLst>
              <a:gd name="T0" fmla="*/ 2147483646 w 24"/>
              <a:gd name="T1" fmla="*/ 2147483646 h 21"/>
              <a:gd name="T2" fmla="*/ 0 w 24"/>
              <a:gd name="T3" fmla="*/ 2147483646 h 21"/>
              <a:gd name="T4" fmla="*/ 2147483646 w 24"/>
              <a:gd name="T5" fmla="*/ 0 h 21"/>
              <a:gd name="T6" fmla="*/ 2147483646 w 24"/>
              <a:gd name="T7" fmla="*/ 2147483646 h 21"/>
              <a:gd name="T8" fmla="*/ 2147483646 w 24"/>
              <a:gd name="T9" fmla="*/ 2147483646 h 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" h="21">
                <a:moveTo>
                  <a:pt x="19" y="21"/>
                </a:moveTo>
                <a:lnTo>
                  <a:pt x="0" y="14"/>
                </a:lnTo>
                <a:lnTo>
                  <a:pt x="5" y="0"/>
                </a:lnTo>
                <a:lnTo>
                  <a:pt x="24" y="8"/>
                </a:lnTo>
                <a:lnTo>
                  <a:pt x="19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" name="Freeform 25">
            <a:extLst>
              <a:ext uri="{FF2B5EF4-FFF2-40B4-BE49-F238E27FC236}">
                <a16:creationId xmlns:a16="http://schemas.microsoft.com/office/drawing/2014/main" xmlns="" id="{4359C0E0-D225-4932-8E78-2F48F4174243}"/>
              </a:ext>
            </a:extLst>
          </p:cNvPr>
          <p:cNvSpPr>
            <a:spLocks/>
          </p:cNvSpPr>
          <p:nvPr/>
        </p:nvSpPr>
        <p:spPr bwMode="auto">
          <a:xfrm>
            <a:off x="5301973" y="4106472"/>
            <a:ext cx="40305" cy="38095"/>
          </a:xfrm>
          <a:custGeom>
            <a:avLst/>
            <a:gdLst>
              <a:gd name="T0" fmla="*/ 0 w 24"/>
              <a:gd name="T1" fmla="*/ 2147483646 h 22"/>
              <a:gd name="T2" fmla="*/ 2147483646 w 24"/>
              <a:gd name="T3" fmla="*/ 0 h 22"/>
              <a:gd name="T4" fmla="*/ 2147483646 w 24"/>
              <a:gd name="T5" fmla="*/ 2147483646 h 22"/>
              <a:gd name="T6" fmla="*/ 2147483646 w 24"/>
              <a:gd name="T7" fmla="*/ 2147483646 h 22"/>
              <a:gd name="T8" fmla="*/ 0 w 24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" h="22">
                <a:moveTo>
                  <a:pt x="0" y="9"/>
                </a:moveTo>
                <a:lnTo>
                  <a:pt x="19" y="0"/>
                </a:lnTo>
                <a:lnTo>
                  <a:pt x="24" y="14"/>
                </a:lnTo>
                <a:lnTo>
                  <a:pt x="5" y="22"/>
                </a:lnTo>
                <a:lnTo>
                  <a:pt x="0" y="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" name="Freeform 26">
            <a:extLst>
              <a:ext uri="{FF2B5EF4-FFF2-40B4-BE49-F238E27FC236}">
                <a16:creationId xmlns:a16="http://schemas.microsoft.com/office/drawing/2014/main" xmlns="" id="{D4DA202B-C5B9-4CA1-8718-EEB05683C15F}"/>
              </a:ext>
            </a:extLst>
          </p:cNvPr>
          <p:cNvSpPr>
            <a:spLocks/>
          </p:cNvSpPr>
          <p:nvPr/>
        </p:nvSpPr>
        <p:spPr bwMode="auto">
          <a:xfrm>
            <a:off x="5233118" y="4279633"/>
            <a:ext cx="38626" cy="43290"/>
          </a:xfrm>
          <a:custGeom>
            <a:avLst/>
            <a:gdLst>
              <a:gd name="T0" fmla="*/ 2147483646 w 23"/>
              <a:gd name="T1" fmla="*/ 2147483646 h 25"/>
              <a:gd name="T2" fmla="*/ 2147483646 w 23"/>
              <a:gd name="T3" fmla="*/ 2147483646 h 25"/>
              <a:gd name="T4" fmla="*/ 0 w 23"/>
              <a:gd name="T5" fmla="*/ 2147483646 h 25"/>
              <a:gd name="T6" fmla="*/ 2147483646 w 23"/>
              <a:gd name="T7" fmla="*/ 0 h 25"/>
              <a:gd name="T8" fmla="*/ 2147483646 w 23"/>
              <a:gd name="T9" fmla="*/ 2147483646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" h="25">
                <a:moveTo>
                  <a:pt x="23" y="19"/>
                </a:moveTo>
                <a:lnTo>
                  <a:pt x="9" y="25"/>
                </a:lnTo>
                <a:lnTo>
                  <a:pt x="0" y="6"/>
                </a:lnTo>
                <a:lnTo>
                  <a:pt x="14" y="0"/>
                </a:lnTo>
                <a:lnTo>
                  <a:pt x="23" y="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" name="Freeform 27">
            <a:extLst>
              <a:ext uri="{FF2B5EF4-FFF2-40B4-BE49-F238E27FC236}">
                <a16:creationId xmlns:a16="http://schemas.microsoft.com/office/drawing/2014/main" xmlns="" id="{42B3FE7D-4539-4BC4-A4C6-85E16C9C1F7B}"/>
              </a:ext>
            </a:extLst>
          </p:cNvPr>
          <p:cNvSpPr>
            <a:spLocks/>
          </p:cNvSpPr>
          <p:nvPr/>
        </p:nvSpPr>
        <p:spPr bwMode="auto">
          <a:xfrm>
            <a:off x="5061822" y="4210369"/>
            <a:ext cx="40305" cy="38095"/>
          </a:xfrm>
          <a:custGeom>
            <a:avLst/>
            <a:gdLst>
              <a:gd name="T0" fmla="*/ 2147483646 w 24"/>
              <a:gd name="T1" fmla="*/ 2147483646 h 22"/>
              <a:gd name="T2" fmla="*/ 2147483646 w 24"/>
              <a:gd name="T3" fmla="*/ 2147483646 h 22"/>
              <a:gd name="T4" fmla="*/ 0 w 24"/>
              <a:gd name="T5" fmla="*/ 2147483646 h 22"/>
              <a:gd name="T6" fmla="*/ 2147483646 w 24"/>
              <a:gd name="T7" fmla="*/ 0 h 22"/>
              <a:gd name="T8" fmla="*/ 2147483646 w 24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" h="22">
                <a:moveTo>
                  <a:pt x="24" y="14"/>
                </a:moveTo>
                <a:lnTo>
                  <a:pt x="5" y="22"/>
                </a:lnTo>
                <a:lnTo>
                  <a:pt x="0" y="8"/>
                </a:lnTo>
                <a:lnTo>
                  <a:pt x="19" y="0"/>
                </a:lnTo>
                <a:lnTo>
                  <a:pt x="24" y="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" name="Freeform 28">
            <a:extLst>
              <a:ext uri="{FF2B5EF4-FFF2-40B4-BE49-F238E27FC236}">
                <a16:creationId xmlns:a16="http://schemas.microsoft.com/office/drawing/2014/main" xmlns="" id="{0DE8F8B0-B81A-40AF-BC2D-E716E5236EC5}"/>
              </a:ext>
            </a:extLst>
          </p:cNvPr>
          <p:cNvSpPr>
            <a:spLocks/>
          </p:cNvSpPr>
          <p:nvPr/>
        </p:nvSpPr>
        <p:spPr bwMode="auto">
          <a:xfrm>
            <a:off x="5132356" y="4032012"/>
            <a:ext cx="38626" cy="43291"/>
          </a:xfrm>
          <a:custGeom>
            <a:avLst/>
            <a:gdLst>
              <a:gd name="T0" fmla="*/ 2147483646 w 23"/>
              <a:gd name="T1" fmla="*/ 2147483646 h 25"/>
              <a:gd name="T2" fmla="*/ 2147483646 w 23"/>
              <a:gd name="T3" fmla="*/ 2147483646 h 25"/>
              <a:gd name="T4" fmla="*/ 0 w 23"/>
              <a:gd name="T5" fmla="*/ 2147483646 h 25"/>
              <a:gd name="T6" fmla="*/ 2147483646 w 23"/>
              <a:gd name="T7" fmla="*/ 0 h 25"/>
              <a:gd name="T8" fmla="*/ 2147483646 w 23"/>
              <a:gd name="T9" fmla="*/ 2147483646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" h="25">
                <a:moveTo>
                  <a:pt x="23" y="20"/>
                </a:moveTo>
                <a:lnTo>
                  <a:pt x="9" y="25"/>
                </a:lnTo>
                <a:lnTo>
                  <a:pt x="0" y="6"/>
                </a:lnTo>
                <a:lnTo>
                  <a:pt x="14" y="0"/>
                </a:lnTo>
                <a:lnTo>
                  <a:pt x="23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" name="Freeform 29">
            <a:extLst>
              <a:ext uri="{FF2B5EF4-FFF2-40B4-BE49-F238E27FC236}">
                <a16:creationId xmlns:a16="http://schemas.microsoft.com/office/drawing/2014/main" xmlns="" id="{F4D061BB-2B10-4DF5-A654-F0F63439498F}"/>
              </a:ext>
            </a:extLst>
          </p:cNvPr>
          <p:cNvSpPr>
            <a:spLocks/>
          </p:cNvSpPr>
          <p:nvPr/>
        </p:nvSpPr>
        <p:spPr bwMode="auto">
          <a:xfrm>
            <a:off x="5852808" y="4655392"/>
            <a:ext cx="95724" cy="88313"/>
          </a:xfrm>
          <a:custGeom>
            <a:avLst/>
            <a:gdLst>
              <a:gd name="T0" fmla="*/ 2147483646 w 53"/>
              <a:gd name="T1" fmla="*/ 2147483646 h 48"/>
              <a:gd name="T2" fmla="*/ 0 w 53"/>
              <a:gd name="T3" fmla="*/ 2147483646 h 48"/>
              <a:gd name="T4" fmla="*/ 0 w 53"/>
              <a:gd name="T5" fmla="*/ 2147483646 h 48"/>
              <a:gd name="T6" fmla="*/ 0 w 53"/>
              <a:gd name="T7" fmla="*/ 2147483646 h 48"/>
              <a:gd name="T8" fmla="*/ 0 w 53"/>
              <a:gd name="T9" fmla="*/ 2147483646 h 48"/>
              <a:gd name="T10" fmla="*/ 0 w 53"/>
              <a:gd name="T11" fmla="*/ 2147483646 h 48"/>
              <a:gd name="T12" fmla="*/ 2147483646 w 53"/>
              <a:gd name="T13" fmla="*/ 2147483646 h 48"/>
              <a:gd name="T14" fmla="*/ 2147483646 w 53"/>
              <a:gd name="T15" fmla="*/ 2147483646 h 48"/>
              <a:gd name="T16" fmla="*/ 2147483646 w 53"/>
              <a:gd name="T17" fmla="*/ 2147483646 h 48"/>
              <a:gd name="T18" fmla="*/ 2147483646 w 53"/>
              <a:gd name="T19" fmla="*/ 2147483646 h 48"/>
              <a:gd name="T20" fmla="*/ 2147483646 w 53"/>
              <a:gd name="T21" fmla="*/ 2147483646 h 48"/>
              <a:gd name="T22" fmla="*/ 2147483646 w 53"/>
              <a:gd name="T23" fmla="*/ 2147483646 h 48"/>
              <a:gd name="T24" fmla="*/ 2147483646 w 53"/>
              <a:gd name="T25" fmla="*/ 2147483646 h 48"/>
              <a:gd name="T26" fmla="*/ 2147483646 w 53"/>
              <a:gd name="T27" fmla="*/ 2147483646 h 48"/>
              <a:gd name="T28" fmla="*/ 2147483646 w 53"/>
              <a:gd name="T29" fmla="*/ 2147483646 h 48"/>
              <a:gd name="T30" fmla="*/ 2147483646 w 53"/>
              <a:gd name="T31" fmla="*/ 2147483646 h 48"/>
              <a:gd name="T32" fmla="*/ 2147483646 w 53"/>
              <a:gd name="T33" fmla="*/ 2147483646 h 48"/>
              <a:gd name="T34" fmla="*/ 2147483646 w 53"/>
              <a:gd name="T35" fmla="*/ 2147483646 h 48"/>
              <a:gd name="T36" fmla="*/ 2147483646 w 53"/>
              <a:gd name="T37" fmla="*/ 2147483646 h 48"/>
              <a:gd name="T38" fmla="*/ 2147483646 w 53"/>
              <a:gd name="T39" fmla="*/ 2147483646 h 48"/>
              <a:gd name="T40" fmla="*/ 2147483646 w 53"/>
              <a:gd name="T41" fmla="*/ 2147483646 h 48"/>
              <a:gd name="T42" fmla="*/ 2147483646 w 53"/>
              <a:gd name="T43" fmla="*/ 2147483646 h 48"/>
              <a:gd name="T44" fmla="*/ 2147483646 w 53"/>
              <a:gd name="T45" fmla="*/ 2147483646 h 48"/>
              <a:gd name="T46" fmla="*/ 2147483646 w 53"/>
              <a:gd name="T47" fmla="*/ 2147483646 h 48"/>
              <a:gd name="T48" fmla="*/ 2147483646 w 53"/>
              <a:gd name="T49" fmla="*/ 2147483646 h 48"/>
              <a:gd name="T50" fmla="*/ 2147483646 w 53"/>
              <a:gd name="T51" fmla="*/ 2147483646 h 48"/>
              <a:gd name="T52" fmla="*/ 2147483646 w 53"/>
              <a:gd name="T53" fmla="*/ 2147483646 h 48"/>
              <a:gd name="T54" fmla="*/ 2147483646 w 53"/>
              <a:gd name="T55" fmla="*/ 2147483646 h 48"/>
              <a:gd name="T56" fmla="*/ 2147483646 w 53"/>
              <a:gd name="T57" fmla="*/ 2147483646 h 48"/>
              <a:gd name="T58" fmla="*/ 2147483646 w 53"/>
              <a:gd name="T59" fmla="*/ 2147483646 h 48"/>
              <a:gd name="T60" fmla="*/ 2147483646 w 53"/>
              <a:gd name="T61" fmla="*/ 2147483646 h 48"/>
              <a:gd name="T62" fmla="*/ 2147483646 w 53"/>
              <a:gd name="T63" fmla="*/ 2147483646 h 48"/>
              <a:gd name="T64" fmla="*/ 2147483646 w 53"/>
              <a:gd name="T65" fmla="*/ 2147483646 h 48"/>
              <a:gd name="T66" fmla="*/ 2147483646 w 53"/>
              <a:gd name="T67" fmla="*/ 0 h 48"/>
              <a:gd name="T68" fmla="*/ 2147483646 w 53"/>
              <a:gd name="T69" fmla="*/ 2147483646 h 48"/>
              <a:gd name="T70" fmla="*/ 2147483646 w 53"/>
              <a:gd name="T71" fmla="*/ 2147483646 h 48"/>
              <a:gd name="T72" fmla="*/ 2147483646 w 53"/>
              <a:gd name="T73" fmla="*/ 2147483646 h 48"/>
              <a:gd name="T74" fmla="*/ 2147483646 w 53"/>
              <a:gd name="T75" fmla="*/ 0 h 48"/>
              <a:gd name="T76" fmla="*/ 2147483646 w 53"/>
              <a:gd name="T77" fmla="*/ 2147483646 h 48"/>
              <a:gd name="T78" fmla="*/ 2147483646 w 53"/>
              <a:gd name="T79" fmla="*/ 2147483646 h 4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3" h="48">
                <a:moveTo>
                  <a:pt x="5" y="5"/>
                </a:moveTo>
                <a:cubicBezTo>
                  <a:pt x="2" y="7"/>
                  <a:pt x="1" y="11"/>
                  <a:pt x="0" y="15"/>
                </a:cubicBezTo>
                <a:cubicBezTo>
                  <a:pt x="0" y="15"/>
                  <a:pt x="0" y="16"/>
                  <a:pt x="0" y="17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20"/>
                  <a:pt x="0" y="21"/>
                </a:cubicBezTo>
                <a:cubicBezTo>
                  <a:pt x="0" y="21"/>
                  <a:pt x="0" y="22"/>
                  <a:pt x="0" y="22"/>
                </a:cubicBezTo>
                <a:cubicBezTo>
                  <a:pt x="0" y="26"/>
                  <a:pt x="1" y="28"/>
                  <a:pt x="2" y="31"/>
                </a:cubicBezTo>
                <a:cubicBezTo>
                  <a:pt x="3" y="35"/>
                  <a:pt x="5" y="39"/>
                  <a:pt x="8" y="42"/>
                </a:cubicBezTo>
                <a:cubicBezTo>
                  <a:pt x="8" y="42"/>
                  <a:pt x="8" y="42"/>
                  <a:pt x="8" y="42"/>
                </a:cubicBezTo>
                <a:cubicBezTo>
                  <a:pt x="9" y="44"/>
                  <a:pt x="10" y="45"/>
                  <a:pt x="11" y="46"/>
                </a:cubicBezTo>
                <a:cubicBezTo>
                  <a:pt x="12" y="46"/>
                  <a:pt x="12" y="47"/>
                  <a:pt x="12" y="47"/>
                </a:cubicBezTo>
                <a:cubicBezTo>
                  <a:pt x="14" y="48"/>
                  <a:pt x="16" y="48"/>
                  <a:pt x="18" y="48"/>
                </a:cubicBezTo>
                <a:cubicBezTo>
                  <a:pt x="18" y="48"/>
                  <a:pt x="18" y="48"/>
                  <a:pt x="19" y="48"/>
                </a:cubicBezTo>
                <a:cubicBezTo>
                  <a:pt x="19" y="47"/>
                  <a:pt x="20" y="47"/>
                  <a:pt x="21" y="47"/>
                </a:cubicBezTo>
                <a:cubicBezTo>
                  <a:pt x="22" y="46"/>
                  <a:pt x="23" y="46"/>
                  <a:pt x="23" y="46"/>
                </a:cubicBezTo>
                <a:cubicBezTo>
                  <a:pt x="24" y="46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28" y="46"/>
                  <a:pt x="29" y="46"/>
                  <a:pt x="30" y="46"/>
                </a:cubicBezTo>
                <a:cubicBezTo>
                  <a:pt x="31" y="46"/>
                  <a:pt x="31" y="46"/>
                  <a:pt x="32" y="47"/>
                </a:cubicBezTo>
                <a:cubicBezTo>
                  <a:pt x="33" y="47"/>
                  <a:pt x="34" y="47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7" y="48"/>
                  <a:pt x="39" y="48"/>
                  <a:pt x="41" y="47"/>
                </a:cubicBezTo>
                <a:cubicBezTo>
                  <a:pt x="41" y="47"/>
                  <a:pt x="41" y="46"/>
                  <a:pt x="42" y="46"/>
                </a:cubicBezTo>
                <a:cubicBezTo>
                  <a:pt x="43" y="45"/>
                  <a:pt x="44" y="44"/>
                  <a:pt x="45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8" y="39"/>
                  <a:pt x="50" y="35"/>
                  <a:pt x="51" y="31"/>
                </a:cubicBezTo>
                <a:cubicBezTo>
                  <a:pt x="52" y="28"/>
                  <a:pt x="53" y="26"/>
                  <a:pt x="53" y="22"/>
                </a:cubicBezTo>
                <a:cubicBezTo>
                  <a:pt x="53" y="22"/>
                  <a:pt x="53" y="21"/>
                  <a:pt x="53" y="21"/>
                </a:cubicBezTo>
                <a:cubicBezTo>
                  <a:pt x="53" y="20"/>
                  <a:pt x="53" y="19"/>
                  <a:pt x="53" y="18"/>
                </a:cubicBezTo>
                <a:cubicBezTo>
                  <a:pt x="53" y="18"/>
                  <a:pt x="53" y="18"/>
                  <a:pt x="53" y="17"/>
                </a:cubicBezTo>
                <a:cubicBezTo>
                  <a:pt x="53" y="16"/>
                  <a:pt x="53" y="15"/>
                  <a:pt x="53" y="15"/>
                </a:cubicBezTo>
                <a:cubicBezTo>
                  <a:pt x="52" y="11"/>
                  <a:pt x="51" y="7"/>
                  <a:pt x="48" y="5"/>
                </a:cubicBezTo>
                <a:cubicBezTo>
                  <a:pt x="48" y="4"/>
                  <a:pt x="47" y="4"/>
                  <a:pt x="47" y="4"/>
                </a:cubicBezTo>
                <a:cubicBezTo>
                  <a:pt x="45" y="2"/>
                  <a:pt x="42" y="1"/>
                  <a:pt x="39" y="0"/>
                </a:cubicBezTo>
                <a:cubicBezTo>
                  <a:pt x="36" y="0"/>
                  <a:pt x="34" y="0"/>
                  <a:pt x="31" y="1"/>
                </a:cubicBezTo>
                <a:cubicBezTo>
                  <a:pt x="30" y="2"/>
                  <a:pt x="27" y="3"/>
                  <a:pt x="27" y="3"/>
                </a:cubicBezTo>
                <a:cubicBezTo>
                  <a:pt x="26" y="3"/>
                  <a:pt x="24" y="2"/>
                  <a:pt x="22" y="1"/>
                </a:cubicBezTo>
                <a:cubicBezTo>
                  <a:pt x="20" y="0"/>
                  <a:pt x="17" y="0"/>
                  <a:pt x="14" y="0"/>
                </a:cubicBezTo>
                <a:cubicBezTo>
                  <a:pt x="11" y="1"/>
                  <a:pt x="8" y="2"/>
                  <a:pt x="6" y="4"/>
                </a:cubicBezTo>
                <a:cubicBezTo>
                  <a:pt x="6" y="4"/>
                  <a:pt x="5" y="4"/>
                  <a:pt x="5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" name="Freeform 30">
            <a:extLst>
              <a:ext uri="{FF2B5EF4-FFF2-40B4-BE49-F238E27FC236}">
                <a16:creationId xmlns:a16="http://schemas.microsoft.com/office/drawing/2014/main" xmlns="" id="{319C9625-3052-431F-8AD4-C482ECBBE7F0}"/>
              </a:ext>
            </a:extLst>
          </p:cNvPr>
          <p:cNvSpPr>
            <a:spLocks/>
          </p:cNvSpPr>
          <p:nvPr/>
        </p:nvSpPr>
        <p:spPr bwMode="auto">
          <a:xfrm>
            <a:off x="5877999" y="4627686"/>
            <a:ext cx="23511" cy="27706"/>
          </a:xfrm>
          <a:custGeom>
            <a:avLst/>
            <a:gdLst>
              <a:gd name="T0" fmla="*/ 2147483646 w 13"/>
              <a:gd name="T1" fmla="*/ 2147483646 h 15"/>
              <a:gd name="T2" fmla="*/ 2147483646 w 13"/>
              <a:gd name="T3" fmla="*/ 2147483646 h 15"/>
              <a:gd name="T4" fmla="*/ 2147483646 w 13"/>
              <a:gd name="T5" fmla="*/ 2147483646 h 15"/>
              <a:gd name="T6" fmla="*/ 2147483646 w 13"/>
              <a:gd name="T7" fmla="*/ 2147483646 h 15"/>
              <a:gd name="T8" fmla="*/ 2147483646 w 13"/>
              <a:gd name="T9" fmla="*/ 2147483646 h 15"/>
              <a:gd name="T10" fmla="*/ 2147483646 w 13"/>
              <a:gd name="T11" fmla="*/ 0 h 15"/>
              <a:gd name="T12" fmla="*/ 0 w 13"/>
              <a:gd name="T13" fmla="*/ 0 h 15"/>
              <a:gd name="T14" fmla="*/ 0 w 13"/>
              <a:gd name="T15" fmla="*/ 0 h 15"/>
              <a:gd name="T16" fmla="*/ 0 w 13"/>
              <a:gd name="T17" fmla="*/ 2147483646 h 15"/>
              <a:gd name="T18" fmla="*/ 2147483646 w 13"/>
              <a:gd name="T19" fmla="*/ 2147483646 h 1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3" h="15">
                <a:moveTo>
                  <a:pt x="4" y="11"/>
                </a:moveTo>
                <a:cubicBezTo>
                  <a:pt x="5" y="12"/>
                  <a:pt x="7" y="14"/>
                  <a:pt x="9" y="14"/>
                </a:cubicBezTo>
                <a:cubicBezTo>
                  <a:pt x="10" y="14"/>
                  <a:pt x="11" y="15"/>
                  <a:pt x="12" y="14"/>
                </a:cubicBezTo>
                <a:cubicBezTo>
                  <a:pt x="12" y="14"/>
                  <a:pt x="13" y="14"/>
                  <a:pt x="13" y="14"/>
                </a:cubicBezTo>
                <a:cubicBezTo>
                  <a:pt x="13" y="11"/>
                  <a:pt x="12" y="8"/>
                  <a:pt x="10" y="6"/>
                </a:cubicBezTo>
                <a:cubicBezTo>
                  <a:pt x="8" y="3"/>
                  <a:pt x="4" y="1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4"/>
                </a:cubicBezTo>
                <a:cubicBezTo>
                  <a:pt x="1" y="6"/>
                  <a:pt x="2" y="9"/>
                  <a:pt x="4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" name="Freeform 31">
            <a:extLst>
              <a:ext uri="{FF2B5EF4-FFF2-40B4-BE49-F238E27FC236}">
                <a16:creationId xmlns:a16="http://schemas.microsoft.com/office/drawing/2014/main" xmlns="" id="{43C15280-ABD4-4D9B-9568-3D23DD041211}"/>
              </a:ext>
            </a:extLst>
          </p:cNvPr>
          <p:cNvSpPr>
            <a:spLocks/>
          </p:cNvSpPr>
          <p:nvPr/>
        </p:nvSpPr>
        <p:spPr bwMode="auto">
          <a:xfrm>
            <a:off x="5276782" y="3753223"/>
            <a:ext cx="130991" cy="261473"/>
          </a:xfrm>
          <a:custGeom>
            <a:avLst/>
            <a:gdLst>
              <a:gd name="T0" fmla="*/ 2147483646 w 73"/>
              <a:gd name="T1" fmla="*/ 2147483646 h 141"/>
              <a:gd name="T2" fmla="*/ 2147483646 w 73"/>
              <a:gd name="T3" fmla="*/ 2147483646 h 141"/>
              <a:gd name="T4" fmla="*/ 2147483646 w 73"/>
              <a:gd name="T5" fmla="*/ 0 h 141"/>
              <a:gd name="T6" fmla="*/ 2147483646 w 73"/>
              <a:gd name="T7" fmla="*/ 0 h 141"/>
              <a:gd name="T8" fmla="*/ 0 w 73"/>
              <a:gd name="T9" fmla="*/ 2147483646 h 141"/>
              <a:gd name="T10" fmla="*/ 0 w 73"/>
              <a:gd name="T11" fmla="*/ 2147483646 h 141"/>
              <a:gd name="T12" fmla="*/ 2147483646 w 73"/>
              <a:gd name="T13" fmla="*/ 2147483646 h 141"/>
              <a:gd name="T14" fmla="*/ 2147483646 w 73"/>
              <a:gd name="T15" fmla="*/ 2147483646 h 141"/>
              <a:gd name="T16" fmla="*/ 2147483646 w 73"/>
              <a:gd name="T17" fmla="*/ 2147483646 h 141"/>
              <a:gd name="T18" fmla="*/ 2147483646 w 73"/>
              <a:gd name="T19" fmla="*/ 2147483646 h 141"/>
              <a:gd name="T20" fmla="*/ 2147483646 w 73"/>
              <a:gd name="T21" fmla="*/ 2147483646 h 141"/>
              <a:gd name="T22" fmla="*/ 2147483646 w 73"/>
              <a:gd name="T23" fmla="*/ 2147483646 h 141"/>
              <a:gd name="T24" fmla="*/ 2147483646 w 73"/>
              <a:gd name="T25" fmla="*/ 2147483646 h 141"/>
              <a:gd name="T26" fmla="*/ 2147483646 w 73"/>
              <a:gd name="T27" fmla="*/ 2147483646 h 141"/>
              <a:gd name="T28" fmla="*/ 2147483646 w 73"/>
              <a:gd name="T29" fmla="*/ 2147483646 h 141"/>
              <a:gd name="T30" fmla="*/ 2147483646 w 73"/>
              <a:gd name="T31" fmla="*/ 2147483646 h 141"/>
              <a:gd name="T32" fmla="*/ 2147483646 w 73"/>
              <a:gd name="T33" fmla="*/ 2147483646 h 141"/>
              <a:gd name="T34" fmla="*/ 2147483646 w 73"/>
              <a:gd name="T35" fmla="*/ 2147483646 h 141"/>
              <a:gd name="T36" fmla="*/ 2147483646 w 73"/>
              <a:gd name="T37" fmla="*/ 2147483646 h 141"/>
              <a:gd name="T38" fmla="*/ 2147483646 w 73"/>
              <a:gd name="T39" fmla="*/ 2147483646 h 141"/>
              <a:gd name="T40" fmla="*/ 2147483646 w 73"/>
              <a:gd name="T41" fmla="*/ 2147483646 h 141"/>
              <a:gd name="T42" fmla="*/ 2147483646 w 73"/>
              <a:gd name="T43" fmla="*/ 2147483646 h 141"/>
              <a:gd name="T44" fmla="*/ 2147483646 w 73"/>
              <a:gd name="T45" fmla="*/ 2147483646 h 141"/>
              <a:gd name="T46" fmla="*/ 2147483646 w 73"/>
              <a:gd name="T47" fmla="*/ 2147483646 h 141"/>
              <a:gd name="T48" fmla="*/ 2147483646 w 73"/>
              <a:gd name="T49" fmla="*/ 2147483646 h 141"/>
              <a:gd name="T50" fmla="*/ 2147483646 w 73"/>
              <a:gd name="T51" fmla="*/ 2147483646 h 141"/>
              <a:gd name="T52" fmla="*/ 2147483646 w 73"/>
              <a:gd name="T53" fmla="*/ 2147483646 h 141"/>
              <a:gd name="T54" fmla="*/ 2147483646 w 73"/>
              <a:gd name="T55" fmla="*/ 2147483646 h 141"/>
              <a:gd name="T56" fmla="*/ 2147483646 w 73"/>
              <a:gd name="T57" fmla="*/ 2147483646 h 141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73" h="141">
                <a:moveTo>
                  <a:pt x="73" y="104"/>
                </a:moveTo>
                <a:cubicBezTo>
                  <a:pt x="73" y="34"/>
                  <a:pt x="73" y="34"/>
                  <a:pt x="73" y="34"/>
                </a:cubicBezTo>
                <a:cubicBezTo>
                  <a:pt x="73" y="14"/>
                  <a:pt x="61" y="0"/>
                  <a:pt x="43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11" y="0"/>
                  <a:pt x="0" y="14"/>
                  <a:pt x="0" y="34"/>
                </a:cubicBezTo>
                <a:cubicBezTo>
                  <a:pt x="0" y="34"/>
                  <a:pt x="0" y="112"/>
                  <a:pt x="0" y="112"/>
                </a:cubicBezTo>
                <a:cubicBezTo>
                  <a:pt x="0" y="127"/>
                  <a:pt x="12" y="141"/>
                  <a:pt x="28" y="141"/>
                </a:cubicBezTo>
                <a:cubicBezTo>
                  <a:pt x="28" y="141"/>
                  <a:pt x="28" y="141"/>
                  <a:pt x="28" y="141"/>
                </a:cubicBezTo>
                <a:cubicBezTo>
                  <a:pt x="44" y="141"/>
                  <a:pt x="56" y="128"/>
                  <a:pt x="57" y="113"/>
                </a:cubicBezTo>
                <a:cubicBezTo>
                  <a:pt x="57" y="58"/>
                  <a:pt x="57" y="58"/>
                  <a:pt x="57" y="58"/>
                </a:cubicBezTo>
                <a:cubicBezTo>
                  <a:pt x="57" y="47"/>
                  <a:pt x="48" y="38"/>
                  <a:pt x="37" y="38"/>
                </a:cubicBezTo>
                <a:cubicBezTo>
                  <a:pt x="35" y="38"/>
                  <a:pt x="35" y="38"/>
                  <a:pt x="35" y="38"/>
                </a:cubicBezTo>
                <a:cubicBezTo>
                  <a:pt x="24" y="38"/>
                  <a:pt x="16" y="47"/>
                  <a:pt x="16" y="58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27" y="103"/>
                  <a:pt x="27" y="103"/>
                  <a:pt x="27" y="103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53"/>
                  <a:pt x="29" y="49"/>
                  <a:pt x="35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42" y="49"/>
                  <a:pt x="46" y="53"/>
                  <a:pt x="46" y="58"/>
                </a:cubicBezTo>
                <a:cubicBezTo>
                  <a:pt x="46" y="112"/>
                  <a:pt x="46" y="112"/>
                  <a:pt x="46" y="112"/>
                </a:cubicBezTo>
                <a:cubicBezTo>
                  <a:pt x="46" y="122"/>
                  <a:pt x="38" y="130"/>
                  <a:pt x="28" y="130"/>
                </a:cubicBezTo>
                <a:cubicBezTo>
                  <a:pt x="23" y="130"/>
                  <a:pt x="18" y="128"/>
                  <a:pt x="15" y="124"/>
                </a:cubicBezTo>
                <a:cubicBezTo>
                  <a:pt x="12" y="120"/>
                  <a:pt x="10" y="115"/>
                  <a:pt x="10" y="107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17"/>
                  <a:pt x="20" y="11"/>
                  <a:pt x="29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56" y="11"/>
                  <a:pt x="62" y="23"/>
                  <a:pt x="62" y="34"/>
                </a:cubicBezTo>
                <a:cubicBezTo>
                  <a:pt x="62" y="104"/>
                  <a:pt x="62" y="104"/>
                  <a:pt x="62" y="104"/>
                </a:cubicBezTo>
                <a:lnTo>
                  <a:pt x="73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8" name="Freeform 32">
            <a:extLst>
              <a:ext uri="{FF2B5EF4-FFF2-40B4-BE49-F238E27FC236}">
                <a16:creationId xmlns:a16="http://schemas.microsoft.com/office/drawing/2014/main" xmlns="" id="{E3C06B3A-D688-4281-9D98-1D35856D1C64}"/>
              </a:ext>
            </a:extLst>
          </p:cNvPr>
          <p:cNvSpPr>
            <a:spLocks/>
          </p:cNvSpPr>
          <p:nvPr/>
        </p:nvSpPr>
        <p:spPr bwMode="auto">
          <a:xfrm>
            <a:off x="5364110" y="2104730"/>
            <a:ext cx="213281" cy="135066"/>
          </a:xfrm>
          <a:custGeom>
            <a:avLst/>
            <a:gdLst>
              <a:gd name="T0" fmla="*/ 2147483646 w 119"/>
              <a:gd name="T1" fmla="*/ 2147483646 h 73"/>
              <a:gd name="T2" fmla="*/ 2147483646 w 119"/>
              <a:gd name="T3" fmla="*/ 2147483646 h 73"/>
              <a:gd name="T4" fmla="*/ 2147483646 w 119"/>
              <a:gd name="T5" fmla="*/ 2147483646 h 73"/>
              <a:gd name="T6" fmla="*/ 2147483646 w 119"/>
              <a:gd name="T7" fmla="*/ 2147483646 h 73"/>
              <a:gd name="T8" fmla="*/ 2147483646 w 119"/>
              <a:gd name="T9" fmla="*/ 2147483646 h 73"/>
              <a:gd name="T10" fmla="*/ 2147483646 w 119"/>
              <a:gd name="T11" fmla="*/ 2147483646 h 73"/>
              <a:gd name="T12" fmla="*/ 2147483646 w 119"/>
              <a:gd name="T13" fmla="*/ 2147483646 h 73"/>
              <a:gd name="T14" fmla="*/ 2147483646 w 119"/>
              <a:gd name="T15" fmla="*/ 2147483646 h 73"/>
              <a:gd name="T16" fmla="*/ 2147483646 w 119"/>
              <a:gd name="T17" fmla="*/ 0 h 73"/>
              <a:gd name="T18" fmla="*/ 2147483646 w 119"/>
              <a:gd name="T19" fmla="*/ 2147483646 h 73"/>
              <a:gd name="T20" fmla="*/ 2147483646 w 119"/>
              <a:gd name="T21" fmla="*/ 2147483646 h 73"/>
              <a:gd name="T22" fmla="*/ 0 w 119"/>
              <a:gd name="T23" fmla="*/ 2147483646 h 73"/>
              <a:gd name="T24" fmla="*/ 2147483646 w 119"/>
              <a:gd name="T25" fmla="*/ 2147483646 h 7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19" h="73">
                <a:moveTo>
                  <a:pt x="13" y="73"/>
                </a:moveTo>
                <a:cubicBezTo>
                  <a:pt x="43" y="73"/>
                  <a:pt x="43" y="73"/>
                  <a:pt x="43" y="73"/>
                </a:cubicBezTo>
                <a:cubicBezTo>
                  <a:pt x="51" y="58"/>
                  <a:pt x="66" y="48"/>
                  <a:pt x="84" y="48"/>
                </a:cubicBezTo>
                <a:cubicBezTo>
                  <a:pt x="96" y="48"/>
                  <a:pt x="107" y="53"/>
                  <a:pt x="116" y="62"/>
                </a:cubicBezTo>
                <a:cubicBezTo>
                  <a:pt x="116" y="62"/>
                  <a:pt x="116" y="62"/>
                  <a:pt x="117" y="62"/>
                </a:cubicBezTo>
                <a:cubicBezTo>
                  <a:pt x="118" y="59"/>
                  <a:pt x="119" y="56"/>
                  <a:pt x="119" y="52"/>
                </a:cubicBezTo>
                <a:cubicBezTo>
                  <a:pt x="119" y="40"/>
                  <a:pt x="110" y="31"/>
                  <a:pt x="98" y="31"/>
                </a:cubicBezTo>
                <a:cubicBezTo>
                  <a:pt x="93" y="31"/>
                  <a:pt x="88" y="33"/>
                  <a:pt x="85" y="36"/>
                </a:cubicBezTo>
                <a:cubicBezTo>
                  <a:pt x="84" y="16"/>
                  <a:pt x="68" y="0"/>
                  <a:pt x="48" y="0"/>
                </a:cubicBezTo>
                <a:cubicBezTo>
                  <a:pt x="28" y="0"/>
                  <a:pt x="11" y="16"/>
                  <a:pt x="11" y="37"/>
                </a:cubicBezTo>
                <a:cubicBezTo>
                  <a:pt x="11" y="40"/>
                  <a:pt x="12" y="44"/>
                  <a:pt x="13" y="47"/>
                </a:cubicBezTo>
                <a:cubicBezTo>
                  <a:pt x="6" y="47"/>
                  <a:pt x="0" y="53"/>
                  <a:pt x="0" y="60"/>
                </a:cubicBezTo>
                <a:cubicBezTo>
                  <a:pt x="0" y="67"/>
                  <a:pt x="6" y="73"/>
                  <a:pt x="13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9" name="Freeform 33">
            <a:extLst>
              <a:ext uri="{FF2B5EF4-FFF2-40B4-BE49-F238E27FC236}">
                <a16:creationId xmlns:a16="http://schemas.microsoft.com/office/drawing/2014/main" xmlns="" id="{FB089F5B-27E7-43F6-BE15-1240F6F6CCB3}"/>
              </a:ext>
            </a:extLst>
          </p:cNvPr>
          <p:cNvSpPr>
            <a:spLocks/>
          </p:cNvSpPr>
          <p:nvPr/>
        </p:nvSpPr>
        <p:spPr bwMode="auto">
          <a:xfrm>
            <a:off x="5417850" y="2203432"/>
            <a:ext cx="241830" cy="152382"/>
          </a:xfrm>
          <a:custGeom>
            <a:avLst/>
            <a:gdLst>
              <a:gd name="T0" fmla="*/ 2147483646 w 135"/>
              <a:gd name="T1" fmla="*/ 2147483646 h 83"/>
              <a:gd name="T2" fmla="*/ 2147483646 w 135"/>
              <a:gd name="T3" fmla="*/ 2147483646 h 83"/>
              <a:gd name="T4" fmla="*/ 2147483646 w 135"/>
              <a:gd name="T5" fmla="*/ 2147483646 h 83"/>
              <a:gd name="T6" fmla="*/ 2147483646 w 135"/>
              <a:gd name="T7" fmla="*/ 0 h 83"/>
              <a:gd name="T8" fmla="*/ 2147483646 w 135"/>
              <a:gd name="T9" fmla="*/ 2147483646 h 83"/>
              <a:gd name="T10" fmla="*/ 2147483646 w 135"/>
              <a:gd name="T11" fmla="*/ 2147483646 h 83"/>
              <a:gd name="T12" fmla="*/ 2147483646 w 135"/>
              <a:gd name="T13" fmla="*/ 2147483646 h 83"/>
              <a:gd name="T14" fmla="*/ 0 w 135"/>
              <a:gd name="T15" fmla="*/ 2147483646 h 83"/>
              <a:gd name="T16" fmla="*/ 2147483646 w 135"/>
              <a:gd name="T17" fmla="*/ 2147483646 h 83"/>
              <a:gd name="T18" fmla="*/ 2147483646 w 135"/>
              <a:gd name="T19" fmla="*/ 2147483646 h 83"/>
              <a:gd name="T20" fmla="*/ 2147483646 w 135"/>
              <a:gd name="T21" fmla="*/ 2147483646 h 83"/>
              <a:gd name="T22" fmla="*/ 2147483646 w 135"/>
              <a:gd name="T23" fmla="*/ 2147483646 h 83"/>
              <a:gd name="T24" fmla="*/ 2147483646 w 135"/>
              <a:gd name="T25" fmla="*/ 2147483646 h 83"/>
              <a:gd name="T26" fmla="*/ 2147483646 w 135"/>
              <a:gd name="T27" fmla="*/ 2147483646 h 8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35" h="83">
                <a:moveTo>
                  <a:pt x="111" y="35"/>
                </a:moveTo>
                <a:cubicBezTo>
                  <a:pt x="105" y="35"/>
                  <a:pt x="100" y="37"/>
                  <a:pt x="95" y="40"/>
                </a:cubicBezTo>
                <a:cubicBezTo>
                  <a:pt x="95" y="30"/>
                  <a:pt x="91" y="20"/>
                  <a:pt x="84" y="13"/>
                </a:cubicBezTo>
                <a:cubicBezTo>
                  <a:pt x="77" y="5"/>
                  <a:pt x="66" y="0"/>
                  <a:pt x="54" y="0"/>
                </a:cubicBezTo>
                <a:cubicBezTo>
                  <a:pt x="39" y="0"/>
                  <a:pt x="25" y="8"/>
                  <a:pt x="18" y="20"/>
                </a:cubicBezTo>
                <a:cubicBezTo>
                  <a:pt x="14" y="26"/>
                  <a:pt x="12" y="34"/>
                  <a:pt x="12" y="41"/>
                </a:cubicBezTo>
                <a:cubicBezTo>
                  <a:pt x="12" y="46"/>
                  <a:pt x="13" y="50"/>
                  <a:pt x="14" y="53"/>
                </a:cubicBezTo>
                <a:cubicBezTo>
                  <a:pt x="6" y="54"/>
                  <a:pt x="0" y="60"/>
                  <a:pt x="0" y="68"/>
                </a:cubicBezTo>
                <a:cubicBezTo>
                  <a:pt x="0" y="76"/>
                  <a:pt x="6" y="83"/>
                  <a:pt x="14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56" y="83"/>
                  <a:pt x="56" y="83"/>
                  <a:pt x="56" y="83"/>
                </a:cubicBezTo>
                <a:cubicBezTo>
                  <a:pt x="111" y="83"/>
                  <a:pt x="111" y="83"/>
                  <a:pt x="111" y="83"/>
                </a:cubicBezTo>
                <a:cubicBezTo>
                  <a:pt x="124" y="83"/>
                  <a:pt x="135" y="72"/>
                  <a:pt x="135" y="59"/>
                </a:cubicBezTo>
                <a:cubicBezTo>
                  <a:pt x="135" y="46"/>
                  <a:pt x="124" y="35"/>
                  <a:pt x="111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" name="Freeform 34">
            <a:extLst>
              <a:ext uri="{FF2B5EF4-FFF2-40B4-BE49-F238E27FC236}">
                <a16:creationId xmlns:a16="http://schemas.microsoft.com/office/drawing/2014/main" xmlns="" id="{76BC78F1-1C05-4139-8429-EAA8A2D27805}"/>
              </a:ext>
            </a:extLst>
          </p:cNvPr>
          <p:cNvSpPr>
            <a:spLocks/>
          </p:cNvSpPr>
          <p:nvPr/>
        </p:nvSpPr>
        <p:spPr bwMode="auto">
          <a:xfrm>
            <a:off x="5557238" y="4087424"/>
            <a:ext cx="47023" cy="58875"/>
          </a:xfrm>
          <a:custGeom>
            <a:avLst/>
            <a:gdLst>
              <a:gd name="T0" fmla="*/ 2147483646 w 28"/>
              <a:gd name="T1" fmla="*/ 0 h 34"/>
              <a:gd name="T2" fmla="*/ 0 w 28"/>
              <a:gd name="T3" fmla="*/ 0 h 34"/>
              <a:gd name="T4" fmla="*/ 0 w 28"/>
              <a:gd name="T5" fmla="*/ 2147483646 h 34"/>
              <a:gd name="T6" fmla="*/ 2147483646 w 28"/>
              <a:gd name="T7" fmla="*/ 2147483646 h 34"/>
              <a:gd name="T8" fmla="*/ 2147483646 w 28"/>
              <a:gd name="T9" fmla="*/ 0 h 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" h="34">
                <a:moveTo>
                  <a:pt x="28" y="0"/>
                </a:moveTo>
                <a:lnTo>
                  <a:pt x="0" y="0"/>
                </a:lnTo>
                <a:lnTo>
                  <a:pt x="0" y="12"/>
                </a:lnTo>
                <a:lnTo>
                  <a:pt x="28" y="34"/>
                </a:lnTo>
                <a:lnTo>
                  <a:pt x="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1" name="Freeform 35">
            <a:extLst>
              <a:ext uri="{FF2B5EF4-FFF2-40B4-BE49-F238E27FC236}">
                <a16:creationId xmlns:a16="http://schemas.microsoft.com/office/drawing/2014/main" xmlns="" id="{B13F6561-A14D-4293-856C-A936F9070CF8}"/>
              </a:ext>
            </a:extLst>
          </p:cNvPr>
          <p:cNvSpPr>
            <a:spLocks/>
          </p:cNvSpPr>
          <p:nvPr/>
        </p:nvSpPr>
        <p:spPr bwMode="auto">
          <a:xfrm>
            <a:off x="5414491" y="4137641"/>
            <a:ext cx="189770" cy="188745"/>
          </a:xfrm>
          <a:custGeom>
            <a:avLst/>
            <a:gdLst>
              <a:gd name="T0" fmla="*/ 2147483646 w 113"/>
              <a:gd name="T1" fmla="*/ 2147483646 h 109"/>
              <a:gd name="T2" fmla="*/ 2147483646 w 113"/>
              <a:gd name="T3" fmla="*/ 2147483646 h 109"/>
              <a:gd name="T4" fmla="*/ 2147483646 w 113"/>
              <a:gd name="T5" fmla="*/ 2147483646 h 109"/>
              <a:gd name="T6" fmla="*/ 2147483646 w 113"/>
              <a:gd name="T7" fmla="*/ 0 h 109"/>
              <a:gd name="T8" fmla="*/ 0 w 113"/>
              <a:gd name="T9" fmla="*/ 2147483646 h 109"/>
              <a:gd name="T10" fmla="*/ 0 w 113"/>
              <a:gd name="T11" fmla="*/ 2147483646 h 109"/>
              <a:gd name="T12" fmla="*/ 2147483646 w 113"/>
              <a:gd name="T13" fmla="*/ 2147483646 h 109"/>
              <a:gd name="T14" fmla="*/ 2147483646 w 113"/>
              <a:gd name="T15" fmla="*/ 2147483646 h 109"/>
              <a:gd name="T16" fmla="*/ 2147483646 w 113"/>
              <a:gd name="T17" fmla="*/ 2147483646 h 109"/>
              <a:gd name="T18" fmla="*/ 2147483646 w 113"/>
              <a:gd name="T19" fmla="*/ 2147483646 h 109"/>
              <a:gd name="T20" fmla="*/ 2147483646 w 113"/>
              <a:gd name="T21" fmla="*/ 2147483646 h 109"/>
              <a:gd name="T22" fmla="*/ 2147483646 w 113"/>
              <a:gd name="T23" fmla="*/ 2147483646 h 1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13" h="109">
                <a:moveTo>
                  <a:pt x="113" y="58"/>
                </a:moveTo>
                <a:lnTo>
                  <a:pt x="113" y="46"/>
                </a:lnTo>
                <a:lnTo>
                  <a:pt x="85" y="24"/>
                </a:lnTo>
                <a:lnTo>
                  <a:pt x="56" y="0"/>
                </a:lnTo>
                <a:lnTo>
                  <a:pt x="0" y="46"/>
                </a:lnTo>
                <a:lnTo>
                  <a:pt x="0" y="109"/>
                </a:lnTo>
                <a:lnTo>
                  <a:pt x="35" y="109"/>
                </a:lnTo>
                <a:lnTo>
                  <a:pt x="35" y="47"/>
                </a:lnTo>
                <a:lnTo>
                  <a:pt x="77" y="47"/>
                </a:lnTo>
                <a:lnTo>
                  <a:pt x="77" y="109"/>
                </a:lnTo>
                <a:lnTo>
                  <a:pt x="113" y="109"/>
                </a:lnTo>
                <a:lnTo>
                  <a:pt x="113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2" name="Freeform 36">
            <a:extLst>
              <a:ext uri="{FF2B5EF4-FFF2-40B4-BE49-F238E27FC236}">
                <a16:creationId xmlns:a16="http://schemas.microsoft.com/office/drawing/2014/main" xmlns="" id="{18524356-0B50-4F9E-A51D-FC80AC6ABE71}"/>
              </a:ext>
            </a:extLst>
          </p:cNvPr>
          <p:cNvSpPr>
            <a:spLocks/>
          </p:cNvSpPr>
          <p:nvPr/>
        </p:nvSpPr>
        <p:spPr bwMode="auto">
          <a:xfrm>
            <a:off x="5369148" y="4077034"/>
            <a:ext cx="280455" cy="147187"/>
          </a:xfrm>
          <a:custGeom>
            <a:avLst/>
            <a:gdLst>
              <a:gd name="T0" fmla="*/ 2147483646 w 167"/>
              <a:gd name="T1" fmla="*/ 2147483646 h 85"/>
              <a:gd name="T2" fmla="*/ 2147483646 w 167"/>
              <a:gd name="T3" fmla="*/ 2147483646 h 85"/>
              <a:gd name="T4" fmla="*/ 2147483646 w 167"/>
              <a:gd name="T5" fmla="*/ 2147483646 h 85"/>
              <a:gd name="T6" fmla="*/ 2147483646 w 167"/>
              <a:gd name="T7" fmla="*/ 2147483646 h 85"/>
              <a:gd name="T8" fmla="*/ 2147483646 w 167"/>
              <a:gd name="T9" fmla="*/ 2147483646 h 85"/>
              <a:gd name="T10" fmla="*/ 2147483646 w 167"/>
              <a:gd name="T11" fmla="*/ 2147483646 h 85"/>
              <a:gd name="T12" fmla="*/ 2147483646 w 167"/>
              <a:gd name="T13" fmla="*/ 2147483646 h 85"/>
              <a:gd name="T14" fmla="*/ 2147483646 w 167"/>
              <a:gd name="T15" fmla="*/ 2147483646 h 85"/>
              <a:gd name="T16" fmla="*/ 2147483646 w 167"/>
              <a:gd name="T17" fmla="*/ 0 h 85"/>
              <a:gd name="T18" fmla="*/ 0 w 167"/>
              <a:gd name="T19" fmla="*/ 2147483646 h 85"/>
              <a:gd name="T20" fmla="*/ 2147483646 w 167"/>
              <a:gd name="T21" fmla="*/ 2147483646 h 85"/>
              <a:gd name="T22" fmla="*/ 2147483646 w 167"/>
              <a:gd name="T23" fmla="*/ 2147483646 h 8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7" h="85">
                <a:moveTo>
                  <a:pt x="27" y="76"/>
                </a:moveTo>
                <a:lnTo>
                  <a:pt x="83" y="30"/>
                </a:lnTo>
                <a:lnTo>
                  <a:pt x="112" y="53"/>
                </a:lnTo>
                <a:lnTo>
                  <a:pt x="140" y="76"/>
                </a:lnTo>
                <a:lnTo>
                  <a:pt x="152" y="85"/>
                </a:lnTo>
                <a:lnTo>
                  <a:pt x="167" y="68"/>
                </a:lnTo>
                <a:lnTo>
                  <a:pt x="140" y="46"/>
                </a:lnTo>
                <a:lnTo>
                  <a:pt x="112" y="23"/>
                </a:lnTo>
                <a:lnTo>
                  <a:pt x="83" y="0"/>
                </a:lnTo>
                <a:lnTo>
                  <a:pt x="0" y="68"/>
                </a:lnTo>
                <a:lnTo>
                  <a:pt x="14" y="85"/>
                </a:lnTo>
                <a:lnTo>
                  <a:pt x="27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3" name="Rectangle 37">
            <a:extLst>
              <a:ext uri="{FF2B5EF4-FFF2-40B4-BE49-F238E27FC236}">
                <a16:creationId xmlns:a16="http://schemas.microsoft.com/office/drawing/2014/main" xmlns="" id="{9A5D1609-F4AD-480A-ADD4-4D6C14D00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478" y="3680496"/>
            <a:ext cx="65495" cy="5194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34" name="Freeform 38">
            <a:extLst>
              <a:ext uri="{FF2B5EF4-FFF2-40B4-BE49-F238E27FC236}">
                <a16:creationId xmlns:a16="http://schemas.microsoft.com/office/drawing/2014/main" xmlns="" id="{F6A30261-FB9D-46ED-A1EA-E4EA8D8B80E9}"/>
              </a:ext>
            </a:extLst>
          </p:cNvPr>
          <p:cNvSpPr>
            <a:spLocks/>
          </p:cNvSpPr>
          <p:nvPr/>
        </p:nvSpPr>
        <p:spPr bwMode="auto">
          <a:xfrm>
            <a:off x="4195264" y="3741102"/>
            <a:ext cx="63816" cy="31169"/>
          </a:xfrm>
          <a:custGeom>
            <a:avLst/>
            <a:gdLst>
              <a:gd name="T0" fmla="*/ 2147483646 w 38"/>
              <a:gd name="T1" fmla="*/ 2147483646 h 18"/>
              <a:gd name="T2" fmla="*/ 2147483646 w 38"/>
              <a:gd name="T3" fmla="*/ 0 h 18"/>
              <a:gd name="T4" fmla="*/ 0 w 38"/>
              <a:gd name="T5" fmla="*/ 0 h 18"/>
              <a:gd name="T6" fmla="*/ 2147483646 w 38"/>
              <a:gd name="T7" fmla="*/ 2147483646 h 18"/>
              <a:gd name="T8" fmla="*/ 2147483646 w 38"/>
              <a:gd name="T9" fmla="*/ 2147483646 h 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" h="18">
                <a:moveTo>
                  <a:pt x="38" y="18"/>
                </a:moveTo>
                <a:lnTo>
                  <a:pt x="38" y="0"/>
                </a:lnTo>
                <a:lnTo>
                  <a:pt x="0" y="0"/>
                </a:lnTo>
                <a:lnTo>
                  <a:pt x="5" y="18"/>
                </a:lnTo>
                <a:lnTo>
                  <a:pt x="38" y="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5" name="Rectangle 39">
            <a:extLst>
              <a:ext uri="{FF2B5EF4-FFF2-40B4-BE49-F238E27FC236}">
                <a16:creationId xmlns:a16="http://schemas.microsoft.com/office/drawing/2014/main" xmlns="" id="{36803AD3-5E97-418F-BA4A-11C888686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478" y="3637205"/>
            <a:ext cx="65495" cy="3290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36" name="Rectangle 40">
            <a:extLst>
              <a:ext uri="{FF2B5EF4-FFF2-40B4-BE49-F238E27FC236}">
                <a16:creationId xmlns:a16="http://schemas.microsoft.com/office/drawing/2014/main" xmlns="" id="{3C7E7EFD-64BF-4B8A-9D9B-8EC3ECB89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478" y="3741102"/>
            <a:ext cx="65495" cy="311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37" name="Freeform 41">
            <a:extLst>
              <a:ext uri="{FF2B5EF4-FFF2-40B4-BE49-F238E27FC236}">
                <a16:creationId xmlns:a16="http://schemas.microsoft.com/office/drawing/2014/main" xmlns="" id="{CA96F25B-7A85-4AAC-93EF-88203C1343CA}"/>
              </a:ext>
            </a:extLst>
          </p:cNvPr>
          <p:cNvSpPr>
            <a:spLocks/>
          </p:cNvSpPr>
          <p:nvPr/>
        </p:nvSpPr>
        <p:spPr bwMode="auto">
          <a:xfrm>
            <a:off x="4339690" y="3680496"/>
            <a:ext cx="78931" cy="51948"/>
          </a:xfrm>
          <a:custGeom>
            <a:avLst/>
            <a:gdLst>
              <a:gd name="T0" fmla="*/ 2147483646 w 47"/>
              <a:gd name="T1" fmla="*/ 0 h 30"/>
              <a:gd name="T2" fmla="*/ 0 w 47"/>
              <a:gd name="T3" fmla="*/ 0 h 30"/>
              <a:gd name="T4" fmla="*/ 0 w 47"/>
              <a:gd name="T5" fmla="*/ 2147483646 h 30"/>
              <a:gd name="T6" fmla="*/ 2147483646 w 47"/>
              <a:gd name="T7" fmla="*/ 2147483646 h 30"/>
              <a:gd name="T8" fmla="*/ 2147483646 w 47"/>
              <a:gd name="T9" fmla="*/ 0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" h="30">
                <a:moveTo>
                  <a:pt x="47" y="0"/>
                </a:moveTo>
                <a:lnTo>
                  <a:pt x="0" y="0"/>
                </a:lnTo>
                <a:lnTo>
                  <a:pt x="0" y="30"/>
                </a:lnTo>
                <a:lnTo>
                  <a:pt x="39" y="30"/>
                </a:lnTo>
                <a:lnTo>
                  <a:pt x="4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8" name="Freeform 42">
            <a:extLst>
              <a:ext uri="{FF2B5EF4-FFF2-40B4-BE49-F238E27FC236}">
                <a16:creationId xmlns:a16="http://schemas.microsoft.com/office/drawing/2014/main" xmlns="" id="{96640874-29A6-4CEE-94AA-7F1D907D187E}"/>
              </a:ext>
            </a:extLst>
          </p:cNvPr>
          <p:cNvSpPr>
            <a:spLocks/>
          </p:cNvSpPr>
          <p:nvPr/>
        </p:nvSpPr>
        <p:spPr bwMode="auto">
          <a:xfrm>
            <a:off x="4339690" y="3741102"/>
            <a:ext cx="63816" cy="31169"/>
          </a:xfrm>
          <a:custGeom>
            <a:avLst/>
            <a:gdLst>
              <a:gd name="T0" fmla="*/ 0 w 38"/>
              <a:gd name="T1" fmla="*/ 2147483646 h 18"/>
              <a:gd name="T2" fmla="*/ 2147483646 w 38"/>
              <a:gd name="T3" fmla="*/ 2147483646 h 18"/>
              <a:gd name="T4" fmla="*/ 2147483646 w 38"/>
              <a:gd name="T5" fmla="*/ 0 h 18"/>
              <a:gd name="T6" fmla="*/ 0 w 38"/>
              <a:gd name="T7" fmla="*/ 0 h 18"/>
              <a:gd name="T8" fmla="*/ 0 w 38"/>
              <a:gd name="T9" fmla="*/ 2147483646 h 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" h="18">
                <a:moveTo>
                  <a:pt x="0" y="18"/>
                </a:moveTo>
                <a:lnTo>
                  <a:pt x="33" y="18"/>
                </a:lnTo>
                <a:lnTo>
                  <a:pt x="38" y="0"/>
                </a:lnTo>
                <a:lnTo>
                  <a:pt x="0" y="0"/>
                </a:lnTo>
                <a:lnTo>
                  <a:pt x="0" y="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9" name="Freeform 43">
            <a:extLst>
              <a:ext uri="{FF2B5EF4-FFF2-40B4-BE49-F238E27FC236}">
                <a16:creationId xmlns:a16="http://schemas.microsoft.com/office/drawing/2014/main" xmlns="" id="{DFA43667-C92C-4DD8-8FAA-801DCB6DD87A}"/>
              </a:ext>
            </a:extLst>
          </p:cNvPr>
          <p:cNvSpPr>
            <a:spLocks/>
          </p:cNvSpPr>
          <p:nvPr/>
        </p:nvSpPr>
        <p:spPr bwMode="auto">
          <a:xfrm>
            <a:off x="4178470" y="3680496"/>
            <a:ext cx="80610" cy="51948"/>
          </a:xfrm>
          <a:custGeom>
            <a:avLst/>
            <a:gdLst>
              <a:gd name="T0" fmla="*/ 2147483646 w 48"/>
              <a:gd name="T1" fmla="*/ 0 h 30"/>
              <a:gd name="T2" fmla="*/ 0 w 48"/>
              <a:gd name="T3" fmla="*/ 0 h 30"/>
              <a:gd name="T4" fmla="*/ 2147483646 w 48"/>
              <a:gd name="T5" fmla="*/ 2147483646 h 30"/>
              <a:gd name="T6" fmla="*/ 2147483646 w 48"/>
              <a:gd name="T7" fmla="*/ 2147483646 h 30"/>
              <a:gd name="T8" fmla="*/ 2147483646 w 48"/>
              <a:gd name="T9" fmla="*/ 0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" h="30">
                <a:moveTo>
                  <a:pt x="48" y="0"/>
                </a:moveTo>
                <a:lnTo>
                  <a:pt x="0" y="0"/>
                </a:lnTo>
                <a:lnTo>
                  <a:pt x="9" y="30"/>
                </a:lnTo>
                <a:lnTo>
                  <a:pt x="48" y="3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0" name="Freeform 44">
            <a:extLst>
              <a:ext uri="{FF2B5EF4-FFF2-40B4-BE49-F238E27FC236}">
                <a16:creationId xmlns:a16="http://schemas.microsoft.com/office/drawing/2014/main" xmlns="" id="{C14CE6FB-9541-46F7-BBE1-0B6A2D469E6E}"/>
              </a:ext>
            </a:extLst>
          </p:cNvPr>
          <p:cNvSpPr>
            <a:spLocks/>
          </p:cNvSpPr>
          <p:nvPr/>
        </p:nvSpPr>
        <p:spPr bwMode="auto">
          <a:xfrm>
            <a:off x="4168394" y="3561014"/>
            <a:ext cx="102442" cy="109092"/>
          </a:xfrm>
          <a:custGeom>
            <a:avLst/>
            <a:gdLst>
              <a:gd name="T0" fmla="*/ 0 w 58"/>
              <a:gd name="T1" fmla="*/ 2147483646 h 59"/>
              <a:gd name="T2" fmla="*/ 2147483646 w 58"/>
              <a:gd name="T3" fmla="*/ 2147483646 h 59"/>
              <a:gd name="T4" fmla="*/ 2147483646 w 58"/>
              <a:gd name="T5" fmla="*/ 2147483646 h 59"/>
              <a:gd name="T6" fmla="*/ 2147483646 w 58"/>
              <a:gd name="T7" fmla="*/ 2147483646 h 59"/>
              <a:gd name="T8" fmla="*/ 2147483646 w 58"/>
              <a:gd name="T9" fmla="*/ 2147483646 h 59"/>
              <a:gd name="T10" fmla="*/ 2147483646 w 58"/>
              <a:gd name="T11" fmla="*/ 2147483646 h 59"/>
              <a:gd name="T12" fmla="*/ 2147483646 w 58"/>
              <a:gd name="T13" fmla="*/ 0 h 59"/>
              <a:gd name="T14" fmla="*/ 2147483646 w 58"/>
              <a:gd name="T15" fmla="*/ 2147483646 h 59"/>
              <a:gd name="T16" fmla="*/ 0 w 58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8" h="59">
                <a:moveTo>
                  <a:pt x="0" y="41"/>
                </a:moveTo>
                <a:cubicBezTo>
                  <a:pt x="5" y="59"/>
                  <a:pt x="5" y="59"/>
                  <a:pt x="5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41"/>
                  <a:pt x="51" y="41"/>
                  <a:pt x="51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58" y="8"/>
                  <a:pt x="58" y="8"/>
                  <a:pt x="58" y="8"/>
                </a:cubicBezTo>
                <a:cubicBezTo>
                  <a:pt x="53" y="7"/>
                  <a:pt x="49" y="4"/>
                  <a:pt x="47" y="0"/>
                </a:cubicBezTo>
                <a:cubicBezTo>
                  <a:pt x="15" y="41"/>
                  <a:pt x="15" y="41"/>
                  <a:pt x="15" y="41"/>
                </a:cubicBezTo>
                <a:lnTo>
                  <a:pt x="0" y="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1" name="Freeform 45">
            <a:extLst>
              <a:ext uri="{FF2B5EF4-FFF2-40B4-BE49-F238E27FC236}">
                <a16:creationId xmlns:a16="http://schemas.microsoft.com/office/drawing/2014/main" xmlns="" id="{6FA26295-9DF0-45D8-95AF-6E2C15035090}"/>
              </a:ext>
            </a:extLst>
          </p:cNvPr>
          <p:cNvSpPr>
            <a:spLocks/>
          </p:cNvSpPr>
          <p:nvPr/>
        </p:nvSpPr>
        <p:spPr bwMode="auto">
          <a:xfrm>
            <a:off x="4255721" y="3529845"/>
            <a:ext cx="38626" cy="39828"/>
          </a:xfrm>
          <a:custGeom>
            <a:avLst/>
            <a:gdLst>
              <a:gd name="T0" fmla="*/ 2147483646 w 22"/>
              <a:gd name="T1" fmla="*/ 2147483646 h 21"/>
              <a:gd name="T2" fmla="*/ 2147483646 w 22"/>
              <a:gd name="T3" fmla="*/ 0 h 21"/>
              <a:gd name="T4" fmla="*/ 2147483646 w 22"/>
              <a:gd name="T5" fmla="*/ 0 h 21"/>
              <a:gd name="T6" fmla="*/ 2147483646 w 22"/>
              <a:gd name="T7" fmla="*/ 2147483646 h 21"/>
              <a:gd name="T8" fmla="*/ 2147483646 w 22"/>
              <a:gd name="T9" fmla="*/ 2147483646 h 21"/>
              <a:gd name="T10" fmla="*/ 2147483646 w 22"/>
              <a:gd name="T11" fmla="*/ 2147483646 h 21"/>
              <a:gd name="T12" fmla="*/ 2147483646 w 22"/>
              <a:gd name="T13" fmla="*/ 2147483646 h 21"/>
              <a:gd name="T14" fmla="*/ 2147483646 w 22"/>
              <a:gd name="T15" fmla="*/ 2147483646 h 21"/>
              <a:gd name="T16" fmla="*/ 2147483646 w 22"/>
              <a:gd name="T17" fmla="*/ 2147483646 h 21"/>
              <a:gd name="T18" fmla="*/ 2147483646 w 22"/>
              <a:gd name="T19" fmla="*/ 2147483646 h 21"/>
              <a:gd name="T20" fmla="*/ 2147483646 w 22"/>
              <a:gd name="T21" fmla="*/ 2147483646 h 2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2" h="21">
                <a:moveTo>
                  <a:pt x="22" y="8"/>
                </a:moveTo>
                <a:cubicBezTo>
                  <a:pt x="21" y="3"/>
                  <a:pt x="16" y="0"/>
                  <a:pt x="12" y="0"/>
                </a:cubicBezTo>
                <a:cubicBezTo>
                  <a:pt x="11" y="0"/>
                  <a:pt x="10" y="0"/>
                  <a:pt x="9" y="0"/>
                </a:cubicBezTo>
                <a:cubicBezTo>
                  <a:pt x="4" y="1"/>
                  <a:pt x="0" y="7"/>
                  <a:pt x="1" y="12"/>
                </a:cubicBezTo>
                <a:cubicBezTo>
                  <a:pt x="1" y="12"/>
                  <a:pt x="1" y="12"/>
                  <a:pt x="1" y="13"/>
                </a:cubicBezTo>
                <a:cubicBezTo>
                  <a:pt x="3" y="17"/>
                  <a:pt x="7" y="21"/>
                  <a:pt x="12" y="21"/>
                </a:cubicBezTo>
                <a:cubicBezTo>
                  <a:pt x="12" y="21"/>
                  <a:pt x="12" y="21"/>
                  <a:pt x="13" y="21"/>
                </a:cubicBezTo>
                <a:cubicBezTo>
                  <a:pt x="13" y="21"/>
                  <a:pt x="14" y="20"/>
                  <a:pt x="14" y="20"/>
                </a:cubicBezTo>
                <a:cubicBezTo>
                  <a:pt x="19" y="19"/>
                  <a:pt x="22" y="15"/>
                  <a:pt x="22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9"/>
                  <a:pt x="22" y="9"/>
                  <a:pt x="22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2" name="Freeform 46">
            <a:extLst>
              <a:ext uri="{FF2B5EF4-FFF2-40B4-BE49-F238E27FC236}">
                <a16:creationId xmlns:a16="http://schemas.microsoft.com/office/drawing/2014/main" xmlns="" id="{4EA9EF5E-A093-44BF-953D-321903ECEFDA}"/>
              </a:ext>
            </a:extLst>
          </p:cNvPr>
          <p:cNvSpPr>
            <a:spLocks/>
          </p:cNvSpPr>
          <p:nvPr/>
        </p:nvSpPr>
        <p:spPr bwMode="auto">
          <a:xfrm>
            <a:off x="4324576" y="3561014"/>
            <a:ext cx="104121" cy="109092"/>
          </a:xfrm>
          <a:custGeom>
            <a:avLst/>
            <a:gdLst>
              <a:gd name="T0" fmla="*/ 2147483646 w 58"/>
              <a:gd name="T1" fmla="*/ 0 h 59"/>
              <a:gd name="T2" fmla="*/ 0 w 58"/>
              <a:gd name="T3" fmla="*/ 2147483646 h 59"/>
              <a:gd name="T4" fmla="*/ 2147483646 w 58"/>
              <a:gd name="T5" fmla="*/ 2147483646 h 59"/>
              <a:gd name="T6" fmla="*/ 2147483646 w 58"/>
              <a:gd name="T7" fmla="*/ 2147483646 h 59"/>
              <a:gd name="T8" fmla="*/ 2147483646 w 58"/>
              <a:gd name="T9" fmla="*/ 2147483646 h 59"/>
              <a:gd name="T10" fmla="*/ 2147483646 w 58"/>
              <a:gd name="T11" fmla="*/ 2147483646 h 59"/>
              <a:gd name="T12" fmla="*/ 2147483646 w 58"/>
              <a:gd name="T13" fmla="*/ 2147483646 h 59"/>
              <a:gd name="T14" fmla="*/ 2147483646 w 58"/>
              <a:gd name="T15" fmla="*/ 2147483646 h 59"/>
              <a:gd name="T16" fmla="*/ 2147483646 w 58"/>
              <a:gd name="T17" fmla="*/ 0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8" h="59">
                <a:moveTo>
                  <a:pt x="12" y="0"/>
                </a:moveTo>
                <a:cubicBezTo>
                  <a:pt x="10" y="4"/>
                  <a:pt x="6" y="7"/>
                  <a:pt x="0" y="8"/>
                </a:cubicBezTo>
                <a:cubicBezTo>
                  <a:pt x="25" y="41"/>
                  <a:pt x="25" y="41"/>
                  <a:pt x="25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8" y="59"/>
                  <a:pt x="8" y="59"/>
                  <a:pt x="8" y="59"/>
                </a:cubicBezTo>
                <a:cubicBezTo>
                  <a:pt x="53" y="59"/>
                  <a:pt x="53" y="59"/>
                  <a:pt x="53" y="59"/>
                </a:cubicBezTo>
                <a:cubicBezTo>
                  <a:pt x="58" y="41"/>
                  <a:pt x="58" y="41"/>
                  <a:pt x="58" y="41"/>
                </a:cubicBezTo>
                <a:cubicBezTo>
                  <a:pt x="43" y="41"/>
                  <a:pt x="43" y="41"/>
                  <a:pt x="43" y="41"/>
                </a:cubicBezTo>
                <a:lnTo>
                  <a:pt x="1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3" name="Freeform 47">
            <a:extLst>
              <a:ext uri="{FF2B5EF4-FFF2-40B4-BE49-F238E27FC236}">
                <a16:creationId xmlns:a16="http://schemas.microsoft.com/office/drawing/2014/main" xmlns="" id="{396EC33B-CE0F-4198-82A4-AE7A51898CDC}"/>
              </a:ext>
            </a:extLst>
          </p:cNvPr>
          <p:cNvSpPr>
            <a:spLocks/>
          </p:cNvSpPr>
          <p:nvPr/>
        </p:nvSpPr>
        <p:spPr bwMode="auto">
          <a:xfrm>
            <a:off x="4304424" y="3529845"/>
            <a:ext cx="36946" cy="39828"/>
          </a:xfrm>
          <a:custGeom>
            <a:avLst/>
            <a:gdLst>
              <a:gd name="T0" fmla="*/ 0 w 21"/>
              <a:gd name="T1" fmla="*/ 2147483646 h 21"/>
              <a:gd name="T2" fmla="*/ 0 w 21"/>
              <a:gd name="T3" fmla="*/ 2147483646 h 21"/>
              <a:gd name="T4" fmla="*/ 0 w 21"/>
              <a:gd name="T5" fmla="*/ 2147483646 h 21"/>
              <a:gd name="T6" fmla="*/ 2147483646 w 21"/>
              <a:gd name="T7" fmla="*/ 2147483646 h 21"/>
              <a:gd name="T8" fmla="*/ 2147483646 w 21"/>
              <a:gd name="T9" fmla="*/ 2147483646 h 21"/>
              <a:gd name="T10" fmla="*/ 2147483646 w 21"/>
              <a:gd name="T11" fmla="*/ 2147483646 h 21"/>
              <a:gd name="T12" fmla="*/ 2147483646 w 21"/>
              <a:gd name="T13" fmla="*/ 2147483646 h 21"/>
              <a:gd name="T14" fmla="*/ 2147483646 w 21"/>
              <a:gd name="T15" fmla="*/ 2147483646 h 21"/>
              <a:gd name="T16" fmla="*/ 2147483646 w 21"/>
              <a:gd name="T17" fmla="*/ 0 h 21"/>
              <a:gd name="T18" fmla="*/ 2147483646 w 21"/>
              <a:gd name="T19" fmla="*/ 0 h 21"/>
              <a:gd name="T20" fmla="*/ 0 w 21"/>
              <a:gd name="T21" fmla="*/ 2147483646 h 2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1" h="21">
                <a:moveTo>
                  <a:pt x="0" y="8"/>
                </a:moveTo>
                <a:cubicBezTo>
                  <a:pt x="0" y="9"/>
                  <a:pt x="0" y="9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5"/>
                  <a:pt x="3" y="19"/>
                  <a:pt x="8" y="20"/>
                </a:cubicBezTo>
                <a:cubicBezTo>
                  <a:pt x="8" y="20"/>
                  <a:pt x="9" y="21"/>
                  <a:pt x="9" y="21"/>
                </a:cubicBezTo>
                <a:cubicBezTo>
                  <a:pt x="9" y="21"/>
                  <a:pt x="10" y="21"/>
                  <a:pt x="10" y="21"/>
                </a:cubicBezTo>
                <a:cubicBezTo>
                  <a:pt x="15" y="21"/>
                  <a:pt x="19" y="17"/>
                  <a:pt x="20" y="13"/>
                </a:cubicBezTo>
                <a:cubicBezTo>
                  <a:pt x="20" y="12"/>
                  <a:pt x="20" y="12"/>
                  <a:pt x="20" y="12"/>
                </a:cubicBezTo>
                <a:cubicBezTo>
                  <a:pt x="21" y="7"/>
                  <a:pt x="18" y="1"/>
                  <a:pt x="12" y="0"/>
                </a:cubicBezTo>
                <a:cubicBezTo>
                  <a:pt x="12" y="0"/>
                  <a:pt x="11" y="0"/>
                  <a:pt x="10" y="0"/>
                </a:cubicBezTo>
                <a:cubicBezTo>
                  <a:pt x="5" y="0"/>
                  <a:pt x="1" y="3"/>
                  <a:pt x="0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4" name="Oval 48">
            <a:extLst>
              <a:ext uri="{FF2B5EF4-FFF2-40B4-BE49-F238E27FC236}">
                <a16:creationId xmlns:a16="http://schemas.microsoft.com/office/drawing/2014/main" xmlns="" id="{35C318C6-634D-466A-841B-6A503376F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4720" y="3581793"/>
            <a:ext cx="25191" cy="259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45" name="Oval 49">
            <a:extLst>
              <a:ext uri="{FF2B5EF4-FFF2-40B4-BE49-F238E27FC236}">
                <a16:creationId xmlns:a16="http://schemas.microsoft.com/office/drawing/2014/main" xmlns="" id="{FE989431-D626-4557-83C2-03A39D7ED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9911" y="3554088"/>
            <a:ext cx="21831" cy="20779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46" name="Oval 50">
            <a:extLst>
              <a:ext uri="{FF2B5EF4-FFF2-40B4-BE49-F238E27FC236}">
                <a16:creationId xmlns:a16="http://schemas.microsoft.com/office/drawing/2014/main" xmlns="" id="{2FAA1D1D-1B00-4442-9EEB-ED523C3FE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9758" y="3519455"/>
            <a:ext cx="15114" cy="1212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47" name="Oval 51">
            <a:extLst>
              <a:ext uri="{FF2B5EF4-FFF2-40B4-BE49-F238E27FC236}">
                <a16:creationId xmlns:a16="http://schemas.microsoft.com/office/drawing/2014/main" xmlns="" id="{CF3CCE6E-A586-4C97-98B1-E0BC6071E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4720" y="3460581"/>
            <a:ext cx="25191" cy="259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48" name="Freeform 52">
            <a:extLst>
              <a:ext uri="{FF2B5EF4-FFF2-40B4-BE49-F238E27FC236}">
                <a16:creationId xmlns:a16="http://schemas.microsoft.com/office/drawing/2014/main" xmlns="" id="{15403432-D47E-46EE-8D67-D5006DC108EC}"/>
              </a:ext>
            </a:extLst>
          </p:cNvPr>
          <p:cNvSpPr>
            <a:spLocks noEditPoints="1"/>
          </p:cNvSpPr>
          <p:nvPr/>
        </p:nvSpPr>
        <p:spPr bwMode="auto">
          <a:xfrm>
            <a:off x="5409453" y="3339368"/>
            <a:ext cx="129311" cy="299569"/>
          </a:xfrm>
          <a:custGeom>
            <a:avLst/>
            <a:gdLst>
              <a:gd name="T0" fmla="*/ 2147483646 w 72"/>
              <a:gd name="T1" fmla="*/ 2147483646 h 162"/>
              <a:gd name="T2" fmla="*/ 2147483646 w 72"/>
              <a:gd name="T3" fmla="*/ 2147483646 h 162"/>
              <a:gd name="T4" fmla="*/ 2147483646 w 72"/>
              <a:gd name="T5" fmla="*/ 2147483646 h 162"/>
              <a:gd name="T6" fmla="*/ 2147483646 w 72"/>
              <a:gd name="T7" fmla="*/ 2147483646 h 162"/>
              <a:gd name="T8" fmla="*/ 2147483646 w 72"/>
              <a:gd name="T9" fmla="*/ 2147483646 h 162"/>
              <a:gd name="T10" fmla="*/ 2147483646 w 72"/>
              <a:gd name="T11" fmla="*/ 2147483646 h 162"/>
              <a:gd name="T12" fmla="*/ 2147483646 w 72"/>
              <a:gd name="T13" fmla="*/ 2147483646 h 162"/>
              <a:gd name="T14" fmla="*/ 2147483646 w 72"/>
              <a:gd name="T15" fmla="*/ 2147483646 h 162"/>
              <a:gd name="T16" fmla="*/ 2147483646 w 72"/>
              <a:gd name="T17" fmla="*/ 2147483646 h 162"/>
              <a:gd name="T18" fmla="*/ 2147483646 w 72"/>
              <a:gd name="T19" fmla="*/ 2147483646 h 162"/>
              <a:gd name="T20" fmla="*/ 2147483646 w 72"/>
              <a:gd name="T21" fmla="*/ 2147483646 h 162"/>
              <a:gd name="T22" fmla="*/ 2147483646 w 72"/>
              <a:gd name="T23" fmla="*/ 2147483646 h 162"/>
              <a:gd name="T24" fmla="*/ 2147483646 w 72"/>
              <a:gd name="T25" fmla="*/ 2147483646 h 162"/>
              <a:gd name="T26" fmla="*/ 2147483646 w 72"/>
              <a:gd name="T27" fmla="*/ 2147483646 h 162"/>
              <a:gd name="T28" fmla="*/ 2147483646 w 72"/>
              <a:gd name="T29" fmla="*/ 2147483646 h 162"/>
              <a:gd name="T30" fmla="*/ 2147483646 w 72"/>
              <a:gd name="T31" fmla="*/ 2147483646 h 162"/>
              <a:gd name="T32" fmla="*/ 2147483646 w 72"/>
              <a:gd name="T33" fmla="*/ 2147483646 h 162"/>
              <a:gd name="T34" fmla="*/ 2147483646 w 72"/>
              <a:gd name="T35" fmla="*/ 2147483646 h 162"/>
              <a:gd name="T36" fmla="*/ 2147483646 w 72"/>
              <a:gd name="T37" fmla="*/ 2147483646 h 162"/>
              <a:gd name="T38" fmla="*/ 2147483646 w 72"/>
              <a:gd name="T39" fmla="*/ 2147483646 h 162"/>
              <a:gd name="T40" fmla="*/ 2147483646 w 72"/>
              <a:gd name="T41" fmla="*/ 2147483646 h 162"/>
              <a:gd name="T42" fmla="*/ 2147483646 w 72"/>
              <a:gd name="T43" fmla="*/ 2147483646 h 162"/>
              <a:gd name="T44" fmla="*/ 2147483646 w 72"/>
              <a:gd name="T45" fmla="*/ 2147483646 h 162"/>
              <a:gd name="T46" fmla="*/ 2147483646 w 72"/>
              <a:gd name="T47" fmla="*/ 2147483646 h 162"/>
              <a:gd name="T48" fmla="*/ 2147483646 w 72"/>
              <a:gd name="T49" fmla="*/ 2147483646 h 162"/>
              <a:gd name="T50" fmla="*/ 2147483646 w 72"/>
              <a:gd name="T51" fmla="*/ 2147483646 h 162"/>
              <a:gd name="T52" fmla="*/ 2147483646 w 72"/>
              <a:gd name="T53" fmla="*/ 2147483646 h 162"/>
              <a:gd name="T54" fmla="*/ 0 w 72"/>
              <a:gd name="T55" fmla="*/ 2147483646 h 162"/>
              <a:gd name="T56" fmla="*/ 0 w 72"/>
              <a:gd name="T57" fmla="*/ 2147483646 h 162"/>
              <a:gd name="T58" fmla="*/ 2147483646 w 72"/>
              <a:gd name="T59" fmla="*/ 2147483646 h 162"/>
              <a:gd name="T60" fmla="*/ 2147483646 w 72"/>
              <a:gd name="T61" fmla="*/ 2147483646 h 162"/>
              <a:gd name="T62" fmla="*/ 2147483646 w 72"/>
              <a:gd name="T63" fmla="*/ 2147483646 h 162"/>
              <a:gd name="T64" fmla="*/ 2147483646 w 72"/>
              <a:gd name="T65" fmla="*/ 2147483646 h 162"/>
              <a:gd name="T66" fmla="*/ 2147483646 w 72"/>
              <a:gd name="T67" fmla="*/ 2147483646 h 162"/>
              <a:gd name="T68" fmla="*/ 2147483646 w 72"/>
              <a:gd name="T69" fmla="*/ 2147483646 h 16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72" h="162">
                <a:moveTo>
                  <a:pt x="39" y="8"/>
                </a:moveTo>
                <a:cubicBezTo>
                  <a:pt x="37" y="10"/>
                  <a:pt x="37" y="12"/>
                  <a:pt x="37" y="14"/>
                </a:cubicBezTo>
                <a:cubicBezTo>
                  <a:pt x="37" y="14"/>
                  <a:pt x="37" y="18"/>
                  <a:pt x="37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4" y="53"/>
                  <a:pt x="34" y="53"/>
                  <a:pt x="34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64"/>
                  <a:pt x="37" y="73"/>
                  <a:pt x="37" y="74"/>
                </a:cubicBezTo>
                <a:cubicBezTo>
                  <a:pt x="37" y="76"/>
                  <a:pt x="37" y="84"/>
                  <a:pt x="37" y="84"/>
                </a:cubicBezTo>
                <a:cubicBezTo>
                  <a:pt x="37" y="88"/>
                  <a:pt x="40" y="91"/>
                  <a:pt x="44" y="91"/>
                </a:cubicBezTo>
                <a:cubicBezTo>
                  <a:pt x="44" y="91"/>
                  <a:pt x="45" y="91"/>
                  <a:pt x="45" y="91"/>
                </a:cubicBezTo>
                <a:cubicBezTo>
                  <a:pt x="48" y="90"/>
                  <a:pt x="50" y="87"/>
                  <a:pt x="50" y="84"/>
                </a:cubicBezTo>
                <a:cubicBezTo>
                  <a:pt x="50" y="53"/>
                  <a:pt x="50" y="53"/>
                  <a:pt x="5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147"/>
                  <a:pt x="54" y="147"/>
                  <a:pt x="54" y="147"/>
                </a:cubicBezTo>
                <a:cubicBezTo>
                  <a:pt x="34" y="147"/>
                  <a:pt x="34" y="147"/>
                  <a:pt x="34" y="147"/>
                </a:cubicBezTo>
                <a:cubicBezTo>
                  <a:pt x="34" y="162"/>
                  <a:pt x="34" y="162"/>
                  <a:pt x="34" y="162"/>
                </a:cubicBezTo>
                <a:cubicBezTo>
                  <a:pt x="68" y="162"/>
                  <a:pt x="68" y="162"/>
                  <a:pt x="68" y="162"/>
                </a:cubicBezTo>
                <a:cubicBezTo>
                  <a:pt x="68" y="24"/>
                  <a:pt x="68" y="24"/>
                  <a:pt x="68" y="24"/>
                </a:cubicBezTo>
                <a:cubicBezTo>
                  <a:pt x="50" y="24"/>
                  <a:pt x="50" y="24"/>
                  <a:pt x="50" y="24"/>
                </a:cubicBezTo>
                <a:cubicBezTo>
                  <a:pt x="50" y="17"/>
                  <a:pt x="50" y="17"/>
                  <a:pt x="50" y="17"/>
                </a:cubicBezTo>
                <a:cubicBezTo>
                  <a:pt x="67" y="13"/>
                  <a:pt x="67" y="13"/>
                  <a:pt x="67" y="13"/>
                </a:cubicBezTo>
                <a:cubicBezTo>
                  <a:pt x="70" y="13"/>
                  <a:pt x="72" y="9"/>
                  <a:pt x="71" y="6"/>
                </a:cubicBezTo>
                <a:cubicBezTo>
                  <a:pt x="71" y="2"/>
                  <a:pt x="67" y="0"/>
                  <a:pt x="64" y="1"/>
                </a:cubicBezTo>
                <a:cubicBezTo>
                  <a:pt x="62" y="1"/>
                  <a:pt x="46" y="5"/>
                  <a:pt x="43" y="6"/>
                </a:cubicBezTo>
                <a:cubicBezTo>
                  <a:pt x="42" y="6"/>
                  <a:pt x="40" y="7"/>
                  <a:pt x="39" y="8"/>
                </a:cubicBezTo>
                <a:close/>
                <a:moveTo>
                  <a:pt x="34" y="24"/>
                </a:moveTo>
                <a:cubicBezTo>
                  <a:pt x="0" y="24"/>
                  <a:pt x="0" y="24"/>
                  <a:pt x="0" y="24"/>
                </a:cubicBezTo>
                <a:cubicBezTo>
                  <a:pt x="0" y="162"/>
                  <a:pt x="0" y="162"/>
                  <a:pt x="0" y="162"/>
                </a:cubicBezTo>
                <a:cubicBezTo>
                  <a:pt x="34" y="162"/>
                  <a:pt x="34" y="162"/>
                  <a:pt x="34" y="162"/>
                </a:cubicBezTo>
                <a:cubicBezTo>
                  <a:pt x="34" y="147"/>
                  <a:pt x="34" y="147"/>
                  <a:pt x="34" y="147"/>
                </a:cubicBezTo>
                <a:cubicBezTo>
                  <a:pt x="14" y="147"/>
                  <a:pt x="14" y="147"/>
                  <a:pt x="14" y="147"/>
                </a:cubicBezTo>
                <a:cubicBezTo>
                  <a:pt x="14" y="53"/>
                  <a:pt x="14" y="53"/>
                  <a:pt x="14" y="53"/>
                </a:cubicBezTo>
                <a:cubicBezTo>
                  <a:pt x="34" y="53"/>
                  <a:pt x="34" y="53"/>
                  <a:pt x="34" y="53"/>
                </a:cubicBezTo>
                <a:lnTo>
                  <a:pt x="34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9" name="Freeform 53">
            <a:extLst>
              <a:ext uri="{FF2B5EF4-FFF2-40B4-BE49-F238E27FC236}">
                <a16:creationId xmlns:a16="http://schemas.microsoft.com/office/drawing/2014/main" xmlns="" id="{4F2114DF-3514-4BC3-A91A-C38B76289553}"/>
              </a:ext>
            </a:extLst>
          </p:cNvPr>
          <p:cNvSpPr>
            <a:spLocks noEditPoints="1"/>
          </p:cNvSpPr>
          <p:nvPr/>
        </p:nvSpPr>
        <p:spPr bwMode="auto">
          <a:xfrm>
            <a:off x="4371599" y="2696941"/>
            <a:ext cx="114198" cy="264936"/>
          </a:xfrm>
          <a:custGeom>
            <a:avLst/>
            <a:gdLst>
              <a:gd name="T0" fmla="*/ 2147483646 w 64"/>
              <a:gd name="T1" fmla="*/ 2147483646 h 143"/>
              <a:gd name="T2" fmla="*/ 2147483646 w 64"/>
              <a:gd name="T3" fmla="*/ 2147483646 h 143"/>
              <a:gd name="T4" fmla="*/ 2147483646 w 64"/>
              <a:gd name="T5" fmla="*/ 2147483646 h 143"/>
              <a:gd name="T6" fmla="*/ 2147483646 w 64"/>
              <a:gd name="T7" fmla="*/ 2147483646 h 143"/>
              <a:gd name="T8" fmla="*/ 2147483646 w 64"/>
              <a:gd name="T9" fmla="*/ 2147483646 h 143"/>
              <a:gd name="T10" fmla="*/ 2147483646 w 64"/>
              <a:gd name="T11" fmla="*/ 2147483646 h 143"/>
              <a:gd name="T12" fmla="*/ 2147483646 w 64"/>
              <a:gd name="T13" fmla="*/ 2147483646 h 143"/>
              <a:gd name="T14" fmla="*/ 2147483646 w 64"/>
              <a:gd name="T15" fmla="*/ 2147483646 h 143"/>
              <a:gd name="T16" fmla="*/ 2147483646 w 64"/>
              <a:gd name="T17" fmla="*/ 0 h 143"/>
              <a:gd name="T18" fmla="*/ 2147483646 w 64"/>
              <a:gd name="T19" fmla="*/ 0 h 143"/>
              <a:gd name="T20" fmla="*/ 2147483646 w 64"/>
              <a:gd name="T21" fmla="*/ 0 h 143"/>
              <a:gd name="T22" fmla="*/ 2147483646 w 64"/>
              <a:gd name="T23" fmla="*/ 2147483646 h 143"/>
              <a:gd name="T24" fmla="*/ 2147483646 w 64"/>
              <a:gd name="T25" fmla="*/ 2147483646 h 143"/>
              <a:gd name="T26" fmla="*/ 2147483646 w 64"/>
              <a:gd name="T27" fmla="*/ 2147483646 h 143"/>
              <a:gd name="T28" fmla="*/ 2147483646 w 64"/>
              <a:gd name="T29" fmla="*/ 2147483646 h 143"/>
              <a:gd name="T30" fmla="*/ 2147483646 w 64"/>
              <a:gd name="T31" fmla="*/ 2147483646 h 143"/>
              <a:gd name="T32" fmla="*/ 2147483646 w 64"/>
              <a:gd name="T33" fmla="*/ 2147483646 h 143"/>
              <a:gd name="T34" fmla="*/ 2147483646 w 64"/>
              <a:gd name="T35" fmla="*/ 2147483646 h 143"/>
              <a:gd name="T36" fmla="*/ 2147483646 w 64"/>
              <a:gd name="T37" fmla="*/ 2147483646 h 143"/>
              <a:gd name="T38" fmla="*/ 2147483646 w 64"/>
              <a:gd name="T39" fmla="*/ 2147483646 h 143"/>
              <a:gd name="T40" fmla="*/ 2147483646 w 64"/>
              <a:gd name="T41" fmla="*/ 2147483646 h 143"/>
              <a:gd name="T42" fmla="*/ 2147483646 w 64"/>
              <a:gd name="T43" fmla="*/ 2147483646 h 143"/>
              <a:gd name="T44" fmla="*/ 2147483646 w 64"/>
              <a:gd name="T45" fmla="*/ 2147483646 h 143"/>
              <a:gd name="T46" fmla="*/ 2147483646 w 64"/>
              <a:gd name="T47" fmla="*/ 2147483646 h 143"/>
              <a:gd name="T48" fmla="*/ 2147483646 w 64"/>
              <a:gd name="T49" fmla="*/ 2147483646 h 143"/>
              <a:gd name="T50" fmla="*/ 2147483646 w 64"/>
              <a:gd name="T51" fmla="*/ 2147483646 h 143"/>
              <a:gd name="T52" fmla="*/ 2147483646 w 64"/>
              <a:gd name="T53" fmla="*/ 2147483646 h 143"/>
              <a:gd name="T54" fmla="*/ 2147483646 w 64"/>
              <a:gd name="T55" fmla="*/ 0 h 143"/>
              <a:gd name="T56" fmla="*/ 2147483646 w 64"/>
              <a:gd name="T57" fmla="*/ 0 h 143"/>
              <a:gd name="T58" fmla="*/ 2147483646 w 64"/>
              <a:gd name="T59" fmla="*/ 0 h 143"/>
              <a:gd name="T60" fmla="*/ 2147483646 w 64"/>
              <a:gd name="T61" fmla="*/ 2147483646 h 143"/>
              <a:gd name="T62" fmla="*/ 2147483646 w 64"/>
              <a:gd name="T63" fmla="*/ 2147483646 h 143"/>
              <a:gd name="T64" fmla="*/ 2147483646 w 64"/>
              <a:gd name="T65" fmla="*/ 2147483646 h 143"/>
              <a:gd name="T66" fmla="*/ 0 w 64"/>
              <a:gd name="T67" fmla="*/ 2147483646 h 143"/>
              <a:gd name="T68" fmla="*/ 0 w 64"/>
              <a:gd name="T69" fmla="*/ 2147483646 h 143"/>
              <a:gd name="T70" fmla="*/ 2147483646 w 64"/>
              <a:gd name="T71" fmla="*/ 2147483646 h 143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4" h="143">
                <a:moveTo>
                  <a:pt x="32" y="124"/>
                </a:moveTo>
                <a:cubicBezTo>
                  <a:pt x="32" y="124"/>
                  <a:pt x="32" y="124"/>
                  <a:pt x="32" y="124"/>
                </a:cubicBezTo>
                <a:cubicBezTo>
                  <a:pt x="47" y="124"/>
                  <a:pt x="59" y="128"/>
                  <a:pt x="63" y="139"/>
                </a:cubicBezTo>
                <a:cubicBezTo>
                  <a:pt x="64" y="143"/>
                  <a:pt x="64" y="143"/>
                  <a:pt x="64" y="139"/>
                </a:cubicBezTo>
                <a:cubicBezTo>
                  <a:pt x="64" y="118"/>
                  <a:pt x="64" y="59"/>
                  <a:pt x="64" y="38"/>
                </a:cubicBezTo>
                <a:cubicBezTo>
                  <a:pt x="64" y="34"/>
                  <a:pt x="64" y="27"/>
                  <a:pt x="62" y="23"/>
                </a:cubicBezTo>
                <a:cubicBezTo>
                  <a:pt x="61" y="18"/>
                  <a:pt x="58" y="15"/>
                  <a:pt x="54" y="13"/>
                </a:cubicBezTo>
                <a:cubicBezTo>
                  <a:pt x="54" y="4"/>
                  <a:pt x="54" y="4"/>
                  <a:pt x="54" y="4"/>
                </a:cubicBezTo>
                <a:cubicBezTo>
                  <a:pt x="54" y="0"/>
                  <a:pt x="54" y="0"/>
                  <a:pt x="54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4"/>
                  <a:pt x="32" y="4"/>
                  <a:pt x="32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50" y="11"/>
                  <a:pt x="50" y="11"/>
                  <a:pt x="50" y="11"/>
                </a:cubicBezTo>
                <a:cubicBezTo>
                  <a:pt x="50" y="60"/>
                  <a:pt x="50" y="60"/>
                  <a:pt x="50" y="60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2"/>
                  <a:pt x="32" y="42"/>
                  <a:pt x="32" y="42"/>
                </a:cubicBezTo>
                <a:lnTo>
                  <a:pt x="32" y="124"/>
                </a:lnTo>
                <a:close/>
                <a:moveTo>
                  <a:pt x="1" y="139"/>
                </a:moveTo>
                <a:cubicBezTo>
                  <a:pt x="5" y="128"/>
                  <a:pt x="17" y="124"/>
                  <a:pt x="32" y="124"/>
                </a:cubicBezTo>
                <a:cubicBezTo>
                  <a:pt x="32" y="42"/>
                  <a:pt x="32" y="42"/>
                  <a:pt x="32" y="42"/>
                </a:cubicBezTo>
                <a:cubicBezTo>
                  <a:pt x="14" y="60"/>
                  <a:pt x="14" y="60"/>
                  <a:pt x="14" y="60"/>
                </a:cubicBezTo>
                <a:cubicBezTo>
                  <a:pt x="14" y="11"/>
                  <a:pt x="14" y="11"/>
                  <a:pt x="14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4" y="4"/>
                  <a:pt x="14" y="4"/>
                  <a:pt x="14" y="4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0"/>
                  <a:pt x="32" y="0"/>
                  <a:pt x="3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4"/>
                  <a:pt x="10" y="4"/>
                  <a:pt x="10" y="4"/>
                </a:cubicBezTo>
                <a:cubicBezTo>
                  <a:pt x="10" y="13"/>
                  <a:pt x="10" y="13"/>
                  <a:pt x="10" y="13"/>
                </a:cubicBezTo>
                <a:cubicBezTo>
                  <a:pt x="6" y="15"/>
                  <a:pt x="3" y="18"/>
                  <a:pt x="1" y="23"/>
                </a:cubicBezTo>
                <a:cubicBezTo>
                  <a:pt x="0" y="27"/>
                  <a:pt x="0" y="34"/>
                  <a:pt x="0" y="38"/>
                </a:cubicBezTo>
                <a:cubicBezTo>
                  <a:pt x="0" y="59"/>
                  <a:pt x="0" y="118"/>
                  <a:pt x="0" y="139"/>
                </a:cubicBezTo>
                <a:cubicBezTo>
                  <a:pt x="0" y="143"/>
                  <a:pt x="0" y="143"/>
                  <a:pt x="1" y="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0" name="Freeform 54">
            <a:extLst>
              <a:ext uri="{FF2B5EF4-FFF2-40B4-BE49-F238E27FC236}">
                <a16:creationId xmlns:a16="http://schemas.microsoft.com/office/drawing/2014/main" xmlns="" id="{38756D90-3A40-423E-B077-241ADE66DF10}"/>
              </a:ext>
            </a:extLst>
          </p:cNvPr>
          <p:cNvSpPr>
            <a:spLocks/>
          </p:cNvSpPr>
          <p:nvPr/>
        </p:nvSpPr>
        <p:spPr bwMode="auto">
          <a:xfrm>
            <a:off x="4494193" y="2714257"/>
            <a:ext cx="114198" cy="247620"/>
          </a:xfrm>
          <a:custGeom>
            <a:avLst/>
            <a:gdLst>
              <a:gd name="T0" fmla="*/ 2147483646 w 64"/>
              <a:gd name="T1" fmla="*/ 2147483646 h 134"/>
              <a:gd name="T2" fmla="*/ 2147483646 w 64"/>
              <a:gd name="T3" fmla="*/ 2147483646 h 134"/>
              <a:gd name="T4" fmla="*/ 2147483646 w 64"/>
              <a:gd name="T5" fmla="*/ 2147483646 h 134"/>
              <a:gd name="T6" fmla="*/ 2147483646 w 64"/>
              <a:gd name="T7" fmla="*/ 2147483646 h 134"/>
              <a:gd name="T8" fmla="*/ 2147483646 w 64"/>
              <a:gd name="T9" fmla="*/ 2147483646 h 134"/>
              <a:gd name="T10" fmla="*/ 2147483646 w 64"/>
              <a:gd name="T11" fmla="*/ 2147483646 h 134"/>
              <a:gd name="T12" fmla="*/ 2147483646 w 64"/>
              <a:gd name="T13" fmla="*/ 0 h 134"/>
              <a:gd name="T14" fmla="*/ 2147483646 w 64"/>
              <a:gd name="T15" fmla="*/ 2147483646 h 134"/>
              <a:gd name="T16" fmla="*/ 0 w 64"/>
              <a:gd name="T17" fmla="*/ 2147483646 h 134"/>
              <a:gd name="T18" fmla="*/ 0 w 64"/>
              <a:gd name="T19" fmla="*/ 2147483646 h 134"/>
              <a:gd name="T20" fmla="*/ 2147483646 w 64"/>
              <a:gd name="T21" fmla="*/ 2147483646 h 1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4" h="134">
                <a:moveTo>
                  <a:pt x="1" y="130"/>
                </a:moveTo>
                <a:cubicBezTo>
                  <a:pt x="5" y="119"/>
                  <a:pt x="17" y="115"/>
                  <a:pt x="32" y="115"/>
                </a:cubicBezTo>
                <a:cubicBezTo>
                  <a:pt x="47" y="115"/>
                  <a:pt x="59" y="119"/>
                  <a:pt x="63" y="130"/>
                </a:cubicBezTo>
                <a:cubicBezTo>
                  <a:pt x="64" y="134"/>
                  <a:pt x="64" y="134"/>
                  <a:pt x="64" y="130"/>
                </a:cubicBezTo>
                <a:cubicBezTo>
                  <a:pt x="64" y="109"/>
                  <a:pt x="64" y="50"/>
                  <a:pt x="64" y="29"/>
                </a:cubicBezTo>
                <a:cubicBezTo>
                  <a:pt x="64" y="25"/>
                  <a:pt x="64" y="18"/>
                  <a:pt x="63" y="14"/>
                </a:cubicBezTo>
                <a:cubicBezTo>
                  <a:pt x="59" y="3"/>
                  <a:pt x="46" y="0"/>
                  <a:pt x="32" y="0"/>
                </a:cubicBezTo>
                <a:cubicBezTo>
                  <a:pt x="17" y="0"/>
                  <a:pt x="5" y="3"/>
                  <a:pt x="1" y="14"/>
                </a:cubicBezTo>
                <a:cubicBezTo>
                  <a:pt x="0" y="18"/>
                  <a:pt x="0" y="25"/>
                  <a:pt x="0" y="29"/>
                </a:cubicBezTo>
                <a:cubicBezTo>
                  <a:pt x="0" y="50"/>
                  <a:pt x="0" y="109"/>
                  <a:pt x="0" y="130"/>
                </a:cubicBezTo>
                <a:cubicBezTo>
                  <a:pt x="0" y="134"/>
                  <a:pt x="0" y="134"/>
                  <a:pt x="1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1" name="Freeform 55">
            <a:extLst>
              <a:ext uri="{FF2B5EF4-FFF2-40B4-BE49-F238E27FC236}">
                <a16:creationId xmlns:a16="http://schemas.microsoft.com/office/drawing/2014/main" xmlns="" id="{04BE86D5-6CC3-4CEC-BF8B-1F6DD66D97C6}"/>
              </a:ext>
            </a:extLst>
          </p:cNvPr>
          <p:cNvSpPr>
            <a:spLocks/>
          </p:cNvSpPr>
          <p:nvPr/>
        </p:nvSpPr>
        <p:spPr bwMode="auto">
          <a:xfrm>
            <a:off x="5350675" y="2825080"/>
            <a:ext cx="268700" cy="228573"/>
          </a:xfrm>
          <a:custGeom>
            <a:avLst/>
            <a:gdLst>
              <a:gd name="T0" fmla="*/ 2147483646 w 160"/>
              <a:gd name="T1" fmla="*/ 0 h 132"/>
              <a:gd name="T2" fmla="*/ 2147483646 w 160"/>
              <a:gd name="T3" fmla="*/ 2147483646 h 132"/>
              <a:gd name="T4" fmla="*/ 2147483646 w 160"/>
              <a:gd name="T5" fmla="*/ 2147483646 h 132"/>
              <a:gd name="T6" fmla="*/ 0 w 160"/>
              <a:gd name="T7" fmla="*/ 2147483646 h 132"/>
              <a:gd name="T8" fmla="*/ 2147483646 w 160"/>
              <a:gd name="T9" fmla="*/ 2147483646 h 132"/>
              <a:gd name="T10" fmla="*/ 2147483646 w 160"/>
              <a:gd name="T11" fmla="*/ 2147483646 h 132"/>
              <a:gd name="T12" fmla="*/ 2147483646 w 160"/>
              <a:gd name="T13" fmla="*/ 2147483646 h 132"/>
              <a:gd name="T14" fmla="*/ 2147483646 w 160"/>
              <a:gd name="T15" fmla="*/ 2147483646 h 132"/>
              <a:gd name="T16" fmla="*/ 2147483646 w 160"/>
              <a:gd name="T17" fmla="*/ 0 h 1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0" h="132">
                <a:moveTo>
                  <a:pt x="131" y="0"/>
                </a:moveTo>
                <a:lnTo>
                  <a:pt x="56" y="75"/>
                </a:lnTo>
                <a:lnTo>
                  <a:pt x="28" y="46"/>
                </a:lnTo>
                <a:lnTo>
                  <a:pt x="0" y="76"/>
                </a:lnTo>
                <a:lnTo>
                  <a:pt x="27" y="103"/>
                </a:lnTo>
                <a:lnTo>
                  <a:pt x="56" y="132"/>
                </a:lnTo>
                <a:lnTo>
                  <a:pt x="86" y="103"/>
                </a:lnTo>
                <a:lnTo>
                  <a:pt x="160" y="29"/>
                </a:lnTo>
                <a:lnTo>
                  <a:pt x="1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2" name="Freeform 56">
            <a:extLst>
              <a:ext uri="{FF2B5EF4-FFF2-40B4-BE49-F238E27FC236}">
                <a16:creationId xmlns:a16="http://schemas.microsoft.com/office/drawing/2014/main" xmlns="" id="{DC6BC980-8DD5-452E-B36E-5927990521BC}"/>
              </a:ext>
            </a:extLst>
          </p:cNvPr>
          <p:cNvSpPr>
            <a:spLocks/>
          </p:cNvSpPr>
          <p:nvPr/>
        </p:nvSpPr>
        <p:spPr bwMode="auto">
          <a:xfrm>
            <a:off x="4401828" y="2560143"/>
            <a:ext cx="253585" cy="64070"/>
          </a:xfrm>
          <a:custGeom>
            <a:avLst/>
            <a:gdLst>
              <a:gd name="T0" fmla="*/ 2147483646 w 151"/>
              <a:gd name="T1" fmla="*/ 0 h 37"/>
              <a:gd name="T2" fmla="*/ 2147483646 w 151"/>
              <a:gd name="T3" fmla="*/ 0 h 37"/>
              <a:gd name="T4" fmla="*/ 2147483646 w 151"/>
              <a:gd name="T5" fmla="*/ 2147483646 h 37"/>
              <a:gd name="T6" fmla="*/ 2147483646 w 151"/>
              <a:gd name="T7" fmla="*/ 2147483646 h 37"/>
              <a:gd name="T8" fmla="*/ 2147483646 w 151"/>
              <a:gd name="T9" fmla="*/ 2147483646 h 37"/>
              <a:gd name="T10" fmla="*/ 0 w 151"/>
              <a:gd name="T11" fmla="*/ 2147483646 h 37"/>
              <a:gd name="T12" fmla="*/ 0 w 151"/>
              <a:gd name="T13" fmla="*/ 2147483646 h 37"/>
              <a:gd name="T14" fmla="*/ 2147483646 w 151"/>
              <a:gd name="T15" fmla="*/ 2147483646 h 37"/>
              <a:gd name="T16" fmla="*/ 2147483646 w 151"/>
              <a:gd name="T17" fmla="*/ 0 h 3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51" h="37">
                <a:moveTo>
                  <a:pt x="151" y="0"/>
                </a:moveTo>
                <a:lnTo>
                  <a:pt x="137" y="0"/>
                </a:lnTo>
                <a:lnTo>
                  <a:pt x="137" y="23"/>
                </a:lnTo>
                <a:lnTo>
                  <a:pt x="14" y="23"/>
                </a:lnTo>
                <a:lnTo>
                  <a:pt x="14" y="1"/>
                </a:lnTo>
                <a:lnTo>
                  <a:pt x="0" y="1"/>
                </a:lnTo>
                <a:lnTo>
                  <a:pt x="0" y="37"/>
                </a:lnTo>
                <a:lnTo>
                  <a:pt x="151" y="37"/>
                </a:lnTo>
                <a:lnTo>
                  <a:pt x="15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3" name="Freeform 57">
            <a:extLst>
              <a:ext uri="{FF2B5EF4-FFF2-40B4-BE49-F238E27FC236}">
                <a16:creationId xmlns:a16="http://schemas.microsoft.com/office/drawing/2014/main" xmlns="" id="{7C238D7E-A630-437B-90AD-700B04C59548}"/>
              </a:ext>
            </a:extLst>
          </p:cNvPr>
          <p:cNvSpPr>
            <a:spLocks/>
          </p:cNvSpPr>
          <p:nvPr/>
        </p:nvSpPr>
        <p:spPr bwMode="auto">
          <a:xfrm>
            <a:off x="4438774" y="2376593"/>
            <a:ext cx="186410" cy="204330"/>
          </a:xfrm>
          <a:custGeom>
            <a:avLst/>
            <a:gdLst>
              <a:gd name="T0" fmla="*/ 2147483646 w 111"/>
              <a:gd name="T1" fmla="*/ 2147483646 h 118"/>
              <a:gd name="T2" fmla="*/ 0 w 111"/>
              <a:gd name="T3" fmla="*/ 2147483646 h 118"/>
              <a:gd name="T4" fmla="*/ 2147483646 w 111"/>
              <a:gd name="T5" fmla="*/ 2147483646 h 118"/>
              <a:gd name="T6" fmla="*/ 2147483646 w 111"/>
              <a:gd name="T7" fmla="*/ 2147483646 h 118"/>
              <a:gd name="T8" fmla="*/ 2147483646 w 111"/>
              <a:gd name="T9" fmla="*/ 2147483646 h 118"/>
              <a:gd name="T10" fmla="*/ 2147483646 w 111"/>
              <a:gd name="T11" fmla="*/ 0 h 118"/>
              <a:gd name="T12" fmla="*/ 2147483646 w 111"/>
              <a:gd name="T13" fmla="*/ 0 h 118"/>
              <a:gd name="T14" fmla="*/ 2147483646 w 111"/>
              <a:gd name="T15" fmla="*/ 2147483646 h 1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11" h="118">
                <a:moveTo>
                  <a:pt x="19" y="50"/>
                </a:moveTo>
                <a:lnTo>
                  <a:pt x="0" y="50"/>
                </a:lnTo>
                <a:lnTo>
                  <a:pt x="55" y="118"/>
                </a:lnTo>
                <a:lnTo>
                  <a:pt x="111" y="50"/>
                </a:lnTo>
                <a:lnTo>
                  <a:pt x="91" y="50"/>
                </a:lnTo>
                <a:lnTo>
                  <a:pt x="91" y="0"/>
                </a:lnTo>
                <a:lnTo>
                  <a:pt x="19" y="0"/>
                </a:lnTo>
                <a:lnTo>
                  <a:pt x="1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4" name="Rectangle 58">
            <a:extLst>
              <a:ext uri="{FF2B5EF4-FFF2-40B4-BE49-F238E27FC236}">
                <a16:creationId xmlns:a16="http://schemas.microsoft.com/office/drawing/2014/main" xmlns="" id="{59D94432-945D-42CC-A1D4-D45A2AC57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7624" y="2903002"/>
            <a:ext cx="36946" cy="25454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55" name="Rectangle 59">
            <a:extLst>
              <a:ext uri="{FF2B5EF4-FFF2-40B4-BE49-F238E27FC236}">
                <a16:creationId xmlns:a16="http://schemas.microsoft.com/office/drawing/2014/main" xmlns="" id="{B17C5F9F-B7F9-4216-A657-70BB4849B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3884" y="3041531"/>
            <a:ext cx="35267" cy="11601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56" name="Rectangle 60">
            <a:extLst>
              <a:ext uri="{FF2B5EF4-FFF2-40B4-BE49-F238E27FC236}">
                <a16:creationId xmlns:a16="http://schemas.microsoft.com/office/drawing/2014/main" xmlns="" id="{0B28B200-0CEE-4D90-9F01-436F6E084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8465" y="2941098"/>
            <a:ext cx="36946" cy="21645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57" name="Rectangle 61">
            <a:extLst>
              <a:ext uri="{FF2B5EF4-FFF2-40B4-BE49-F238E27FC236}">
                <a16:creationId xmlns:a16="http://schemas.microsoft.com/office/drawing/2014/main" xmlns="" id="{3DAD1591-FDA7-4016-8626-B86106887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4725" y="3008631"/>
            <a:ext cx="36946" cy="14891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58" name="Rectangle 62">
            <a:extLst>
              <a:ext uri="{FF2B5EF4-FFF2-40B4-BE49-F238E27FC236}">
                <a16:creationId xmlns:a16="http://schemas.microsoft.com/office/drawing/2014/main" xmlns="" id="{262AD94A-0598-4FD1-8EB6-CA1D83B65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985" y="2984388"/>
            <a:ext cx="36946" cy="17316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59" name="Rectangle 63">
            <a:extLst>
              <a:ext uri="{FF2B5EF4-FFF2-40B4-BE49-F238E27FC236}">
                <a16:creationId xmlns:a16="http://schemas.microsoft.com/office/drawing/2014/main" xmlns="" id="{4FDF507F-2456-4802-9E3D-69D4B5DF9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7624" y="2873565"/>
            <a:ext cx="36946" cy="1731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60" name="Rectangle 64">
            <a:extLst>
              <a:ext uri="{FF2B5EF4-FFF2-40B4-BE49-F238E27FC236}">
                <a16:creationId xmlns:a16="http://schemas.microsoft.com/office/drawing/2014/main" xmlns="" id="{F0CE853D-3549-49BC-BED1-E45AE2CE8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8465" y="2911661"/>
            <a:ext cx="36946" cy="1904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61" name="Rectangle 65">
            <a:extLst>
              <a:ext uri="{FF2B5EF4-FFF2-40B4-BE49-F238E27FC236}">
                <a16:creationId xmlns:a16="http://schemas.microsoft.com/office/drawing/2014/main" xmlns="" id="{BADA6BA1-EAF2-412E-ADFB-F5CB48158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4725" y="2980925"/>
            <a:ext cx="36946" cy="1731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62" name="Rectangle 66">
            <a:extLst>
              <a:ext uri="{FF2B5EF4-FFF2-40B4-BE49-F238E27FC236}">
                <a16:creationId xmlns:a16="http://schemas.microsoft.com/office/drawing/2014/main" xmlns="" id="{335411F2-2165-4549-A7BF-2DD2BA513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985" y="2956683"/>
            <a:ext cx="36946" cy="1731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63" name="Rectangle 67">
            <a:extLst>
              <a:ext uri="{FF2B5EF4-FFF2-40B4-BE49-F238E27FC236}">
                <a16:creationId xmlns:a16="http://schemas.microsoft.com/office/drawing/2014/main" xmlns="" id="{1187FACD-F0DB-4914-97F2-3E4785385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3884" y="3013825"/>
            <a:ext cx="35267" cy="1731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64" name="Freeform 68">
            <a:extLst>
              <a:ext uri="{FF2B5EF4-FFF2-40B4-BE49-F238E27FC236}">
                <a16:creationId xmlns:a16="http://schemas.microsoft.com/office/drawing/2014/main" xmlns="" id="{BED39411-DC06-451A-9F77-481160814F59}"/>
              </a:ext>
            </a:extLst>
          </p:cNvPr>
          <p:cNvSpPr>
            <a:spLocks noEditPoints="1"/>
          </p:cNvSpPr>
          <p:nvPr/>
        </p:nvSpPr>
        <p:spPr bwMode="auto">
          <a:xfrm>
            <a:off x="4044120" y="2982656"/>
            <a:ext cx="144426" cy="90044"/>
          </a:xfrm>
          <a:custGeom>
            <a:avLst/>
            <a:gdLst>
              <a:gd name="T0" fmla="*/ 2147483646 w 86"/>
              <a:gd name="T1" fmla="*/ 2147483646 h 52"/>
              <a:gd name="T2" fmla="*/ 2147483646 w 86"/>
              <a:gd name="T3" fmla="*/ 0 h 52"/>
              <a:gd name="T4" fmla="*/ 2147483646 w 86"/>
              <a:gd name="T5" fmla="*/ 0 h 52"/>
              <a:gd name="T6" fmla="*/ 2147483646 w 86"/>
              <a:gd name="T7" fmla="*/ 2147483646 h 52"/>
              <a:gd name="T8" fmla="*/ 2147483646 w 86"/>
              <a:gd name="T9" fmla="*/ 2147483646 h 52"/>
              <a:gd name="T10" fmla="*/ 2147483646 w 86"/>
              <a:gd name="T11" fmla="*/ 2147483646 h 52"/>
              <a:gd name="T12" fmla="*/ 2147483646 w 86"/>
              <a:gd name="T13" fmla="*/ 2147483646 h 52"/>
              <a:gd name="T14" fmla="*/ 2147483646 w 86"/>
              <a:gd name="T15" fmla="*/ 2147483646 h 52"/>
              <a:gd name="T16" fmla="*/ 2147483646 w 86"/>
              <a:gd name="T17" fmla="*/ 2147483646 h 52"/>
              <a:gd name="T18" fmla="*/ 2147483646 w 86"/>
              <a:gd name="T19" fmla="*/ 2147483646 h 52"/>
              <a:gd name="T20" fmla="*/ 2147483646 w 86"/>
              <a:gd name="T21" fmla="*/ 2147483646 h 52"/>
              <a:gd name="T22" fmla="*/ 2147483646 w 86"/>
              <a:gd name="T23" fmla="*/ 2147483646 h 52"/>
              <a:gd name="T24" fmla="*/ 2147483646 w 86"/>
              <a:gd name="T25" fmla="*/ 2147483646 h 52"/>
              <a:gd name="T26" fmla="*/ 2147483646 w 86"/>
              <a:gd name="T27" fmla="*/ 0 h 52"/>
              <a:gd name="T28" fmla="*/ 0 w 86"/>
              <a:gd name="T29" fmla="*/ 0 h 52"/>
              <a:gd name="T30" fmla="*/ 0 w 86"/>
              <a:gd name="T31" fmla="*/ 2147483646 h 52"/>
              <a:gd name="T32" fmla="*/ 2147483646 w 86"/>
              <a:gd name="T33" fmla="*/ 2147483646 h 52"/>
              <a:gd name="T34" fmla="*/ 2147483646 w 86"/>
              <a:gd name="T35" fmla="*/ 2147483646 h 52"/>
              <a:gd name="T36" fmla="*/ 2147483646 w 86"/>
              <a:gd name="T37" fmla="*/ 2147483646 h 52"/>
              <a:gd name="T38" fmla="*/ 2147483646 w 86"/>
              <a:gd name="T39" fmla="*/ 2147483646 h 52"/>
              <a:gd name="T40" fmla="*/ 2147483646 w 86"/>
              <a:gd name="T41" fmla="*/ 2147483646 h 52"/>
              <a:gd name="T42" fmla="*/ 2147483646 w 86"/>
              <a:gd name="T43" fmla="*/ 2147483646 h 52"/>
              <a:gd name="T44" fmla="*/ 2147483646 w 86"/>
              <a:gd name="T45" fmla="*/ 2147483646 h 52"/>
              <a:gd name="T46" fmla="*/ 2147483646 w 86"/>
              <a:gd name="T47" fmla="*/ 2147483646 h 52"/>
              <a:gd name="T48" fmla="*/ 2147483646 w 86"/>
              <a:gd name="T49" fmla="*/ 2147483646 h 52"/>
              <a:gd name="T50" fmla="*/ 2147483646 w 86"/>
              <a:gd name="T51" fmla="*/ 0 h 5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86" h="52">
                <a:moveTo>
                  <a:pt x="86" y="9"/>
                </a:moveTo>
                <a:lnTo>
                  <a:pt x="86" y="0"/>
                </a:lnTo>
                <a:lnTo>
                  <a:pt x="43" y="0"/>
                </a:lnTo>
                <a:lnTo>
                  <a:pt x="43" y="8"/>
                </a:lnTo>
                <a:lnTo>
                  <a:pt x="62" y="8"/>
                </a:lnTo>
                <a:lnTo>
                  <a:pt x="62" y="12"/>
                </a:lnTo>
                <a:lnTo>
                  <a:pt x="43" y="12"/>
                </a:lnTo>
                <a:lnTo>
                  <a:pt x="43" y="19"/>
                </a:lnTo>
                <a:lnTo>
                  <a:pt x="62" y="19"/>
                </a:lnTo>
                <a:lnTo>
                  <a:pt x="62" y="23"/>
                </a:lnTo>
                <a:lnTo>
                  <a:pt x="43" y="23"/>
                </a:lnTo>
                <a:lnTo>
                  <a:pt x="43" y="52"/>
                </a:lnTo>
                <a:lnTo>
                  <a:pt x="86" y="9"/>
                </a:lnTo>
                <a:close/>
                <a:moveTo>
                  <a:pt x="43" y="0"/>
                </a:moveTo>
                <a:lnTo>
                  <a:pt x="0" y="0"/>
                </a:lnTo>
                <a:lnTo>
                  <a:pt x="0" y="9"/>
                </a:lnTo>
                <a:lnTo>
                  <a:pt x="43" y="52"/>
                </a:lnTo>
                <a:lnTo>
                  <a:pt x="43" y="23"/>
                </a:lnTo>
                <a:lnTo>
                  <a:pt x="23" y="23"/>
                </a:lnTo>
                <a:lnTo>
                  <a:pt x="23" y="19"/>
                </a:lnTo>
                <a:lnTo>
                  <a:pt x="43" y="19"/>
                </a:lnTo>
                <a:lnTo>
                  <a:pt x="43" y="12"/>
                </a:lnTo>
                <a:lnTo>
                  <a:pt x="23" y="12"/>
                </a:lnTo>
                <a:lnTo>
                  <a:pt x="23" y="8"/>
                </a:lnTo>
                <a:lnTo>
                  <a:pt x="43" y="8"/>
                </a:lnTo>
                <a:lnTo>
                  <a:pt x="4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5" name="Freeform 69">
            <a:extLst>
              <a:ext uri="{FF2B5EF4-FFF2-40B4-BE49-F238E27FC236}">
                <a16:creationId xmlns:a16="http://schemas.microsoft.com/office/drawing/2014/main" xmlns="" id="{A1CE32E0-8DE6-4599-8191-E38C5D6FC09E}"/>
              </a:ext>
            </a:extLst>
          </p:cNvPr>
          <p:cNvSpPr>
            <a:spLocks noEditPoints="1"/>
          </p:cNvSpPr>
          <p:nvPr/>
        </p:nvSpPr>
        <p:spPr bwMode="auto">
          <a:xfrm>
            <a:off x="3995419" y="2851054"/>
            <a:ext cx="240150" cy="261474"/>
          </a:xfrm>
          <a:custGeom>
            <a:avLst/>
            <a:gdLst>
              <a:gd name="T0" fmla="*/ 2147483646 w 143"/>
              <a:gd name="T1" fmla="*/ 2147483646 h 151"/>
              <a:gd name="T2" fmla="*/ 2147483646 w 143"/>
              <a:gd name="T3" fmla="*/ 2147483646 h 151"/>
              <a:gd name="T4" fmla="*/ 2147483646 w 143"/>
              <a:gd name="T5" fmla="*/ 2147483646 h 151"/>
              <a:gd name="T6" fmla="*/ 2147483646 w 143"/>
              <a:gd name="T7" fmla="*/ 0 h 151"/>
              <a:gd name="T8" fmla="*/ 2147483646 w 143"/>
              <a:gd name="T9" fmla="*/ 2147483646 h 151"/>
              <a:gd name="T10" fmla="*/ 2147483646 w 143"/>
              <a:gd name="T11" fmla="*/ 2147483646 h 151"/>
              <a:gd name="T12" fmla="*/ 2147483646 w 143"/>
              <a:gd name="T13" fmla="*/ 2147483646 h 151"/>
              <a:gd name="T14" fmla="*/ 2147483646 w 143"/>
              <a:gd name="T15" fmla="*/ 2147483646 h 151"/>
              <a:gd name="T16" fmla="*/ 2147483646 w 143"/>
              <a:gd name="T17" fmla="*/ 2147483646 h 151"/>
              <a:gd name="T18" fmla="*/ 0 w 143"/>
              <a:gd name="T19" fmla="*/ 2147483646 h 151"/>
              <a:gd name="T20" fmla="*/ 2147483646 w 143"/>
              <a:gd name="T21" fmla="*/ 2147483646 h 151"/>
              <a:gd name="T22" fmla="*/ 2147483646 w 143"/>
              <a:gd name="T23" fmla="*/ 2147483646 h 151"/>
              <a:gd name="T24" fmla="*/ 2147483646 w 143"/>
              <a:gd name="T25" fmla="*/ 2147483646 h 151"/>
              <a:gd name="T26" fmla="*/ 2147483646 w 143"/>
              <a:gd name="T27" fmla="*/ 2147483646 h 151"/>
              <a:gd name="T28" fmla="*/ 2147483646 w 143"/>
              <a:gd name="T29" fmla="*/ 2147483646 h 151"/>
              <a:gd name="T30" fmla="*/ 2147483646 w 143"/>
              <a:gd name="T31" fmla="*/ 0 h 151"/>
              <a:gd name="T32" fmla="*/ 0 w 143"/>
              <a:gd name="T33" fmla="*/ 2147483646 h 151"/>
              <a:gd name="T34" fmla="*/ 0 w 143"/>
              <a:gd name="T35" fmla="*/ 2147483646 h 1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43" h="151">
                <a:moveTo>
                  <a:pt x="72" y="151"/>
                </a:moveTo>
                <a:lnTo>
                  <a:pt x="143" y="151"/>
                </a:lnTo>
                <a:lnTo>
                  <a:pt x="143" y="70"/>
                </a:lnTo>
                <a:lnTo>
                  <a:pt x="72" y="0"/>
                </a:lnTo>
                <a:lnTo>
                  <a:pt x="72" y="71"/>
                </a:lnTo>
                <a:lnTo>
                  <a:pt x="136" y="71"/>
                </a:lnTo>
                <a:lnTo>
                  <a:pt x="115" y="91"/>
                </a:lnTo>
                <a:lnTo>
                  <a:pt x="72" y="134"/>
                </a:lnTo>
                <a:lnTo>
                  <a:pt x="72" y="151"/>
                </a:lnTo>
                <a:close/>
                <a:moveTo>
                  <a:pt x="0" y="151"/>
                </a:moveTo>
                <a:lnTo>
                  <a:pt x="72" y="151"/>
                </a:lnTo>
                <a:lnTo>
                  <a:pt x="72" y="134"/>
                </a:lnTo>
                <a:lnTo>
                  <a:pt x="29" y="91"/>
                </a:lnTo>
                <a:lnTo>
                  <a:pt x="9" y="71"/>
                </a:lnTo>
                <a:lnTo>
                  <a:pt x="72" y="71"/>
                </a:lnTo>
                <a:lnTo>
                  <a:pt x="72" y="0"/>
                </a:lnTo>
                <a:lnTo>
                  <a:pt x="0" y="70"/>
                </a:lnTo>
                <a:lnTo>
                  <a:pt x="0" y="1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6" name="Freeform 70">
            <a:extLst>
              <a:ext uri="{FF2B5EF4-FFF2-40B4-BE49-F238E27FC236}">
                <a16:creationId xmlns:a16="http://schemas.microsoft.com/office/drawing/2014/main" xmlns="" id="{BD3CD0B4-8CD0-43BE-A959-DFDE589ED998}"/>
              </a:ext>
            </a:extLst>
          </p:cNvPr>
          <p:cNvSpPr>
            <a:spLocks noEditPoints="1"/>
          </p:cNvSpPr>
          <p:nvPr/>
        </p:nvSpPr>
        <p:spPr bwMode="auto">
          <a:xfrm>
            <a:off x="4694039" y="3967943"/>
            <a:ext cx="256944" cy="264936"/>
          </a:xfrm>
          <a:custGeom>
            <a:avLst/>
            <a:gdLst>
              <a:gd name="T0" fmla="*/ 2147483646 w 143"/>
              <a:gd name="T1" fmla="*/ 0 h 143"/>
              <a:gd name="T2" fmla="*/ 2147483646 w 143"/>
              <a:gd name="T3" fmla="*/ 0 h 143"/>
              <a:gd name="T4" fmla="*/ 2147483646 w 143"/>
              <a:gd name="T5" fmla="*/ 2147483646 h 143"/>
              <a:gd name="T6" fmla="*/ 2147483646 w 143"/>
              <a:gd name="T7" fmla="*/ 2147483646 h 143"/>
              <a:gd name="T8" fmla="*/ 2147483646 w 143"/>
              <a:gd name="T9" fmla="*/ 2147483646 h 143"/>
              <a:gd name="T10" fmla="*/ 2147483646 w 143"/>
              <a:gd name="T11" fmla="*/ 2147483646 h 143"/>
              <a:gd name="T12" fmla="*/ 2147483646 w 143"/>
              <a:gd name="T13" fmla="*/ 2147483646 h 143"/>
              <a:gd name="T14" fmla="*/ 2147483646 w 143"/>
              <a:gd name="T15" fmla="*/ 2147483646 h 143"/>
              <a:gd name="T16" fmla="*/ 2147483646 w 143"/>
              <a:gd name="T17" fmla="*/ 2147483646 h 143"/>
              <a:gd name="T18" fmla="*/ 2147483646 w 143"/>
              <a:gd name="T19" fmla="*/ 2147483646 h 143"/>
              <a:gd name="T20" fmla="*/ 2147483646 w 143"/>
              <a:gd name="T21" fmla="*/ 2147483646 h 143"/>
              <a:gd name="T22" fmla="*/ 2147483646 w 143"/>
              <a:gd name="T23" fmla="*/ 2147483646 h 143"/>
              <a:gd name="T24" fmla="*/ 2147483646 w 143"/>
              <a:gd name="T25" fmla="*/ 2147483646 h 143"/>
              <a:gd name="T26" fmla="*/ 2147483646 w 143"/>
              <a:gd name="T27" fmla="*/ 2147483646 h 143"/>
              <a:gd name="T28" fmla="*/ 2147483646 w 143"/>
              <a:gd name="T29" fmla="*/ 2147483646 h 143"/>
              <a:gd name="T30" fmla="*/ 2147483646 w 143"/>
              <a:gd name="T31" fmla="*/ 2147483646 h 143"/>
              <a:gd name="T32" fmla="*/ 2147483646 w 143"/>
              <a:gd name="T33" fmla="*/ 2147483646 h 143"/>
              <a:gd name="T34" fmla="*/ 2147483646 w 143"/>
              <a:gd name="T35" fmla="*/ 2147483646 h 143"/>
              <a:gd name="T36" fmla="*/ 2147483646 w 143"/>
              <a:gd name="T37" fmla="*/ 0 h 143"/>
              <a:gd name="T38" fmla="*/ 2147483646 w 143"/>
              <a:gd name="T39" fmla="*/ 0 h 143"/>
              <a:gd name="T40" fmla="*/ 0 w 143"/>
              <a:gd name="T41" fmla="*/ 2147483646 h 143"/>
              <a:gd name="T42" fmla="*/ 2147483646 w 143"/>
              <a:gd name="T43" fmla="*/ 2147483646 h 143"/>
              <a:gd name="T44" fmla="*/ 2147483646 w 143"/>
              <a:gd name="T45" fmla="*/ 2147483646 h 143"/>
              <a:gd name="T46" fmla="*/ 2147483646 w 143"/>
              <a:gd name="T47" fmla="*/ 2147483646 h 143"/>
              <a:gd name="T48" fmla="*/ 2147483646 w 143"/>
              <a:gd name="T49" fmla="*/ 2147483646 h 143"/>
              <a:gd name="T50" fmla="*/ 2147483646 w 143"/>
              <a:gd name="T51" fmla="*/ 2147483646 h 143"/>
              <a:gd name="T52" fmla="*/ 2147483646 w 143"/>
              <a:gd name="T53" fmla="*/ 2147483646 h 143"/>
              <a:gd name="T54" fmla="*/ 2147483646 w 143"/>
              <a:gd name="T55" fmla="*/ 2147483646 h 143"/>
              <a:gd name="T56" fmla="*/ 2147483646 w 143"/>
              <a:gd name="T57" fmla="*/ 2147483646 h 143"/>
              <a:gd name="T58" fmla="*/ 2147483646 w 143"/>
              <a:gd name="T59" fmla="*/ 2147483646 h 143"/>
              <a:gd name="T60" fmla="*/ 2147483646 w 143"/>
              <a:gd name="T61" fmla="*/ 2147483646 h 143"/>
              <a:gd name="T62" fmla="*/ 2147483646 w 143"/>
              <a:gd name="T63" fmla="*/ 2147483646 h 143"/>
              <a:gd name="T64" fmla="*/ 2147483646 w 143"/>
              <a:gd name="T65" fmla="*/ 2147483646 h 143"/>
              <a:gd name="T66" fmla="*/ 2147483646 w 143"/>
              <a:gd name="T67" fmla="*/ 0 h 14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43" h="143">
                <a:moveTo>
                  <a:pt x="72" y="0"/>
                </a:moveTo>
                <a:cubicBezTo>
                  <a:pt x="72" y="0"/>
                  <a:pt x="72" y="0"/>
                  <a:pt x="72" y="0"/>
                </a:cubicBezTo>
                <a:cubicBezTo>
                  <a:pt x="72" y="9"/>
                  <a:pt x="72" y="9"/>
                  <a:pt x="72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71"/>
                  <a:pt x="77" y="71"/>
                  <a:pt x="77" y="71"/>
                </a:cubicBezTo>
                <a:cubicBezTo>
                  <a:pt x="72" y="71"/>
                  <a:pt x="72" y="71"/>
                  <a:pt x="72" y="71"/>
                </a:cubicBezTo>
                <a:cubicBezTo>
                  <a:pt x="72" y="117"/>
                  <a:pt x="72" y="117"/>
                  <a:pt x="72" y="117"/>
                </a:cubicBezTo>
                <a:cubicBezTo>
                  <a:pt x="72" y="117"/>
                  <a:pt x="72" y="117"/>
                  <a:pt x="72" y="117"/>
                </a:cubicBezTo>
                <a:cubicBezTo>
                  <a:pt x="97" y="117"/>
                  <a:pt x="117" y="97"/>
                  <a:pt x="117" y="72"/>
                </a:cubicBezTo>
                <a:cubicBezTo>
                  <a:pt x="117" y="54"/>
                  <a:pt x="107" y="39"/>
                  <a:pt x="92" y="31"/>
                </a:cubicBezTo>
                <a:cubicBezTo>
                  <a:pt x="97" y="21"/>
                  <a:pt x="97" y="21"/>
                  <a:pt x="97" y="21"/>
                </a:cubicBezTo>
                <a:cubicBezTo>
                  <a:pt x="117" y="30"/>
                  <a:pt x="129" y="50"/>
                  <a:pt x="129" y="72"/>
                </a:cubicBezTo>
                <a:cubicBezTo>
                  <a:pt x="129" y="103"/>
                  <a:pt x="103" y="129"/>
                  <a:pt x="72" y="129"/>
                </a:cubicBezTo>
                <a:cubicBezTo>
                  <a:pt x="72" y="129"/>
                  <a:pt x="72" y="129"/>
                  <a:pt x="72" y="129"/>
                </a:cubicBezTo>
                <a:cubicBezTo>
                  <a:pt x="72" y="129"/>
                  <a:pt x="72" y="129"/>
                  <a:pt x="72" y="129"/>
                </a:cubicBezTo>
                <a:cubicBezTo>
                  <a:pt x="72" y="143"/>
                  <a:pt x="72" y="143"/>
                  <a:pt x="72" y="143"/>
                </a:cubicBezTo>
                <a:cubicBezTo>
                  <a:pt x="72" y="143"/>
                  <a:pt x="72" y="143"/>
                  <a:pt x="72" y="143"/>
                </a:cubicBezTo>
                <a:cubicBezTo>
                  <a:pt x="111" y="143"/>
                  <a:pt x="143" y="111"/>
                  <a:pt x="143" y="72"/>
                </a:cubicBezTo>
                <a:cubicBezTo>
                  <a:pt x="143" y="32"/>
                  <a:pt x="111" y="0"/>
                  <a:pt x="72" y="0"/>
                </a:cubicBezTo>
                <a:close/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1"/>
                  <a:pt x="32" y="143"/>
                  <a:pt x="72" y="143"/>
                </a:cubicBezTo>
                <a:cubicBezTo>
                  <a:pt x="72" y="129"/>
                  <a:pt x="72" y="129"/>
                  <a:pt x="72" y="129"/>
                </a:cubicBezTo>
                <a:cubicBezTo>
                  <a:pt x="40" y="129"/>
                  <a:pt x="14" y="103"/>
                  <a:pt x="14" y="72"/>
                </a:cubicBezTo>
                <a:cubicBezTo>
                  <a:pt x="14" y="50"/>
                  <a:pt x="26" y="30"/>
                  <a:pt x="46" y="21"/>
                </a:cubicBezTo>
                <a:cubicBezTo>
                  <a:pt x="51" y="31"/>
                  <a:pt x="51" y="31"/>
                  <a:pt x="51" y="31"/>
                </a:cubicBezTo>
                <a:cubicBezTo>
                  <a:pt x="36" y="39"/>
                  <a:pt x="26" y="54"/>
                  <a:pt x="26" y="72"/>
                </a:cubicBezTo>
                <a:cubicBezTo>
                  <a:pt x="26" y="97"/>
                  <a:pt x="47" y="117"/>
                  <a:pt x="72" y="117"/>
                </a:cubicBezTo>
                <a:cubicBezTo>
                  <a:pt x="72" y="71"/>
                  <a:pt x="72" y="71"/>
                  <a:pt x="72" y="71"/>
                </a:cubicBezTo>
                <a:cubicBezTo>
                  <a:pt x="66" y="71"/>
                  <a:pt x="66" y="71"/>
                  <a:pt x="66" y="71"/>
                </a:cubicBezTo>
                <a:cubicBezTo>
                  <a:pt x="66" y="9"/>
                  <a:pt x="66" y="9"/>
                  <a:pt x="66" y="9"/>
                </a:cubicBezTo>
                <a:cubicBezTo>
                  <a:pt x="66" y="9"/>
                  <a:pt x="66" y="9"/>
                  <a:pt x="66" y="9"/>
                </a:cubicBezTo>
                <a:cubicBezTo>
                  <a:pt x="72" y="9"/>
                  <a:pt x="72" y="9"/>
                  <a:pt x="72" y="9"/>
                </a:cubicBezTo>
                <a:lnTo>
                  <a:pt x="7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7" name="Freeform 71">
            <a:extLst>
              <a:ext uri="{FF2B5EF4-FFF2-40B4-BE49-F238E27FC236}">
                <a16:creationId xmlns:a16="http://schemas.microsoft.com/office/drawing/2014/main" xmlns="" id="{8DC75BA9-AE9E-434D-A371-2CE8FB5E6DEE}"/>
              </a:ext>
            </a:extLst>
          </p:cNvPr>
          <p:cNvSpPr>
            <a:spLocks noEditPoints="1"/>
          </p:cNvSpPr>
          <p:nvPr/>
        </p:nvSpPr>
        <p:spPr bwMode="auto">
          <a:xfrm>
            <a:off x="5076937" y="3167939"/>
            <a:ext cx="256944" cy="266668"/>
          </a:xfrm>
          <a:custGeom>
            <a:avLst/>
            <a:gdLst>
              <a:gd name="T0" fmla="*/ 2147483646 w 143"/>
              <a:gd name="T1" fmla="*/ 2147483646 h 144"/>
              <a:gd name="T2" fmla="*/ 2147483646 w 143"/>
              <a:gd name="T3" fmla="*/ 2147483646 h 144"/>
              <a:gd name="T4" fmla="*/ 2147483646 w 143"/>
              <a:gd name="T5" fmla="*/ 0 h 144"/>
              <a:gd name="T6" fmla="*/ 2147483646 w 143"/>
              <a:gd name="T7" fmla="*/ 0 h 144"/>
              <a:gd name="T8" fmla="*/ 2147483646 w 143"/>
              <a:gd name="T9" fmla="*/ 2147483646 h 144"/>
              <a:gd name="T10" fmla="*/ 2147483646 w 143"/>
              <a:gd name="T11" fmla="*/ 2147483646 h 144"/>
              <a:gd name="T12" fmla="*/ 2147483646 w 143"/>
              <a:gd name="T13" fmla="*/ 2147483646 h 144"/>
              <a:gd name="T14" fmla="*/ 2147483646 w 143"/>
              <a:gd name="T15" fmla="*/ 2147483646 h 144"/>
              <a:gd name="T16" fmla="*/ 2147483646 w 143"/>
              <a:gd name="T17" fmla="*/ 2147483646 h 144"/>
              <a:gd name="T18" fmla="*/ 2147483646 w 143"/>
              <a:gd name="T19" fmla="*/ 2147483646 h 144"/>
              <a:gd name="T20" fmla="*/ 2147483646 w 143"/>
              <a:gd name="T21" fmla="*/ 2147483646 h 144"/>
              <a:gd name="T22" fmla="*/ 2147483646 w 143"/>
              <a:gd name="T23" fmla="*/ 2147483646 h 144"/>
              <a:gd name="T24" fmla="*/ 2147483646 w 143"/>
              <a:gd name="T25" fmla="*/ 2147483646 h 144"/>
              <a:gd name="T26" fmla="*/ 2147483646 w 143"/>
              <a:gd name="T27" fmla="*/ 2147483646 h 144"/>
              <a:gd name="T28" fmla="*/ 2147483646 w 143"/>
              <a:gd name="T29" fmla="*/ 2147483646 h 144"/>
              <a:gd name="T30" fmla="*/ 2147483646 w 143"/>
              <a:gd name="T31" fmla="*/ 2147483646 h 144"/>
              <a:gd name="T32" fmla="*/ 2147483646 w 143"/>
              <a:gd name="T33" fmla="*/ 2147483646 h 144"/>
              <a:gd name="T34" fmla="*/ 2147483646 w 143"/>
              <a:gd name="T35" fmla="*/ 2147483646 h 144"/>
              <a:gd name="T36" fmla="*/ 2147483646 w 143"/>
              <a:gd name="T37" fmla="*/ 2147483646 h 144"/>
              <a:gd name="T38" fmla="*/ 2147483646 w 143"/>
              <a:gd name="T39" fmla="*/ 2147483646 h 144"/>
              <a:gd name="T40" fmla="*/ 2147483646 w 143"/>
              <a:gd name="T41" fmla="*/ 2147483646 h 144"/>
              <a:gd name="T42" fmla="*/ 2147483646 w 143"/>
              <a:gd name="T43" fmla="*/ 2147483646 h 144"/>
              <a:gd name="T44" fmla="*/ 2147483646 w 143"/>
              <a:gd name="T45" fmla="*/ 2147483646 h 144"/>
              <a:gd name="T46" fmla="*/ 2147483646 w 143"/>
              <a:gd name="T47" fmla="*/ 2147483646 h 144"/>
              <a:gd name="T48" fmla="*/ 2147483646 w 143"/>
              <a:gd name="T49" fmla="*/ 2147483646 h 144"/>
              <a:gd name="T50" fmla="*/ 0 w 143"/>
              <a:gd name="T51" fmla="*/ 2147483646 h 144"/>
              <a:gd name="T52" fmla="*/ 2147483646 w 143"/>
              <a:gd name="T53" fmla="*/ 2147483646 h 144"/>
              <a:gd name="T54" fmla="*/ 2147483646 w 143"/>
              <a:gd name="T55" fmla="*/ 2147483646 h 144"/>
              <a:gd name="T56" fmla="*/ 2147483646 w 143"/>
              <a:gd name="T57" fmla="*/ 2147483646 h 144"/>
              <a:gd name="T58" fmla="*/ 2147483646 w 143"/>
              <a:gd name="T59" fmla="*/ 2147483646 h 144"/>
              <a:gd name="T60" fmla="*/ 2147483646 w 143"/>
              <a:gd name="T61" fmla="*/ 2147483646 h 144"/>
              <a:gd name="T62" fmla="*/ 2147483646 w 143"/>
              <a:gd name="T63" fmla="*/ 2147483646 h 144"/>
              <a:gd name="T64" fmla="*/ 2147483646 w 143"/>
              <a:gd name="T65" fmla="*/ 2147483646 h 144"/>
              <a:gd name="T66" fmla="*/ 2147483646 w 143"/>
              <a:gd name="T67" fmla="*/ 2147483646 h 144"/>
              <a:gd name="T68" fmla="*/ 2147483646 w 143"/>
              <a:gd name="T69" fmla="*/ 2147483646 h 144"/>
              <a:gd name="T70" fmla="*/ 2147483646 w 143"/>
              <a:gd name="T71" fmla="*/ 2147483646 h 144"/>
              <a:gd name="T72" fmla="*/ 2147483646 w 143"/>
              <a:gd name="T73" fmla="*/ 2147483646 h 144"/>
              <a:gd name="T74" fmla="*/ 2147483646 w 143"/>
              <a:gd name="T75" fmla="*/ 2147483646 h 144"/>
              <a:gd name="T76" fmla="*/ 2147483646 w 143"/>
              <a:gd name="T77" fmla="*/ 2147483646 h 144"/>
              <a:gd name="T78" fmla="*/ 2147483646 w 143"/>
              <a:gd name="T79" fmla="*/ 0 h 144"/>
              <a:gd name="T80" fmla="*/ 0 w 143"/>
              <a:gd name="T81" fmla="*/ 0 h 144"/>
              <a:gd name="T82" fmla="*/ 0 w 143"/>
              <a:gd name="T83" fmla="*/ 2147483646 h 14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143" h="144">
                <a:moveTo>
                  <a:pt x="71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3" y="0"/>
                  <a:pt x="143" y="0"/>
                  <a:pt x="143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1" y="12"/>
                  <a:pt x="71" y="12"/>
                  <a:pt x="71" y="12"/>
                </a:cubicBezTo>
                <a:cubicBezTo>
                  <a:pt x="72" y="12"/>
                  <a:pt x="72" y="12"/>
                  <a:pt x="73" y="12"/>
                </a:cubicBezTo>
                <a:cubicBezTo>
                  <a:pt x="73" y="12"/>
                  <a:pt x="73" y="12"/>
                  <a:pt x="73" y="12"/>
                </a:cubicBezTo>
                <a:cubicBezTo>
                  <a:pt x="91" y="12"/>
                  <a:pt x="104" y="24"/>
                  <a:pt x="104" y="42"/>
                </a:cubicBezTo>
                <a:cubicBezTo>
                  <a:pt x="104" y="56"/>
                  <a:pt x="96" y="64"/>
                  <a:pt x="86" y="72"/>
                </a:cubicBezTo>
                <a:cubicBezTo>
                  <a:pt x="79" y="79"/>
                  <a:pt x="77" y="80"/>
                  <a:pt x="77" y="91"/>
                </a:cubicBezTo>
                <a:cubicBezTo>
                  <a:pt x="77" y="93"/>
                  <a:pt x="77" y="93"/>
                  <a:pt x="77" y="93"/>
                </a:cubicBezTo>
                <a:cubicBezTo>
                  <a:pt x="71" y="93"/>
                  <a:pt x="71" y="93"/>
                  <a:pt x="71" y="93"/>
                </a:cubicBezTo>
                <a:cubicBezTo>
                  <a:pt x="71" y="109"/>
                  <a:pt x="71" y="109"/>
                  <a:pt x="71" y="109"/>
                </a:cubicBezTo>
                <a:cubicBezTo>
                  <a:pt x="77" y="109"/>
                  <a:pt x="77" y="109"/>
                  <a:pt x="77" y="109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7" y="121"/>
                  <a:pt x="77" y="121"/>
                  <a:pt x="77" y="121"/>
                </a:cubicBezTo>
                <a:cubicBezTo>
                  <a:pt x="71" y="121"/>
                  <a:pt x="71" y="121"/>
                  <a:pt x="71" y="121"/>
                </a:cubicBezTo>
                <a:cubicBezTo>
                  <a:pt x="71" y="144"/>
                  <a:pt x="71" y="144"/>
                  <a:pt x="71" y="144"/>
                </a:cubicBezTo>
                <a:close/>
                <a:moveTo>
                  <a:pt x="71" y="70"/>
                </a:moveTo>
                <a:cubicBezTo>
                  <a:pt x="71" y="24"/>
                  <a:pt x="71" y="24"/>
                  <a:pt x="71" y="24"/>
                </a:cubicBezTo>
                <a:cubicBezTo>
                  <a:pt x="72" y="23"/>
                  <a:pt x="73" y="23"/>
                  <a:pt x="73" y="23"/>
                </a:cubicBezTo>
                <a:cubicBezTo>
                  <a:pt x="85" y="23"/>
                  <a:pt x="91" y="32"/>
                  <a:pt x="91" y="43"/>
                </a:cubicBezTo>
                <a:cubicBezTo>
                  <a:pt x="91" y="53"/>
                  <a:pt x="83" y="60"/>
                  <a:pt x="76" y="66"/>
                </a:cubicBezTo>
                <a:cubicBezTo>
                  <a:pt x="74" y="68"/>
                  <a:pt x="72" y="69"/>
                  <a:pt x="71" y="70"/>
                </a:cubicBezTo>
                <a:close/>
                <a:moveTo>
                  <a:pt x="0" y="144"/>
                </a:moveTo>
                <a:cubicBezTo>
                  <a:pt x="71" y="144"/>
                  <a:pt x="71" y="144"/>
                  <a:pt x="71" y="144"/>
                </a:cubicBezTo>
                <a:cubicBezTo>
                  <a:pt x="71" y="121"/>
                  <a:pt x="71" y="121"/>
                  <a:pt x="71" y="121"/>
                </a:cubicBezTo>
                <a:cubicBezTo>
                  <a:pt x="65" y="121"/>
                  <a:pt x="65" y="121"/>
                  <a:pt x="65" y="121"/>
                </a:cubicBezTo>
                <a:cubicBezTo>
                  <a:pt x="65" y="109"/>
                  <a:pt x="65" y="109"/>
                  <a:pt x="65" y="109"/>
                </a:cubicBezTo>
                <a:cubicBezTo>
                  <a:pt x="71" y="109"/>
                  <a:pt x="71" y="109"/>
                  <a:pt x="71" y="109"/>
                </a:cubicBezTo>
                <a:cubicBezTo>
                  <a:pt x="71" y="93"/>
                  <a:pt x="71" y="93"/>
                  <a:pt x="71" y="93"/>
                </a:cubicBezTo>
                <a:cubicBezTo>
                  <a:pt x="65" y="93"/>
                  <a:pt x="65" y="93"/>
                  <a:pt x="65" y="93"/>
                </a:cubicBezTo>
                <a:cubicBezTo>
                  <a:pt x="65" y="90"/>
                  <a:pt x="65" y="90"/>
                  <a:pt x="65" y="90"/>
                </a:cubicBezTo>
                <a:cubicBezTo>
                  <a:pt x="65" y="80"/>
                  <a:pt x="65" y="76"/>
                  <a:pt x="71" y="70"/>
                </a:cubicBezTo>
                <a:cubicBezTo>
                  <a:pt x="71" y="24"/>
                  <a:pt x="71" y="24"/>
                  <a:pt x="71" y="24"/>
                </a:cubicBezTo>
                <a:cubicBezTo>
                  <a:pt x="59" y="25"/>
                  <a:pt x="53" y="36"/>
                  <a:pt x="51" y="48"/>
                </a:cubicBezTo>
                <a:cubicBezTo>
                  <a:pt x="39" y="45"/>
                  <a:pt x="39" y="45"/>
                  <a:pt x="39" y="45"/>
                </a:cubicBezTo>
                <a:cubicBezTo>
                  <a:pt x="43" y="27"/>
                  <a:pt x="52" y="13"/>
                  <a:pt x="71" y="12"/>
                </a:cubicBezTo>
                <a:cubicBezTo>
                  <a:pt x="71" y="0"/>
                  <a:pt x="71" y="0"/>
                  <a:pt x="71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8" name="Freeform 72">
            <a:extLst>
              <a:ext uri="{FF2B5EF4-FFF2-40B4-BE49-F238E27FC236}">
                <a16:creationId xmlns:a16="http://schemas.microsoft.com/office/drawing/2014/main" xmlns="" id="{E75597BE-3E0E-4A82-AFF3-5278535628E2}"/>
              </a:ext>
            </a:extLst>
          </p:cNvPr>
          <p:cNvSpPr>
            <a:spLocks/>
          </p:cNvSpPr>
          <p:nvPr/>
        </p:nvSpPr>
        <p:spPr bwMode="auto">
          <a:xfrm>
            <a:off x="6081204" y="4265780"/>
            <a:ext cx="16794" cy="17316"/>
          </a:xfrm>
          <a:custGeom>
            <a:avLst/>
            <a:gdLst>
              <a:gd name="T0" fmla="*/ 0 w 10"/>
              <a:gd name="T1" fmla="*/ 2147483646 h 10"/>
              <a:gd name="T2" fmla="*/ 2147483646 w 10"/>
              <a:gd name="T3" fmla="*/ 2147483646 h 10"/>
              <a:gd name="T4" fmla="*/ 2147483646 w 10"/>
              <a:gd name="T5" fmla="*/ 2147483646 h 10"/>
              <a:gd name="T6" fmla="*/ 2147483646 w 10"/>
              <a:gd name="T7" fmla="*/ 2147483646 h 10"/>
              <a:gd name="T8" fmla="*/ 2147483646 w 10"/>
              <a:gd name="T9" fmla="*/ 0 h 10"/>
              <a:gd name="T10" fmla="*/ 0 w 10"/>
              <a:gd name="T11" fmla="*/ 2147483646 h 1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" h="10">
                <a:moveTo>
                  <a:pt x="0" y="5"/>
                </a:moveTo>
                <a:cubicBezTo>
                  <a:pt x="1" y="6"/>
                  <a:pt x="1" y="6"/>
                  <a:pt x="2" y="6"/>
                </a:cubicBezTo>
                <a:cubicBezTo>
                  <a:pt x="3" y="7"/>
                  <a:pt x="5" y="8"/>
                  <a:pt x="7" y="10"/>
                </a:cubicBezTo>
                <a:cubicBezTo>
                  <a:pt x="10" y="4"/>
                  <a:pt x="10" y="4"/>
                  <a:pt x="10" y="4"/>
                </a:cubicBezTo>
                <a:cubicBezTo>
                  <a:pt x="3" y="0"/>
                  <a:pt x="3" y="0"/>
                  <a:pt x="3" y="0"/>
                </a:cubicBezTo>
                <a:lnTo>
                  <a:pt x="0" y="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9" name="Freeform 73">
            <a:extLst>
              <a:ext uri="{FF2B5EF4-FFF2-40B4-BE49-F238E27FC236}">
                <a16:creationId xmlns:a16="http://schemas.microsoft.com/office/drawing/2014/main" xmlns="" id="{316857A1-EF7B-4FAB-860C-0206B48E8D7D}"/>
              </a:ext>
            </a:extLst>
          </p:cNvPr>
          <p:cNvSpPr>
            <a:spLocks/>
          </p:cNvSpPr>
          <p:nvPr/>
        </p:nvSpPr>
        <p:spPr bwMode="auto">
          <a:xfrm>
            <a:off x="5958609" y="4362750"/>
            <a:ext cx="87328" cy="69264"/>
          </a:xfrm>
          <a:custGeom>
            <a:avLst/>
            <a:gdLst>
              <a:gd name="T0" fmla="*/ 2147483646 w 49"/>
              <a:gd name="T1" fmla="*/ 2147483646 h 37"/>
              <a:gd name="T2" fmla="*/ 2147483646 w 49"/>
              <a:gd name="T3" fmla="*/ 2147483646 h 37"/>
              <a:gd name="T4" fmla="*/ 2147483646 w 49"/>
              <a:gd name="T5" fmla="*/ 2147483646 h 37"/>
              <a:gd name="T6" fmla="*/ 2147483646 w 49"/>
              <a:gd name="T7" fmla="*/ 2147483646 h 37"/>
              <a:gd name="T8" fmla="*/ 2147483646 w 49"/>
              <a:gd name="T9" fmla="*/ 2147483646 h 37"/>
              <a:gd name="T10" fmla="*/ 2147483646 w 49"/>
              <a:gd name="T11" fmla="*/ 2147483646 h 37"/>
              <a:gd name="T12" fmla="*/ 2147483646 w 49"/>
              <a:gd name="T13" fmla="*/ 0 h 37"/>
              <a:gd name="T14" fmla="*/ 2147483646 w 49"/>
              <a:gd name="T15" fmla="*/ 2147483646 h 37"/>
              <a:gd name="T16" fmla="*/ 2147483646 w 49"/>
              <a:gd name="T17" fmla="*/ 2147483646 h 37"/>
              <a:gd name="T18" fmla="*/ 2147483646 w 49"/>
              <a:gd name="T19" fmla="*/ 2147483646 h 37"/>
              <a:gd name="T20" fmla="*/ 2147483646 w 49"/>
              <a:gd name="T21" fmla="*/ 2147483646 h 37"/>
              <a:gd name="T22" fmla="*/ 2147483646 w 49"/>
              <a:gd name="T23" fmla="*/ 2147483646 h 3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9" h="37">
                <a:moveTo>
                  <a:pt x="12" y="34"/>
                </a:moveTo>
                <a:cubicBezTo>
                  <a:pt x="15" y="36"/>
                  <a:pt x="18" y="37"/>
                  <a:pt x="21" y="37"/>
                </a:cubicBezTo>
                <a:cubicBezTo>
                  <a:pt x="23" y="37"/>
                  <a:pt x="25" y="36"/>
                  <a:pt x="27" y="36"/>
                </a:cubicBezTo>
                <a:cubicBezTo>
                  <a:pt x="31" y="34"/>
                  <a:pt x="35" y="31"/>
                  <a:pt x="38" y="27"/>
                </a:cubicBezTo>
                <a:cubicBezTo>
                  <a:pt x="49" y="6"/>
                  <a:pt x="49" y="6"/>
                  <a:pt x="49" y="6"/>
                </a:cubicBezTo>
                <a:cubicBezTo>
                  <a:pt x="48" y="4"/>
                  <a:pt x="46" y="2"/>
                  <a:pt x="45" y="1"/>
                </a:cubicBezTo>
                <a:cubicBezTo>
                  <a:pt x="44" y="1"/>
                  <a:pt x="43" y="1"/>
                  <a:pt x="43" y="0"/>
                </a:cubicBezTo>
                <a:cubicBezTo>
                  <a:pt x="31" y="23"/>
                  <a:pt x="31" y="23"/>
                  <a:pt x="31" y="23"/>
                </a:cubicBezTo>
                <a:cubicBezTo>
                  <a:pt x="28" y="28"/>
                  <a:pt x="21" y="30"/>
                  <a:pt x="16" y="27"/>
                </a:cubicBezTo>
                <a:cubicBezTo>
                  <a:pt x="11" y="25"/>
                  <a:pt x="9" y="18"/>
                  <a:pt x="11" y="13"/>
                </a:cubicBezTo>
                <a:cubicBezTo>
                  <a:pt x="4" y="9"/>
                  <a:pt x="4" y="9"/>
                  <a:pt x="4" y="9"/>
                </a:cubicBezTo>
                <a:cubicBezTo>
                  <a:pt x="0" y="18"/>
                  <a:pt x="3" y="30"/>
                  <a:pt x="12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0" name="Freeform 74">
            <a:extLst>
              <a:ext uri="{FF2B5EF4-FFF2-40B4-BE49-F238E27FC236}">
                <a16:creationId xmlns:a16="http://schemas.microsoft.com/office/drawing/2014/main" xmlns="" id="{58628870-696C-4A53-9D5A-C4FD2D8ECE25}"/>
              </a:ext>
            </a:extLst>
          </p:cNvPr>
          <p:cNvSpPr>
            <a:spLocks/>
          </p:cNvSpPr>
          <p:nvPr/>
        </p:nvSpPr>
        <p:spPr bwMode="auto">
          <a:xfrm>
            <a:off x="5975402" y="4272706"/>
            <a:ext cx="152824" cy="133333"/>
          </a:xfrm>
          <a:custGeom>
            <a:avLst/>
            <a:gdLst>
              <a:gd name="T0" fmla="*/ 2147483646 w 86"/>
              <a:gd name="T1" fmla="*/ 2147483646 h 72"/>
              <a:gd name="T2" fmla="*/ 2147483646 w 86"/>
              <a:gd name="T3" fmla="*/ 2147483646 h 72"/>
              <a:gd name="T4" fmla="*/ 2147483646 w 86"/>
              <a:gd name="T5" fmla="*/ 2147483646 h 72"/>
              <a:gd name="T6" fmla="*/ 2147483646 w 86"/>
              <a:gd name="T7" fmla="*/ 0 h 72"/>
              <a:gd name="T8" fmla="*/ 2147483646 w 86"/>
              <a:gd name="T9" fmla="*/ 2147483646 h 72"/>
              <a:gd name="T10" fmla="*/ 2147483646 w 86"/>
              <a:gd name="T11" fmla="*/ 2147483646 h 72"/>
              <a:gd name="T12" fmla="*/ 0 w 86"/>
              <a:gd name="T13" fmla="*/ 2147483646 h 72"/>
              <a:gd name="T14" fmla="*/ 2147483646 w 86"/>
              <a:gd name="T15" fmla="*/ 2147483646 h 72"/>
              <a:gd name="T16" fmla="*/ 2147483646 w 86"/>
              <a:gd name="T17" fmla="*/ 2147483646 h 72"/>
              <a:gd name="T18" fmla="*/ 2147483646 w 86"/>
              <a:gd name="T19" fmla="*/ 2147483646 h 72"/>
              <a:gd name="T20" fmla="*/ 2147483646 w 86"/>
              <a:gd name="T21" fmla="*/ 2147483646 h 72"/>
              <a:gd name="T22" fmla="*/ 2147483646 w 86"/>
              <a:gd name="T23" fmla="*/ 2147483646 h 72"/>
              <a:gd name="T24" fmla="*/ 2147483646 w 86"/>
              <a:gd name="T25" fmla="*/ 2147483646 h 72"/>
              <a:gd name="T26" fmla="*/ 2147483646 w 86"/>
              <a:gd name="T27" fmla="*/ 2147483646 h 72"/>
              <a:gd name="T28" fmla="*/ 2147483646 w 86"/>
              <a:gd name="T29" fmla="*/ 2147483646 h 72"/>
              <a:gd name="T30" fmla="*/ 2147483646 w 86"/>
              <a:gd name="T31" fmla="*/ 2147483646 h 72"/>
              <a:gd name="T32" fmla="*/ 2147483646 w 86"/>
              <a:gd name="T33" fmla="*/ 2147483646 h 72"/>
              <a:gd name="T34" fmla="*/ 2147483646 w 86"/>
              <a:gd name="T35" fmla="*/ 2147483646 h 72"/>
              <a:gd name="T36" fmla="*/ 2147483646 w 86"/>
              <a:gd name="T37" fmla="*/ 2147483646 h 72"/>
              <a:gd name="T38" fmla="*/ 2147483646 w 86"/>
              <a:gd name="T39" fmla="*/ 2147483646 h 72"/>
              <a:gd name="T40" fmla="*/ 2147483646 w 86"/>
              <a:gd name="T41" fmla="*/ 2147483646 h 72"/>
              <a:gd name="T42" fmla="*/ 2147483646 w 86"/>
              <a:gd name="T43" fmla="*/ 2147483646 h 72"/>
              <a:gd name="T44" fmla="*/ 2147483646 w 86"/>
              <a:gd name="T45" fmla="*/ 2147483646 h 72"/>
              <a:gd name="T46" fmla="*/ 2147483646 w 86"/>
              <a:gd name="T47" fmla="*/ 2147483646 h 72"/>
              <a:gd name="T48" fmla="*/ 2147483646 w 86"/>
              <a:gd name="T49" fmla="*/ 2147483646 h 72"/>
              <a:gd name="T50" fmla="*/ 2147483646 w 86"/>
              <a:gd name="T51" fmla="*/ 2147483646 h 72"/>
              <a:gd name="T52" fmla="*/ 2147483646 w 86"/>
              <a:gd name="T53" fmla="*/ 2147483646 h 72"/>
              <a:gd name="T54" fmla="*/ 2147483646 w 86"/>
              <a:gd name="T55" fmla="*/ 2147483646 h 72"/>
              <a:gd name="T56" fmla="*/ 2147483646 w 86"/>
              <a:gd name="T57" fmla="*/ 2147483646 h 7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6" h="72">
                <a:moveTo>
                  <a:pt x="64" y="8"/>
                </a:moveTo>
                <a:cubicBezTo>
                  <a:pt x="63" y="7"/>
                  <a:pt x="61" y="6"/>
                  <a:pt x="60" y="5"/>
                </a:cubicBezTo>
                <a:cubicBezTo>
                  <a:pt x="59" y="4"/>
                  <a:pt x="58" y="4"/>
                  <a:pt x="58" y="4"/>
                </a:cubicBezTo>
                <a:cubicBezTo>
                  <a:pt x="52" y="1"/>
                  <a:pt x="46" y="0"/>
                  <a:pt x="41" y="0"/>
                </a:cubicBezTo>
                <a:cubicBezTo>
                  <a:pt x="26" y="0"/>
                  <a:pt x="12" y="8"/>
                  <a:pt x="5" y="22"/>
                </a:cubicBezTo>
                <a:cubicBezTo>
                  <a:pt x="3" y="26"/>
                  <a:pt x="1" y="31"/>
                  <a:pt x="1" y="36"/>
                </a:cubicBezTo>
                <a:cubicBezTo>
                  <a:pt x="0" y="37"/>
                  <a:pt x="0" y="38"/>
                  <a:pt x="0" y="39"/>
                </a:cubicBezTo>
                <a:cubicBezTo>
                  <a:pt x="0" y="40"/>
                  <a:pt x="1" y="40"/>
                  <a:pt x="1" y="40"/>
                </a:cubicBezTo>
                <a:cubicBezTo>
                  <a:pt x="1" y="40"/>
                  <a:pt x="1" y="40"/>
                  <a:pt x="2" y="40"/>
                </a:cubicBezTo>
                <a:cubicBezTo>
                  <a:pt x="2" y="39"/>
                  <a:pt x="3" y="38"/>
                  <a:pt x="4" y="38"/>
                </a:cubicBezTo>
                <a:cubicBezTo>
                  <a:pt x="6" y="36"/>
                  <a:pt x="8" y="36"/>
                  <a:pt x="11" y="36"/>
                </a:cubicBezTo>
                <a:cubicBezTo>
                  <a:pt x="13" y="36"/>
                  <a:pt x="14" y="36"/>
                  <a:pt x="16" y="37"/>
                </a:cubicBezTo>
                <a:cubicBezTo>
                  <a:pt x="20" y="39"/>
                  <a:pt x="22" y="43"/>
                  <a:pt x="22" y="47"/>
                </a:cubicBezTo>
                <a:cubicBezTo>
                  <a:pt x="22" y="49"/>
                  <a:pt x="22" y="50"/>
                  <a:pt x="22" y="50"/>
                </a:cubicBezTo>
                <a:cubicBezTo>
                  <a:pt x="23" y="50"/>
                  <a:pt x="23" y="49"/>
                  <a:pt x="24" y="49"/>
                </a:cubicBezTo>
                <a:cubicBezTo>
                  <a:pt x="26" y="47"/>
                  <a:pt x="29" y="46"/>
                  <a:pt x="31" y="46"/>
                </a:cubicBezTo>
                <a:cubicBezTo>
                  <a:pt x="32" y="46"/>
                  <a:pt x="34" y="47"/>
                  <a:pt x="35" y="47"/>
                </a:cubicBezTo>
                <a:cubicBezTo>
                  <a:pt x="35" y="47"/>
                  <a:pt x="36" y="47"/>
                  <a:pt x="37" y="48"/>
                </a:cubicBezTo>
                <a:cubicBezTo>
                  <a:pt x="39" y="49"/>
                  <a:pt x="40" y="50"/>
                  <a:pt x="41" y="52"/>
                </a:cubicBezTo>
                <a:cubicBezTo>
                  <a:pt x="42" y="54"/>
                  <a:pt x="43" y="56"/>
                  <a:pt x="43" y="58"/>
                </a:cubicBezTo>
                <a:cubicBezTo>
                  <a:pt x="43" y="60"/>
                  <a:pt x="43" y="61"/>
                  <a:pt x="43" y="61"/>
                </a:cubicBezTo>
                <a:cubicBezTo>
                  <a:pt x="43" y="61"/>
                  <a:pt x="44" y="60"/>
                  <a:pt x="45" y="60"/>
                </a:cubicBezTo>
                <a:cubicBezTo>
                  <a:pt x="47" y="58"/>
                  <a:pt x="49" y="57"/>
                  <a:pt x="52" y="57"/>
                </a:cubicBezTo>
                <a:cubicBezTo>
                  <a:pt x="54" y="57"/>
                  <a:pt x="56" y="58"/>
                  <a:pt x="57" y="59"/>
                </a:cubicBezTo>
                <a:cubicBezTo>
                  <a:pt x="61" y="61"/>
                  <a:pt x="64" y="65"/>
                  <a:pt x="64" y="69"/>
                </a:cubicBezTo>
                <a:cubicBezTo>
                  <a:pt x="63" y="71"/>
                  <a:pt x="64" y="72"/>
                  <a:pt x="65" y="72"/>
                </a:cubicBezTo>
                <a:cubicBezTo>
                  <a:pt x="65" y="72"/>
                  <a:pt x="66" y="72"/>
                  <a:pt x="66" y="71"/>
                </a:cubicBezTo>
                <a:cubicBezTo>
                  <a:pt x="70" y="68"/>
                  <a:pt x="74" y="64"/>
                  <a:pt x="76" y="59"/>
                </a:cubicBezTo>
                <a:cubicBezTo>
                  <a:pt x="86" y="41"/>
                  <a:pt x="80" y="20"/>
                  <a:pt x="64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1" name="Freeform 75">
            <a:extLst>
              <a:ext uri="{FF2B5EF4-FFF2-40B4-BE49-F238E27FC236}">
                <a16:creationId xmlns:a16="http://schemas.microsoft.com/office/drawing/2014/main" xmlns="" id="{BEA511AA-D623-48A2-B7D2-5AFD00164ED8}"/>
              </a:ext>
            </a:extLst>
          </p:cNvPr>
          <p:cNvSpPr>
            <a:spLocks noEditPoints="1"/>
          </p:cNvSpPr>
          <p:nvPr/>
        </p:nvSpPr>
        <p:spPr bwMode="auto">
          <a:xfrm>
            <a:off x="4289309" y="3282225"/>
            <a:ext cx="261983" cy="261473"/>
          </a:xfrm>
          <a:custGeom>
            <a:avLst/>
            <a:gdLst>
              <a:gd name="T0" fmla="*/ 2147483646 w 146"/>
              <a:gd name="T1" fmla="*/ 2147483646 h 141"/>
              <a:gd name="T2" fmla="*/ 2147483646 w 146"/>
              <a:gd name="T3" fmla="*/ 2147483646 h 141"/>
              <a:gd name="T4" fmla="*/ 2147483646 w 146"/>
              <a:gd name="T5" fmla="*/ 2147483646 h 141"/>
              <a:gd name="T6" fmla="*/ 2147483646 w 146"/>
              <a:gd name="T7" fmla="*/ 2147483646 h 141"/>
              <a:gd name="T8" fmla="*/ 2147483646 w 146"/>
              <a:gd name="T9" fmla="*/ 2147483646 h 141"/>
              <a:gd name="T10" fmla="*/ 2147483646 w 146"/>
              <a:gd name="T11" fmla="*/ 2147483646 h 141"/>
              <a:gd name="T12" fmla="*/ 2147483646 w 146"/>
              <a:gd name="T13" fmla="*/ 0 h 141"/>
              <a:gd name="T14" fmla="*/ 2147483646 w 146"/>
              <a:gd name="T15" fmla="*/ 2147483646 h 141"/>
              <a:gd name="T16" fmla="*/ 2147483646 w 146"/>
              <a:gd name="T17" fmla="*/ 2147483646 h 141"/>
              <a:gd name="T18" fmla="*/ 2147483646 w 146"/>
              <a:gd name="T19" fmla="*/ 2147483646 h 141"/>
              <a:gd name="T20" fmla="*/ 2147483646 w 146"/>
              <a:gd name="T21" fmla="*/ 2147483646 h 141"/>
              <a:gd name="T22" fmla="*/ 2147483646 w 146"/>
              <a:gd name="T23" fmla="*/ 2147483646 h 141"/>
              <a:gd name="T24" fmla="*/ 2147483646 w 146"/>
              <a:gd name="T25" fmla="*/ 2147483646 h 141"/>
              <a:gd name="T26" fmla="*/ 2147483646 w 146"/>
              <a:gd name="T27" fmla="*/ 2147483646 h 141"/>
              <a:gd name="T28" fmla="*/ 2147483646 w 146"/>
              <a:gd name="T29" fmla="*/ 2147483646 h 141"/>
              <a:gd name="T30" fmla="*/ 2147483646 w 146"/>
              <a:gd name="T31" fmla="*/ 2147483646 h 141"/>
              <a:gd name="T32" fmla="*/ 2147483646 w 146"/>
              <a:gd name="T33" fmla="*/ 2147483646 h 141"/>
              <a:gd name="T34" fmla="*/ 2147483646 w 146"/>
              <a:gd name="T35" fmla="*/ 2147483646 h 141"/>
              <a:gd name="T36" fmla="*/ 2147483646 w 146"/>
              <a:gd name="T37" fmla="*/ 2147483646 h 141"/>
              <a:gd name="T38" fmla="*/ 2147483646 w 146"/>
              <a:gd name="T39" fmla="*/ 2147483646 h 141"/>
              <a:gd name="T40" fmla="*/ 2147483646 w 146"/>
              <a:gd name="T41" fmla="*/ 2147483646 h 141"/>
              <a:gd name="T42" fmla="*/ 2147483646 w 146"/>
              <a:gd name="T43" fmla="*/ 2147483646 h 141"/>
              <a:gd name="T44" fmla="*/ 2147483646 w 146"/>
              <a:gd name="T45" fmla="*/ 2147483646 h 141"/>
              <a:gd name="T46" fmla="*/ 2147483646 w 146"/>
              <a:gd name="T47" fmla="*/ 2147483646 h 141"/>
              <a:gd name="T48" fmla="*/ 2147483646 w 146"/>
              <a:gd name="T49" fmla="*/ 2147483646 h 141"/>
              <a:gd name="T50" fmla="*/ 2147483646 w 146"/>
              <a:gd name="T51" fmla="*/ 2147483646 h 141"/>
              <a:gd name="T52" fmla="*/ 2147483646 w 146"/>
              <a:gd name="T53" fmla="*/ 2147483646 h 141"/>
              <a:gd name="T54" fmla="*/ 2147483646 w 146"/>
              <a:gd name="T55" fmla="*/ 0 h 141"/>
              <a:gd name="T56" fmla="*/ 2147483646 w 146"/>
              <a:gd name="T57" fmla="*/ 2147483646 h 141"/>
              <a:gd name="T58" fmla="*/ 2147483646 w 146"/>
              <a:gd name="T59" fmla="*/ 2147483646 h 14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46" h="141">
                <a:moveTo>
                  <a:pt x="60" y="110"/>
                </a:moveTo>
                <a:cubicBezTo>
                  <a:pt x="70" y="110"/>
                  <a:pt x="80" y="108"/>
                  <a:pt x="89" y="102"/>
                </a:cubicBezTo>
                <a:cubicBezTo>
                  <a:pt x="129" y="141"/>
                  <a:pt x="129" y="141"/>
                  <a:pt x="129" y="141"/>
                </a:cubicBezTo>
                <a:cubicBezTo>
                  <a:pt x="146" y="123"/>
                  <a:pt x="146" y="123"/>
                  <a:pt x="146" y="123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20" y="63"/>
                  <a:pt x="118" y="35"/>
                  <a:pt x="99" y="16"/>
                </a:cubicBezTo>
                <a:cubicBezTo>
                  <a:pt x="88" y="5"/>
                  <a:pt x="74" y="0"/>
                  <a:pt x="60" y="0"/>
                </a:cubicBezTo>
                <a:cubicBezTo>
                  <a:pt x="60" y="22"/>
                  <a:pt x="60" y="22"/>
                  <a:pt x="60" y="22"/>
                </a:cubicBezTo>
                <a:cubicBezTo>
                  <a:pt x="71" y="22"/>
                  <a:pt x="71" y="22"/>
                  <a:pt x="71" y="22"/>
                </a:cubicBezTo>
                <a:cubicBezTo>
                  <a:pt x="71" y="45"/>
                  <a:pt x="71" y="45"/>
                  <a:pt x="71" y="45"/>
                </a:cubicBezTo>
                <a:cubicBezTo>
                  <a:pt x="93" y="45"/>
                  <a:pt x="93" y="45"/>
                  <a:pt x="93" y="45"/>
                </a:cubicBezTo>
                <a:cubicBezTo>
                  <a:pt x="93" y="66"/>
                  <a:pt x="93" y="66"/>
                  <a:pt x="93" y="66"/>
                </a:cubicBezTo>
                <a:cubicBezTo>
                  <a:pt x="71" y="66"/>
                  <a:pt x="71" y="66"/>
                  <a:pt x="71" y="66"/>
                </a:cubicBezTo>
                <a:cubicBezTo>
                  <a:pt x="71" y="88"/>
                  <a:pt x="71" y="88"/>
                  <a:pt x="71" y="88"/>
                </a:cubicBezTo>
                <a:cubicBezTo>
                  <a:pt x="60" y="88"/>
                  <a:pt x="60" y="88"/>
                  <a:pt x="60" y="88"/>
                </a:cubicBezTo>
                <a:lnTo>
                  <a:pt x="60" y="110"/>
                </a:lnTo>
                <a:close/>
                <a:moveTo>
                  <a:pt x="21" y="94"/>
                </a:moveTo>
                <a:cubicBezTo>
                  <a:pt x="32" y="105"/>
                  <a:pt x="46" y="110"/>
                  <a:pt x="60" y="110"/>
                </a:cubicBezTo>
                <a:cubicBezTo>
                  <a:pt x="60" y="88"/>
                  <a:pt x="60" y="88"/>
                  <a:pt x="60" y="88"/>
                </a:cubicBezTo>
                <a:cubicBezTo>
                  <a:pt x="50" y="88"/>
                  <a:pt x="50" y="88"/>
                  <a:pt x="50" y="88"/>
                </a:cubicBezTo>
                <a:cubicBezTo>
                  <a:pt x="50" y="66"/>
                  <a:pt x="50" y="66"/>
                  <a:pt x="50" y="66"/>
                </a:cubicBezTo>
                <a:cubicBezTo>
                  <a:pt x="27" y="66"/>
                  <a:pt x="27" y="66"/>
                  <a:pt x="27" y="66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22"/>
                  <a:pt x="50" y="22"/>
                  <a:pt x="50" y="22"/>
                </a:cubicBezTo>
                <a:cubicBezTo>
                  <a:pt x="60" y="22"/>
                  <a:pt x="60" y="22"/>
                  <a:pt x="60" y="22"/>
                </a:cubicBezTo>
                <a:cubicBezTo>
                  <a:pt x="60" y="0"/>
                  <a:pt x="60" y="0"/>
                  <a:pt x="60" y="0"/>
                </a:cubicBezTo>
                <a:cubicBezTo>
                  <a:pt x="46" y="0"/>
                  <a:pt x="32" y="5"/>
                  <a:pt x="21" y="16"/>
                </a:cubicBezTo>
                <a:cubicBezTo>
                  <a:pt x="0" y="38"/>
                  <a:pt x="0" y="73"/>
                  <a:pt x="21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2" name="Freeform 76">
            <a:extLst>
              <a:ext uri="{FF2B5EF4-FFF2-40B4-BE49-F238E27FC236}">
                <a16:creationId xmlns:a16="http://schemas.microsoft.com/office/drawing/2014/main" xmlns="" id="{40271803-3DEF-4074-AAA4-E3E5A2FA99A2}"/>
              </a:ext>
            </a:extLst>
          </p:cNvPr>
          <p:cNvSpPr>
            <a:spLocks/>
          </p:cNvSpPr>
          <p:nvPr/>
        </p:nvSpPr>
        <p:spPr bwMode="auto">
          <a:xfrm>
            <a:off x="5607620" y="2986120"/>
            <a:ext cx="157861" cy="178356"/>
          </a:xfrm>
          <a:custGeom>
            <a:avLst/>
            <a:gdLst>
              <a:gd name="T0" fmla="*/ 0 w 88"/>
              <a:gd name="T1" fmla="*/ 2147483646 h 97"/>
              <a:gd name="T2" fmla="*/ 2147483646 w 88"/>
              <a:gd name="T3" fmla="*/ 2147483646 h 97"/>
              <a:gd name="T4" fmla="*/ 2147483646 w 88"/>
              <a:gd name="T5" fmla="*/ 2147483646 h 97"/>
              <a:gd name="T6" fmla="*/ 2147483646 w 88"/>
              <a:gd name="T7" fmla="*/ 2147483646 h 97"/>
              <a:gd name="T8" fmla="*/ 2147483646 w 88"/>
              <a:gd name="T9" fmla="*/ 0 h 97"/>
              <a:gd name="T10" fmla="*/ 2147483646 w 88"/>
              <a:gd name="T11" fmla="*/ 0 h 97"/>
              <a:gd name="T12" fmla="*/ 2147483646 w 88"/>
              <a:gd name="T13" fmla="*/ 2147483646 h 97"/>
              <a:gd name="T14" fmla="*/ 2147483646 w 88"/>
              <a:gd name="T15" fmla="*/ 0 h 97"/>
              <a:gd name="T16" fmla="*/ 2147483646 w 88"/>
              <a:gd name="T17" fmla="*/ 0 h 97"/>
              <a:gd name="T18" fmla="*/ 0 w 88"/>
              <a:gd name="T19" fmla="*/ 2147483646 h 9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8" h="97">
                <a:moveTo>
                  <a:pt x="0" y="29"/>
                </a:moveTo>
                <a:cubicBezTo>
                  <a:pt x="0" y="29"/>
                  <a:pt x="15" y="61"/>
                  <a:pt x="14" y="97"/>
                </a:cubicBezTo>
                <a:cubicBezTo>
                  <a:pt x="74" y="97"/>
                  <a:pt x="74" y="97"/>
                  <a:pt x="74" y="97"/>
                </a:cubicBezTo>
                <a:cubicBezTo>
                  <a:pt x="73" y="61"/>
                  <a:pt x="88" y="29"/>
                  <a:pt x="88" y="29"/>
                </a:cubicBezTo>
                <a:cubicBezTo>
                  <a:pt x="72" y="23"/>
                  <a:pt x="74" y="0"/>
                  <a:pt x="7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24"/>
                  <a:pt x="44" y="24"/>
                  <a:pt x="44" y="24"/>
                </a:cubicBezTo>
                <a:cubicBezTo>
                  <a:pt x="44" y="24"/>
                  <a:pt x="23" y="24"/>
                  <a:pt x="2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6" y="23"/>
                  <a:pt x="0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3" name="Freeform 77">
            <a:extLst>
              <a:ext uri="{FF2B5EF4-FFF2-40B4-BE49-F238E27FC236}">
                <a16:creationId xmlns:a16="http://schemas.microsoft.com/office/drawing/2014/main" xmlns="" id="{927E8F26-3EA2-4F43-BB04-4D9AB214DE1B}"/>
              </a:ext>
            </a:extLst>
          </p:cNvPr>
          <p:cNvSpPr>
            <a:spLocks/>
          </p:cNvSpPr>
          <p:nvPr/>
        </p:nvSpPr>
        <p:spPr bwMode="auto">
          <a:xfrm>
            <a:off x="5562276" y="3190450"/>
            <a:ext cx="250228" cy="131602"/>
          </a:xfrm>
          <a:custGeom>
            <a:avLst/>
            <a:gdLst>
              <a:gd name="T0" fmla="*/ 2147483646 w 139"/>
              <a:gd name="T1" fmla="*/ 0 h 71"/>
              <a:gd name="T2" fmla="*/ 2147483646 w 139"/>
              <a:gd name="T3" fmla="*/ 0 h 71"/>
              <a:gd name="T4" fmla="*/ 2147483646 w 139"/>
              <a:gd name="T5" fmla="*/ 2147483646 h 71"/>
              <a:gd name="T6" fmla="*/ 2147483646 w 139"/>
              <a:gd name="T7" fmla="*/ 2147483646 h 71"/>
              <a:gd name="T8" fmla="*/ 2147483646 w 139"/>
              <a:gd name="T9" fmla="*/ 2147483646 h 71"/>
              <a:gd name="T10" fmla="*/ 2147483646 w 139"/>
              <a:gd name="T11" fmla="*/ 2147483646 h 71"/>
              <a:gd name="T12" fmla="*/ 2147483646 w 139"/>
              <a:gd name="T13" fmla="*/ 2147483646 h 71"/>
              <a:gd name="T14" fmla="*/ 2147483646 w 139"/>
              <a:gd name="T15" fmla="*/ 2147483646 h 71"/>
              <a:gd name="T16" fmla="*/ 2147483646 w 139"/>
              <a:gd name="T17" fmla="*/ 2147483646 h 71"/>
              <a:gd name="T18" fmla="*/ 2147483646 w 139"/>
              <a:gd name="T19" fmla="*/ 2147483646 h 71"/>
              <a:gd name="T20" fmla="*/ 2147483646 w 139"/>
              <a:gd name="T21" fmla="*/ 2147483646 h 71"/>
              <a:gd name="T22" fmla="*/ 2147483646 w 139"/>
              <a:gd name="T23" fmla="*/ 0 h 7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39" h="71">
                <a:moveTo>
                  <a:pt x="100" y="0"/>
                </a:moveTo>
                <a:cubicBezTo>
                  <a:pt x="38" y="0"/>
                  <a:pt x="38" y="0"/>
                  <a:pt x="38" y="0"/>
                </a:cubicBezTo>
                <a:cubicBezTo>
                  <a:pt x="35" y="15"/>
                  <a:pt x="29" y="32"/>
                  <a:pt x="23" y="39"/>
                </a:cubicBezTo>
                <a:cubicBezTo>
                  <a:pt x="0" y="71"/>
                  <a:pt x="27" y="54"/>
                  <a:pt x="27" y="54"/>
                </a:cubicBezTo>
                <a:cubicBezTo>
                  <a:pt x="27" y="54"/>
                  <a:pt x="33" y="65"/>
                  <a:pt x="41" y="54"/>
                </a:cubicBezTo>
                <a:cubicBezTo>
                  <a:pt x="41" y="54"/>
                  <a:pt x="49" y="65"/>
                  <a:pt x="55" y="53"/>
                </a:cubicBezTo>
                <a:cubicBezTo>
                  <a:pt x="55" y="53"/>
                  <a:pt x="62" y="64"/>
                  <a:pt x="69" y="54"/>
                </a:cubicBezTo>
                <a:cubicBezTo>
                  <a:pt x="76" y="64"/>
                  <a:pt x="83" y="53"/>
                  <a:pt x="83" y="53"/>
                </a:cubicBezTo>
                <a:cubicBezTo>
                  <a:pt x="89" y="65"/>
                  <a:pt x="97" y="54"/>
                  <a:pt x="97" y="54"/>
                </a:cubicBezTo>
                <a:cubicBezTo>
                  <a:pt x="105" y="65"/>
                  <a:pt x="111" y="54"/>
                  <a:pt x="111" y="54"/>
                </a:cubicBezTo>
                <a:cubicBezTo>
                  <a:pt x="111" y="54"/>
                  <a:pt x="139" y="71"/>
                  <a:pt x="115" y="39"/>
                </a:cubicBezTo>
                <a:cubicBezTo>
                  <a:pt x="110" y="32"/>
                  <a:pt x="103" y="15"/>
                  <a:pt x="1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4" name="Freeform 78">
            <a:extLst>
              <a:ext uri="{FF2B5EF4-FFF2-40B4-BE49-F238E27FC236}">
                <a16:creationId xmlns:a16="http://schemas.microsoft.com/office/drawing/2014/main" xmlns="" id="{2633C593-24AF-400C-A5AA-6D453429A805}"/>
              </a:ext>
            </a:extLst>
          </p:cNvPr>
          <p:cNvSpPr>
            <a:spLocks noEditPoints="1"/>
          </p:cNvSpPr>
          <p:nvPr/>
        </p:nvSpPr>
        <p:spPr bwMode="auto">
          <a:xfrm>
            <a:off x="5626092" y="3344563"/>
            <a:ext cx="263663" cy="332469"/>
          </a:xfrm>
          <a:custGeom>
            <a:avLst/>
            <a:gdLst>
              <a:gd name="T0" fmla="*/ 2147483646 w 147"/>
              <a:gd name="T1" fmla="*/ 2147483646 h 180"/>
              <a:gd name="T2" fmla="*/ 2147483646 w 147"/>
              <a:gd name="T3" fmla="*/ 2147483646 h 180"/>
              <a:gd name="T4" fmla="*/ 2147483646 w 147"/>
              <a:gd name="T5" fmla="*/ 2147483646 h 180"/>
              <a:gd name="T6" fmla="*/ 2147483646 w 147"/>
              <a:gd name="T7" fmla="*/ 2147483646 h 180"/>
              <a:gd name="T8" fmla="*/ 2147483646 w 147"/>
              <a:gd name="T9" fmla="*/ 2147483646 h 180"/>
              <a:gd name="T10" fmla="*/ 2147483646 w 147"/>
              <a:gd name="T11" fmla="*/ 2147483646 h 180"/>
              <a:gd name="T12" fmla="*/ 2147483646 w 147"/>
              <a:gd name="T13" fmla="*/ 2147483646 h 180"/>
              <a:gd name="T14" fmla="*/ 2147483646 w 147"/>
              <a:gd name="T15" fmla="*/ 2147483646 h 180"/>
              <a:gd name="T16" fmla="*/ 2147483646 w 147"/>
              <a:gd name="T17" fmla="*/ 2147483646 h 180"/>
              <a:gd name="T18" fmla="*/ 2147483646 w 147"/>
              <a:gd name="T19" fmla="*/ 2147483646 h 180"/>
              <a:gd name="T20" fmla="*/ 2147483646 w 147"/>
              <a:gd name="T21" fmla="*/ 2147483646 h 180"/>
              <a:gd name="T22" fmla="*/ 2147483646 w 147"/>
              <a:gd name="T23" fmla="*/ 2147483646 h 180"/>
              <a:gd name="T24" fmla="*/ 2147483646 w 147"/>
              <a:gd name="T25" fmla="*/ 2147483646 h 180"/>
              <a:gd name="T26" fmla="*/ 2147483646 w 147"/>
              <a:gd name="T27" fmla="*/ 2147483646 h 180"/>
              <a:gd name="T28" fmla="*/ 2147483646 w 147"/>
              <a:gd name="T29" fmla="*/ 2147483646 h 180"/>
              <a:gd name="T30" fmla="*/ 2147483646 w 147"/>
              <a:gd name="T31" fmla="*/ 2147483646 h 180"/>
              <a:gd name="T32" fmla="*/ 2147483646 w 147"/>
              <a:gd name="T33" fmla="*/ 2147483646 h 180"/>
              <a:gd name="T34" fmla="*/ 2147483646 w 147"/>
              <a:gd name="T35" fmla="*/ 2147483646 h 180"/>
              <a:gd name="T36" fmla="*/ 2147483646 w 147"/>
              <a:gd name="T37" fmla="*/ 2147483646 h 180"/>
              <a:gd name="T38" fmla="*/ 2147483646 w 147"/>
              <a:gd name="T39" fmla="*/ 2147483646 h 180"/>
              <a:gd name="T40" fmla="*/ 2147483646 w 147"/>
              <a:gd name="T41" fmla="*/ 2147483646 h 180"/>
              <a:gd name="T42" fmla="*/ 2147483646 w 147"/>
              <a:gd name="T43" fmla="*/ 2147483646 h 180"/>
              <a:gd name="T44" fmla="*/ 2147483646 w 147"/>
              <a:gd name="T45" fmla="*/ 2147483646 h 180"/>
              <a:gd name="T46" fmla="*/ 2147483646 w 147"/>
              <a:gd name="T47" fmla="*/ 2147483646 h 180"/>
              <a:gd name="T48" fmla="*/ 2147483646 w 147"/>
              <a:gd name="T49" fmla="*/ 0 h 180"/>
              <a:gd name="T50" fmla="*/ 2147483646 w 147"/>
              <a:gd name="T51" fmla="*/ 2147483646 h 180"/>
              <a:gd name="T52" fmla="*/ 2147483646 w 147"/>
              <a:gd name="T53" fmla="*/ 2147483646 h 180"/>
              <a:gd name="T54" fmla="*/ 2147483646 w 147"/>
              <a:gd name="T55" fmla="*/ 2147483646 h 180"/>
              <a:gd name="T56" fmla="*/ 2147483646 w 147"/>
              <a:gd name="T57" fmla="*/ 2147483646 h 180"/>
              <a:gd name="T58" fmla="*/ 2147483646 w 147"/>
              <a:gd name="T59" fmla="*/ 2147483646 h 180"/>
              <a:gd name="T60" fmla="*/ 2147483646 w 147"/>
              <a:gd name="T61" fmla="*/ 2147483646 h 180"/>
              <a:gd name="T62" fmla="*/ 2147483646 w 147"/>
              <a:gd name="T63" fmla="*/ 2147483646 h 180"/>
              <a:gd name="T64" fmla="*/ 2147483646 w 147"/>
              <a:gd name="T65" fmla="*/ 2147483646 h 180"/>
              <a:gd name="T66" fmla="*/ 2147483646 w 147"/>
              <a:gd name="T67" fmla="*/ 2147483646 h 180"/>
              <a:gd name="T68" fmla="*/ 2147483646 w 147"/>
              <a:gd name="T69" fmla="*/ 2147483646 h 180"/>
              <a:gd name="T70" fmla="*/ 2147483646 w 147"/>
              <a:gd name="T71" fmla="*/ 2147483646 h 180"/>
              <a:gd name="T72" fmla="*/ 0 w 147"/>
              <a:gd name="T73" fmla="*/ 2147483646 h 180"/>
              <a:gd name="T74" fmla="*/ 2147483646 w 147"/>
              <a:gd name="T75" fmla="*/ 2147483646 h 180"/>
              <a:gd name="T76" fmla="*/ 2147483646 w 147"/>
              <a:gd name="T77" fmla="*/ 2147483646 h 180"/>
              <a:gd name="T78" fmla="*/ 2147483646 w 147"/>
              <a:gd name="T79" fmla="*/ 2147483646 h 180"/>
              <a:gd name="T80" fmla="*/ 2147483646 w 147"/>
              <a:gd name="T81" fmla="*/ 2147483646 h 180"/>
              <a:gd name="T82" fmla="*/ 2147483646 w 147"/>
              <a:gd name="T83" fmla="*/ 2147483646 h 180"/>
              <a:gd name="T84" fmla="*/ 2147483646 w 147"/>
              <a:gd name="T85" fmla="*/ 2147483646 h 180"/>
              <a:gd name="T86" fmla="*/ 2147483646 w 147"/>
              <a:gd name="T87" fmla="*/ 2147483646 h 180"/>
              <a:gd name="T88" fmla="*/ 2147483646 w 147"/>
              <a:gd name="T89" fmla="*/ 2147483646 h 1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47" h="180">
                <a:moveTo>
                  <a:pt x="84" y="166"/>
                </a:moveTo>
                <a:cubicBezTo>
                  <a:pt x="102" y="166"/>
                  <a:pt x="102" y="166"/>
                  <a:pt x="102" y="166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47" y="180"/>
                  <a:pt x="147" y="180"/>
                  <a:pt x="147" y="180"/>
                </a:cubicBezTo>
                <a:cubicBezTo>
                  <a:pt x="123" y="167"/>
                  <a:pt x="107" y="134"/>
                  <a:pt x="97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87"/>
                  <a:pt x="103" y="87"/>
                  <a:pt x="103" y="87"/>
                </a:cubicBezTo>
                <a:cubicBezTo>
                  <a:pt x="93" y="87"/>
                  <a:pt x="93" y="87"/>
                  <a:pt x="93" y="87"/>
                </a:cubicBezTo>
                <a:cubicBezTo>
                  <a:pt x="89" y="72"/>
                  <a:pt x="86" y="58"/>
                  <a:pt x="84" y="47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8"/>
                  <a:pt x="87" y="132"/>
                  <a:pt x="88" y="136"/>
                </a:cubicBezTo>
                <a:cubicBezTo>
                  <a:pt x="88" y="136"/>
                  <a:pt x="88" y="136"/>
                  <a:pt x="88" y="136"/>
                </a:cubicBezTo>
                <a:cubicBezTo>
                  <a:pt x="84" y="132"/>
                  <a:pt x="84" y="132"/>
                  <a:pt x="84" y="132"/>
                </a:cubicBezTo>
                <a:cubicBezTo>
                  <a:pt x="84" y="146"/>
                  <a:pt x="84" y="146"/>
                  <a:pt x="84" y="146"/>
                </a:cubicBezTo>
                <a:cubicBezTo>
                  <a:pt x="91" y="152"/>
                  <a:pt x="91" y="152"/>
                  <a:pt x="91" y="152"/>
                </a:cubicBezTo>
                <a:cubicBezTo>
                  <a:pt x="84" y="152"/>
                  <a:pt x="84" y="152"/>
                  <a:pt x="84" y="152"/>
                </a:cubicBezTo>
                <a:lnTo>
                  <a:pt x="84" y="166"/>
                </a:lnTo>
                <a:close/>
                <a:moveTo>
                  <a:pt x="73" y="166"/>
                </a:moveTo>
                <a:cubicBezTo>
                  <a:pt x="84" y="166"/>
                  <a:pt x="84" y="166"/>
                  <a:pt x="84" y="166"/>
                </a:cubicBezTo>
                <a:cubicBezTo>
                  <a:pt x="84" y="152"/>
                  <a:pt x="84" y="152"/>
                  <a:pt x="84" y="152"/>
                </a:cubicBezTo>
                <a:cubicBezTo>
                  <a:pt x="73" y="152"/>
                  <a:pt x="73" y="152"/>
                  <a:pt x="73" y="152"/>
                </a:cubicBezTo>
                <a:cubicBezTo>
                  <a:pt x="73" y="166"/>
                  <a:pt x="73" y="166"/>
                  <a:pt x="73" y="166"/>
                </a:cubicBezTo>
                <a:close/>
                <a:moveTo>
                  <a:pt x="84" y="47"/>
                </a:moveTo>
                <a:cubicBezTo>
                  <a:pt x="82" y="35"/>
                  <a:pt x="81" y="26"/>
                  <a:pt x="81" y="26"/>
                </a:cubicBezTo>
                <a:cubicBezTo>
                  <a:pt x="78" y="26"/>
                  <a:pt x="78" y="26"/>
                  <a:pt x="78" y="2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53"/>
                  <a:pt x="73" y="53"/>
                  <a:pt x="73" y="53"/>
                </a:cubicBezTo>
                <a:cubicBezTo>
                  <a:pt x="73" y="54"/>
                  <a:pt x="75" y="79"/>
                  <a:pt x="76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80" y="102"/>
                  <a:pt x="80" y="102"/>
                  <a:pt x="80" y="102"/>
                </a:cubicBezTo>
                <a:cubicBezTo>
                  <a:pt x="80" y="102"/>
                  <a:pt x="81" y="107"/>
                  <a:pt x="82" y="113"/>
                </a:cubicBezTo>
                <a:cubicBezTo>
                  <a:pt x="73" y="122"/>
                  <a:pt x="73" y="122"/>
                  <a:pt x="73" y="122"/>
                </a:cubicBezTo>
                <a:cubicBezTo>
                  <a:pt x="73" y="135"/>
                  <a:pt x="73" y="135"/>
                  <a:pt x="73" y="135"/>
                </a:cubicBezTo>
                <a:cubicBezTo>
                  <a:pt x="84" y="146"/>
                  <a:pt x="84" y="146"/>
                  <a:pt x="84" y="146"/>
                </a:cubicBezTo>
                <a:cubicBezTo>
                  <a:pt x="84" y="132"/>
                  <a:pt x="84" y="132"/>
                  <a:pt x="84" y="132"/>
                </a:cubicBezTo>
                <a:cubicBezTo>
                  <a:pt x="80" y="128"/>
                  <a:pt x="80" y="128"/>
                  <a:pt x="80" y="128"/>
                </a:cubicBezTo>
                <a:cubicBezTo>
                  <a:pt x="84" y="124"/>
                  <a:pt x="84" y="124"/>
                  <a:pt x="84" y="124"/>
                </a:cubicBezTo>
                <a:lnTo>
                  <a:pt x="84" y="47"/>
                </a:lnTo>
                <a:close/>
                <a:moveTo>
                  <a:pt x="63" y="166"/>
                </a:moveTo>
                <a:cubicBezTo>
                  <a:pt x="73" y="166"/>
                  <a:pt x="73" y="166"/>
                  <a:pt x="73" y="166"/>
                </a:cubicBezTo>
                <a:cubicBezTo>
                  <a:pt x="73" y="166"/>
                  <a:pt x="73" y="166"/>
                  <a:pt x="73" y="166"/>
                </a:cubicBezTo>
                <a:cubicBezTo>
                  <a:pt x="73" y="152"/>
                  <a:pt x="73" y="152"/>
                  <a:pt x="73" y="152"/>
                </a:cubicBezTo>
                <a:cubicBezTo>
                  <a:pt x="73" y="152"/>
                  <a:pt x="73" y="152"/>
                  <a:pt x="73" y="152"/>
                </a:cubicBezTo>
                <a:cubicBezTo>
                  <a:pt x="73" y="152"/>
                  <a:pt x="73" y="152"/>
                  <a:pt x="73" y="152"/>
                </a:cubicBezTo>
                <a:cubicBezTo>
                  <a:pt x="63" y="152"/>
                  <a:pt x="63" y="152"/>
                  <a:pt x="63" y="152"/>
                </a:cubicBezTo>
                <a:cubicBezTo>
                  <a:pt x="63" y="166"/>
                  <a:pt x="63" y="166"/>
                  <a:pt x="63" y="166"/>
                </a:cubicBezTo>
                <a:close/>
                <a:moveTo>
                  <a:pt x="73" y="0"/>
                </a:moveTo>
                <a:cubicBezTo>
                  <a:pt x="73" y="0"/>
                  <a:pt x="73" y="0"/>
                  <a:pt x="73" y="0"/>
                </a:cubicBezTo>
                <a:cubicBezTo>
                  <a:pt x="69" y="26"/>
                  <a:pt x="69" y="26"/>
                  <a:pt x="69" y="26"/>
                </a:cubicBezTo>
                <a:cubicBezTo>
                  <a:pt x="66" y="26"/>
                  <a:pt x="66" y="26"/>
                  <a:pt x="66" y="26"/>
                </a:cubicBezTo>
                <a:cubicBezTo>
                  <a:pt x="66" y="26"/>
                  <a:pt x="65" y="35"/>
                  <a:pt x="63" y="47"/>
                </a:cubicBezTo>
                <a:cubicBezTo>
                  <a:pt x="63" y="124"/>
                  <a:pt x="63" y="124"/>
                  <a:pt x="63" y="124"/>
                </a:cubicBezTo>
                <a:cubicBezTo>
                  <a:pt x="67" y="128"/>
                  <a:pt x="67" y="128"/>
                  <a:pt x="67" y="128"/>
                </a:cubicBezTo>
                <a:cubicBezTo>
                  <a:pt x="63" y="132"/>
                  <a:pt x="63" y="132"/>
                  <a:pt x="63" y="132"/>
                </a:cubicBezTo>
                <a:cubicBezTo>
                  <a:pt x="63" y="146"/>
                  <a:pt x="63" y="146"/>
                  <a:pt x="63" y="146"/>
                </a:cubicBezTo>
                <a:cubicBezTo>
                  <a:pt x="73" y="135"/>
                  <a:pt x="73" y="135"/>
                  <a:pt x="73" y="135"/>
                </a:cubicBezTo>
                <a:cubicBezTo>
                  <a:pt x="73" y="135"/>
                  <a:pt x="73" y="135"/>
                  <a:pt x="73" y="135"/>
                </a:cubicBezTo>
                <a:cubicBezTo>
                  <a:pt x="73" y="122"/>
                  <a:pt x="73" y="122"/>
                  <a:pt x="73" y="122"/>
                </a:cubicBezTo>
                <a:cubicBezTo>
                  <a:pt x="73" y="122"/>
                  <a:pt x="73" y="122"/>
                  <a:pt x="73" y="122"/>
                </a:cubicBezTo>
                <a:cubicBezTo>
                  <a:pt x="65" y="113"/>
                  <a:pt x="65" y="113"/>
                  <a:pt x="65" y="113"/>
                </a:cubicBezTo>
                <a:cubicBezTo>
                  <a:pt x="66" y="107"/>
                  <a:pt x="67" y="102"/>
                  <a:pt x="67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0" y="87"/>
                  <a:pt x="70" y="87"/>
                  <a:pt x="70" y="87"/>
                </a:cubicBezTo>
                <a:cubicBezTo>
                  <a:pt x="72" y="79"/>
                  <a:pt x="73" y="53"/>
                  <a:pt x="7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3" y="53"/>
                  <a:pt x="73" y="53"/>
                  <a:pt x="73" y="53"/>
                </a:cubicBezTo>
                <a:lnTo>
                  <a:pt x="73" y="0"/>
                </a:lnTo>
                <a:close/>
                <a:moveTo>
                  <a:pt x="0" y="180"/>
                </a:moveTo>
                <a:cubicBezTo>
                  <a:pt x="29" y="180"/>
                  <a:pt x="29" y="180"/>
                  <a:pt x="29" y="180"/>
                </a:cubicBezTo>
                <a:cubicBezTo>
                  <a:pt x="44" y="166"/>
                  <a:pt x="44" y="166"/>
                  <a:pt x="44" y="166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63" y="152"/>
                  <a:pt x="63" y="152"/>
                  <a:pt x="63" y="152"/>
                </a:cubicBezTo>
                <a:cubicBezTo>
                  <a:pt x="56" y="152"/>
                  <a:pt x="56" y="152"/>
                  <a:pt x="56" y="152"/>
                </a:cubicBezTo>
                <a:cubicBezTo>
                  <a:pt x="63" y="146"/>
                  <a:pt x="63" y="146"/>
                  <a:pt x="63" y="146"/>
                </a:cubicBezTo>
                <a:cubicBezTo>
                  <a:pt x="63" y="132"/>
                  <a:pt x="63" y="132"/>
                  <a:pt x="63" y="132"/>
                </a:cubicBezTo>
                <a:cubicBezTo>
                  <a:pt x="59" y="136"/>
                  <a:pt x="59" y="136"/>
                  <a:pt x="59" y="136"/>
                </a:cubicBezTo>
                <a:cubicBezTo>
                  <a:pt x="60" y="132"/>
                  <a:pt x="61" y="128"/>
                  <a:pt x="62" y="124"/>
                </a:cubicBezTo>
                <a:cubicBezTo>
                  <a:pt x="62" y="124"/>
                  <a:pt x="62" y="124"/>
                  <a:pt x="62" y="124"/>
                </a:cubicBezTo>
                <a:cubicBezTo>
                  <a:pt x="63" y="124"/>
                  <a:pt x="63" y="124"/>
                  <a:pt x="63" y="124"/>
                </a:cubicBezTo>
                <a:cubicBezTo>
                  <a:pt x="63" y="47"/>
                  <a:pt x="63" y="47"/>
                  <a:pt x="63" y="47"/>
                </a:cubicBezTo>
                <a:cubicBezTo>
                  <a:pt x="61" y="58"/>
                  <a:pt x="58" y="72"/>
                  <a:pt x="54" y="87"/>
                </a:cubicBezTo>
                <a:cubicBezTo>
                  <a:pt x="44" y="87"/>
                  <a:pt x="44" y="87"/>
                  <a:pt x="44" y="87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39" y="134"/>
                  <a:pt x="24" y="167"/>
                  <a:pt x="0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5" name="Freeform 79">
            <a:extLst>
              <a:ext uri="{FF2B5EF4-FFF2-40B4-BE49-F238E27FC236}">
                <a16:creationId xmlns:a16="http://schemas.microsoft.com/office/drawing/2014/main" xmlns="" id="{8DE94D7F-9045-4CA6-834B-9B43D0ED4826}"/>
              </a:ext>
            </a:extLst>
          </p:cNvPr>
          <p:cNvSpPr>
            <a:spLocks/>
          </p:cNvSpPr>
          <p:nvPr/>
        </p:nvSpPr>
        <p:spPr bwMode="auto">
          <a:xfrm>
            <a:off x="6003952" y="3983527"/>
            <a:ext cx="256944" cy="249352"/>
          </a:xfrm>
          <a:custGeom>
            <a:avLst/>
            <a:gdLst>
              <a:gd name="T0" fmla="*/ 2147483646 w 144"/>
              <a:gd name="T1" fmla="*/ 2147483646 h 135"/>
              <a:gd name="T2" fmla="*/ 2147483646 w 144"/>
              <a:gd name="T3" fmla="*/ 2147483646 h 135"/>
              <a:gd name="T4" fmla="*/ 2147483646 w 144"/>
              <a:gd name="T5" fmla="*/ 2147483646 h 135"/>
              <a:gd name="T6" fmla="*/ 2147483646 w 144"/>
              <a:gd name="T7" fmla="*/ 2147483646 h 135"/>
              <a:gd name="T8" fmla="*/ 2147483646 w 144"/>
              <a:gd name="T9" fmla="*/ 2147483646 h 135"/>
              <a:gd name="T10" fmla="*/ 2147483646 w 144"/>
              <a:gd name="T11" fmla="*/ 2147483646 h 135"/>
              <a:gd name="T12" fmla="*/ 2147483646 w 144"/>
              <a:gd name="T13" fmla="*/ 2147483646 h 135"/>
              <a:gd name="T14" fmla="*/ 2147483646 w 144"/>
              <a:gd name="T15" fmla="*/ 2147483646 h 135"/>
              <a:gd name="T16" fmla="*/ 2147483646 w 144"/>
              <a:gd name="T17" fmla="*/ 2147483646 h 135"/>
              <a:gd name="T18" fmla="*/ 2147483646 w 144"/>
              <a:gd name="T19" fmla="*/ 2147483646 h 135"/>
              <a:gd name="T20" fmla="*/ 2147483646 w 144"/>
              <a:gd name="T21" fmla="*/ 2147483646 h 135"/>
              <a:gd name="T22" fmla="*/ 2147483646 w 144"/>
              <a:gd name="T23" fmla="*/ 2147483646 h 135"/>
              <a:gd name="T24" fmla="*/ 2147483646 w 144"/>
              <a:gd name="T25" fmla="*/ 2147483646 h 1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44" h="135">
                <a:moveTo>
                  <a:pt x="86" y="67"/>
                </a:moveTo>
                <a:cubicBezTo>
                  <a:pt x="88" y="56"/>
                  <a:pt x="98" y="48"/>
                  <a:pt x="110" y="48"/>
                </a:cubicBezTo>
                <a:cubicBezTo>
                  <a:pt x="112" y="48"/>
                  <a:pt x="114" y="48"/>
                  <a:pt x="116" y="48"/>
                </a:cubicBezTo>
                <a:cubicBezTo>
                  <a:pt x="123" y="50"/>
                  <a:pt x="128" y="54"/>
                  <a:pt x="132" y="60"/>
                </a:cubicBezTo>
                <a:cubicBezTo>
                  <a:pt x="135" y="58"/>
                  <a:pt x="139" y="56"/>
                  <a:pt x="143" y="56"/>
                </a:cubicBezTo>
                <a:cubicBezTo>
                  <a:pt x="144" y="42"/>
                  <a:pt x="142" y="34"/>
                  <a:pt x="142" y="34"/>
                </a:cubicBezTo>
                <a:cubicBezTo>
                  <a:pt x="138" y="13"/>
                  <a:pt x="117" y="0"/>
                  <a:pt x="97" y="5"/>
                </a:cubicBezTo>
                <a:cubicBezTo>
                  <a:pt x="83" y="8"/>
                  <a:pt x="73" y="18"/>
                  <a:pt x="69" y="31"/>
                </a:cubicBezTo>
                <a:cubicBezTo>
                  <a:pt x="60" y="21"/>
                  <a:pt x="47" y="16"/>
                  <a:pt x="33" y="19"/>
                </a:cubicBezTo>
                <a:cubicBezTo>
                  <a:pt x="13" y="24"/>
                  <a:pt x="0" y="44"/>
                  <a:pt x="4" y="64"/>
                </a:cubicBezTo>
                <a:cubicBezTo>
                  <a:pt x="4" y="64"/>
                  <a:pt x="12" y="114"/>
                  <a:pt x="92" y="135"/>
                </a:cubicBezTo>
                <a:cubicBezTo>
                  <a:pt x="98" y="131"/>
                  <a:pt x="103" y="126"/>
                  <a:pt x="107" y="122"/>
                </a:cubicBezTo>
                <a:cubicBezTo>
                  <a:pt x="79" y="94"/>
                  <a:pt x="85" y="70"/>
                  <a:pt x="86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6" name="Freeform 80">
            <a:extLst>
              <a:ext uri="{FF2B5EF4-FFF2-40B4-BE49-F238E27FC236}">
                <a16:creationId xmlns:a16="http://schemas.microsoft.com/office/drawing/2014/main" xmlns="" id="{7F45C61C-CE77-40CA-AE94-2074BD7D1FAD}"/>
              </a:ext>
            </a:extLst>
          </p:cNvPr>
          <p:cNvSpPr>
            <a:spLocks/>
          </p:cNvSpPr>
          <p:nvPr/>
        </p:nvSpPr>
        <p:spPr bwMode="auto">
          <a:xfrm>
            <a:off x="6151737" y="4078766"/>
            <a:ext cx="154503" cy="135066"/>
          </a:xfrm>
          <a:custGeom>
            <a:avLst/>
            <a:gdLst>
              <a:gd name="T0" fmla="*/ 2147483646 w 86"/>
              <a:gd name="T1" fmla="*/ 2147483646 h 73"/>
              <a:gd name="T2" fmla="*/ 2147483646 w 86"/>
              <a:gd name="T3" fmla="*/ 2147483646 h 73"/>
              <a:gd name="T4" fmla="*/ 2147483646 w 86"/>
              <a:gd name="T5" fmla="*/ 2147483646 h 73"/>
              <a:gd name="T6" fmla="*/ 2147483646 w 86"/>
              <a:gd name="T7" fmla="*/ 2147483646 h 73"/>
              <a:gd name="T8" fmla="*/ 2147483646 w 86"/>
              <a:gd name="T9" fmla="*/ 2147483646 h 73"/>
              <a:gd name="T10" fmla="*/ 2147483646 w 86"/>
              <a:gd name="T11" fmla="*/ 0 h 73"/>
              <a:gd name="T12" fmla="*/ 2147483646 w 86"/>
              <a:gd name="T13" fmla="*/ 2147483646 h 73"/>
              <a:gd name="T14" fmla="*/ 2147483646 w 86"/>
              <a:gd name="T15" fmla="*/ 2147483646 h 73"/>
              <a:gd name="T16" fmla="*/ 2147483646 w 86"/>
              <a:gd name="T17" fmla="*/ 2147483646 h 73"/>
              <a:gd name="T18" fmla="*/ 2147483646 w 86"/>
              <a:gd name="T19" fmla="*/ 2147483646 h 73"/>
              <a:gd name="T20" fmla="*/ 2147483646 w 86"/>
              <a:gd name="T21" fmla="*/ 2147483646 h 7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6" h="73">
                <a:moveTo>
                  <a:pt x="67" y="9"/>
                </a:moveTo>
                <a:cubicBezTo>
                  <a:pt x="66" y="8"/>
                  <a:pt x="64" y="8"/>
                  <a:pt x="63" y="8"/>
                </a:cubicBezTo>
                <a:cubicBezTo>
                  <a:pt x="61" y="8"/>
                  <a:pt x="60" y="8"/>
                  <a:pt x="59" y="8"/>
                </a:cubicBezTo>
                <a:cubicBezTo>
                  <a:pt x="54" y="9"/>
                  <a:pt x="50" y="12"/>
                  <a:pt x="47" y="15"/>
                </a:cubicBezTo>
                <a:cubicBezTo>
                  <a:pt x="45" y="8"/>
                  <a:pt x="40" y="2"/>
                  <a:pt x="32" y="1"/>
                </a:cubicBezTo>
                <a:cubicBezTo>
                  <a:pt x="30" y="0"/>
                  <a:pt x="29" y="0"/>
                  <a:pt x="27" y="0"/>
                </a:cubicBezTo>
                <a:cubicBezTo>
                  <a:pt x="18" y="0"/>
                  <a:pt x="9" y="7"/>
                  <a:pt x="7" y="16"/>
                </a:cubicBezTo>
                <a:cubicBezTo>
                  <a:pt x="7" y="16"/>
                  <a:pt x="0" y="40"/>
                  <a:pt x="27" y="67"/>
                </a:cubicBezTo>
                <a:cubicBezTo>
                  <a:pt x="29" y="69"/>
                  <a:pt x="32" y="71"/>
                  <a:pt x="34" y="73"/>
                </a:cubicBezTo>
                <a:cubicBezTo>
                  <a:pt x="79" y="62"/>
                  <a:pt x="83" y="34"/>
                  <a:pt x="83" y="34"/>
                </a:cubicBezTo>
                <a:cubicBezTo>
                  <a:pt x="86" y="22"/>
                  <a:pt x="79" y="11"/>
                  <a:pt x="67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7" name="Rectangle 81">
            <a:extLst>
              <a:ext uri="{FF2B5EF4-FFF2-40B4-BE49-F238E27FC236}">
                <a16:creationId xmlns:a16="http://schemas.microsoft.com/office/drawing/2014/main" xmlns="" id="{7FCCD60D-6D6D-4E80-9368-800A30C15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578" y="2856249"/>
            <a:ext cx="21831" cy="554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78" name="Freeform 82">
            <a:extLst>
              <a:ext uri="{FF2B5EF4-FFF2-40B4-BE49-F238E27FC236}">
                <a16:creationId xmlns:a16="http://schemas.microsoft.com/office/drawing/2014/main" xmlns="" id="{005C1549-01BC-46AC-8437-842857B7F36B}"/>
              </a:ext>
            </a:extLst>
          </p:cNvPr>
          <p:cNvSpPr>
            <a:spLocks/>
          </p:cNvSpPr>
          <p:nvPr/>
        </p:nvSpPr>
        <p:spPr bwMode="auto">
          <a:xfrm>
            <a:off x="5164264" y="2856249"/>
            <a:ext cx="85648" cy="55412"/>
          </a:xfrm>
          <a:custGeom>
            <a:avLst/>
            <a:gdLst>
              <a:gd name="T0" fmla="*/ 2147483646 w 51"/>
              <a:gd name="T1" fmla="*/ 2147483646 h 32"/>
              <a:gd name="T2" fmla="*/ 2147483646 w 51"/>
              <a:gd name="T3" fmla="*/ 0 h 32"/>
              <a:gd name="T4" fmla="*/ 2147483646 w 51"/>
              <a:gd name="T5" fmla="*/ 0 h 32"/>
              <a:gd name="T6" fmla="*/ 0 w 51"/>
              <a:gd name="T7" fmla="*/ 2147483646 h 32"/>
              <a:gd name="T8" fmla="*/ 2147483646 w 51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1" h="32">
                <a:moveTo>
                  <a:pt x="51" y="32"/>
                </a:moveTo>
                <a:lnTo>
                  <a:pt x="51" y="0"/>
                </a:lnTo>
                <a:lnTo>
                  <a:pt x="31" y="0"/>
                </a:lnTo>
                <a:lnTo>
                  <a:pt x="0" y="32"/>
                </a:lnTo>
                <a:lnTo>
                  <a:pt x="51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9" name="Freeform 83">
            <a:extLst>
              <a:ext uri="{FF2B5EF4-FFF2-40B4-BE49-F238E27FC236}">
                <a16:creationId xmlns:a16="http://schemas.microsoft.com/office/drawing/2014/main" xmlns="" id="{3E7B0322-97D6-4C85-8F82-87058B017404}"/>
              </a:ext>
            </a:extLst>
          </p:cNvPr>
          <p:cNvSpPr>
            <a:spLocks/>
          </p:cNvSpPr>
          <p:nvPr/>
        </p:nvSpPr>
        <p:spPr bwMode="auto">
          <a:xfrm>
            <a:off x="5103807" y="2856249"/>
            <a:ext cx="58778" cy="55412"/>
          </a:xfrm>
          <a:custGeom>
            <a:avLst/>
            <a:gdLst>
              <a:gd name="T0" fmla="*/ 2147483646 w 35"/>
              <a:gd name="T1" fmla="*/ 0 h 32"/>
              <a:gd name="T2" fmla="*/ 0 w 35"/>
              <a:gd name="T3" fmla="*/ 0 h 32"/>
              <a:gd name="T4" fmla="*/ 0 w 35"/>
              <a:gd name="T5" fmla="*/ 2147483646 h 32"/>
              <a:gd name="T6" fmla="*/ 2147483646 w 35"/>
              <a:gd name="T7" fmla="*/ 2147483646 h 32"/>
              <a:gd name="T8" fmla="*/ 2147483646 w 35"/>
              <a:gd name="T9" fmla="*/ 0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" h="32">
                <a:moveTo>
                  <a:pt x="35" y="0"/>
                </a:moveTo>
                <a:lnTo>
                  <a:pt x="0" y="0"/>
                </a:lnTo>
                <a:lnTo>
                  <a:pt x="0" y="32"/>
                </a:lnTo>
                <a:lnTo>
                  <a:pt x="3" y="32"/>
                </a:lnTo>
                <a:lnTo>
                  <a:pt x="3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0" name="Freeform 84">
            <a:extLst>
              <a:ext uri="{FF2B5EF4-FFF2-40B4-BE49-F238E27FC236}">
                <a16:creationId xmlns:a16="http://schemas.microsoft.com/office/drawing/2014/main" xmlns="" id="{F0D3F56E-4E7B-4F15-BAE1-0804B8722959}"/>
              </a:ext>
            </a:extLst>
          </p:cNvPr>
          <p:cNvSpPr>
            <a:spLocks noEditPoints="1"/>
          </p:cNvSpPr>
          <p:nvPr/>
        </p:nvSpPr>
        <p:spPr bwMode="auto">
          <a:xfrm>
            <a:off x="5023197" y="2741963"/>
            <a:ext cx="278776" cy="283984"/>
          </a:xfrm>
          <a:custGeom>
            <a:avLst/>
            <a:gdLst>
              <a:gd name="T0" fmla="*/ 2147483646 w 155"/>
              <a:gd name="T1" fmla="*/ 2147483646 h 154"/>
              <a:gd name="T2" fmla="*/ 2147483646 w 155"/>
              <a:gd name="T3" fmla="*/ 2147483646 h 154"/>
              <a:gd name="T4" fmla="*/ 2147483646 w 155"/>
              <a:gd name="T5" fmla="*/ 0 h 154"/>
              <a:gd name="T6" fmla="*/ 2147483646 w 155"/>
              <a:gd name="T7" fmla="*/ 2147483646 h 154"/>
              <a:gd name="T8" fmla="*/ 2147483646 w 155"/>
              <a:gd name="T9" fmla="*/ 2147483646 h 154"/>
              <a:gd name="T10" fmla="*/ 2147483646 w 155"/>
              <a:gd name="T11" fmla="*/ 2147483646 h 154"/>
              <a:gd name="T12" fmla="*/ 2147483646 w 155"/>
              <a:gd name="T13" fmla="*/ 2147483646 h 154"/>
              <a:gd name="T14" fmla="*/ 2147483646 w 155"/>
              <a:gd name="T15" fmla="*/ 2147483646 h 154"/>
              <a:gd name="T16" fmla="*/ 2147483646 w 155"/>
              <a:gd name="T17" fmla="*/ 2147483646 h 154"/>
              <a:gd name="T18" fmla="*/ 2147483646 w 155"/>
              <a:gd name="T19" fmla="*/ 2147483646 h 154"/>
              <a:gd name="T20" fmla="*/ 2147483646 w 155"/>
              <a:gd name="T21" fmla="*/ 2147483646 h 154"/>
              <a:gd name="T22" fmla="*/ 2147483646 w 155"/>
              <a:gd name="T23" fmla="*/ 2147483646 h 154"/>
              <a:gd name="T24" fmla="*/ 2147483646 w 155"/>
              <a:gd name="T25" fmla="*/ 2147483646 h 154"/>
              <a:gd name="T26" fmla="*/ 2147483646 w 155"/>
              <a:gd name="T27" fmla="*/ 2147483646 h 154"/>
              <a:gd name="T28" fmla="*/ 2147483646 w 155"/>
              <a:gd name="T29" fmla="*/ 2147483646 h 154"/>
              <a:gd name="T30" fmla="*/ 2147483646 w 155"/>
              <a:gd name="T31" fmla="*/ 2147483646 h 154"/>
              <a:gd name="T32" fmla="*/ 2147483646 w 155"/>
              <a:gd name="T33" fmla="*/ 2147483646 h 154"/>
              <a:gd name="T34" fmla="*/ 2147483646 w 155"/>
              <a:gd name="T35" fmla="*/ 2147483646 h 154"/>
              <a:gd name="T36" fmla="*/ 2147483646 w 155"/>
              <a:gd name="T37" fmla="*/ 2147483646 h 154"/>
              <a:gd name="T38" fmla="*/ 2147483646 w 155"/>
              <a:gd name="T39" fmla="*/ 2147483646 h 154"/>
              <a:gd name="T40" fmla="*/ 2147483646 w 155"/>
              <a:gd name="T41" fmla="*/ 2147483646 h 154"/>
              <a:gd name="T42" fmla="*/ 2147483646 w 155"/>
              <a:gd name="T43" fmla="*/ 2147483646 h 154"/>
              <a:gd name="T44" fmla="*/ 2147483646 w 155"/>
              <a:gd name="T45" fmla="*/ 2147483646 h 154"/>
              <a:gd name="T46" fmla="*/ 2147483646 w 155"/>
              <a:gd name="T47" fmla="*/ 2147483646 h 154"/>
              <a:gd name="T48" fmla="*/ 2147483646 w 155"/>
              <a:gd name="T49" fmla="*/ 2147483646 h 154"/>
              <a:gd name="T50" fmla="*/ 2147483646 w 155"/>
              <a:gd name="T51" fmla="*/ 2147483646 h 154"/>
              <a:gd name="T52" fmla="*/ 2147483646 w 155"/>
              <a:gd name="T53" fmla="*/ 2147483646 h 154"/>
              <a:gd name="T54" fmla="*/ 2147483646 w 155"/>
              <a:gd name="T55" fmla="*/ 2147483646 h 154"/>
              <a:gd name="T56" fmla="*/ 2147483646 w 155"/>
              <a:gd name="T57" fmla="*/ 2147483646 h 154"/>
              <a:gd name="T58" fmla="*/ 2147483646 w 155"/>
              <a:gd name="T59" fmla="*/ 2147483646 h 154"/>
              <a:gd name="T60" fmla="*/ 2147483646 w 155"/>
              <a:gd name="T61" fmla="*/ 2147483646 h 154"/>
              <a:gd name="T62" fmla="*/ 2147483646 w 155"/>
              <a:gd name="T63" fmla="*/ 2147483646 h 154"/>
              <a:gd name="T64" fmla="*/ 2147483646 w 155"/>
              <a:gd name="T65" fmla="*/ 2147483646 h 154"/>
              <a:gd name="T66" fmla="*/ 2147483646 w 155"/>
              <a:gd name="T67" fmla="*/ 2147483646 h 154"/>
              <a:gd name="T68" fmla="*/ 2147483646 w 155"/>
              <a:gd name="T69" fmla="*/ 2147483646 h 154"/>
              <a:gd name="T70" fmla="*/ 2147483646 w 155"/>
              <a:gd name="T71" fmla="*/ 2147483646 h 154"/>
              <a:gd name="T72" fmla="*/ 2147483646 w 155"/>
              <a:gd name="T73" fmla="*/ 0 h 154"/>
              <a:gd name="T74" fmla="*/ 2147483646 w 155"/>
              <a:gd name="T75" fmla="*/ 0 h 154"/>
              <a:gd name="T76" fmla="*/ 0 w 155"/>
              <a:gd name="T77" fmla="*/ 2147483646 h 154"/>
              <a:gd name="T78" fmla="*/ 2147483646 w 155"/>
              <a:gd name="T79" fmla="*/ 2147483646 h 15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55" h="154">
                <a:moveTo>
                  <a:pt x="89" y="154"/>
                </a:moveTo>
                <a:cubicBezTo>
                  <a:pt x="126" y="148"/>
                  <a:pt x="155" y="116"/>
                  <a:pt x="155" y="77"/>
                </a:cubicBezTo>
                <a:cubicBezTo>
                  <a:pt x="155" y="38"/>
                  <a:pt x="126" y="6"/>
                  <a:pt x="89" y="0"/>
                </a:cubicBezTo>
                <a:cubicBezTo>
                  <a:pt x="89" y="14"/>
                  <a:pt x="89" y="14"/>
                  <a:pt x="89" y="14"/>
                </a:cubicBezTo>
                <a:cubicBezTo>
                  <a:pt x="100" y="16"/>
                  <a:pt x="110" y="20"/>
                  <a:pt x="118" y="27"/>
                </a:cubicBezTo>
                <a:cubicBezTo>
                  <a:pt x="89" y="56"/>
                  <a:pt x="89" y="56"/>
                  <a:pt x="89" y="56"/>
                </a:cubicBezTo>
                <a:cubicBezTo>
                  <a:pt x="89" y="74"/>
                  <a:pt x="89" y="74"/>
                  <a:pt x="89" y="74"/>
                </a:cubicBezTo>
                <a:cubicBezTo>
                  <a:pt x="101" y="62"/>
                  <a:pt x="101" y="62"/>
                  <a:pt x="101" y="62"/>
                </a:cubicBezTo>
                <a:cubicBezTo>
                  <a:pt x="103" y="60"/>
                  <a:pt x="103" y="60"/>
                  <a:pt x="103" y="60"/>
                </a:cubicBezTo>
                <a:cubicBezTo>
                  <a:pt x="105" y="58"/>
                  <a:pt x="105" y="58"/>
                  <a:pt x="105" y="58"/>
                </a:cubicBezTo>
                <a:cubicBezTo>
                  <a:pt x="127" y="36"/>
                  <a:pt x="127" y="36"/>
                  <a:pt x="127" y="36"/>
                </a:cubicBezTo>
                <a:cubicBezTo>
                  <a:pt x="136" y="47"/>
                  <a:pt x="142" y="62"/>
                  <a:pt x="142" y="77"/>
                </a:cubicBezTo>
                <a:cubicBezTo>
                  <a:pt x="142" y="77"/>
                  <a:pt x="142" y="77"/>
                  <a:pt x="142" y="77"/>
                </a:cubicBezTo>
                <a:cubicBezTo>
                  <a:pt x="142" y="109"/>
                  <a:pt x="119" y="135"/>
                  <a:pt x="89" y="140"/>
                </a:cubicBezTo>
                <a:lnTo>
                  <a:pt x="89" y="154"/>
                </a:lnTo>
                <a:close/>
                <a:moveTo>
                  <a:pt x="77" y="154"/>
                </a:moveTo>
                <a:cubicBezTo>
                  <a:pt x="81" y="154"/>
                  <a:pt x="85" y="154"/>
                  <a:pt x="89" y="154"/>
                </a:cubicBezTo>
                <a:cubicBezTo>
                  <a:pt x="89" y="140"/>
                  <a:pt x="89" y="140"/>
                  <a:pt x="89" y="140"/>
                </a:cubicBezTo>
                <a:cubicBezTo>
                  <a:pt x="85" y="141"/>
                  <a:pt x="81" y="142"/>
                  <a:pt x="77" y="142"/>
                </a:cubicBezTo>
                <a:cubicBezTo>
                  <a:pt x="62" y="142"/>
                  <a:pt x="47" y="136"/>
                  <a:pt x="36" y="127"/>
                </a:cubicBezTo>
                <a:cubicBezTo>
                  <a:pt x="67" y="96"/>
                  <a:pt x="67" y="96"/>
                  <a:pt x="67" y="96"/>
                </a:cubicBezTo>
                <a:cubicBezTo>
                  <a:pt x="69" y="94"/>
                  <a:pt x="69" y="94"/>
                  <a:pt x="69" y="94"/>
                </a:cubicBezTo>
                <a:cubicBezTo>
                  <a:pt x="71" y="92"/>
                  <a:pt x="71" y="92"/>
                  <a:pt x="71" y="92"/>
                </a:cubicBezTo>
                <a:cubicBezTo>
                  <a:pt x="89" y="74"/>
                  <a:pt x="89" y="74"/>
                  <a:pt x="89" y="74"/>
                </a:cubicBezTo>
                <a:cubicBezTo>
                  <a:pt x="89" y="56"/>
                  <a:pt x="89" y="56"/>
                  <a:pt x="89" y="56"/>
                </a:cubicBezTo>
                <a:cubicBezTo>
                  <a:pt x="87" y="58"/>
                  <a:pt x="87" y="58"/>
                  <a:pt x="87" y="58"/>
                </a:cubicBezTo>
                <a:cubicBezTo>
                  <a:pt x="85" y="60"/>
                  <a:pt x="85" y="60"/>
                  <a:pt x="85" y="60"/>
                </a:cubicBezTo>
                <a:cubicBezTo>
                  <a:pt x="83" y="62"/>
                  <a:pt x="83" y="62"/>
                  <a:pt x="83" y="62"/>
                </a:cubicBezTo>
                <a:cubicBezTo>
                  <a:pt x="53" y="92"/>
                  <a:pt x="53" y="92"/>
                  <a:pt x="53" y="92"/>
                </a:cubicBezTo>
                <a:cubicBezTo>
                  <a:pt x="51" y="94"/>
                  <a:pt x="51" y="94"/>
                  <a:pt x="51" y="94"/>
                </a:cubicBezTo>
                <a:cubicBezTo>
                  <a:pt x="49" y="96"/>
                  <a:pt x="49" y="96"/>
                  <a:pt x="49" y="96"/>
                </a:cubicBezTo>
                <a:cubicBezTo>
                  <a:pt x="27" y="118"/>
                  <a:pt x="27" y="118"/>
                  <a:pt x="27" y="118"/>
                </a:cubicBezTo>
                <a:cubicBezTo>
                  <a:pt x="18" y="107"/>
                  <a:pt x="13" y="92"/>
                  <a:pt x="13" y="77"/>
                </a:cubicBezTo>
                <a:cubicBezTo>
                  <a:pt x="13" y="41"/>
                  <a:pt x="41" y="12"/>
                  <a:pt x="77" y="12"/>
                </a:cubicBezTo>
                <a:cubicBezTo>
                  <a:pt x="77" y="12"/>
                  <a:pt x="77" y="12"/>
                  <a:pt x="77" y="12"/>
                </a:cubicBezTo>
                <a:cubicBezTo>
                  <a:pt x="81" y="12"/>
                  <a:pt x="85" y="13"/>
                  <a:pt x="89" y="14"/>
                </a:cubicBezTo>
                <a:cubicBezTo>
                  <a:pt x="89" y="0"/>
                  <a:pt x="89" y="0"/>
                  <a:pt x="89" y="0"/>
                </a:cubicBezTo>
                <a:cubicBezTo>
                  <a:pt x="85" y="0"/>
                  <a:pt x="81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120"/>
                  <a:pt x="34" y="154"/>
                  <a:pt x="77" y="1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1" name="Freeform 85">
            <a:extLst>
              <a:ext uri="{FF2B5EF4-FFF2-40B4-BE49-F238E27FC236}">
                <a16:creationId xmlns:a16="http://schemas.microsoft.com/office/drawing/2014/main" xmlns="" id="{0DEB7111-F5D7-48C5-B2C5-05950448BDBD}"/>
              </a:ext>
            </a:extLst>
          </p:cNvPr>
          <p:cNvSpPr>
            <a:spLocks/>
          </p:cNvSpPr>
          <p:nvPr/>
        </p:nvSpPr>
        <p:spPr bwMode="auto">
          <a:xfrm>
            <a:off x="4764573" y="2755816"/>
            <a:ext cx="166258" cy="95238"/>
          </a:xfrm>
          <a:custGeom>
            <a:avLst/>
            <a:gdLst>
              <a:gd name="T0" fmla="*/ 2147483646 w 93"/>
              <a:gd name="T1" fmla="*/ 2147483646 h 51"/>
              <a:gd name="T2" fmla="*/ 0 w 93"/>
              <a:gd name="T3" fmla="*/ 2147483646 h 51"/>
              <a:gd name="T4" fmla="*/ 2147483646 w 93"/>
              <a:gd name="T5" fmla="*/ 2147483646 h 51"/>
              <a:gd name="T6" fmla="*/ 2147483646 w 93"/>
              <a:gd name="T7" fmla="*/ 2147483646 h 51"/>
              <a:gd name="T8" fmla="*/ 2147483646 w 93"/>
              <a:gd name="T9" fmla="*/ 2147483646 h 51"/>
              <a:gd name="T10" fmla="*/ 2147483646 w 93"/>
              <a:gd name="T11" fmla="*/ 2147483646 h 51"/>
              <a:gd name="T12" fmla="*/ 2147483646 w 93"/>
              <a:gd name="T13" fmla="*/ 2147483646 h 51"/>
              <a:gd name="T14" fmla="*/ 2147483646 w 93"/>
              <a:gd name="T15" fmla="*/ 2147483646 h 51"/>
              <a:gd name="T16" fmla="*/ 2147483646 w 93"/>
              <a:gd name="T17" fmla="*/ 0 h 51"/>
              <a:gd name="T18" fmla="*/ 2147483646 w 93"/>
              <a:gd name="T19" fmla="*/ 2147483646 h 51"/>
              <a:gd name="T20" fmla="*/ 2147483646 w 93"/>
              <a:gd name="T21" fmla="*/ 2147483646 h 51"/>
              <a:gd name="T22" fmla="*/ 2147483646 w 93"/>
              <a:gd name="T23" fmla="*/ 2147483646 h 51"/>
              <a:gd name="T24" fmla="*/ 2147483646 w 93"/>
              <a:gd name="T25" fmla="*/ 2147483646 h 51"/>
              <a:gd name="T26" fmla="*/ 2147483646 w 93"/>
              <a:gd name="T27" fmla="*/ 2147483646 h 5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93" h="51">
                <a:moveTo>
                  <a:pt x="24" y="1"/>
                </a:moveTo>
                <a:cubicBezTo>
                  <a:pt x="0" y="34"/>
                  <a:pt x="0" y="34"/>
                  <a:pt x="0" y="34"/>
                </a:cubicBezTo>
                <a:cubicBezTo>
                  <a:pt x="18" y="33"/>
                  <a:pt x="18" y="33"/>
                  <a:pt x="18" y="33"/>
                </a:cubicBezTo>
                <a:cubicBezTo>
                  <a:pt x="23" y="51"/>
                  <a:pt x="23" y="51"/>
                  <a:pt x="23" y="51"/>
                </a:cubicBezTo>
                <a:cubicBezTo>
                  <a:pt x="46" y="19"/>
                  <a:pt x="46" y="19"/>
                  <a:pt x="46" y="19"/>
                </a:cubicBezTo>
                <a:cubicBezTo>
                  <a:pt x="70" y="51"/>
                  <a:pt x="70" y="51"/>
                  <a:pt x="70" y="51"/>
                </a:cubicBezTo>
                <a:cubicBezTo>
                  <a:pt x="75" y="33"/>
                  <a:pt x="75" y="33"/>
                  <a:pt x="75" y="33"/>
                </a:cubicBezTo>
                <a:cubicBezTo>
                  <a:pt x="93" y="34"/>
                  <a:pt x="93" y="34"/>
                  <a:pt x="93" y="34"/>
                </a:cubicBezTo>
                <a:cubicBezTo>
                  <a:pt x="69" y="0"/>
                  <a:pt x="69" y="0"/>
                  <a:pt x="69" y="0"/>
                </a:cubicBezTo>
                <a:cubicBezTo>
                  <a:pt x="68" y="3"/>
                  <a:pt x="66" y="6"/>
                  <a:pt x="63" y="6"/>
                </a:cubicBezTo>
                <a:cubicBezTo>
                  <a:pt x="52" y="6"/>
                  <a:pt x="52" y="6"/>
                  <a:pt x="52" y="6"/>
                </a:cubicBezTo>
                <a:cubicBezTo>
                  <a:pt x="41" y="6"/>
                  <a:pt x="41" y="6"/>
                  <a:pt x="41" y="6"/>
                </a:cubicBezTo>
                <a:cubicBezTo>
                  <a:pt x="30" y="6"/>
                  <a:pt x="30" y="6"/>
                  <a:pt x="30" y="6"/>
                </a:cubicBezTo>
                <a:cubicBezTo>
                  <a:pt x="27" y="6"/>
                  <a:pt x="24" y="3"/>
                  <a:pt x="24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2" name="Freeform 86">
            <a:extLst>
              <a:ext uri="{FF2B5EF4-FFF2-40B4-BE49-F238E27FC236}">
                <a16:creationId xmlns:a16="http://schemas.microsoft.com/office/drawing/2014/main" xmlns="" id="{5A89E041-C69B-4213-AB06-277ADBDC58F6}"/>
              </a:ext>
            </a:extLst>
          </p:cNvPr>
          <p:cNvSpPr>
            <a:spLocks/>
          </p:cNvSpPr>
          <p:nvPr/>
        </p:nvSpPr>
        <p:spPr bwMode="auto">
          <a:xfrm>
            <a:off x="4699077" y="2641530"/>
            <a:ext cx="105801" cy="128139"/>
          </a:xfrm>
          <a:custGeom>
            <a:avLst/>
            <a:gdLst>
              <a:gd name="T0" fmla="*/ 2147483646 w 59"/>
              <a:gd name="T1" fmla="*/ 2147483646 h 69"/>
              <a:gd name="T2" fmla="*/ 2147483646 w 59"/>
              <a:gd name="T3" fmla="*/ 2147483646 h 69"/>
              <a:gd name="T4" fmla="*/ 0 w 59"/>
              <a:gd name="T5" fmla="*/ 2147483646 h 69"/>
              <a:gd name="T6" fmla="*/ 0 w 59"/>
              <a:gd name="T7" fmla="*/ 2147483646 h 69"/>
              <a:gd name="T8" fmla="*/ 2147483646 w 59"/>
              <a:gd name="T9" fmla="*/ 2147483646 h 69"/>
              <a:gd name="T10" fmla="*/ 2147483646 w 59"/>
              <a:gd name="T11" fmla="*/ 2147483646 h 69"/>
              <a:gd name="T12" fmla="*/ 2147483646 w 59"/>
              <a:gd name="T13" fmla="*/ 2147483646 h 6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69">
                <a:moveTo>
                  <a:pt x="59" y="59"/>
                </a:moveTo>
                <a:cubicBezTo>
                  <a:pt x="59" y="33"/>
                  <a:pt x="59" y="33"/>
                  <a:pt x="59" y="33"/>
                </a:cubicBezTo>
                <a:cubicBezTo>
                  <a:pt x="55" y="28"/>
                  <a:pt x="28" y="0"/>
                  <a:pt x="0" y="21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0"/>
                  <a:pt x="0" y="62"/>
                  <a:pt x="3" y="65"/>
                </a:cubicBezTo>
                <a:cubicBezTo>
                  <a:pt x="6" y="67"/>
                  <a:pt x="11" y="69"/>
                  <a:pt x="17" y="69"/>
                </a:cubicBezTo>
                <a:cubicBezTo>
                  <a:pt x="27" y="69"/>
                  <a:pt x="41" y="64"/>
                  <a:pt x="59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3" name="Freeform 87">
            <a:extLst>
              <a:ext uri="{FF2B5EF4-FFF2-40B4-BE49-F238E27FC236}">
                <a16:creationId xmlns:a16="http://schemas.microsoft.com/office/drawing/2014/main" xmlns="" id="{467641FD-E149-40A1-A0A1-8A62BA750B09}"/>
              </a:ext>
            </a:extLst>
          </p:cNvPr>
          <p:cNvSpPr>
            <a:spLocks/>
          </p:cNvSpPr>
          <p:nvPr/>
        </p:nvSpPr>
        <p:spPr bwMode="auto">
          <a:xfrm>
            <a:off x="4887167" y="2643261"/>
            <a:ext cx="105801" cy="126408"/>
          </a:xfrm>
          <a:custGeom>
            <a:avLst/>
            <a:gdLst>
              <a:gd name="T0" fmla="*/ 2147483646 w 59"/>
              <a:gd name="T1" fmla="*/ 2147483646 h 68"/>
              <a:gd name="T2" fmla="*/ 0 w 59"/>
              <a:gd name="T3" fmla="*/ 2147483646 h 68"/>
              <a:gd name="T4" fmla="*/ 0 w 59"/>
              <a:gd name="T5" fmla="*/ 2147483646 h 68"/>
              <a:gd name="T6" fmla="*/ 2147483646 w 59"/>
              <a:gd name="T7" fmla="*/ 2147483646 h 68"/>
              <a:gd name="T8" fmla="*/ 2147483646 w 59"/>
              <a:gd name="T9" fmla="*/ 2147483646 h 68"/>
              <a:gd name="T10" fmla="*/ 2147483646 w 59"/>
              <a:gd name="T11" fmla="*/ 2147483646 h 68"/>
              <a:gd name="T12" fmla="*/ 2147483646 w 59"/>
              <a:gd name="T13" fmla="*/ 2147483646 h 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68">
                <a:moveTo>
                  <a:pt x="58" y="20"/>
                </a:moveTo>
                <a:cubicBezTo>
                  <a:pt x="31" y="0"/>
                  <a:pt x="6" y="25"/>
                  <a:pt x="0" y="32"/>
                </a:cubicBezTo>
                <a:cubicBezTo>
                  <a:pt x="0" y="58"/>
                  <a:pt x="0" y="58"/>
                  <a:pt x="0" y="58"/>
                </a:cubicBezTo>
                <a:cubicBezTo>
                  <a:pt x="18" y="63"/>
                  <a:pt x="31" y="68"/>
                  <a:pt x="41" y="68"/>
                </a:cubicBezTo>
                <a:cubicBezTo>
                  <a:pt x="48" y="68"/>
                  <a:pt x="53" y="66"/>
                  <a:pt x="56" y="64"/>
                </a:cubicBezTo>
                <a:cubicBezTo>
                  <a:pt x="59" y="61"/>
                  <a:pt x="58" y="59"/>
                  <a:pt x="58" y="58"/>
                </a:cubicBezTo>
                <a:lnTo>
                  <a:pt x="58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4" name="Freeform 88">
            <a:extLst>
              <a:ext uri="{FF2B5EF4-FFF2-40B4-BE49-F238E27FC236}">
                <a16:creationId xmlns:a16="http://schemas.microsoft.com/office/drawing/2014/main" xmlns="" id="{48487E79-9D73-4868-8632-68797EDC11EB}"/>
              </a:ext>
            </a:extLst>
          </p:cNvPr>
          <p:cNvSpPr>
            <a:spLocks/>
          </p:cNvSpPr>
          <p:nvPr/>
        </p:nvSpPr>
        <p:spPr bwMode="auto">
          <a:xfrm>
            <a:off x="4814954" y="2691746"/>
            <a:ext cx="63816" cy="67533"/>
          </a:xfrm>
          <a:custGeom>
            <a:avLst/>
            <a:gdLst>
              <a:gd name="T0" fmla="*/ 2147483646 w 36"/>
              <a:gd name="T1" fmla="*/ 2147483646 h 36"/>
              <a:gd name="T2" fmla="*/ 2147483646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2147483646 h 36"/>
              <a:gd name="T10" fmla="*/ 2147483646 w 36"/>
              <a:gd name="T11" fmla="*/ 2147483646 h 36"/>
              <a:gd name="T12" fmla="*/ 2147483646 w 36"/>
              <a:gd name="T13" fmla="*/ 0 h 36"/>
              <a:gd name="T14" fmla="*/ 2147483646 w 36"/>
              <a:gd name="T15" fmla="*/ 0 h 36"/>
              <a:gd name="T16" fmla="*/ 0 w 36"/>
              <a:gd name="T17" fmla="*/ 2147483646 h 36"/>
              <a:gd name="T18" fmla="*/ 0 w 36"/>
              <a:gd name="T19" fmla="*/ 2147483646 h 36"/>
              <a:gd name="T20" fmla="*/ 0 w 36"/>
              <a:gd name="T21" fmla="*/ 2147483646 h 36"/>
              <a:gd name="T22" fmla="*/ 2147483646 w 36"/>
              <a:gd name="T23" fmla="*/ 2147483646 h 36"/>
              <a:gd name="T24" fmla="*/ 2147483646 w 36"/>
              <a:gd name="T25" fmla="*/ 2147483646 h 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6" h="36">
                <a:moveTo>
                  <a:pt x="18" y="36"/>
                </a:moveTo>
                <a:cubicBezTo>
                  <a:pt x="19" y="36"/>
                  <a:pt x="19" y="36"/>
                  <a:pt x="19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6" y="36"/>
                  <a:pt x="36" y="35"/>
                  <a:pt x="36" y="34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5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5"/>
                  <a:pt x="1" y="36"/>
                  <a:pt x="2" y="36"/>
                </a:cubicBezTo>
                <a:lnTo>
                  <a:pt x="18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5" name="Freeform 89">
            <a:extLst>
              <a:ext uri="{FF2B5EF4-FFF2-40B4-BE49-F238E27FC236}">
                <a16:creationId xmlns:a16="http://schemas.microsoft.com/office/drawing/2014/main" xmlns="" id="{80EE327D-8672-49E5-8D36-CAB4B7D34D3B}"/>
              </a:ext>
            </a:extLst>
          </p:cNvPr>
          <p:cNvSpPr>
            <a:spLocks noEditPoints="1"/>
          </p:cNvSpPr>
          <p:nvPr/>
        </p:nvSpPr>
        <p:spPr bwMode="auto">
          <a:xfrm>
            <a:off x="4730985" y="2456247"/>
            <a:ext cx="221678" cy="57144"/>
          </a:xfrm>
          <a:custGeom>
            <a:avLst/>
            <a:gdLst>
              <a:gd name="T0" fmla="*/ 2147483646 w 132"/>
              <a:gd name="T1" fmla="*/ 2147483646 h 33"/>
              <a:gd name="T2" fmla="*/ 2147483646 w 132"/>
              <a:gd name="T3" fmla="*/ 2147483646 h 33"/>
              <a:gd name="T4" fmla="*/ 2147483646 w 132"/>
              <a:gd name="T5" fmla="*/ 2147483646 h 33"/>
              <a:gd name="T6" fmla="*/ 2147483646 w 132"/>
              <a:gd name="T7" fmla="*/ 2147483646 h 33"/>
              <a:gd name="T8" fmla="*/ 2147483646 w 132"/>
              <a:gd name="T9" fmla="*/ 0 h 33"/>
              <a:gd name="T10" fmla="*/ 2147483646 w 132"/>
              <a:gd name="T11" fmla="*/ 0 h 33"/>
              <a:gd name="T12" fmla="*/ 2147483646 w 132"/>
              <a:gd name="T13" fmla="*/ 2147483646 h 33"/>
              <a:gd name="T14" fmla="*/ 2147483646 w 132"/>
              <a:gd name="T15" fmla="*/ 2147483646 h 33"/>
              <a:gd name="T16" fmla="*/ 2147483646 w 132"/>
              <a:gd name="T17" fmla="*/ 2147483646 h 33"/>
              <a:gd name="T18" fmla="*/ 2147483646 w 132"/>
              <a:gd name="T19" fmla="*/ 2147483646 h 33"/>
              <a:gd name="T20" fmla="*/ 2147483646 w 132"/>
              <a:gd name="T21" fmla="*/ 2147483646 h 33"/>
              <a:gd name="T22" fmla="*/ 2147483646 w 132"/>
              <a:gd name="T23" fmla="*/ 2147483646 h 33"/>
              <a:gd name="T24" fmla="*/ 2147483646 w 132"/>
              <a:gd name="T25" fmla="*/ 2147483646 h 33"/>
              <a:gd name="T26" fmla="*/ 2147483646 w 132"/>
              <a:gd name="T27" fmla="*/ 2147483646 h 33"/>
              <a:gd name="T28" fmla="*/ 2147483646 w 132"/>
              <a:gd name="T29" fmla="*/ 2147483646 h 33"/>
              <a:gd name="T30" fmla="*/ 2147483646 w 132"/>
              <a:gd name="T31" fmla="*/ 2147483646 h 33"/>
              <a:gd name="T32" fmla="*/ 2147483646 w 132"/>
              <a:gd name="T33" fmla="*/ 2147483646 h 33"/>
              <a:gd name="T34" fmla="*/ 2147483646 w 132"/>
              <a:gd name="T35" fmla="*/ 2147483646 h 33"/>
              <a:gd name="T36" fmla="*/ 2147483646 w 132"/>
              <a:gd name="T37" fmla="*/ 2147483646 h 33"/>
              <a:gd name="T38" fmla="*/ 2147483646 w 132"/>
              <a:gd name="T39" fmla="*/ 2147483646 h 33"/>
              <a:gd name="T40" fmla="*/ 2147483646 w 132"/>
              <a:gd name="T41" fmla="*/ 2147483646 h 33"/>
              <a:gd name="T42" fmla="*/ 2147483646 w 132"/>
              <a:gd name="T43" fmla="*/ 0 h 33"/>
              <a:gd name="T44" fmla="*/ 2147483646 w 132"/>
              <a:gd name="T45" fmla="*/ 0 h 33"/>
              <a:gd name="T46" fmla="*/ 0 w 132"/>
              <a:gd name="T47" fmla="*/ 2147483646 h 33"/>
              <a:gd name="T48" fmla="*/ 2147483646 w 132"/>
              <a:gd name="T49" fmla="*/ 2147483646 h 33"/>
              <a:gd name="T50" fmla="*/ 2147483646 w 132"/>
              <a:gd name="T51" fmla="*/ 2147483646 h 3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32" h="33">
                <a:moveTo>
                  <a:pt x="66" y="27"/>
                </a:moveTo>
                <a:lnTo>
                  <a:pt x="113" y="27"/>
                </a:lnTo>
                <a:lnTo>
                  <a:pt x="117" y="33"/>
                </a:lnTo>
                <a:lnTo>
                  <a:pt x="132" y="33"/>
                </a:lnTo>
                <a:lnTo>
                  <a:pt x="106" y="0"/>
                </a:lnTo>
                <a:lnTo>
                  <a:pt x="91" y="0"/>
                </a:lnTo>
                <a:lnTo>
                  <a:pt x="94" y="4"/>
                </a:lnTo>
                <a:lnTo>
                  <a:pt x="66" y="4"/>
                </a:lnTo>
                <a:lnTo>
                  <a:pt x="66" y="12"/>
                </a:lnTo>
                <a:lnTo>
                  <a:pt x="101" y="12"/>
                </a:lnTo>
                <a:lnTo>
                  <a:pt x="106" y="19"/>
                </a:lnTo>
                <a:lnTo>
                  <a:pt x="66" y="19"/>
                </a:lnTo>
                <a:lnTo>
                  <a:pt x="66" y="27"/>
                </a:lnTo>
                <a:close/>
                <a:moveTo>
                  <a:pt x="19" y="27"/>
                </a:moveTo>
                <a:lnTo>
                  <a:pt x="66" y="27"/>
                </a:lnTo>
                <a:lnTo>
                  <a:pt x="66" y="19"/>
                </a:lnTo>
                <a:lnTo>
                  <a:pt x="25" y="19"/>
                </a:lnTo>
                <a:lnTo>
                  <a:pt x="29" y="12"/>
                </a:lnTo>
                <a:lnTo>
                  <a:pt x="66" y="12"/>
                </a:lnTo>
                <a:lnTo>
                  <a:pt x="66" y="4"/>
                </a:lnTo>
                <a:lnTo>
                  <a:pt x="37" y="4"/>
                </a:lnTo>
                <a:lnTo>
                  <a:pt x="40" y="0"/>
                </a:lnTo>
                <a:lnTo>
                  <a:pt x="24" y="0"/>
                </a:lnTo>
                <a:lnTo>
                  <a:pt x="0" y="33"/>
                </a:lnTo>
                <a:lnTo>
                  <a:pt x="14" y="33"/>
                </a:lnTo>
                <a:lnTo>
                  <a:pt x="19" y="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6" name="Freeform 90">
            <a:extLst>
              <a:ext uri="{FF2B5EF4-FFF2-40B4-BE49-F238E27FC236}">
                <a16:creationId xmlns:a16="http://schemas.microsoft.com/office/drawing/2014/main" xmlns="" id="{60D5DA1B-115E-4FC9-9BA2-5EA4A85CD99D}"/>
              </a:ext>
            </a:extLst>
          </p:cNvPr>
          <p:cNvSpPr>
            <a:spLocks noEditPoints="1"/>
          </p:cNvSpPr>
          <p:nvPr/>
        </p:nvSpPr>
        <p:spPr bwMode="auto">
          <a:xfrm>
            <a:off x="4742740" y="2234601"/>
            <a:ext cx="203205" cy="212989"/>
          </a:xfrm>
          <a:custGeom>
            <a:avLst/>
            <a:gdLst>
              <a:gd name="T0" fmla="*/ 2147483646 w 121"/>
              <a:gd name="T1" fmla="*/ 0 h 123"/>
              <a:gd name="T2" fmla="*/ 2147483646 w 121"/>
              <a:gd name="T3" fmla="*/ 0 h 123"/>
              <a:gd name="T4" fmla="*/ 2147483646 w 121"/>
              <a:gd name="T5" fmla="*/ 2147483646 h 123"/>
              <a:gd name="T6" fmla="*/ 2147483646 w 121"/>
              <a:gd name="T7" fmla="*/ 2147483646 h 123"/>
              <a:gd name="T8" fmla="*/ 2147483646 w 121"/>
              <a:gd name="T9" fmla="*/ 2147483646 h 123"/>
              <a:gd name="T10" fmla="*/ 2147483646 w 121"/>
              <a:gd name="T11" fmla="*/ 2147483646 h 123"/>
              <a:gd name="T12" fmla="*/ 2147483646 w 121"/>
              <a:gd name="T13" fmla="*/ 2147483646 h 123"/>
              <a:gd name="T14" fmla="*/ 2147483646 w 121"/>
              <a:gd name="T15" fmla="*/ 2147483646 h 123"/>
              <a:gd name="T16" fmla="*/ 2147483646 w 121"/>
              <a:gd name="T17" fmla="*/ 2147483646 h 123"/>
              <a:gd name="T18" fmla="*/ 2147483646 w 121"/>
              <a:gd name="T19" fmla="*/ 2147483646 h 123"/>
              <a:gd name="T20" fmla="*/ 2147483646 w 121"/>
              <a:gd name="T21" fmla="*/ 2147483646 h 123"/>
              <a:gd name="T22" fmla="*/ 2147483646 w 121"/>
              <a:gd name="T23" fmla="*/ 2147483646 h 123"/>
              <a:gd name="T24" fmla="*/ 2147483646 w 121"/>
              <a:gd name="T25" fmla="*/ 0 h 123"/>
              <a:gd name="T26" fmla="*/ 2147483646 w 121"/>
              <a:gd name="T27" fmla="*/ 0 h 123"/>
              <a:gd name="T28" fmla="*/ 2147483646 w 121"/>
              <a:gd name="T29" fmla="*/ 0 h 123"/>
              <a:gd name="T30" fmla="*/ 2147483646 w 121"/>
              <a:gd name="T31" fmla="*/ 2147483646 h 123"/>
              <a:gd name="T32" fmla="*/ 2147483646 w 121"/>
              <a:gd name="T33" fmla="*/ 2147483646 h 123"/>
              <a:gd name="T34" fmla="*/ 2147483646 w 121"/>
              <a:gd name="T35" fmla="*/ 2147483646 h 123"/>
              <a:gd name="T36" fmla="*/ 2147483646 w 121"/>
              <a:gd name="T37" fmla="*/ 2147483646 h 123"/>
              <a:gd name="T38" fmla="*/ 2147483646 w 121"/>
              <a:gd name="T39" fmla="*/ 2147483646 h 123"/>
              <a:gd name="T40" fmla="*/ 2147483646 w 121"/>
              <a:gd name="T41" fmla="*/ 2147483646 h 123"/>
              <a:gd name="T42" fmla="*/ 2147483646 w 121"/>
              <a:gd name="T43" fmla="*/ 0 h 123"/>
              <a:gd name="T44" fmla="*/ 2147483646 w 121"/>
              <a:gd name="T45" fmla="*/ 2147483646 h 123"/>
              <a:gd name="T46" fmla="*/ 2147483646 w 121"/>
              <a:gd name="T47" fmla="*/ 2147483646 h 123"/>
              <a:gd name="T48" fmla="*/ 2147483646 w 121"/>
              <a:gd name="T49" fmla="*/ 2147483646 h 123"/>
              <a:gd name="T50" fmla="*/ 2147483646 w 121"/>
              <a:gd name="T51" fmla="*/ 2147483646 h 123"/>
              <a:gd name="T52" fmla="*/ 2147483646 w 121"/>
              <a:gd name="T53" fmla="*/ 2147483646 h 123"/>
              <a:gd name="T54" fmla="*/ 2147483646 w 121"/>
              <a:gd name="T55" fmla="*/ 2147483646 h 123"/>
              <a:gd name="T56" fmla="*/ 2147483646 w 121"/>
              <a:gd name="T57" fmla="*/ 2147483646 h 123"/>
              <a:gd name="T58" fmla="*/ 2147483646 w 121"/>
              <a:gd name="T59" fmla="*/ 2147483646 h 123"/>
              <a:gd name="T60" fmla="*/ 2147483646 w 121"/>
              <a:gd name="T61" fmla="*/ 2147483646 h 123"/>
              <a:gd name="T62" fmla="*/ 2147483646 w 121"/>
              <a:gd name="T63" fmla="*/ 0 h 123"/>
              <a:gd name="T64" fmla="*/ 2147483646 w 121"/>
              <a:gd name="T65" fmla="*/ 0 h 123"/>
              <a:gd name="T66" fmla="*/ 2147483646 w 121"/>
              <a:gd name="T67" fmla="*/ 2147483646 h 123"/>
              <a:gd name="T68" fmla="*/ 2147483646 w 121"/>
              <a:gd name="T69" fmla="*/ 2147483646 h 123"/>
              <a:gd name="T70" fmla="*/ 2147483646 w 121"/>
              <a:gd name="T71" fmla="*/ 2147483646 h 123"/>
              <a:gd name="T72" fmla="*/ 2147483646 w 121"/>
              <a:gd name="T73" fmla="*/ 2147483646 h 123"/>
              <a:gd name="T74" fmla="*/ 2147483646 w 121"/>
              <a:gd name="T75" fmla="*/ 2147483646 h 123"/>
              <a:gd name="T76" fmla="*/ 2147483646 w 121"/>
              <a:gd name="T77" fmla="*/ 2147483646 h 123"/>
              <a:gd name="T78" fmla="*/ 2147483646 w 121"/>
              <a:gd name="T79" fmla="*/ 0 h 123"/>
              <a:gd name="T80" fmla="*/ 2147483646 w 121"/>
              <a:gd name="T81" fmla="*/ 2147483646 h 123"/>
              <a:gd name="T82" fmla="*/ 2147483646 w 121"/>
              <a:gd name="T83" fmla="*/ 2147483646 h 123"/>
              <a:gd name="T84" fmla="*/ 2147483646 w 121"/>
              <a:gd name="T85" fmla="*/ 2147483646 h 123"/>
              <a:gd name="T86" fmla="*/ 2147483646 w 121"/>
              <a:gd name="T87" fmla="*/ 2147483646 h 123"/>
              <a:gd name="T88" fmla="*/ 2147483646 w 121"/>
              <a:gd name="T89" fmla="*/ 2147483646 h 123"/>
              <a:gd name="T90" fmla="*/ 2147483646 w 121"/>
              <a:gd name="T91" fmla="*/ 2147483646 h 123"/>
              <a:gd name="T92" fmla="*/ 2147483646 w 121"/>
              <a:gd name="T93" fmla="*/ 2147483646 h 123"/>
              <a:gd name="T94" fmla="*/ 2147483646 w 121"/>
              <a:gd name="T95" fmla="*/ 2147483646 h 123"/>
              <a:gd name="T96" fmla="*/ 2147483646 w 121"/>
              <a:gd name="T97" fmla="*/ 2147483646 h 123"/>
              <a:gd name="T98" fmla="*/ 2147483646 w 121"/>
              <a:gd name="T99" fmla="*/ 0 h 123"/>
              <a:gd name="T100" fmla="*/ 0 w 121"/>
              <a:gd name="T101" fmla="*/ 0 h 123"/>
              <a:gd name="T102" fmla="*/ 0 w 121"/>
              <a:gd name="T103" fmla="*/ 2147483646 h 123"/>
              <a:gd name="T104" fmla="*/ 2147483646 w 121"/>
              <a:gd name="T105" fmla="*/ 2147483646 h 123"/>
              <a:gd name="T106" fmla="*/ 2147483646 w 121"/>
              <a:gd name="T107" fmla="*/ 2147483646 h 123"/>
              <a:gd name="T108" fmla="*/ 2147483646 w 121"/>
              <a:gd name="T109" fmla="*/ 2147483646 h 123"/>
              <a:gd name="T110" fmla="*/ 2147483646 w 121"/>
              <a:gd name="T111" fmla="*/ 2147483646 h 123"/>
              <a:gd name="T112" fmla="*/ 2147483646 w 121"/>
              <a:gd name="T113" fmla="*/ 2147483646 h 123"/>
              <a:gd name="T114" fmla="*/ 2147483646 w 121"/>
              <a:gd name="T115" fmla="*/ 2147483646 h 123"/>
              <a:gd name="T116" fmla="*/ 2147483646 w 121"/>
              <a:gd name="T117" fmla="*/ 2147483646 h 123"/>
              <a:gd name="T118" fmla="*/ 2147483646 w 121"/>
              <a:gd name="T119" fmla="*/ 2147483646 h 123"/>
              <a:gd name="T120" fmla="*/ 2147483646 w 121"/>
              <a:gd name="T121" fmla="*/ 2147483646 h 123"/>
              <a:gd name="T122" fmla="*/ 2147483646 w 121"/>
              <a:gd name="T123" fmla="*/ 0 h 12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21" h="123">
                <a:moveTo>
                  <a:pt x="121" y="0"/>
                </a:moveTo>
                <a:lnTo>
                  <a:pt x="100" y="0"/>
                </a:lnTo>
                <a:lnTo>
                  <a:pt x="100" y="26"/>
                </a:lnTo>
                <a:lnTo>
                  <a:pt x="111" y="26"/>
                </a:lnTo>
                <a:lnTo>
                  <a:pt x="111" y="86"/>
                </a:lnTo>
                <a:lnTo>
                  <a:pt x="100" y="86"/>
                </a:lnTo>
                <a:lnTo>
                  <a:pt x="100" y="98"/>
                </a:lnTo>
                <a:lnTo>
                  <a:pt x="111" y="98"/>
                </a:lnTo>
                <a:lnTo>
                  <a:pt x="111" y="110"/>
                </a:lnTo>
                <a:lnTo>
                  <a:pt x="100" y="110"/>
                </a:lnTo>
                <a:lnTo>
                  <a:pt x="100" y="123"/>
                </a:lnTo>
                <a:lnTo>
                  <a:pt x="121" y="123"/>
                </a:lnTo>
                <a:lnTo>
                  <a:pt x="121" y="0"/>
                </a:lnTo>
                <a:close/>
                <a:moveTo>
                  <a:pt x="100" y="0"/>
                </a:moveTo>
                <a:lnTo>
                  <a:pt x="60" y="0"/>
                </a:lnTo>
                <a:lnTo>
                  <a:pt x="60" y="8"/>
                </a:lnTo>
                <a:lnTo>
                  <a:pt x="95" y="8"/>
                </a:lnTo>
                <a:lnTo>
                  <a:pt x="95" y="16"/>
                </a:lnTo>
                <a:lnTo>
                  <a:pt x="60" y="16"/>
                </a:lnTo>
                <a:lnTo>
                  <a:pt x="60" y="26"/>
                </a:lnTo>
                <a:lnTo>
                  <a:pt x="100" y="26"/>
                </a:lnTo>
                <a:lnTo>
                  <a:pt x="100" y="0"/>
                </a:lnTo>
                <a:close/>
                <a:moveTo>
                  <a:pt x="60" y="123"/>
                </a:moveTo>
                <a:lnTo>
                  <a:pt x="100" y="123"/>
                </a:lnTo>
                <a:lnTo>
                  <a:pt x="100" y="110"/>
                </a:lnTo>
                <a:lnTo>
                  <a:pt x="90" y="110"/>
                </a:lnTo>
                <a:lnTo>
                  <a:pt x="90" y="98"/>
                </a:lnTo>
                <a:lnTo>
                  <a:pt x="100" y="98"/>
                </a:lnTo>
                <a:lnTo>
                  <a:pt x="100" y="86"/>
                </a:lnTo>
                <a:lnTo>
                  <a:pt x="60" y="86"/>
                </a:lnTo>
                <a:lnTo>
                  <a:pt x="60" y="123"/>
                </a:lnTo>
                <a:close/>
                <a:moveTo>
                  <a:pt x="60" y="0"/>
                </a:moveTo>
                <a:lnTo>
                  <a:pt x="20" y="0"/>
                </a:lnTo>
                <a:lnTo>
                  <a:pt x="20" y="26"/>
                </a:lnTo>
                <a:lnTo>
                  <a:pt x="60" y="26"/>
                </a:lnTo>
                <a:lnTo>
                  <a:pt x="60" y="16"/>
                </a:lnTo>
                <a:lnTo>
                  <a:pt x="25" y="16"/>
                </a:lnTo>
                <a:lnTo>
                  <a:pt x="25" y="8"/>
                </a:lnTo>
                <a:lnTo>
                  <a:pt x="60" y="8"/>
                </a:lnTo>
                <a:lnTo>
                  <a:pt x="60" y="0"/>
                </a:lnTo>
                <a:close/>
                <a:moveTo>
                  <a:pt x="20" y="123"/>
                </a:moveTo>
                <a:lnTo>
                  <a:pt x="60" y="123"/>
                </a:lnTo>
                <a:lnTo>
                  <a:pt x="60" y="86"/>
                </a:lnTo>
                <a:lnTo>
                  <a:pt x="20" y="86"/>
                </a:lnTo>
                <a:lnTo>
                  <a:pt x="20" y="98"/>
                </a:lnTo>
                <a:lnTo>
                  <a:pt x="30" y="98"/>
                </a:lnTo>
                <a:lnTo>
                  <a:pt x="30" y="110"/>
                </a:lnTo>
                <a:lnTo>
                  <a:pt x="20" y="110"/>
                </a:lnTo>
                <a:lnTo>
                  <a:pt x="20" y="123"/>
                </a:lnTo>
                <a:close/>
                <a:moveTo>
                  <a:pt x="20" y="0"/>
                </a:moveTo>
                <a:lnTo>
                  <a:pt x="0" y="0"/>
                </a:lnTo>
                <a:lnTo>
                  <a:pt x="0" y="123"/>
                </a:lnTo>
                <a:lnTo>
                  <a:pt x="20" y="123"/>
                </a:lnTo>
                <a:lnTo>
                  <a:pt x="20" y="110"/>
                </a:lnTo>
                <a:lnTo>
                  <a:pt x="10" y="110"/>
                </a:lnTo>
                <a:lnTo>
                  <a:pt x="10" y="98"/>
                </a:lnTo>
                <a:lnTo>
                  <a:pt x="20" y="98"/>
                </a:lnTo>
                <a:lnTo>
                  <a:pt x="20" y="86"/>
                </a:lnTo>
                <a:lnTo>
                  <a:pt x="10" y="86"/>
                </a:lnTo>
                <a:lnTo>
                  <a:pt x="10" y="26"/>
                </a:lnTo>
                <a:lnTo>
                  <a:pt x="20" y="26"/>
                </a:lnTo>
                <a:lnTo>
                  <a:pt x="2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7" name="Rectangle 91">
            <a:extLst>
              <a:ext uri="{FF2B5EF4-FFF2-40B4-BE49-F238E27FC236}">
                <a16:creationId xmlns:a16="http://schemas.microsoft.com/office/drawing/2014/main" xmlns="" id="{B895C6AA-6EEE-448B-BFCB-AE81F82F7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4876" y="2130704"/>
            <a:ext cx="253586" cy="311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88" name="Freeform 92">
            <a:extLst>
              <a:ext uri="{FF2B5EF4-FFF2-40B4-BE49-F238E27FC236}">
                <a16:creationId xmlns:a16="http://schemas.microsoft.com/office/drawing/2014/main" xmlns="" id="{435FF008-03C1-4458-A430-2B9F7306DAD8}"/>
              </a:ext>
            </a:extLst>
          </p:cNvPr>
          <p:cNvSpPr>
            <a:spLocks noEditPoints="1"/>
          </p:cNvSpPr>
          <p:nvPr/>
        </p:nvSpPr>
        <p:spPr bwMode="auto">
          <a:xfrm>
            <a:off x="5024876" y="2191311"/>
            <a:ext cx="253586" cy="107360"/>
          </a:xfrm>
          <a:custGeom>
            <a:avLst/>
            <a:gdLst>
              <a:gd name="T0" fmla="*/ 2147483646 w 151"/>
              <a:gd name="T1" fmla="*/ 2147483646 h 62"/>
              <a:gd name="T2" fmla="*/ 2147483646 w 151"/>
              <a:gd name="T3" fmla="*/ 2147483646 h 62"/>
              <a:gd name="T4" fmla="*/ 2147483646 w 151"/>
              <a:gd name="T5" fmla="*/ 0 h 62"/>
              <a:gd name="T6" fmla="*/ 2147483646 w 151"/>
              <a:gd name="T7" fmla="*/ 0 h 62"/>
              <a:gd name="T8" fmla="*/ 2147483646 w 151"/>
              <a:gd name="T9" fmla="*/ 2147483646 h 62"/>
              <a:gd name="T10" fmla="*/ 2147483646 w 151"/>
              <a:gd name="T11" fmla="*/ 2147483646 h 62"/>
              <a:gd name="T12" fmla="*/ 2147483646 w 151"/>
              <a:gd name="T13" fmla="*/ 2147483646 h 62"/>
              <a:gd name="T14" fmla="*/ 2147483646 w 151"/>
              <a:gd name="T15" fmla="*/ 2147483646 h 62"/>
              <a:gd name="T16" fmla="*/ 0 w 151"/>
              <a:gd name="T17" fmla="*/ 2147483646 h 62"/>
              <a:gd name="T18" fmla="*/ 2147483646 w 151"/>
              <a:gd name="T19" fmla="*/ 2147483646 h 62"/>
              <a:gd name="T20" fmla="*/ 2147483646 w 151"/>
              <a:gd name="T21" fmla="*/ 2147483646 h 62"/>
              <a:gd name="T22" fmla="*/ 2147483646 w 151"/>
              <a:gd name="T23" fmla="*/ 2147483646 h 62"/>
              <a:gd name="T24" fmla="*/ 2147483646 w 151"/>
              <a:gd name="T25" fmla="*/ 2147483646 h 62"/>
              <a:gd name="T26" fmla="*/ 2147483646 w 151"/>
              <a:gd name="T27" fmla="*/ 0 h 62"/>
              <a:gd name="T28" fmla="*/ 0 w 151"/>
              <a:gd name="T29" fmla="*/ 0 h 62"/>
              <a:gd name="T30" fmla="*/ 0 w 151"/>
              <a:gd name="T31" fmla="*/ 2147483646 h 6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51" h="62">
                <a:moveTo>
                  <a:pt x="127" y="62"/>
                </a:moveTo>
                <a:lnTo>
                  <a:pt x="151" y="62"/>
                </a:lnTo>
                <a:lnTo>
                  <a:pt x="151" y="0"/>
                </a:lnTo>
                <a:lnTo>
                  <a:pt x="127" y="0"/>
                </a:lnTo>
                <a:lnTo>
                  <a:pt x="127" y="30"/>
                </a:lnTo>
                <a:lnTo>
                  <a:pt x="139" y="42"/>
                </a:lnTo>
                <a:lnTo>
                  <a:pt x="127" y="52"/>
                </a:lnTo>
                <a:lnTo>
                  <a:pt x="127" y="62"/>
                </a:lnTo>
                <a:close/>
                <a:moveTo>
                  <a:pt x="0" y="62"/>
                </a:moveTo>
                <a:lnTo>
                  <a:pt x="127" y="62"/>
                </a:lnTo>
                <a:lnTo>
                  <a:pt x="127" y="52"/>
                </a:lnTo>
                <a:lnTo>
                  <a:pt x="117" y="42"/>
                </a:lnTo>
                <a:lnTo>
                  <a:pt x="127" y="30"/>
                </a:lnTo>
                <a:lnTo>
                  <a:pt x="127" y="0"/>
                </a:lnTo>
                <a:lnTo>
                  <a:pt x="0" y="0"/>
                </a:lnTo>
                <a:lnTo>
                  <a:pt x="0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9" name="Freeform 93">
            <a:extLst>
              <a:ext uri="{FF2B5EF4-FFF2-40B4-BE49-F238E27FC236}">
                <a16:creationId xmlns:a16="http://schemas.microsoft.com/office/drawing/2014/main" xmlns="" id="{FDF81A97-D36A-450E-8870-5E2D7C5B2C8A}"/>
              </a:ext>
            </a:extLst>
          </p:cNvPr>
          <p:cNvSpPr>
            <a:spLocks/>
          </p:cNvSpPr>
          <p:nvPr/>
        </p:nvSpPr>
        <p:spPr bwMode="auto">
          <a:xfrm>
            <a:off x="4640299" y="3562746"/>
            <a:ext cx="176334" cy="162771"/>
          </a:xfrm>
          <a:custGeom>
            <a:avLst/>
            <a:gdLst>
              <a:gd name="T0" fmla="*/ 0 w 105"/>
              <a:gd name="T1" fmla="*/ 2147483646 h 94"/>
              <a:gd name="T2" fmla="*/ 0 w 105"/>
              <a:gd name="T3" fmla="*/ 2147483646 h 94"/>
              <a:gd name="T4" fmla="*/ 2147483646 w 105"/>
              <a:gd name="T5" fmla="*/ 2147483646 h 94"/>
              <a:gd name="T6" fmla="*/ 2147483646 w 105"/>
              <a:gd name="T7" fmla="*/ 2147483646 h 94"/>
              <a:gd name="T8" fmla="*/ 2147483646 w 105"/>
              <a:gd name="T9" fmla="*/ 2147483646 h 94"/>
              <a:gd name="T10" fmla="*/ 2147483646 w 105"/>
              <a:gd name="T11" fmla="*/ 2147483646 h 94"/>
              <a:gd name="T12" fmla="*/ 2147483646 w 105"/>
              <a:gd name="T13" fmla="*/ 2147483646 h 94"/>
              <a:gd name="T14" fmla="*/ 2147483646 w 105"/>
              <a:gd name="T15" fmla="*/ 2147483646 h 94"/>
              <a:gd name="T16" fmla="*/ 2147483646 w 105"/>
              <a:gd name="T17" fmla="*/ 2147483646 h 94"/>
              <a:gd name="T18" fmla="*/ 2147483646 w 105"/>
              <a:gd name="T19" fmla="*/ 2147483646 h 94"/>
              <a:gd name="T20" fmla="*/ 2147483646 w 105"/>
              <a:gd name="T21" fmla="*/ 2147483646 h 94"/>
              <a:gd name="T22" fmla="*/ 2147483646 w 105"/>
              <a:gd name="T23" fmla="*/ 2147483646 h 94"/>
              <a:gd name="T24" fmla="*/ 2147483646 w 105"/>
              <a:gd name="T25" fmla="*/ 2147483646 h 94"/>
              <a:gd name="T26" fmla="*/ 2147483646 w 105"/>
              <a:gd name="T27" fmla="*/ 2147483646 h 94"/>
              <a:gd name="T28" fmla="*/ 2147483646 w 105"/>
              <a:gd name="T29" fmla="*/ 2147483646 h 94"/>
              <a:gd name="T30" fmla="*/ 2147483646 w 105"/>
              <a:gd name="T31" fmla="*/ 2147483646 h 94"/>
              <a:gd name="T32" fmla="*/ 2147483646 w 105"/>
              <a:gd name="T33" fmla="*/ 2147483646 h 94"/>
              <a:gd name="T34" fmla="*/ 2147483646 w 105"/>
              <a:gd name="T35" fmla="*/ 2147483646 h 94"/>
              <a:gd name="T36" fmla="*/ 2147483646 w 105"/>
              <a:gd name="T37" fmla="*/ 2147483646 h 94"/>
              <a:gd name="T38" fmla="*/ 2147483646 w 105"/>
              <a:gd name="T39" fmla="*/ 2147483646 h 94"/>
              <a:gd name="T40" fmla="*/ 2147483646 w 105"/>
              <a:gd name="T41" fmla="*/ 2147483646 h 94"/>
              <a:gd name="T42" fmla="*/ 2147483646 w 105"/>
              <a:gd name="T43" fmla="*/ 2147483646 h 94"/>
              <a:gd name="T44" fmla="*/ 2147483646 w 105"/>
              <a:gd name="T45" fmla="*/ 2147483646 h 94"/>
              <a:gd name="T46" fmla="*/ 2147483646 w 105"/>
              <a:gd name="T47" fmla="*/ 2147483646 h 94"/>
              <a:gd name="T48" fmla="*/ 2147483646 w 105"/>
              <a:gd name="T49" fmla="*/ 2147483646 h 94"/>
              <a:gd name="T50" fmla="*/ 2147483646 w 105"/>
              <a:gd name="T51" fmla="*/ 2147483646 h 94"/>
              <a:gd name="T52" fmla="*/ 2147483646 w 105"/>
              <a:gd name="T53" fmla="*/ 2147483646 h 94"/>
              <a:gd name="T54" fmla="*/ 2147483646 w 105"/>
              <a:gd name="T55" fmla="*/ 2147483646 h 94"/>
              <a:gd name="T56" fmla="*/ 2147483646 w 105"/>
              <a:gd name="T57" fmla="*/ 2147483646 h 94"/>
              <a:gd name="T58" fmla="*/ 2147483646 w 105"/>
              <a:gd name="T59" fmla="*/ 2147483646 h 94"/>
              <a:gd name="T60" fmla="*/ 2147483646 w 105"/>
              <a:gd name="T61" fmla="*/ 2147483646 h 94"/>
              <a:gd name="T62" fmla="*/ 2147483646 w 105"/>
              <a:gd name="T63" fmla="*/ 2147483646 h 94"/>
              <a:gd name="T64" fmla="*/ 2147483646 w 105"/>
              <a:gd name="T65" fmla="*/ 2147483646 h 94"/>
              <a:gd name="T66" fmla="*/ 2147483646 w 105"/>
              <a:gd name="T67" fmla="*/ 2147483646 h 94"/>
              <a:gd name="T68" fmla="*/ 2147483646 w 105"/>
              <a:gd name="T69" fmla="*/ 2147483646 h 94"/>
              <a:gd name="T70" fmla="*/ 2147483646 w 105"/>
              <a:gd name="T71" fmla="*/ 2147483646 h 94"/>
              <a:gd name="T72" fmla="*/ 2147483646 w 105"/>
              <a:gd name="T73" fmla="*/ 2147483646 h 94"/>
              <a:gd name="T74" fmla="*/ 2147483646 w 105"/>
              <a:gd name="T75" fmla="*/ 2147483646 h 94"/>
              <a:gd name="T76" fmla="*/ 2147483646 w 105"/>
              <a:gd name="T77" fmla="*/ 2147483646 h 94"/>
              <a:gd name="T78" fmla="*/ 2147483646 w 105"/>
              <a:gd name="T79" fmla="*/ 0 h 94"/>
              <a:gd name="T80" fmla="*/ 2147483646 w 105"/>
              <a:gd name="T81" fmla="*/ 0 h 94"/>
              <a:gd name="T82" fmla="*/ 2147483646 w 105"/>
              <a:gd name="T83" fmla="*/ 2147483646 h 94"/>
              <a:gd name="T84" fmla="*/ 2147483646 w 105"/>
              <a:gd name="T85" fmla="*/ 2147483646 h 94"/>
              <a:gd name="T86" fmla="*/ 2147483646 w 105"/>
              <a:gd name="T87" fmla="*/ 2147483646 h 94"/>
              <a:gd name="T88" fmla="*/ 2147483646 w 105"/>
              <a:gd name="T89" fmla="*/ 2147483646 h 94"/>
              <a:gd name="T90" fmla="*/ 2147483646 w 105"/>
              <a:gd name="T91" fmla="*/ 2147483646 h 94"/>
              <a:gd name="T92" fmla="*/ 2147483646 w 105"/>
              <a:gd name="T93" fmla="*/ 2147483646 h 94"/>
              <a:gd name="T94" fmla="*/ 2147483646 w 105"/>
              <a:gd name="T95" fmla="*/ 2147483646 h 94"/>
              <a:gd name="T96" fmla="*/ 2147483646 w 105"/>
              <a:gd name="T97" fmla="*/ 2147483646 h 94"/>
              <a:gd name="T98" fmla="*/ 2147483646 w 105"/>
              <a:gd name="T99" fmla="*/ 2147483646 h 94"/>
              <a:gd name="T100" fmla="*/ 0 w 105"/>
              <a:gd name="T101" fmla="*/ 2147483646 h 94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05" h="94">
                <a:moveTo>
                  <a:pt x="0" y="38"/>
                </a:moveTo>
                <a:lnTo>
                  <a:pt x="0" y="80"/>
                </a:lnTo>
                <a:lnTo>
                  <a:pt x="2" y="80"/>
                </a:lnTo>
                <a:lnTo>
                  <a:pt x="17" y="80"/>
                </a:lnTo>
                <a:lnTo>
                  <a:pt x="22" y="80"/>
                </a:lnTo>
                <a:lnTo>
                  <a:pt x="22" y="85"/>
                </a:lnTo>
                <a:lnTo>
                  <a:pt x="22" y="94"/>
                </a:lnTo>
                <a:lnTo>
                  <a:pt x="27" y="94"/>
                </a:lnTo>
                <a:lnTo>
                  <a:pt x="27" y="85"/>
                </a:lnTo>
                <a:lnTo>
                  <a:pt x="27" y="80"/>
                </a:lnTo>
                <a:lnTo>
                  <a:pt x="31" y="80"/>
                </a:lnTo>
                <a:lnTo>
                  <a:pt x="45" y="80"/>
                </a:lnTo>
                <a:lnTo>
                  <a:pt x="50" y="80"/>
                </a:lnTo>
                <a:lnTo>
                  <a:pt x="50" y="85"/>
                </a:lnTo>
                <a:lnTo>
                  <a:pt x="50" y="94"/>
                </a:lnTo>
                <a:lnTo>
                  <a:pt x="56" y="94"/>
                </a:lnTo>
                <a:lnTo>
                  <a:pt x="56" y="85"/>
                </a:lnTo>
                <a:lnTo>
                  <a:pt x="56" y="80"/>
                </a:lnTo>
                <a:lnTo>
                  <a:pt x="60" y="80"/>
                </a:lnTo>
                <a:lnTo>
                  <a:pt x="74" y="80"/>
                </a:lnTo>
                <a:lnTo>
                  <a:pt x="78" y="80"/>
                </a:lnTo>
                <a:lnTo>
                  <a:pt x="78" y="85"/>
                </a:lnTo>
                <a:lnTo>
                  <a:pt x="78" y="94"/>
                </a:lnTo>
                <a:lnTo>
                  <a:pt x="83" y="94"/>
                </a:lnTo>
                <a:lnTo>
                  <a:pt x="83" y="85"/>
                </a:lnTo>
                <a:lnTo>
                  <a:pt x="83" y="80"/>
                </a:lnTo>
                <a:lnTo>
                  <a:pt x="89" y="80"/>
                </a:lnTo>
                <a:lnTo>
                  <a:pt x="103" y="80"/>
                </a:lnTo>
                <a:lnTo>
                  <a:pt x="105" y="80"/>
                </a:lnTo>
                <a:lnTo>
                  <a:pt x="105" y="38"/>
                </a:lnTo>
                <a:lnTo>
                  <a:pt x="98" y="38"/>
                </a:lnTo>
                <a:lnTo>
                  <a:pt x="98" y="47"/>
                </a:lnTo>
                <a:lnTo>
                  <a:pt x="88" y="47"/>
                </a:lnTo>
                <a:lnTo>
                  <a:pt x="88" y="38"/>
                </a:lnTo>
                <a:lnTo>
                  <a:pt x="78" y="38"/>
                </a:lnTo>
                <a:lnTo>
                  <a:pt x="78" y="47"/>
                </a:lnTo>
                <a:lnTo>
                  <a:pt x="67" y="47"/>
                </a:lnTo>
                <a:lnTo>
                  <a:pt x="67" y="38"/>
                </a:lnTo>
                <a:lnTo>
                  <a:pt x="59" y="38"/>
                </a:lnTo>
                <a:lnTo>
                  <a:pt x="59" y="0"/>
                </a:lnTo>
                <a:lnTo>
                  <a:pt x="46" y="0"/>
                </a:lnTo>
                <a:lnTo>
                  <a:pt x="46" y="38"/>
                </a:lnTo>
                <a:lnTo>
                  <a:pt x="38" y="38"/>
                </a:lnTo>
                <a:lnTo>
                  <a:pt x="38" y="47"/>
                </a:lnTo>
                <a:lnTo>
                  <a:pt x="27" y="47"/>
                </a:lnTo>
                <a:lnTo>
                  <a:pt x="27" y="38"/>
                </a:lnTo>
                <a:lnTo>
                  <a:pt x="17" y="38"/>
                </a:lnTo>
                <a:lnTo>
                  <a:pt x="17" y="47"/>
                </a:lnTo>
                <a:lnTo>
                  <a:pt x="7" y="47"/>
                </a:lnTo>
                <a:lnTo>
                  <a:pt x="7" y="38"/>
                </a:lnTo>
                <a:lnTo>
                  <a:pt x="0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0" name="Freeform 94">
            <a:extLst>
              <a:ext uri="{FF2B5EF4-FFF2-40B4-BE49-F238E27FC236}">
                <a16:creationId xmlns:a16="http://schemas.microsoft.com/office/drawing/2014/main" xmlns="" id="{11AA2160-5969-4AB6-ACBF-3E3C4C212E6A}"/>
              </a:ext>
            </a:extLst>
          </p:cNvPr>
          <p:cNvSpPr>
            <a:spLocks/>
          </p:cNvSpPr>
          <p:nvPr/>
        </p:nvSpPr>
        <p:spPr bwMode="auto">
          <a:xfrm>
            <a:off x="4603353" y="3709933"/>
            <a:ext cx="250226" cy="133335"/>
          </a:xfrm>
          <a:custGeom>
            <a:avLst/>
            <a:gdLst>
              <a:gd name="T0" fmla="*/ 2147483646 w 149"/>
              <a:gd name="T1" fmla="*/ 0 h 77"/>
              <a:gd name="T2" fmla="*/ 2147483646 w 149"/>
              <a:gd name="T3" fmla="*/ 0 h 77"/>
              <a:gd name="T4" fmla="*/ 2147483646 w 149"/>
              <a:gd name="T5" fmla="*/ 2147483646 h 77"/>
              <a:gd name="T6" fmla="*/ 2147483646 w 149"/>
              <a:gd name="T7" fmla="*/ 2147483646 h 77"/>
              <a:gd name="T8" fmla="*/ 2147483646 w 149"/>
              <a:gd name="T9" fmla="*/ 2147483646 h 77"/>
              <a:gd name="T10" fmla="*/ 2147483646 w 149"/>
              <a:gd name="T11" fmla="*/ 0 h 77"/>
              <a:gd name="T12" fmla="*/ 2147483646 w 149"/>
              <a:gd name="T13" fmla="*/ 0 h 77"/>
              <a:gd name="T14" fmla="*/ 2147483646 w 149"/>
              <a:gd name="T15" fmla="*/ 2147483646 h 77"/>
              <a:gd name="T16" fmla="*/ 2147483646 w 149"/>
              <a:gd name="T17" fmla="*/ 2147483646 h 77"/>
              <a:gd name="T18" fmla="*/ 2147483646 w 149"/>
              <a:gd name="T19" fmla="*/ 0 h 77"/>
              <a:gd name="T20" fmla="*/ 2147483646 w 149"/>
              <a:gd name="T21" fmla="*/ 0 h 77"/>
              <a:gd name="T22" fmla="*/ 2147483646 w 149"/>
              <a:gd name="T23" fmla="*/ 2147483646 h 77"/>
              <a:gd name="T24" fmla="*/ 2147483646 w 149"/>
              <a:gd name="T25" fmla="*/ 2147483646 h 77"/>
              <a:gd name="T26" fmla="*/ 2147483646 w 149"/>
              <a:gd name="T27" fmla="*/ 0 h 77"/>
              <a:gd name="T28" fmla="*/ 2147483646 w 149"/>
              <a:gd name="T29" fmla="*/ 0 h 77"/>
              <a:gd name="T30" fmla="*/ 2147483646 w 149"/>
              <a:gd name="T31" fmla="*/ 2147483646 h 77"/>
              <a:gd name="T32" fmla="*/ 2147483646 w 149"/>
              <a:gd name="T33" fmla="*/ 2147483646 h 77"/>
              <a:gd name="T34" fmla="*/ 2147483646 w 149"/>
              <a:gd name="T35" fmla="*/ 0 h 77"/>
              <a:gd name="T36" fmla="*/ 2147483646 w 149"/>
              <a:gd name="T37" fmla="*/ 0 h 77"/>
              <a:gd name="T38" fmla="*/ 2147483646 w 149"/>
              <a:gd name="T39" fmla="*/ 2147483646 h 77"/>
              <a:gd name="T40" fmla="*/ 2147483646 w 149"/>
              <a:gd name="T41" fmla="*/ 2147483646 h 77"/>
              <a:gd name="T42" fmla="*/ 2147483646 w 149"/>
              <a:gd name="T43" fmla="*/ 2147483646 h 77"/>
              <a:gd name="T44" fmla="*/ 2147483646 w 149"/>
              <a:gd name="T45" fmla="*/ 0 h 77"/>
              <a:gd name="T46" fmla="*/ 0 w 149"/>
              <a:gd name="T47" fmla="*/ 0 h 77"/>
              <a:gd name="T48" fmla="*/ 0 w 149"/>
              <a:gd name="T49" fmla="*/ 2147483646 h 77"/>
              <a:gd name="T50" fmla="*/ 2147483646 w 149"/>
              <a:gd name="T51" fmla="*/ 2147483646 h 77"/>
              <a:gd name="T52" fmla="*/ 2147483646 w 149"/>
              <a:gd name="T53" fmla="*/ 2147483646 h 77"/>
              <a:gd name="T54" fmla="*/ 2147483646 w 149"/>
              <a:gd name="T55" fmla="*/ 2147483646 h 77"/>
              <a:gd name="T56" fmla="*/ 2147483646 w 149"/>
              <a:gd name="T57" fmla="*/ 2147483646 h 77"/>
              <a:gd name="T58" fmla="*/ 2147483646 w 149"/>
              <a:gd name="T59" fmla="*/ 2147483646 h 77"/>
              <a:gd name="T60" fmla="*/ 2147483646 w 149"/>
              <a:gd name="T61" fmla="*/ 0 h 7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49" h="77">
                <a:moveTo>
                  <a:pt x="149" y="0"/>
                </a:moveTo>
                <a:lnTo>
                  <a:pt x="138" y="0"/>
                </a:lnTo>
                <a:lnTo>
                  <a:pt x="138" y="14"/>
                </a:lnTo>
                <a:lnTo>
                  <a:pt x="127" y="14"/>
                </a:lnTo>
                <a:lnTo>
                  <a:pt x="125" y="14"/>
                </a:lnTo>
                <a:lnTo>
                  <a:pt x="125" y="0"/>
                </a:lnTo>
                <a:lnTo>
                  <a:pt x="111" y="0"/>
                </a:lnTo>
                <a:lnTo>
                  <a:pt x="111" y="14"/>
                </a:lnTo>
                <a:lnTo>
                  <a:pt x="96" y="14"/>
                </a:lnTo>
                <a:lnTo>
                  <a:pt x="96" y="0"/>
                </a:lnTo>
                <a:lnTo>
                  <a:pt x="82" y="0"/>
                </a:lnTo>
                <a:lnTo>
                  <a:pt x="82" y="14"/>
                </a:lnTo>
                <a:lnTo>
                  <a:pt x="67" y="14"/>
                </a:lnTo>
                <a:lnTo>
                  <a:pt x="67" y="0"/>
                </a:lnTo>
                <a:lnTo>
                  <a:pt x="53" y="0"/>
                </a:lnTo>
                <a:lnTo>
                  <a:pt x="53" y="14"/>
                </a:lnTo>
                <a:lnTo>
                  <a:pt x="39" y="14"/>
                </a:lnTo>
                <a:lnTo>
                  <a:pt x="39" y="0"/>
                </a:lnTo>
                <a:lnTo>
                  <a:pt x="24" y="0"/>
                </a:lnTo>
                <a:lnTo>
                  <a:pt x="24" y="14"/>
                </a:lnTo>
                <a:lnTo>
                  <a:pt x="22" y="14"/>
                </a:lnTo>
                <a:lnTo>
                  <a:pt x="10" y="14"/>
                </a:lnTo>
                <a:lnTo>
                  <a:pt x="10" y="0"/>
                </a:lnTo>
                <a:lnTo>
                  <a:pt x="0" y="0"/>
                </a:lnTo>
                <a:lnTo>
                  <a:pt x="0" y="77"/>
                </a:lnTo>
                <a:lnTo>
                  <a:pt x="56" y="77"/>
                </a:lnTo>
                <a:lnTo>
                  <a:pt x="56" y="47"/>
                </a:lnTo>
                <a:lnTo>
                  <a:pt x="96" y="47"/>
                </a:lnTo>
                <a:lnTo>
                  <a:pt x="96" y="77"/>
                </a:lnTo>
                <a:lnTo>
                  <a:pt x="149" y="77"/>
                </a:lnTo>
                <a:lnTo>
                  <a:pt x="14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1" name="Freeform 95">
            <a:extLst>
              <a:ext uri="{FF2B5EF4-FFF2-40B4-BE49-F238E27FC236}">
                <a16:creationId xmlns:a16="http://schemas.microsoft.com/office/drawing/2014/main" xmlns="" id="{57CD2FE8-AD28-494C-AA4A-A439D1AC6911}"/>
              </a:ext>
            </a:extLst>
          </p:cNvPr>
          <p:cNvSpPr>
            <a:spLocks/>
          </p:cNvSpPr>
          <p:nvPr/>
        </p:nvSpPr>
        <p:spPr bwMode="auto">
          <a:xfrm>
            <a:off x="4751138" y="3569673"/>
            <a:ext cx="72213" cy="46753"/>
          </a:xfrm>
          <a:custGeom>
            <a:avLst/>
            <a:gdLst>
              <a:gd name="T0" fmla="*/ 0 w 43"/>
              <a:gd name="T1" fmla="*/ 0 h 27"/>
              <a:gd name="T2" fmla="*/ 0 w 43"/>
              <a:gd name="T3" fmla="*/ 2147483646 h 27"/>
              <a:gd name="T4" fmla="*/ 2147483646 w 43"/>
              <a:gd name="T5" fmla="*/ 2147483646 h 27"/>
              <a:gd name="T6" fmla="*/ 0 w 43"/>
              <a:gd name="T7" fmla="*/ 0 h 2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3" h="27">
                <a:moveTo>
                  <a:pt x="0" y="0"/>
                </a:moveTo>
                <a:lnTo>
                  <a:pt x="0" y="27"/>
                </a:lnTo>
                <a:lnTo>
                  <a:pt x="43" y="1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2" name="Oval 96">
            <a:extLst>
              <a:ext uri="{FF2B5EF4-FFF2-40B4-BE49-F238E27FC236}">
                <a16:creationId xmlns:a16="http://schemas.microsoft.com/office/drawing/2014/main" xmlns="" id="{D682F9CD-2840-4D8A-82B6-9374094CB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2120" y="4456257"/>
            <a:ext cx="31909" cy="329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93" name="Freeform 97">
            <a:extLst>
              <a:ext uri="{FF2B5EF4-FFF2-40B4-BE49-F238E27FC236}">
                <a16:creationId xmlns:a16="http://schemas.microsoft.com/office/drawing/2014/main" xmlns="" id="{3EE581F5-0437-4E93-9A78-EC823FB1C90B}"/>
              </a:ext>
            </a:extLst>
          </p:cNvPr>
          <p:cNvSpPr>
            <a:spLocks/>
          </p:cNvSpPr>
          <p:nvPr/>
        </p:nvSpPr>
        <p:spPr bwMode="auto">
          <a:xfrm>
            <a:off x="5896472" y="4487426"/>
            <a:ext cx="156181" cy="122944"/>
          </a:xfrm>
          <a:custGeom>
            <a:avLst/>
            <a:gdLst>
              <a:gd name="T0" fmla="*/ 2147483646 w 93"/>
              <a:gd name="T1" fmla="*/ 2147483646 h 71"/>
              <a:gd name="T2" fmla="*/ 2147483646 w 93"/>
              <a:gd name="T3" fmla="*/ 2147483646 h 71"/>
              <a:gd name="T4" fmla="*/ 2147483646 w 93"/>
              <a:gd name="T5" fmla="*/ 0 h 71"/>
              <a:gd name="T6" fmla="*/ 2147483646 w 93"/>
              <a:gd name="T7" fmla="*/ 0 h 71"/>
              <a:gd name="T8" fmla="*/ 2147483646 w 93"/>
              <a:gd name="T9" fmla="*/ 2147483646 h 71"/>
              <a:gd name="T10" fmla="*/ 2147483646 w 93"/>
              <a:gd name="T11" fmla="*/ 2147483646 h 71"/>
              <a:gd name="T12" fmla="*/ 2147483646 w 93"/>
              <a:gd name="T13" fmla="*/ 2147483646 h 71"/>
              <a:gd name="T14" fmla="*/ 2147483646 w 93"/>
              <a:gd name="T15" fmla="*/ 2147483646 h 71"/>
              <a:gd name="T16" fmla="*/ 2147483646 w 93"/>
              <a:gd name="T17" fmla="*/ 2147483646 h 71"/>
              <a:gd name="T18" fmla="*/ 2147483646 w 93"/>
              <a:gd name="T19" fmla="*/ 2147483646 h 71"/>
              <a:gd name="T20" fmla="*/ 0 w 93"/>
              <a:gd name="T21" fmla="*/ 2147483646 h 71"/>
              <a:gd name="T22" fmla="*/ 2147483646 w 93"/>
              <a:gd name="T23" fmla="*/ 2147483646 h 71"/>
              <a:gd name="T24" fmla="*/ 2147483646 w 93"/>
              <a:gd name="T25" fmla="*/ 2147483646 h 71"/>
              <a:gd name="T26" fmla="*/ 2147483646 w 93"/>
              <a:gd name="T27" fmla="*/ 2147483646 h 71"/>
              <a:gd name="T28" fmla="*/ 2147483646 w 93"/>
              <a:gd name="T29" fmla="*/ 2147483646 h 71"/>
              <a:gd name="T30" fmla="*/ 2147483646 w 93"/>
              <a:gd name="T31" fmla="*/ 2147483646 h 71"/>
              <a:gd name="T32" fmla="*/ 2147483646 w 93"/>
              <a:gd name="T33" fmla="*/ 2147483646 h 71"/>
              <a:gd name="T34" fmla="*/ 2147483646 w 93"/>
              <a:gd name="T35" fmla="*/ 2147483646 h 71"/>
              <a:gd name="T36" fmla="*/ 2147483646 w 93"/>
              <a:gd name="T37" fmla="*/ 2147483646 h 71"/>
              <a:gd name="T38" fmla="*/ 2147483646 w 93"/>
              <a:gd name="T39" fmla="*/ 2147483646 h 71"/>
              <a:gd name="T40" fmla="*/ 2147483646 w 93"/>
              <a:gd name="T41" fmla="*/ 2147483646 h 71"/>
              <a:gd name="T42" fmla="*/ 2147483646 w 93"/>
              <a:gd name="T43" fmla="*/ 2147483646 h 71"/>
              <a:gd name="T44" fmla="*/ 2147483646 w 93"/>
              <a:gd name="T45" fmla="*/ 2147483646 h 71"/>
              <a:gd name="T46" fmla="*/ 2147483646 w 93"/>
              <a:gd name="T47" fmla="*/ 2147483646 h 71"/>
              <a:gd name="T48" fmla="*/ 2147483646 w 93"/>
              <a:gd name="T49" fmla="*/ 2147483646 h 71"/>
              <a:gd name="T50" fmla="*/ 2147483646 w 93"/>
              <a:gd name="T51" fmla="*/ 2147483646 h 71"/>
              <a:gd name="T52" fmla="*/ 2147483646 w 93"/>
              <a:gd name="T53" fmla="*/ 2147483646 h 71"/>
              <a:gd name="T54" fmla="*/ 2147483646 w 93"/>
              <a:gd name="T55" fmla="*/ 2147483646 h 71"/>
              <a:gd name="T56" fmla="*/ 2147483646 w 93"/>
              <a:gd name="T57" fmla="*/ 2147483646 h 71"/>
              <a:gd name="T58" fmla="*/ 2147483646 w 93"/>
              <a:gd name="T59" fmla="*/ 2147483646 h 71"/>
              <a:gd name="T60" fmla="*/ 2147483646 w 93"/>
              <a:gd name="T61" fmla="*/ 2147483646 h 71"/>
              <a:gd name="T62" fmla="*/ 2147483646 w 93"/>
              <a:gd name="T63" fmla="*/ 2147483646 h 71"/>
              <a:gd name="T64" fmla="*/ 2147483646 w 93"/>
              <a:gd name="T65" fmla="*/ 2147483646 h 71"/>
              <a:gd name="T66" fmla="*/ 2147483646 w 93"/>
              <a:gd name="T67" fmla="*/ 2147483646 h 71"/>
              <a:gd name="T68" fmla="*/ 2147483646 w 93"/>
              <a:gd name="T69" fmla="*/ 2147483646 h 71"/>
              <a:gd name="T70" fmla="*/ 2147483646 w 93"/>
              <a:gd name="T71" fmla="*/ 2147483646 h 71"/>
              <a:gd name="T72" fmla="*/ 2147483646 w 93"/>
              <a:gd name="T73" fmla="*/ 2147483646 h 71"/>
              <a:gd name="T74" fmla="*/ 2147483646 w 93"/>
              <a:gd name="T75" fmla="*/ 2147483646 h 71"/>
              <a:gd name="T76" fmla="*/ 2147483646 w 93"/>
              <a:gd name="T77" fmla="*/ 2147483646 h 71"/>
              <a:gd name="T78" fmla="*/ 2147483646 w 93"/>
              <a:gd name="T79" fmla="*/ 2147483646 h 71"/>
              <a:gd name="T80" fmla="*/ 2147483646 w 93"/>
              <a:gd name="T81" fmla="*/ 2147483646 h 71"/>
              <a:gd name="T82" fmla="*/ 2147483646 w 93"/>
              <a:gd name="T83" fmla="*/ 2147483646 h 71"/>
              <a:gd name="T84" fmla="*/ 2147483646 w 93"/>
              <a:gd name="T85" fmla="*/ 2147483646 h 71"/>
              <a:gd name="T86" fmla="*/ 2147483646 w 93"/>
              <a:gd name="T87" fmla="*/ 2147483646 h 7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93" h="71">
                <a:moveTo>
                  <a:pt x="74" y="14"/>
                </a:moveTo>
                <a:lnTo>
                  <a:pt x="64" y="6"/>
                </a:lnTo>
                <a:lnTo>
                  <a:pt x="47" y="0"/>
                </a:lnTo>
                <a:lnTo>
                  <a:pt x="25" y="0"/>
                </a:lnTo>
                <a:lnTo>
                  <a:pt x="16" y="22"/>
                </a:lnTo>
                <a:lnTo>
                  <a:pt x="13" y="21"/>
                </a:lnTo>
                <a:lnTo>
                  <a:pt x="12" y="23"/>
                </a:lnTo>
                <a:lnTo>
                  <a:pt x="12" y="24"/>
                </a:lnTo>
                <a:lnTo>
                  <a:pt x="11" y="25"/>
                </a:lnTo>
                <a:lnTo>
                  <a:pt x="7" y="24"/>
                </a:lnTo>
                <a:lnTo>
                  <a:pt x="0" y="41"/>
                </a:lnTo>
                <a:lnTo>
                  <a:pt x="17" y="49"/>
                </a:lnTo>
                <a:lnTo>
                  <a:pt x="19" y="50"/>
                </a:lnTo>
                <a:lnTo>
                  <a:pt x="19" y="49"/>
                </a:lnTo>
                <a:lnTo>
                  <a:pt x="26" y="32"/>
                </a:lnTo>
                <a:lnTo>
                  <a:pt x="23" y="31"/>
                </a:lnTo>
                <a:lnTo>
                  <a:pt x="23" y="30"/>
                </a:lnTo>
                <a:lnTo>
                  <a:pt x="23" y="29"/>
                </a:lnTo>
                <a:lnTo>
                  <a:pt x="24" y="26"/>
                </a:lnTo>
                <a:lnTo>
                  <a:pt x="22" y="25"/>
                </a:lnTo>
                <a:lnTo>
                  <a:pt x="30" y="6"/>
                </a:lnTo>
                <a:lnTo>
                  <a:pt x="45" y="6"/>
                </a:lnTo>
                <a:lnTo>
                  <a:pt x="35" y="33"/>
                </a:lnTo>
                <a:lnTo>
                  <a:pt x="32" y="48"/>
                </a:lnTo>
                <a:lnTo>
                  <a:pt x="28" y="48"/>
                </a:lnTo>
                <a:lnTo>
                  <a:pt x="26" y="52"/>
                </a:lnTo>
                <a:lnTo>
                  <a:pt x="25" y="54"/>
                </a:lnTo>
                <a:lnTo>
                  <a:pt x="23" y="54"/>
                </a:lnTo>
                <a:lnTo>
                  <a:pt x="13" y="49"/>
                </a:lnTo>
                <a:lnTo>
                  <a:pt x="11" y="49"/>
                </a:lnTo>
                <a:lnTo>
                  <a:pt x="12" y="58"/>
                </a:lnTo>
                <a:lnTo>
                  <a:pt x="40" y="56"/>
                </a:lnTo>
                <a:lnTo>
                  <a:pt x="44" y="39"/>
                </a:lnTo>
                <a:lnTo>
                  <a:pt x="44" y="40"/>
                </a:lnTo>
                <a:lnTo>
                  <a:pt x="55" y="48"/>
                </a:lnTo>
                <a:lnTo>
                  <a:pt x="56" y="71"/>
                </a:lnTo>
                <a:lnTo>
                  <a:pt x="66" y="70"/>
                </a:lnTo>
                <a:lnTo>
                  <a:pt x="65" y="43"/>
                </a:lnTo>
                <a:lnTo>
                  <a:pt x="51" y="33"/>
                </a:lnTo>
                <a:lnTo>
                  <a:pt x="61" y="13"/>
                </a:lnTo>
                <a:lnTo>
                  <a:pt x="74" y="23"/>
                </a:lnTo>
                <a:lnTo>
                  <a:pt x="93" y="7"/>
                </a:lnTo>
                <a:lnTo>
                  <a:pt x="87" y="2"/>
                </a:lnTo>
                <a:lnTo>
                  <a:pt x="74" y="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4" name="Freeform 98">
            <a:extLst>
              <a:ext uri="{FF2B5EF4-FFF2-40B4-BE49-F238E27FC236}">
                <a16:creationId xmlns:a16="http://schemas.microsoft.com/office/drawing/2014/main" xmlns="" id="{18763471-BC56-4E8B-8C7C-67DF1CB505D7}"/>
              </a:ext>
            </a:extLst>
          </p:cNvPr>
          <p:cNvSpPr>
            <a:spLocks/>
          </p:cNvSpPr>
          <p:nvPr/>
        </p:nvSpPr>
        <p:spPr bwMode="auto">
          <a:xfrm>
            <a:off x="5888075" y="4525522"/>
            <a:ext cx="16794" cy="31169"/>
          </a:xfrm>
          <a:custGeom>
            <a:avLst/>
            <a:gdLst>
              <a:gd name="T0" fmla="*/ 0 w 10"/>
              <a:gd name="T1" fmla="*/ 2147483646 h 18"/>
              <a:gd name="T2" fmla="*/ 2147483646 w 10"/>
              <a:gd name="T3" fmla="*/ 0 h 18"/>
              <a:gd name="T4" fmla="*/ 2147483646 w 10"/>
              <a:gd name="T5" fmla="*/ 2147483646 h 18"/>
              <a:gd name="T6" fmla="*/ 2147483646 w 10"/>
              <a:gd name="T7" fmla="*/ 2147483646 h 18"/>
              <a:gd name="T8" fmla="*/ 0 w 10"/>
              <a:gd name="T9" fmla="*/ 2147483646 h 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" h="18">
                <a:moveTo>
                  <a:pt x="0" y="17"/>
                </a:moveTo>
                <a:lnTo>
                  <a:pt x="7" y="0"/>
                </a:lnTo>
                <a:lnTo>
                  <a:pt x="10" y="1"/>
                </a:lnTo>
                <a:lnTo>
                  <a:pt x="3" y="18"/>
                </a:lnTo>
                <a:lnTo>
                  <a:pt x="0" y="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5" name="Freeform 99">
            <a:extLst>
              <a:ext uri="{FF2B5EF4-FFF2-40B4-BE49-F238E27FC236}">
                <a16:creationId xmlns:a16="http://schemas.microsoft.com/office/drawing/2014/main" xmlns="" id="{5B6B0927-E9E6-4EAA-8D19-2F525232494F}"/>
              </a:ext>
            </a:extLst>
          </p:cNvPr>
          <p:cNvSpPr>
            <a:spLocks/>
          </p:cNvSpPr>
          <p:nvPr/>
        </p:nvSpPr>
        <p:spPr bwMode="auto">
          <a:xfrm>
            <a:off x="5931739" y="4544569"/>
            <a:ext cx="18474" cy="32901"/>
          </a:xfrm>
          <a:custGeom>
            <a:avLst/>
            <a:gdLst>
              <a:gd name="T0" fmla="*/ 2147483646 w 11"/>
              <a:gd name="T1" fmla="*/ 2147483646 h 19"/>
              <a:gd name="T2" fmla="*/ 2147483646 w 11"/>
              <a:gd name="T3" fmla="*/ 2147483646 h 19"/>
              <a:gd name="T4" fmla="*/ 2147483646 w 11"/>
              <a:gd name="T5" fmla="*/ 0 h 19"/>
              <a:gd name="T6" fmla="*/ 2147483646 w 11"/>
              <a:gd name="T7" fmla="*/ 2147483646 h 19"/>
              <a:gd name="T8" fmla="*/ 0 w 11"/>
              <a:gd name="T9" fmla="*/ 2147483646 h 19"/>
              <a:gd name="T10" fmla="*/ 2147483646 w 11"/>
              <a:gd name="T11" fmla="*/ 2147483646 h 19"/>
              <a:gd name="T12" fmla="*/ 2147483646 w 11"/>
              <a:gd name="T13" fmla="*/ 2147483646 h 1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" h="19">
                <a:moveTo>
                  <a:pt x="4" y="15"/>
                </a:moveTo>
                <a:lnTo>
                  <a:pt x="11" y="1"/>
                </a:lnTo>
                <a:lnTo>
                  <a:pt x="8" y="0"/>
                </a:lnTo>
                <a:lnTo>
                  <a:pt x="1" y="16"/>
                </a:lnTo>
                <a:lnTo>
                  <a:pt x="0" y="18"/>
                </a:lnTo>
                <a:lnTo>
                  <a:pt x="3" y="19"/>
                </a:lnTo>
                <a:lnTo>
                  <a:pt x="4" y="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6" name="Freeform 100">
            <a:extLst>
              <a:ext uri="{FF2B5EF4-FFF2-40B4-BE49-F238E27FC236}">
                <a16:creationId xmlns:a16="http://schemas.microsoft.com/office/drawing/2014/main" xmlns="" id="{651975AD-7B06-49EF-9BA3-7B97AEF9AF38}"/>
              </a:ext>
            </a:extLst>
          </p:cNvPr>
          <p:cNvSpPr>
            <a:spLocks/>
          </p:cNvSpPr>
          <p:nvPr/>
        </p:nvSpPr>
        <p:spPr bwMode="auto">
          <a:xfrm>
            <a:off x="4097860" y="2546291"/>
            <a:ext cx="219999" cy="256278"/>
          </a:xfrm>
          <a:custGeom>
            <a:avLst/>
            <a:gdLst>
              <a:gd name="T0" fmla="*/ 2147483646 w 123"/>
              <a:gd name="T1" fmla="*/ 2147483646 h 139"/>
              <a:gd name="T2" fmla="*/ 2147483646 w 123"/>
              <a:gd name="T3" fmla="*/ 2147483646 h 139"/>
              <a:gd name="T4" fmla="*/ 2147483646 w 123"/>
              <a:gd name="T5" fmla="*/ 2147483646 h 139"/>
              <a:gd name="T6" fmla="*/ 2147483646 w 123"/>
              <a:gd name="T7" fmla="*/ 2147483646 h 139"/>
              <a:gd name="T8" fmla="*/ 2147483646 w 123"/>
              <a:gd name="T9" fmla="*/ 2147483646 h 139"/>
              <a:gd name="T10" fmla="*/ 2147483646 w 123"/>
              <a:gd name="T11" fmla="*/ 2147483646 h 139"/>
              <a:gd name="T12" fmla="*/ 2147483646 w 123"/>
              <a:gd name="T13" fmla="*/ 2147483646 h 139"/>
              <a:gd name="T14" fmla="*/ 2147483646 w 123"/>
              <a:gd name="T15" fmla="*/ 2147483646 h 139"/>
              <a:gd name="T16" fmla="*/ 2147483646 w 123"/>
              <a:gd name="T17" fmla="*/ 2147483646 h 139"/>
              <a:gd name="T18" fmla="*/ 2147483646 w 123"/>
              <a:gd name="T19" fmla="*/ 2147483646 h 139"/>
              <a:gd name="T20" fmla="*/ 2147483646 w 123"/>
              <a:gd name="T21" fmla="*/ 2147483646 h 139"/>
              <a:gd name="T22" fmla="*/ 2147483646 w 123"/>
              <a:gd name="T23" fmla="*/ 2147483646 h 139"/>
              <a:gd name="T24" fmla="*/ 2147483646 w 123"/>
              <a:gd name="T25" fmla="*/ 2147483646 h 139"/>
              <a:gd name="T26" fmla="*/ 2147483646 w 123"/>
              <a:gd name="T27" fmla="*/ 2147483646 h 139"/>
              <a:gd name="T28" fmla="*/ 2147483646 w 123"/>
              <a:gd name="T29" fmla="*/ 2147483646 h 139"/>
              <a:gd name="T30" fmla="*/ 2147483646 w 123"/>
              <a:gd name="T31" fmla="*/ 2147483646 h 139"/>
              <a:gd name="T32" fmla="*/ 2147483646 w 123"/>
              <a:gd name="T33" fmla="*/ 2147483646 h 139"/>
              <a:gd name="T34" fmla="*/ 2147483646 w 123"/>
              <a:gd name="T35" fmla="*/ 2147483646 h 139"/>
              <a:gd name="T36" fmla="*/ 2147483646 w 123"/>
              <a:gd name="T37" fmla="*/ 2147483646 h 139"/>
              <a:gd name="T38" fmla="*/ 2147483646 w 123"/>
              <a:gd name="T39" fmla="*/ 2147483646 h 139"/>
              <a:gd name="T40" fmla="*/ 2147483646 w 123"/>
              <a:gd name="T41" fmla="*/ 2147483646 h 139"/>
              <a:gd name="T42" fmla="*/ 2147483646 w 123"/>
              <a:gd name="T43" fmla="*/ 2147483646 h 139"/>
              <a:gd name="T44" fmla="*/ 2147483646 w 123"/>
              <a:gd name="T45" fmla="*/ 2147483646 h 139"/>
              <a:gd name="T46" fmla="*/ 2147483646 w 123"/>
              <a:gd name="T47" fmla="*/ 2147483646 h 139"/>
              <a:gd name="T48" fmla="*/ 2147483646 w 123"/>
              <a:gd name="T49" fmla="*/ 2147483646 h 139"/>
              <a:gd name="T50" fmla="*/ 2147483646 w 123"/>
              <a:gd name="T51" fmla="*/ 2147483646 h 139"/>
              <a:gd name="T52" fmla="*/ 2147483646 w 123"/>
              <a:gd name="T53" fmla="*/ 2147483646 h 139"/>
              <a:gd name="T54" fmla="*/ 2147483646 w 123"/>
              <a:gd name="T55" fmla="*/ 2147483646 h 139"/>
              <a:gd name="T56" fmla="*/ 2147483646 w 123"/>
              <a:gd name="T57" fmla="*/ 2147483646 h 139"/>
              <a:gd name="T58" fmla="*/ 2147483646 w 123"/>
              <a:gd name="T59" fmla="*/ 2147483646 h 13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23" h="139">
                <a:moveTo>
                  <a:pt x="3" y="126"/>
                </a:moveTo>
                <a:cubicBezTo>
                  <a:pt x="4" y="130"/>
                  <a:pt x="8" y="131"/>
                  <a:pt x="11" y="132"/>
                </a:cubicBezTo>
                <a:cubicBezTo>
                  <a:pt x="17" y="134"/>
                  <a:pt x="22" y="135"/>
                  <a:pt x="27" y="136"/>
                </a:cubicBezTo>
                <a:cubicBezTo>
                  <a:pt x="40" y="138"/>
                  <a:pt x="53" y="139"/>
                  <a:pt x="65" y="138"/>
                </a:cubicBezTo>
                <a:cubicBezTo>
                  <a:pt x="71" y="138"/>
                  <a:pt x="76" y="137"/>
                  <a:pt x="81" y="132"/>
                </a:cubicBezTo>
                <a:cubicBezTo>
                  <a:pt x="84" y="129"/>
                  <a:pt x="84" y="122"/>
                  <a:pt x="84" y="117"/>
                </a:cubicBezTo>
                <a:cubicBezTo>
                  <a:pt x="85" y="105"/>
                  <a:pt x="84" y="94"/>
                  <a:pt x="87" y="82"/>
                </a:cubicBezTo>
                <a:cubicBezTo>
                  <a:pt x="89" y="77"/>
                  <a:pt x="90" y="69"/>
                  <a:pt x="94" y="66"/>
                </a:cubicBezTo>
                <a:cubicBezTo>
                  <a:pt x="98" y="65"/>
                  <a:pt x="99" y="65"/>
                  <a:pt x="100" y="68"/>
                </a:cubicBezTo>
                <a:cubicBezTo>
                  <a:pt x="100" y="71"/>
                  <a:pt x="101" y="74"/>
                  <a:pt x="101" y="76"/>
                </a:cubicBezTo>
                <a:cubicBezTo>
                  <a:pt x="104" y="89"/>
                  <a:pt x="106" y="134"/>
                  <a:pt x="106" y="135"/>
                </a:cubicBezTo>
                <a:cubicBezTo>
                  <a:pt x="106" y="136"/>
                  <a:pt x="111" y="136"/>
                  <a:pt x="111" y="135"/>
                </a:cubicBezTo>
                <a:cubicBezTo>
                  <a:pt x="114" y="134"/>
                  <a:pt x="112" y="126"/>
                  <a:pt x="112" y="124"/>
                </a:cubicBezTo>
                <a:cubicBezTo>
                  <a:pt x="112" y="117"/>
                  <a:pt x="112" y="111"/>
                  <a:pt x="113" y="104"/>
                </a:cubicBezTo>
                <a:cubicBezTo>
                  <a:pt x="113" y="92"/>
                  <a:pt x="114" y="79"/>
                  <a:pt x="116" y="66"/>
                </a:cubicBezTo>
                <a:cubicBezTo>
                  <a:pt x="117" y="59"/>
                  <a:pt x="118" y="53"/>
                  <a:pt x="120" y="46"/>
                </a:cubicBezTo>
                <a:cubicBezTo>
                  <a:pt x="121" y="43"/>
                  <a:pt x="121" y="40"/>
                  <a:pt x="122" y="37"/>
                </a:cubicBezTo>
                <a:cubicBezTo>
                  <a:pt x="123" y="32"/>
                  <a:pt x="123" y="26"/>
                  <a:pt x="123" y="26"/>
                </a:cubicBezTo>
                <a:cubicBezTo>
                  <a:pt x="122" y="24"/>
                  <a:pt x="121" y="22"/>
                  <a:pt x="120" y="20"/>
                </a:cubicBezTo>
                <a:cubicBezTo>
                  <a:pt x="116" y="14"/>
                  <a:pt x="111" y="9"/>
                  <a:pt x="106" y="5"/>
                </a:cubicBezTo>
                <a:cubicBezTo>
                  <a:pt x="104" y="4"/>
                  <a:pt x="103" y="2"/>
                  <a:pt x="101" y="1"/>
                </a:cubicBezTo>
                <a:cubicBezTo>
                  <a:pt x="98" y="0"/>
                  <a:pt x="99" y="0"/>
                  <a:pt x="97" y="3"/>
                </a:cubicBezTo>
                <a:cubicBezTo>
                  <a:pt x="91" y="13"/>
                  <a:pt x="84" y="22"/>
                  <a:pt x="78" y="33"/>
                </a:cubicBezTo>
                <a:cubicBezTo>
                  <a:pt x="72" y="44"/>
                  <a:pt x="68" y="57"/>
                  <a:pt x="62" y="68"/>
                </a:cubicBezTo>
                <a:cubicBezTo>
                  <a:pt x="59" y="73"/>
                  <a:pt x="55" y="76"/>
                  <a:pt x="49" y="78"/>
                </a:cubicBezTo>
                <a:cubicBezTo>
                  <a:pt x="46" y="78"/>
                  <a:pt x="43" y="79"/>
                  <a:pt x="41" y="81"/>
                </a:cubicBezTo>
                <a:cubicBezTo>
                  <a:pt x="39" y="82"/>
                  <a:pt x="37" y="84"/>
                  <a:pt x="35" y="85"/>
                </a:cubicBezTo>
                <a:cubicBezTo>
                  <a:pt x="25" y="91"/>
                  <a:pt x="11" y="88"/>
                  <a:pt x="3" y="97"/>
                </a:cubicBezTo>
                <a:cubicBezTo>
                  <a:pt x="0" y="100"/>
                  <a:pt x="2" y="106"/>
                  <a:pt x="3" y="110"/>
                </a:cubicBezTo>
                <a:cubicBezTo>
                  <a:pt x="3" y="115"/>
                  <a:pt x="1" y="121"/>
                  <a:pt x="3" y="1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7" name="Freeform 101">
            <a:extLst>
              <a:ext uri="{FF2B5EF4-FFF2-40B4-BE49-F238E27FC236}">
                <a16:creationId xmlns:a16="http://schemas.microsoft.com/office/drawing/2014/main" xmlns="" id="{911D66F4-5396-4B03-BBB4-D56290844ECC}"/>
              </a:ext>
            </a:extLst>
          </p:cNvPr>
          <p:cNvSpPr>
            <a:spLocks/>
          </p:cNvSpPr>
          <p:nvPr/>
        </p:nvSpPr>
        <p:spPr bwMode="auto">
          <a:xfrm>
            <a:off x="4952663" y="3597378"/>
            <a:ext cx="251906" cy="341127"/>
          </a:xfrm>
          <a:custGeom>
            <a:avLst/>
            <a:gdLst>
              <a:gd name="T0" fmla="*/ 2147483646 w 141"/>
              <a:gd name="T1" fmla="*/ 2147483646 h 185"/>
              <a:gd name="T2" fmla="*/ 2147483646 w 141"/>
              <a:gd name="T3" fmla="*/ 2147483646 h 185"/>
              <a:gd name="T4" fmla="*/ 2147483646 w 141"/>
              <a:gd name="T5" fmla="*/ 2147483646 h 185"/>
              <a:gd name="T6" fmla="*/ 2147483646 w 141"/>
              <a:gd name="T7" fmla="*/ 2147483646 h 185"/>
              <a:gd name="T8" fmla="*/ 2147483646 w 141"/>
              <a:gd name="T9" fmla="*/ 2147483646 h 185"/>
              <a:gd name="T10" fmla="*/ 2147483646 w 141"/>
              <a:gd name="T11" fmla="*/ 2147483646 h 185"/>
              <a:gd name="T12" fmla="*/ 2147483646 w 141"/>
              <a:gd name="T13" fmla="*/ 2147483646 h 185"/>
              <a:gd name="T14" fmla="*/ 2147483646 w 141"/>
              <a:gd name="T15" fmla="*/ 2147483646 h 185"/>
              <a:gd name="T16" fmla="*/ 2147483646 w 141"/>
              <a:gd name="T17" fmla="*/ 2147483646 h 185"/>
              <a:gd name="T18" fmla="*/ 2147483646 w 141"/>
              <a:gd name="T19" fmla="*/ 2147483646 h 185"/>
              <a:gd name="T20" fmla="*/ 2147483646 w 141"/>
              <a:gd name="T21" fmla="*/ 2147483646 h 185"/>
              <a:gd name="T22" fmla="*/ 2147483646 w 141"/>
              <a:gd name="T23" fmla="*/ 0 h 185"/>
              <a:gd name="T24" fmla="*/ 2147483646 w 141"/>
              <a:gd name="T25" fmla="*/ 0 h 185"/>
              <a:gd name="T26" fmla="*/ 2147483646 w 141"/>
              <a:gd name="T27" fmla="*/ 2147483646 h 185"/>
              <a:gd name="T28" fmla="*/ 2147483646 w 141"/>
              <a:gd name="T29" fmla="*/ 0 h 185"/>
              <a:gd name="T30" fmla="*/ 2147483646 w 141"/>
              <a:gd name="T31" fmla="*/ 0 h 185"/>
              <a:gd name="T32" fmla="*/ 2147483646 w 141"/>
              <a:gd name="T33" fmla="*/ 2147483646 h 185"/>
              <a:gd name="T34" fmla="*/ 2147483646 w 141"/>
              <a:gd name="T35" fmla="*/ 2147483646 h 185"/>
              <a:gd name="T36" fmla="*/ 2147483646 w 141"/>
              <a:gd name="T37" fmla="*/ 2147483646 h 18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41" h="185">
                <a:moveTo>
                  <a:pt x="24" y="152"/>
                </a:moveTo>
                <a:cubicBezTo>
                  <a:pt x="0" y="185"/>
                  <a:pt x="28" y="167"/>
                  <a:pt x="28" y="167"/>
                </a:cubicBezTo>
                <a:cubicBezTo>
                  <a:pt x="28" y="167"/>
                  <a:pt x="34" y="178"/>
                  <a:pt x="42" y="167"/>
                </a:cubicBezTo>
                <a:cubicBezTo>
                  <a:pt x="42" y="167"/>
                  <a:pt x="50" y="178"/>
                  <a:pt x="56" y="166"/>
                </a:cubicBezTo>
                <a:cubicBezTo>
                  <a:pt x="56" y="166"/>
                  <a:pt x="63" y="178"/>
                  <a:pt x="70" y="167"/>
                </a:cubicBezTo>
                <a:cubicBezTo>
                  <a:pt x="78" y="178"/>
                  <a:pt x="84" y="166"/>
                  <a:pt x="84" y="166"/>
                </a:cubicBezTo>
                <a:cubicBezTo>
                  <a:pt x="90" y="178"/>
                  <a:pt x="98" y="167"/>
                  <a:pt x="98" y="167"/>
                </a:cubicBezTo>
                <a:cubicBezTo>
                  <a:pt x="106" y="178"/>
                  <a:pt x="113" y="167"/>
                  <a:pt x="113" y="167"/>
                </a:cubicBezTo>
                <a:cubicBezTo>
                  <a:pt x="113" y="167"/>
                  <a:pt x="141" y="185"/>
                  <a:pt x="117" y="152"/>
                </a:cubicBezTo>
                <a:cubicBezTo>
                  <a:pt x="110" y="143"/>
                  <a:pt x="102" y="119"/>
                  <a:pt x="101" y="104"/>
                </a:cubicBezTo>
                <a:cubicBezTo>
                  <a:pt x="98" y="66"/>
                  <a:pt x="115" y="29"/>
                  <a:pt x="115" y="29"/>
                </a:cubicBezTo>
                <a:cubicBezTo>
                  <a:pt x="98" y="23"/>
                  <a:pt x="101" y="0"/>
                  <a:pt x="101" y="0"/>
                </a:cubicBezTo>
                <a:cubicBezTo>
                  <a:pt x="91" y="0"/>
                  <a:pt x="91" y="0"/>
                  <a:pt x="91" y="0"/>
                </a:cubicBezTo>
                <a:cubicBezTo>
                  <a:pt x="91" y="24"/>
                  <a:pt x="70" y="24"/>
                  <a:pt x="70" y="24"/>
                </a:cubicBezTo>
                <a:cubicBezTo>
                  <a:pt x="70" y="24"/>
                  <a:pt x="49" y="24"/>
                  <a:pt x="4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0"/>
                  <a:pt x="42" y="23"/>
                  <a:pt x="26" y="29"/>
                </a:cubicBezTo>
                <a:cubicBezTo>
                  <a:pt x="26" y="29"/>
                  <a:pt x="42" y="66"/>
                  <a:pt x="40" y="104"/>
                </a:cubicBezTo>
                <a:cubicBezTo>
                  <a:pt x="39" y="119"/>
                  <a:pt x="30" y="143"/>
                  <a:pt x="24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8" name="Freeform 102">
            <a:extLst>
              <a:ext uri="{FF2B5EF4-FFF2-40B4-BE49-F238E27FC236}">
                <a16:creationId xmlns:a16="http://schemas.microsoft.com/office/drawing/2014/main" xmlns="" id="{4E11ACCD-2BE6-40B9-AE57-AC4690E33B50}"/>
              </a:ext>
            </a:extLst>
          </p:cNvPr>
          <p:cNvSpPr>
            <a:spLocks/>
          </p:cNvSpPr>
          <p:nvPr/>
        </p:nvSpPr>
        <p:spPr bwMode="auto">
          <a:xfrm>
            <a:off x="5810824" y="3690885"/>
            <a:ext cx="241830" cy="254546"/>
          </a:xfrm>
          <a:custGeom>
            <a:avLst/>
            <a:gdLst>
              <a:gd name="T0" fmla="*/ 2147483646 w 135"/>
              <a:gd name="T1" fmla="*/ 2147483646 h 138"/>
              <a:gd name="T2" fmla="*/ 2147483646 w 135"/>
              <a:gd name="T3" fmla="*/ 2147483646 h 138"/>
              <a:gd name="T4" fmla="*/ 2147483646 w 135"/>
              <a:gd name="T5" fmla="*/ 2147483646 h 138"/>
              <a:gd name="T6" fmla="*/ 2147483646 w 135"/>
              <a:gd name="T7" fmla="*/ 2147483646 h 138"/>
              <a:gd name="T8" fmla="*/ 2147483646 w 135"/>
              <a:gd name="T9" fmla="*/ 2147483646 h 138"/>
              <a:gd name="T10" fmla="*/ 2147483646 w 135"/>
              <a:gd name="T11" fmla="*/ 2147483646 h 138"/>
              <a:gd name="T12" fmla="*/ 2147483646 w 135"/>
              <a:gd name="T13" fmla="*/ 2147483646 h 138"/>
              <a:gd name="T14" fmla="*/ 2147483646 w 135"/>
              <a:gd name="T15" fmla="*/ 2147483646 h 138"/>
              <a:gd name="T16" fmla="*/ 2147483646 w 135"/>
              <a:gd name="T17" fmla="*/ 2147483646 h 138"/>
              <a:gd name="T18" fmla="*/ 2147483646 w 135"/>
              <a:gd name="T19" fmla="*/ 2147483646 h 138"/>
              <a:gd name="T20" fmla="*/ 2147483646 w 135"/>
              <a:gd name="T21" fmla="*/ 2147483646 h 138"/>
              <a:gd name="T22" fmla="*/ 2147483646 w 135"/>
              <a:gd name="T23" fmla="*/ 2147483646 h 138"/>
              <a:gd name="T24" fmla="*/ 2147483646 w 135"/>
              <a:gd name="T25" fmla="*/ 2147483646 h 138"/>
              <a:gd name="T26" fmla="*/ 2147483646 w 135"/>
              <a:gd name="T27" fmla="*/ 2147483646 h 138"/>
              <a:gd name="T28" fmla="*/ 2147483646 w 135"/>
              <a:gd name="T29" fmla="*/ 2147483646 h 138"/>
              <a:gd name="T30" fmla="*/ 2147483646 w 135"/>
              <a:gd name="T31" fmla="*/ 2147483646 h 138"/>
              <a:gd name="T32" fmla="*/ 2147483646 w 135"/>
              <a:gd name="T33" fmla="*/ 2147483646 h 138"/>
              <a:gd name="T34" fmla="*/ 2147483646 w 135"/>
              <a:gd name="T35" fmla="*/ 2147483646 h 138"/>
              <a:gd name="T36" fmla="*/ 2147483646 w 135"/>
              <a:gd name="T37" fmla="*/ 2147483646 h 13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35" h="138">
                <a:moveTo>
                  <a:pt x="133" y="97"/>
                </a:moveTo>
                <a:cubicBezTo>
                  <a:pt x="106" y="70"/>
                  <a:pt x="106" y="70"/>
                  <a:pt x="106" y="70"/>
                </a:cubicBezTo>
                <a:cubicBezTo>
                  <a:pt x="103" y="68"/>
                  <a:pt x="101" y="66"/>
                  <a:pt x="101" y="66"/>
                </a:cubicBezTo>
                <a:cubicBezTo>
                  <a:pt x="101" y="66"/>
                  <a:pt x="91" y="45"/>
                  <a:pt x="75" y="35"/>
                </a:cubicBezTo>
                <a:cubicBezTo>
                  <a:pt x="59" y="25"/>
                  <a:pt x="63" y="17"/>
                  <a:pt x="63" y="9"/>
                </a:cubicBezTo>
                <a:cubicBezTo>
                  <a:pt x="63" y="2"/>
                  <a:pt x="55" y="0"/>
                  <a:pt x="49" y="8"/>
                </a:cubicBezTo>
                <a:cubicBezTo>
                  <a:pt x="47" y="10"/>
                  <a:pt x="45" y="16"/>
                  <a:pt x="44" y="19"/>
                </a:cubicBezTo>
                <a:cubicBezTo>
                  <a:pt x="43" y="30"/>
                  <a:pt x="50" y="36"/>
                  <a:pt x="52" y="39"/>
                </a:cubicBezTo>
                <a:cubicBezTo>
                  <a:pt x="54" y="42"/>
                  <a:pt x="55" y="47"/>
                  <a:pt x="53" y="53"/>
                </a:cubicBezTo>
                <a:cubicBezTo>
                  <a:pt x="13" y="53"/>
                  <a:pt x="13" y="53"/>
                  <a:pt x="13" y="53"/>
                </a:cubicBezTo>
                <a:cubicBezTo>
                  <a:pt x="5" y="53"/>
                  <a:pt x="0" y="59"/>
                  <a:pt x="3" y="66"/>
                </a:cubicBezTo>
                <a:cubicBezTo>
                  <a:pt x="24" y="123"/>
                  <a:pt x="24" y="123"/>
                  <a:pt x="24" y="123"/>
                </a:cubicBezTo>
                <a:cubicBezTo>
                  <a:pt x="25" y="127"/>
                  <a:pt x="29" y="129"/>
                  <a:pt x="32" y="129"/>
                </a:cubicBezTo>
                <a:cubicBezTo>
                  <a:pt x="81" y="129"/>
                  <a:pt x="81" y="129"/>
                  <a:pt x="81" y="129"/>
                </a:cubicBezTo>
                <a:cubicBezTo>
                  <a:pt x="84" y="129"/>
                  <a:pt x="89" y="131"/>
                  <a:pt x="91" y="134"/>
                </a:cubicBezTo>
                <a:cubicBezTo>
                  <a:pt x="94" y="136"/>
                  <a:pt x="94" y="136"/>
                  <a:pt x="94" y="136"/>
                </a:cubicBezTo>
                <a:cubicBezTo>
                  <a:pt x="96" y="138"/>
                  <a:pt x="100" y="138"/>
                  <a:pt x="102" y="136"/>
                </a:cubicBezTo>
                <a:cubicBezTo>
                  <a:pt x="133" y="106"/>
                  <a:pt x="133" y="106"/>
                  <a:pt x="133" y="106"/>
                </a:cubicBezTo>
                <a:cubicBezTo>
                  <a:pt x="135" y="103"/>
                  <a:pt x="135" y="99"/>
                  <a:pt x="133" y="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9" name="Freeform 103">
            <a:extLst>
              <a:ext uri="{FF2B5EF4-FFF2-40B4-BE49-F238E27FC236}">
                <a16:creationId xmlns:a16="http://schemas.microsoft.com/office/drawing/2014/main" xmlns="" id="{E90BA821-8AAD-4FBA-929B-3806776FCE89}"/>
              </a:ext>
            </a:extLst>
          </p:cNvPr>
          <p:cNvSpPr>
            <a:spLocks/>
          </p:cNvSpPr>
          <p:nvPr/>
        </p:nvSpPr>
        <p:spPr bwMode="auto">
          <a:xfrm>
            <a:off x="5993876" y="3888289"/>
            <a:ext cx="78930" cy="81385"/>
          </a:xfrm>
          <a:custGeom>
            <a:avLst/>
            <a:gdLst>
              <a:gd name="T0" fmla="*/ 2147483646 w 47"/>
              <a:gd name="T1" fmla="*/ 2147483646 h 47"/>
              <a:gd name="T2" fmla="*/ 0 w 47"/>
              <a:gd name="T3" fmla="*/ 2147483646 h 47"/>
              <a:gd name="T4" fmla="*/ 2147483646 w 47"/>
              <a:gd name="T5" fmla="*/ 0 h 47"/>
              <a:gd name="T6" fmla="*/ 2147483646 w 47"/>
              <a:gd name="T7" fmla="*/ 2147483646 h 47"/>
              <a:gd name="T8" fmla="*/ 2147483646 w 47"/>
              <a:gd name="T9" fmla="*/ 2147483646 h 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" h="47">
                <a:moveTo>
                  <a:pt x="10" y="47"/>
                </a:moveTo>
                <a:lnTo>
                  <a:pt x="0" y="39"/>
                </a:lnTo>
                <a:lnTo>
                  <a:pt x="39" y="0"/>
                </a:lnTo>
                <a:lnTo>
                  <a:pt x="47" y="9"/>
                </a:lnTo>
                <a:lnTo>
                  <a:pt x="10" y="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0" name="Freeform 104">
            <a:extLst>
              <a:ext uri="{FF2B5EF4-FFF2-40B4-BE49-F238E27FC236}">
                <a16:creationId xmlns:a16="http://schemas.microsoft.com/office/drawing/2014/main" xmlns="" id="{1C9A5FA3-9A42-47FF-9F00-9E5B5EF26C96}"/>
              </a:ext>
            </a:extLst>
          </p:cNvPr>
          <p:cNvSpPr>
            <a:spLocks noEditPoints="1"/>
          </p:cNvSpPr>
          <p:nvPr/>
        </p:nvSpPr>
        <p:spPr bwMode="auto">
          <a:xfrm>
            <a:off x="4737703" y="3235471"/>
            <a:ext cx="250226" cy="238962"/>
          </a:xfrm>
          <a:custGeom>
            <a:avLst/>
            <a:gdLst>
              <a:gd name="T0" fmla="*/ 2147483646 w 140"/>
              <a:gd name="T1" fmla="*/ 2147483646 h 130"/>
              <a:gd name="T2" fmla="*/ 2147483646 w 140"/>
              <a:gd name="T3" fmla="*/ 0 h 130"/>
              <a:gd name="T4" fmla="*/ 2147483646 w 140"/>
              <a:gd name="T5" fmla="*/ 0 h 130"/>
              <a:gd name="T6" fmla="*/ 2147483646 w 140"/>
              <a:gd name="T7" fmla="*/ 2147483646 h 130"/>
              <a:gd name="T8" fmla="*/ 2147483646 w 140"/>
              <a:gd name="T9" fmla="*/ 2147483646 h 130"/>
              <a:gd name="T10" fmla="*/ 2147483646 w 140"/>
              <a:gd name="T11" fmla="*/ 2147483646 h 130"/>
              <a:gd name="T12" fmla="*/ 2147483646 w 140"/>
              <a:gd name="T13" fmla="*/ 2147483646 h 130"/>
              <a:gd name="T14" fmla="*/ 2147483646 w 140"/>
              <a:gd name="T15" fmla="*/ 2147483646 h 130"/>
              <a:gd name="T16" fmla="*/ 2147483646 w 140"/>
              <a:gd name="T17" fmla="*/ 2147483646 h 130"/>
              <a:gd name="T18" fmla="*/ 2147483646 w 140"/>
              <a:gd name="T19" fmla="*/ 2147483646 h 130"/>
              <a:gd name="T20" fmla="*/ 2147483646 w 140"/>
              <a:gd name="T21" fmla="*/ 2147483646 h 130"/>
              <a:gd name="T22" fmla="*/ 2147483646 w 140"/>
              <a:gd name="T23" fmla="*/ 2147483646 h 130"/>
              <a:gd name="T24" fmla="*/ 2147483646 w 140"/>
              <a:gd name="T25" fmla="*/ 2147483646 h 130"/>
              <a:gd name="T26" fmla="*/ 2147483646 w 140"/>
              <a:gd name="T27" fmla="*/ 2147483646 h 130"/>
              <a:gd name="T28" fmla="*/ 2147483646 w 140"/>
              <a:gd name="T29" fmla="*/ 2147483646 h 130"/>
              <a:gd name="T30" fmla="*/ 2147483646 w 140"/>
              <a:gd name="T31" fmla="*/ 2147483646 h 130"/>
              <a:gd name="T32" fmla="*/ 2147483646 w 140"/>
              <a:gd name="T33" fmla="*/ 2147483646 h 130"/>
              <a:gd name="T34" fmla="*/ 2147483646 w 140"/>
              <a:gd name="T35" fmla="*/ 2147483646 h 130"/>
              <a:gd name="T36" fmla="*/ 2147483646 w 140"/>
              <a:gd name="T37" fmla="*/ 2147483646 h 130"/>
              <a:gd name="T38" fmla="*/ 2147483646 w 140"/>
              <a:gd name="T39" fmla="*/ 2147483646 h 130"/>
              <a:gd name="T40" fmla="*/ 2147483646 w 140"/>
              <a:gd name="T41" fmla="*/ 2147483646 h 130"/>
              <a:gd name="T42" fmla="*/ 2147483646 w 140"/>
              <a:gd name="T43" fmla="*/ 2147483646 h 130"/>
              <a:gd name="T44" fmla="*/ 2147483646 w 140"/>
              <a:gd name="T45" fmla="*/ 0 h 130"/>
              <a:gd name="T46" fmla="*/ 2147483646 w 140"/>
              <a:gd name="T47" fmla="*/ 0 h 130"/>
              <a:gd name="T48" fmla="*/ 2147483646 w 140"/>
              <a:gd name="T49" fmla="*/ 2147483646 h 130"/>
              <a:gd name="T50" fmla="*/ 2147483646 w 140"/>
              <a:gd name="T51" fmla="*/ 2147483646 h 130"/>
              <a:gd name="T52" fmla="*/ 0 w 140"/>
              <a:gd name="T53" fmla="*/ 2147483646 h 130"/>
              <a:gd name="T54" fmla="*/ 0 w 140"/>
              <a:gd name="T55" fmla="*/ 2147483646 h 130"/>
              <a:gd name="T56" fmla="*/ 2147483646 w 140"/>
              <a:gd name="T57" fmla="*/ 2147483646 h 130"/>
              <a:gd name="T58" fmla="*/ 2147483646 w 140"/>
              <a:gd name="T59" fmla="*/ 2147483646 h 130"/>
              <a:gd name="T60" fmla="*/ 2147483646 w 140"/>
              <a:gd name="T61" fmla="*/ 2147483646 h 130"/>
              <a:gd name="T62" fmla="*/ 2147483646 w 140"/>
              <a:gd name="T63" fmla="*/ 2147483646 h 130"/>
              <a:gd name="T64" fmla="*/ 2147483646 w 140"/>
              <a:gd name="T65" fmla="*/ 2147483646 h 130"/>
              <a:gd name="T66" fmla="*/ 2147483646 w 140"/>
              <a:gd name="T67" fmla="*/ 2147483646 h 130"/>
              <a:gd name="T68" fmla="*/ 2147483646 w 140"/>
              <a:gd name="T69" fmla="*/ 2147483646 h 130"/>
              <a:gd name="T70" fmla="*/ 2147483646 w 140"/>
              <a:gd name="T71" fmla="*/ 2147483646 h 130"/>
              <a:gd name="T72" fmla="*/ 2147483646 w 140"/>
              <a:gd name="T73" fmla="*/ 2147483646 h 130"/>
              <a:gd name="T74" fmla="*/ 2147483646 w 140"/>
              <a:gd name="T75" fmla="*/ 2147483646 h 130"/>
              <a:gd name="T76" fmla="*/ 2147483646 w 140"/>
              <a:gd name="T77" fmla="*/ 2147483646 h 130"/>
              <a:gd name="T78" fmla="*/ 2147483646 w 140"/>
              <a:gd name="T79" fmla="*/ 2147483646 h 130"/>
              <a:gd name="T80" fmla="*/ 2147483646 w 140"/>
              <a:gd name="T81" fmla="*/ 2147483646 h 130"/>
              <a:gd name="T82" fmla="*/ 2147483646 w 140"/>
              <a:gd name="T83" fmla="*/ 2147483646 h 130"/>
              <a:gd name="T84" fmla="*/ 2147483646 w 140"/>
              <a:gd name="T85" fmla="*/ 0 h 13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40" h="130">
                <a:moveTo>
                  <a:pt x="125" y="21"/>
                </a:moveTo>
                <a:cubicBezTo>
                  <a:pt x="125" y="10"/>
                  <a:pt x="116" y="0"/>
                  <a:pt x="105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17"/>
                  <a:pt x="70" y="17"/>
                  <a:pt x="70" y="17"/>
                </a:cubicBezTo>
                <a:cubicBezTo>
                  <a:pt x="105" y="17"/>
                  <a:pt x="105" y="17"/>
                  <a:pt x="105" y="17"/>
                </a:cubicBezTo>
                <a:cubicBezTo>
                  <a:pt x="107" y="17"/>
                  <a:pt x="109" y="19"/>
                  <a:pt x="109" y="21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70" y="56"/>
                  <a:pt x="70" y="56"/>
                  <a:pt x="70" y="56"/>
                </a:cubicBezTo>
                <a:cubicBezTo>
                  <a:pt x="70" y="72"/>
                  <a:pt x="70" y="72"/>
                  <a:pt x="70" y="72"/>
                </a:cubicBezTo>
                <a:cubicBezTo>
                  <a:pt x="70" y="72"/>
                  <a:pt x="70" y="72"/>
                  <a:pt x="70" y="72"/>
                </a:cubicBezTo>
                <a:cubicBezTo>
                  <a:pt x="77" y="72"/>
                  <a:pt x="83" y="78"/>
                  <a:pt x="83" y="85"/>
                </a:cubicBezTo>
                <a:cubicBezTo>
                  <a:pt x="83" y="89"/>
                  <a:pt x="81" y="93"/>
                  <a:pt x="77" y="95"/>
                </a:cubicBezTo>
                <a:cubicBezTo>
                  <a:pt x="77" y="95"/>
                  <a:pt x="76" y="96"/>
                  <a:pt x="75" y="96"/>
                </a:cubicBezTo>
                <a:cubicBezTo>
                  <a:pt x="75" y="111"/>
                  <a:pt x="75" y="111"/>
                  <a:pt x="75" y="111"/>
                </a:cubicBezTo>
                <a:cubicBezTo>
                  <a:pt x="75" y="115"/>
                  <a:pt x="75" y="115"/>
                  <a:pt x="75" y="115"/>
                </a:cubicBezTo>
                <a:cubicBezTo>
                  <a:pt x="75" y="115"/>
                  <a:pt x="75" y="115"/>
                  <a:pt x="75" y="115"/>
                </a:cubicBezTo>
                <a:cubicBezTo>
                  <a:pt x="70" y="115"/>
                  <a:pt x="70" y="115"/>
                  <a:pt x="70" y="115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140" y="130"/>
                  <a:pt x="140" y="130"/>
                  <a:pt x="140" y="130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25" y="56"/>
                  <a:pt x="125" y="56"/>
                  <a:pt x="125" y="56"/>
                </a:cubicBezTo>
                <a:lnTo>
                  <a:pt x="125" y="21"/>
                </a:lnTo>
                <a:close/>
                <a:moveTo>
                  <a:pt x="70" y="0"/>
                </a:moveTo>
                <a:cubicBezTo>
                  <a:pt x="35" y="0"/>
                  <a:pt x="35" y="0"/>
                  <a:pt x="35" y="0"/>
                </a:cubicBezTo>
                <a:cubicBezTo>
                  <a:pt x="24" y="0"/>
                  <a:pt x="14" y="10"/>
                  <a:pt x="14" y="21"/>
                </a:cubicBezTo>
                <a:cubicBezTo>
                  <a:pt x="14" y="56"/>
                  <a:pt x="14" y="56"/>
                  <a:pt x="14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130"/>
                  <a:pt x="0" y="130"/>
                  <a:pt x="0" y="130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0" y="115"/>
                  <a:pt x="70" y="115"/>
                  <a:pt x="70" y="115"/>
                </a:cubicBezTo>
                <a:cubicBezTo>
                  <a:pt x="64" y="115"/>
                  <a:pt x="64" y="115"/>
                  <a:pt x="64" y="115"/>
                </a:cubicBezTo>
                <a:cubicBezTo>
                  <a:pt x="64" y="111"/>
                  <a:pt x="64" y="111"/>
                  <a:pt x="64" y="111"/>
                </a:cubicBezTo>
                <a:cubicBezTo>
                  <a:pt x="64" y="96"/>
                  <a:pt x="64" y="96"/>
                  <a:pt x="64" y="96"/>
                </a:cubicBezTo>
                <a:cubicBezTo>
                  <a:pt x="64" y="96"/>
                  <a:pt x="63" y="95"/>
                  <a:pt x="63" y="95"/>
                </a:cubicBezTo>
                <a:cubicBezTo>
                  <a:pt x="59" y="93"/>
                  <a:pt x="57" y="89"/>
                  <a:pt x="57" y="85"/>
                </a:cubicBezTo>
                <a:cubicBezTo>
                  <a:pt x="57" y="78"/>
                  <a:pt x="63" y="72"/>
                  <a:pt x="70" y="72"/>
                </a:cubicBezTo>
                <a:cubicBezTo>
                  <a:pt x="70" y="56"/>
                  <a:pt x="70" y="56"/>
                  <a:pt x="70" y="56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19"/>
                  <a:pt x="33" y="17"/>
                  <a:pt x="35" y="17"/>
                </a:cubicBezTo>
                <a:cubicBezTo>
                  <a:pt x="70" y="17"/>
                  <a:pt x="70" y="17"/>
                  <a:pt x="70" y="17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1" name="Freeform 105">
            <a:extLst>
              <a:ext uri="{FF2B5EF4-FFF2-40B4-BE49-F238E27FC236}">
                <a16:creationId xmlns:a16="http://schemas.microsoft.com/office/drawing/2014/main" xmlns="" id="{3C82792A-7496-4252-9468-1DAD0902AD05}"/>
              </a:ext>
            </a:extLst>
          </p:cNvPr>
          <p:cNvSpPr>
            <a:spLocks noEditPoints="1"/>
          </p:cNvSpPr>
          <p:nvPr/>
        </p:nvSpPr>
        <p:spPr bwMode="auto">
          <a:xfrm>
            <a:off x="5370827" y="2445857"/>
            <a:ext cx="317403" cy="309959"/>
          </a:xfrm>
          <a:custGeom>
            <a:avLst/>
            <a:gdLst>
              <a:gd name="T0" fmla="*/ 2147483646 w 177"/>
              <a:gd name="T1" fmla="*/ 2147483646 h 168"/>
              <a:gd name="T2" fmla="*/ 2147483646 w 177"/>
              <a:gd name="T3" fmla="*/ 2147483646 h 168"/>
              <a:gd name="T4" fmla="*/ 2147483646 w 177"/>
              <a:gd name="T5" fmla="*/ 2147483646 h 168"/>
              <a:gd name="T6" fmla="*/ 2147483646 w 177"/>
              <a:gd name="T7" fmla="*/ 0 h 168"/>
              <a:gd name="T8" fmla="*/ 2147483646 w 177"/>
              <a:gd name="T9" fmla="*/ 0 h 168"/>
              <a:gd name="T10" fmla="*/ 2147483646 w 177"/>
              <a:gd name="T11" fmla="*/ 2147483646 h 168"/>
              <a:gd name="T12" fmla="*/ 2147483646 w 177"/>
              <a:gd name="T13" fmla="*/ 2147483646 h 168"/>
              <a:gd name="T14" fmla="*/ 2147483646 w 177"/>
              <a:gd name="T15" fmla="*/ 2147483646 h 168"/>
              <a:gd name="T16" fmla="*/ 2147483646 w 177"/>
              <a:gd name="T17" fmla="*/ 2147483646 h 168"/>
              <a:gd name="T18" fmla="*/ 2147483646 w 177"/>
              <a:gd name="T19" fmla="*/ 2147483646 h 168"/>
              <a:gd name="T20" fmla="*/ 2147483646 w 177"/>
              <a:gd name="T21" fmla="*/ 2147483646 h 168"/>
              <a:gd name="T22" fmla="*/ 2147483646 w 177"/>
              <a:gd name="T23" fmla="*/ 2147483646 h 168"/>
              <a:gd name="T24" fmla="*/ 2147483646 w 177"/>
              <a:gd name="T25" fmla="*/ 2147483646 h 168"/>
              <a:gd name="T26" fmla="*/ 2147483646 w 177"/>
              <a:gd name="T27" fmla="*/ 2147483646 h 168"/>
              <a:gd name="T28" fmla="*/ 2147483646 w 177"/>
              <a:gd name="T29" fmla="*/ 2147483646 h 168"/>
              <a:gd name="T30" fmla="*/ 2147483646 w 177"/>
              <a:gd name="T31" fmla="*/ 2147483646 h 168"/>
              <a:gd name="T32" fmla="*/ 2147483646 w 177"/>
              <a:gd name="T33" fmla="*/ 2147483646 h 168"/>
              <a:gd name="T34" fmla="*/ 2147483646 w 177"/>
              <a:gd name="T35" fmla="*/ 2147483646 h 168"/>
              <a:gd name="T36" fmla="*/ 2147483646 w 177"/>
              <a:gd name="T37" fmla="*/ 2147483646 h 168"/>
              <a:gd name="T38" fmla="*/ 2147483646 w 177"/>
              <a:gd name="T39" fmla="*/ 2147483646 h 168"/>
              <a:gd name="T40" fmla="*/ 2147483646 w 177"/>
              <a:gd name="T41" fmla="*/ 2147483646 h 168"/>
              <a:gd name="T42" fmla="*/ 2147483646 w 177"/>
              <a:gd name="T43" fmla="*/ 2147483646 h 168"/>
              <a:gd name="T44" fmla="*/ 2147483646 w 177"/>
              <a:gd name="T45" fmla="*/ 2147483646 h 168"/>
              <a:gd name="T46" fmla="*/ 2147483646 w 177"/>
              <a:gd name="T47" fmla="*/ 2147483646 h 168"/>
              <a:gd name="T48" fmla="*/ 2147483646 w 177"/>
              <a:gd name="T49" fmla="*/ 0 h 168"/>
              <a:gd name="T50" fmla="*/ 2147483646 w 177"/>
              <a:gd name="T51" fmla="*/ 2147483646 h 168"/>
              <a:gd name="T52" fmla="*/ 2147483646 w 177"/>
              <a:gd name="T53" fmla="*/ 2147483646 h 168"/>
              <a:gd name="T54" fmla="*/ 2147483646 w 177"/>
              <a:gd name="T55" fmla="*/ 2147483646 h 168"/>
              <a:gd name="T56" fmla="*/ 2147483646 w 177"/>
              <a:gd name="T57" fmla="*/ 2147483646 h 168"/>
              <a:gd name="T58" fmla="*/ 2147483646 w 177"/>
              <a:gd name="T59" fmla="*/ 2147483646 h 168"/>
              <a:gd name="T60" fmla="*/ 2147483646 w 177"/>
              <a:gd name="T61" fmla="*/ 2147483646 h 168"/>
              <a:gd name="T62" fmla="*/ 2147483646 w 177"/>
              <a:gd name="T63" fmla="*/ 2147483646 h 168"/>
              <a:gd name="T64" fmla="*/ 2147483646 w 177"/>
              <a:gd name="T65" fmla="*/ 2147483646 h 168"/>
              <a:gd name="T66" fmla="*/ 2147483646 w 177"/>
              <a:gd name="T67" fmla="*/ 2147483646 h 168"/>
              <a:gd name="T68" fmla="*/ 2147483646 w 177"/>
              <a:gd name="T69" fmla="*/ 2147483646 h 168"/>
              <a:gd name="T70" fmla="*/ 2147483646 w 177"/>
              <a:gd name="T71" fmla="*/ 2147483646 h 168"/>
              <a:gd name="T72" fmla="*/ 2147483646 w 177"/>
              <a:gd name="T73" fmla="*/ 2147483646 h 168"/>
              <a:gd name="T74" fmla="*/ 2147483646 w 177"/>
              <a:gd name="T75" fmla="*/ 2147483646 h 168"/>
              <a:gd name="T76" fmla="*/ 2147483646 w 177"/>
              <a:gd name="T77" fmla="*/ 2147483646 h 168"/>
              <a:gd name="T78" fmla="*/ 2147483646 w 177"/>
              <a:gd name="T79" fmla="*/ 2147483646 h 168"/>
              <a:gd name="T80" fmla="*/ 2147483646 w 177"/>
              <a:gd name="T81" fmla="*/ 2147483646 h 168"/>
              <a:gd name="T82" fmla="*/ 2147483646 w 177"/>
              <a:gd name="T83" fmla="*/ 2147483646 h 168"/>
              <a:gd name="T84" fmla="*/ 2147483646 w 177"/>
              <a:gd name="T85" fmla="*/ 0 h 168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77" h="168">
                <a:moveTo>
                  <a:pt x="160" y="51"/>
                </a:moveTo>
                <a:cubicBezTo>
                  <a:pt x="123" y="44"/>
                  <a:pt x="123" y="44"/>
                  <a:pt x="123" y="44"/>
                </a:cubicBezTo>
                <a:cubicBezTo>
                  <a:pt x="105" y="11"/>
                  <a:pt x="105" y="11"/>
                  <a:pt x="105" y="11"/>
                </a:cubicBezTo>
                <a:cubicBezTo>
                  <a:pt x="101" y="4"/>
                  <a:pt x="95" y="0"/>
                  <a:pt x="89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8" y="30"/>
                  <a:pt x="88" y="30"/>
                  <a:pt x="88" y="30"/>
                </a:cubicBezTo>
                <a:cubicBezTo>
                  <a:pt x="89" y="29"/>
                  <a:pt x="89" y="29"/>
                  <a:pt x="89" y="29"/>
                </a:cubicBezTo>
                <a:cubicBezTo>
                  <a:pt x="108" y="65"/>
                  <a:pt x="108" y="65"/>
                  <a:pt x="108" y="65"/>
                </a:cubicBezTo>
                <a:cubicBezTo>
                  <a:pt x="145" y="72"/>
                  <a:pt x="145" y="72"/>
                  <a:pt x="145" y="72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23" y="141"/>
                  <a:pt x="123" y="141"/>
                  <a:pt x="123" y="141"/>
                </a:cubicBezTo>
                <a:cubicBezTo>
                  <a:pt x="89" y="126"/>
                  <a:pt x="89" y="126"/>
                  <a:pt x="89" y="126"/>
                </a:cubicBezTo>
                <a:cubicBezTo>
                  <a:pt x="88" y="126"/>
                  <a:pt x="88" y="126"/>
                  <a:pt x="88" y="126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123" y="166"/>
                  <a:pt x="123" y="166"/>
                  <a:pt x="123" y="166"/>
                </a:cubicBezTo>
                <a:cubicBezTo>
                  <a:pt x="126" y="167"/>
                  <a:pt x="129" y="168"/>
                  <a:pt x="131" y="168"/>
                </a:cubicBezTo>
                <a:cubicBezTo>
                  <a:pt x="137" y="168"/>
                  <a:pt x="141" y="166"/>
                  <a:pt x="144" y="162"/>
                </a:cubicBezTo>
                <a:cubicBezTo>
                  <a:pt x="148" y="158"/>
                  <a:pt x="149" y="152"/>
                  <a:pt x="148" y="146"/>
                </a:cubicBezTo>
                <a:cubicBezTo>
                  <a:pt x="140" y="108"/>
                  <a:pt x="140" y="108"/>
                  <a:pt x="140" y="108"/>
                </a:cubicBezTo>
                <a:cubicBezTo>
                  <a:pt x="169" y="81"/>
                  <a:pt x="169" y="81"/>
                  <a:pt x="169" y="81"/>
                </a:cubicBezTo>
                <a:cubicBezTo>
                  <a:pt x="174" y="76"/>
                  <a:pt x="177" y="69"/>
                  <a:pt x="175" y="63"/>
                </a:cubicBezTo>
                <a:cubicBezTo>
                  <a:pt x="173" y="57"/>
                  <a:pt x="167" y="52"/>
                  <a:pt x="160" y="51"/>
                </a:cubicBezTo>
                <a:close/>
                <a:moveTo>
                  <a:pt x="88" y="0"/>
                </a:moveTo>
                <a:cubicBezTo>
                  <a:pt x="82" y="0"/>
                  <a:pt x="76" y="4"/>
                  <a:pt x="73" y="11"/>
                </a:cubicBezTo>
                <a:cubicBezTo>
                  <a:pt x="54" y="44"/>
                  <a:pt x="54" y="44"/>
                  <a:pt x="54" y="44"/>
                </a:cubicBezTo>
                <a:cubicBezTo>
                  <a:pt x="17" y="51"/>
                  <a:pt x="17" y="51"/>
                  <a:pt x="17" y="51"/>
                </a:cubicBezTo>
                <a:cubicBezTo>
                  <a:pt x="10" y="52"/>
                  <a:pt x="4" y="57"/>
                  <a:pt x="2" y="63"/>
                </a:cubicBezTo>
                <a:cubicBezTo>
                  <a:pt x="0" y="69"/>
                  <a:pt x="3" y="76"/>
                  <a:pt x="8" y="81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29" y="146"/>
                  <a:pt x="29" y="146"/>
                  <a:pt x="29" y="146"/>
                </a:cubicBezTo>
                <a:cubicBezTo>
                  <a:pt x="28" y="152"/>
                  <a:pt x="29" y="158"/>
                  <a:pt x="33" y="162"/>
                </a:cubicBezTo>
                <a:cubicBezTo>
                  <a:pt x="36" y="166"/>
                  <a:pt x="40" y="168"/>
                  <a:pt x="46" y="168"/>
                </a:cubicBezTo>
                <a:cubicBezTo>
                  <a:pt x="48" y="168"/>
                  <a:pt x="51" y="167"/>
                  <a:pt x="54" y="166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88" y="126"/>
                  <a:pt x="88" y="126"/>
                  <a:pt x="88" y="126"/>
                </a:cubicBezTo>
                <a:cubicBezTo>
                  <a:pt x="53" y="141"/>
                  <a:pt x="53" y="141"/>
                  <a:pt x="53" y="141"/>
                </a:cubicBezTo>
                <a:cubicBezTo>
                  <a:pt x="60" y="99"/>
                  <a:pt x="60" y="99"/>
                  <a:pt x="60" y="99"/>
                </a:cubicBezTo>
                <a:cubicBezTo>
                  <a:pt x="31" y="72"/>
                  <a:pt x="31" y="72"/>
                  <a:pt x="31" y="72"/>
                </a:cubicBezTo>
                <a:cubicBezTo>
                  <a:pt x="69" y="65"/>
                  <a:pt x="69" y="65"/>
                  <a:pt x="69" y="65"/>
                </a:cubicBezTo>
                <a:cubicBezTo>
                  <a:pt x="88" y="30"/>
                  <a:pt x="88" y="30"/>
                  <a:pt x="88" y="30"/>
                </a:cubicBezTo>
                <a:lnTo>
                  <a:pt x="8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" name="Freeform 106">
            <a:extLst>
              <a:ext uri="{FF2B5EF4-FFF2-40B4-BE49-F238E27FC236}">
                <a16:creationId xmlns:a16="http://schemas.microsoft.com/office/drawing/2014/main" xmlns="" id="{98783E13-5877-4243-B043-CF71731885AE}"/>
              </a:ext>
            </a:extLst>
          </p:cNvPr>
          <p:cNvSpPr>
            <a:spLocks/>
          </p:cNvSpPr>
          <p:nvPr/>
        </p:nvSpPr>
        <p:spPr bwMode="auto">
          <a:xfrm>
            <a:off x="6003952" y="2397372"/>
            <a:ext cx="85648" cy="95239"/>
          </a:xfrm>
          <a:custGeom>
            <a:avLst/>
            <a:gdLst>
              <a:gd name="T0" fmla="*/ 2147483646 w 48"/>
              <a:gd name="T1" fmla="*/ 0 h 52"/>
              <a:gd name="T2" fmla="*/ 2147483646 w 48"/>
              <a:gd name="T3" fmla="*/ 2147483646 h 52"/>
              <a:gd name="T4" fmla="*/ 2147483646 w 48"/>
              <a:gd name="T5" fmla="*/ 2147483646 h 52"/>
              <a:gd name="T6" fmla="*/ 2147483646 w 48"/>
              <a:gd name="T7" fmla="*/ 2147483646 h 52"/>
              <a:gd name="T8" fmla="*/ 2147483646 w 48"/>
              <a:gd name="T9" fmla="*/ 2147483646 h 52"/>
              <a:gd name="T10" fmla="*/ 2147483646 w 48"/>
              <a:gd name="T11" fmla="*/ 2147483646 h 52"/>
              <a:gd name="T12" fmla="*/ 2147483646 w 48"/>
              <a:gd name="T13" fmla="*/ 2147483646 h 52"/>
              <a:gd name="T14" fmla="*/ 2147483646 w 48"/>
              <a:gd name="T15" fmla="*/ 0 h 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8" h="52">
                <a:moveTo>
                  <a:pt x="31" y="0"/>
                </a:moveTo>
                <a:cubicBezTo>
                  <a:pt x="27" y="6"/>
                  <a:pt x="21" y="11"/>
                  <a:pt x="13" y="14"/>
                </a:cubicBezTo>
                <a:cubicBezTo>
                  <a:pt x="11" y="15"/>
                  <a:pt x="9" y="15"/>
                  <a:pt x="7" y="16"/>
                </a:cubicBezTo>
                <a:cubicBezTo>
                  <a:pt x="7" y="16"/>
                  <a:pt x="6" y="16"/>
                  <a:pt x="6" y="16"/>
                </a:cubicBezTo>
                <a:cubicBezTo>
                  <a:pt x="0" y="29"/>
                  <a:pt x="3" y="43"/>
                  <a:pt x="13" y="48"/>
                </a:cubicBezTo>
                <a:cubicBezTo>
                  <a:pt x="23" y="52"/>
                  <a:pt x="36" y="46"/>
                  <a:pt x="42" y="33"/>
                </a:cubicBezTo>
                <a:cubicBezTo>
                  <a:pt x="48" y="20"/>
                  <a:pt x="45" y="6"/>
                  <a:pt x="35" y="1"/>
                </a:cubicBezTo>
                <a:cubicBezTo>
                  <a:pt x="34" y="1"/>
                  <a:pt x="33" y="0"/>
                  <a:pt x="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3" name="Freeform 107">
            <a:extLst>
              <a:ext uri="{FF2B5EF4-FFF2-40B4-BE49-F238E27FC236}">
                <a16:creationId xmlns:a16="http://schemas.microsoft.com/office/drawing/2014/main" xmlns="" id="{B260F14C-3294-4F6A-B75A-66D0F433EE51}"/>
              </a:ext>
            </a:extLst>
          </p:cNvPr>
          <p:cNvSpPr>
            <a:spLocks/>
          </p:cNvSpPr>
          <p:nvPr/>
        </p:nvSpPr>
        <p:spPr bwMode="auto">
          <a:xfrm>
            <a:off x="5898151" y="2281355"/>
            <a:ext cx="171296" cy="138529"/>
          </a:xfrm>
          <a:custGeom>
            <a:avLst/>
            <a:gdLst>
              <a:gd name="T0" fmla="*/ 2147483646 w 96"/>
              <a:gd name="T1" fmla="*/ 2147483646 h 75"/>
              <a:gd name="T2" fmla="*/ 2147483646 w 96"/>
              <a:gd name="T3" fmla="*/ 2147483646 h 75"/>
              <a:gd name="T4" fmla="*/ 2147483646 w 96"/>
              <a:gd name="T5" fmla="*/ 2147483646 h 75"/>
              <a:gd name="T6" fmla="*/ 2147483646 w 96"/>
              <a:gd name="T7" fmla="*/ 2147483646 h 75"/>
              <a:gd name="T8" fmla="*/ 2147483646 w 96"/>
              <a:gd name="T9" fmla="*/ 2147483646 h 75"/>
              <a:gd name="T10" fmla="*/ 2147483646 w 96"/>
              <a:gd name="T11" fmla="*/ 2147483646 h 75"/>
              <a:gd name="T12" fmla="*/ 2147483646 w 96"/>
              <a:gd name="T13" fmla="*/ 2147483646 h 75"/>
              <a:gd name="T14" fmla="*/ 2147483646 w 96"/>
              <a:gd name="T15" fmla="*/ 2147483646 h 75"/>
              <a:gd name="T16" fmla="*/ 2147483646 w 96"/>
              <a:gd name="T17" fmla="*/ 2147483646 h 7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6" h="75">
                <a:moveTo>
                  <a:pt x="33" y="68"/>
                </a:moveTo>
                <a:cubicBezTo>
                  <a:pt x="46" y="74"/>
                  <a:pt x="59" y="75"/>
                  <a:pt x="69" y="72"/>
                </a:cubicBezTo>
                <a:cubicBezTo>
                  <a:pt x="70" y="72"/>
                  <a:pt x="70" y="71"/>
                  <a:pt x="71" y="71"/>
                </a:cubicBezTo>
                <a:cubicBezTo>
                  <a:pt x="76" y="69"/>
                  <a:pt x="81" y="66"/>
                  <a:pt x="84" y="62"/>
                </a:cubicBezTo>
                <a:cubicBezTo>
                  <a:pt x="86" y="60"/>
                  <a:pt x="87" y="58"/>
                  <a:pt x="88" y="56"/>
                </a:cubicBezTo>
                <a:cubicBezTo>
                  <a:pt x="96" y="39"/>
                  <a:pt x="85" y="17"/>
                  <a:pt x="63" y="6"/>
                </a:cubicBezTo>
                <a:cubicBezTo>
                  <a:pt x="50" y="0"/>
                  <a:pt x="36" y="0"/>
                  <a:pt x="25" y="4"/>
                </a:cubicBezTo>
                <a:cubicBezTo>
                  <a:pt x="17" y="6"/>
                  <a:pt x="11" y="11"/>
                  <a:pt x="8" y="19"/>
                </a:cubicBezTo>
                <a:cubicBezTo>
                  <a:pt x="0" y="36"/>
                  <a:pt x="11" y="58"/>
                  <a:pt x="33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4" name="Freeform 108">
            <a:extLst>
              <a:ext uri="{FF2B5EF4-FFF2-40B4-BE49-F238E27FC236}">
                <a16:creationId xmlns:a16="http://schemas.microsoft.com/office/drawing/2014/main" xmlns="" id="{EED6CAD6-21ED-4D18-9EEC-19324260818F}"/>
              </a:ext>
            </a:extLst>
          </p:cNvPr>
          <p:cNvSpPr>
            <a:spLocks/>
          </p:cNvSpPr>
          <p:nvPr/>
        </p:nvSpPr>
        <p:spPr bwMode="auto">
          <a:xfrm>
            <a:off x="6109752" y="2366203"/>
            <a:ext cx="99084" cy="77923"/>
          </a:xfrm>
          <a:custGeom>
            <a:avLst/>
            <a:gdLst>
              <a:gd name="T0" fmla="*/ 2147483646 w 56"/>
              <a:gd name="T1" fmla="*/ 2147483646 h 42"/>
              <a:gd name="T2" fmla="*/ 2147483646 w 56"/>
              <a:gd name="T3" fmla="*/ 0 h 42"/>
              <a:gd name="T4" fmla="*/ 2147483646 w 56"/>
              <a:gd name="T5" fmla="*/ 0 h 42"/>
              <a:gd name="T6" fmla="*/ 2147483646 w 56"/>
              <a:gd name="T7" fmla="*/ 2147483646 h 42"/>
              <a:gd name="T8" fmla="*/ 2147483646 w 56"/>
              <a:gd name="T9" fmla="*/ 2147483646 h 42"/>
              <a:gd name="T10" fmla="*/ 2147483646 w 56"/>
              <a:gd name="T11" fmla="*/ 2147483646 h 42"/>
              <a:gd name="T12" fmla="*/ 2147483646 w 56"/>
              <a:gd name="T13" fmla="*/ 2147483646 h 42"/>
              <a:gd name="T14" fmla="*/ 2147483646 w 56"/>
              <a:gd name="T15" fmla="*/ 2147483646 h 4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6" h="42">
                <a:moveTo>
                  <a:pt x="51" y="29"/>
                </a:moveTo>
                <a:cubicBezTo>
                  <a:pt x="56" y="19"/>
                  <a:pt x="49" y="6"/>
                  <a:pt x="3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4" y="1"/>
                  <a:pt x="32" y="2"/>
                  <a:pt x="30" y="3"/>
                </a:cubicBezTo>
                <a:cubicBezTo>
                  <a:pt x="22" y="5"/>
                  <a:pt x="14" y="6"/>
                  <a:pt x="7" y="3"/>
                </a:cubicBezTo>
                <a:cubicBezTo>
                  <a:pt x="6" y="4"/>
                  <a:pt x="6" y="6"/>
                  <a:pt x="5" y="7"/>
                </a:cubicBezTo>
                <a:cubicBezTo>
                  <a:pt x="0" y="17"/>
                  <a:pt x="7" y="30"/>
                  <a:pt x="20" y="36"/>
                </a:cubicBezTo>
                <a:cubicBezTo>
                  <a:pt x="33" y="42"/>
                  <a:pt x="47" y="39"/>
                  <a:pt x="51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5" name="Freeform 109">
            <a:extLst>
              <a:ext uri="{FF2B5EF4-FFF2-40B4-BE49-F238E27FC236}">
                <a16:creationId xmlns:a16="http://schemas.microsoft.com/office/drawing/2014/main" xmlns="" id="{CAA33B77-326D-4130-A344-1D6174F9DF36}"/>
              </a:ext>
            </a:extLst>
          </p:cNvPr>
          <p:cNvSpPr>
            <a:spLocks/>
          </p:cNvSpPr>
          <p:nvPr/>
        </p:nvSpPr>
        <p:spPr bwMode="auto">
          <a:xfrm>
            <a:off x="6079524" y="2208627"/>
            <a:ext cx="147785" cy="161039"/>
          </a:xfrm>
          <a:custGeom>
            <a:avLst/>
            <a:gdLst>
              <a:gd name="T0" fmla="*/ 2147483646 w 83"/>
              <a:gd name="T1" fmla="*/ 2147483646 h 87"/>
              <a:gd name="T2" fmla="*/ 2147483646 w 83"/>
              <a:gd name="T3" fmla="*/ 2147483646 h 87"/>
              <a:gd name="T4" fmla="*/ 2147483646 w 83"/>
              <a:gd name="T5" fmla="*/ 2147483646 h 87"/>
              <a:gd name="T6" fmla="*/ 2147483646 w 83"/>
              <a:gd name="T7" fmla="*/ 2147483646 h 87"/>
              <a:gd name="T8" fmla="*/ 2147483646 w 83"/>
              <a:gd name="T9" fmla="*/ 2147483646 h 87"/>
              <a:gd name="T10" fmla="*/ 2147483646 w 83"/>
              <a:gd name="T11" fmla="*/ 2147483646 h 87"/>
              <a:gd name="T12" fmla="*/ 2147483646 w 83"/>
              <a:gd name="T13" fmla="*/ 2147483646 h 87"/>
              <a:gd name="T14" fmla="*/ 2147483646 w 83"/>
              <a:gd name="T15" fmla="*/ 2147483646 h 87"/>
              <a:gd name="T16" fmla="*/ 2147483646 w 83"/>
              <a:gd name="T17" fmla="*/ 2147483646 h 8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3" h="87">
                <a:moveTo>
                  <a:pt x="60" y="3"/>
                </a:moveTo>
                <a:cubicBezTo>
                  <a:pt x="53" y="0"/>
                  <a:pt x="45" y="0"/>
                  <a:pt x="37" y="3"/>
                </a:cubicBezTo>
                <a:cubicBezTo>
                  <a:pt x="26" y="7"/>
                  <a:pt x="16" y="16"/>
                  <a:pt x="10" y="29"/>
                </a:cubicBezTo>
                <a:cubicBezTo>
                  <a:pt x="0" y="51"/>
                  <a:pt x="5" y="75"/>
                  <a:pt x="22" y="83"/>
                </a:cubicBezTo>
                <a:cubicBezTo>
                  <a:pt x="24" y="85"/>
                  <a:pt x="27" y="85"/>
                  <a:pt x="29" y="86"/>
                </a:cubicBezTo>
                <a:cubicBezTo>
                  <a:pt x="34" y="87"/>
                  <a:pt x="40" y="86"/>
                  <a:pt x="45" y="84"/>
                </a:cubicBezTo>
                <a:cubicBezTo>
                  <a:pt x="46" y="84"/>
                  <a:pt x="46" y="84"/>
                  <a:pt x="47" y="83"/>
                </a:cubicBezTo>
                <a:cubicBezTo>
                  <a:pt x="57" y="79"/>
                  <a:pt x="66" y="70"/>
                  <a:pt x="72" y="58"/>
                </a:cubicBezTo>
                <a:cubicBezTo>
                  <a:pt x="83" y="36"/>
                  <a:pt x="77" y="11"/>
                  <a:pt x="60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6" name="Freeform 110">
            <a:extLst>
              <a:ext uri="{FF2B5EF4-FFF2-40B4-BE49-F238E27FC236}">
                <a16:creationId xmlns:a16="http://schemas.microsoft.com/office/drawing/2014/main" xmlns="" id="{6925EF77-A939-47D6-854B-DD6486F7F1B2}"/>
              </a:ext>
            </a:extLst>
          </p:cNvPr>
          <p:cNvSpPr>
            <a:spLocks/>
          </p:cNvSpPr>
          <p:nvPr/>
        </p:nvSpPr>
        <p:spPr bwMode="auto">
          <a:xfrm>
            <a:off x="6024105" y="2253649"/>
            <a:ext cx="100763" cy="204330"/>
          </a:xfrm>
          <a:custGeom>
            <a:avLst/>
            <a:gdLst>
              <a:gd name="T0" fmla="*/ 2147483646 w 57"/>
              <a:gd name="T1" fmla="*/ 2147483646 h 110"/>
              <a:gd name="T2" fmla="*/ 2147483646 w 57"/>
              <a:gd name="T3" fmla="*/ 2147483646 h 110"/>
              <a:gd name="T4" fmla="*/ 2147483646 w 57"/>
              <a:gd name="T5" fmla="*/ 2147483646 h 110"/>
              <a:gd name="T6" fmla="*/ 2147483646 w 57"/>
              <a:gd name="T7" fmla="*/ 2147483646 h 110"/>
              <a:gd name="T8" fmla="*/ 2147483646 w 57"/>
              <a:gd name="T9" fmla="*/ 2147483646 h 110"/>
              <a:gd name="T10" fmla="*/ 2147483646 w 57"/>
              <a:gd name="T11" fmla="*/ 2147483646 h 110"/>
              <a:gd name="T12" fmla="*/ 2147483646 w 57"/>
              <a:gd name="T13" fmla="*/ 2147483646 h 110"/>
              <a:gd name="T14" fmla="*/ 2147483646 w 57"/>
              <a:gd name="T15" fmla="*/ 2147483646 h 110"/>
              <a:gd name="T16" fmla="*/ 2147483646 w 57"/>
              <a:gd name="T17" fmla="*/ 2147483646 h 110"/>
              <a:gd name="T18" fmla="*/ 2147483646 w 57"/>
              <a:gd name="T19" fmla="*/ 2147483646 h 110"/>
              <a:gd name="T20" fmla="*/ 2147483646 w 57"/>
              <a:gd name="T21" fmla="*/ 2147483646 h 110"/>
              <a:gd name="T22" fmla="*/ 2147483646 w 57"/>
              <a:gd name="T23" fmla="*/ 2147483646 h 110"/>
              <a:gd name="T24" fmla="*/ 2147483646 w 57"/>
              <a:gd name="T25" fmla="*/ 2147483646 h 110"/>
              <a:gd name="T26" fmla="*/ 2147483646 w 57"/>
              <a:gd name="T27" fmla="*/ 2147483646 h 110"/>
              <a:gd name="T28" fmla="*/ 2147483646 w 57"/>
              <a:gd name="T29" fmla="*/ 2147483646 h 110"/>
              <a:gd name="T30" fmla="*/ 2147483646 w 57"/>
              <a:gd name="T31" fmla="*/ 2147483646 h 110"/>
              <a:gd name="T32" fmla="*/ 2147483646 w 57"/>
              <a:gd name="T33" fmla="*/ 2147483646 h 110"/>
              <a:gd name="T34" fmla="*/ 2147483646 w 57"/>
              <a:gd name="T35" fmla="*/ 2147483646 h 110"/>
              <a:gd name="T36" fmla="*/ 2147483646 w 57"/>
              <a:gd name="T37" fmla="*/ 2147483646 h 11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7" h="110">
                <a:moveTo>
                  <a:pt x="28" y="5"/>
                </a:moveTo>
                <a:cubicBezTo>
                  <a:pt x="30" y="2"/>
                  <a:pt x="25" y="0"/>
                  <a:pt x="24" y="3"/>
                </a:cubicBezTo>
                <a:cubicBezTo>
                  <a:pt x="22" y="6"/>
                  <a:pt x="21" y="11"/>
                  <a:pt x="20" y="15"/>
                </a:cubicBezTo>
                <a:cubicBezTo>
                  <a:pt x="19" y="15"/>
                  <a:pt x="19" y="15"/>
                  <a:pt x="18" y="15"/>
                </a:cubicBezTo>
                <a:cubicBezTo>
                  <a:pt x="17" y="16"/>
                  <a:pt x="16" y="16"/>
                  <a:pt x="16" y="17"/>
                </a:cubicBezTo>
                <a:cubicBezTo>
                  <a:pt x="13" y="13"/>
                  <a:pt x="9" y="11"/>
                  <a:pt x="5" y="9"/>
                </a:cubicBezTo>
                <a:cubicBezTo>
                  <a:pt x="2" y="8"/>
                  <a:pt x="0" y="12"/>
                  <a:pt x="3" y="14"/>
                </a:cubicBezTo>
                <a:cubicBezTo>
                  <a:pt x="7" y="15"/>
                  <a:pt x="11" y="18"/>
                  <a:pt x="13" y="21"/>
                </a:cubicBezTo>
                <a:cubicBezTo>
                  <a:pt x="13" y="22"/>
                  <a:pt x="13" y="23"/>
                  <a:pt x="14" y="24"/>
                </a:cubicBezTo>
                <a:cubicBezTo>
                  <a:pt x="19" y="38"/>
                  <a:pt x="19" y="38"/>
                  <a:pt x="19" y="38"/>
                </a:cubicBezTo>
                <a:cubicBezTo>
                  <a:pt x="25" y="55"/>
                  <a:pt x="25" y="55"/>
                  <a:pt x="25" y="55"/>
                </a:cubicBezTo>
                <a:cubicBezTo>
                  <a:pt x="43" y="105"/>
                  <a:pt x="43" y="105"/>
                  <a:pt x="43" y="105"/>
                </a:cubicBezTo>
                <a:cubicBezTo>
                  <a:pt x="44" y="109"/>
                  <a:pt x="48" y="110"/>
                  <a:pt x="52" y="109"/>
                </a:cubicBezTo>
                <a:cubicBezTo>
                  <a:pt x="55" y="108"/>
                  <a:pt x="57" y="104"/>
                  <a:pt x="56" y="100"/>
                </a:cubicBezTo>
                <a:cubicBezTo>
                  <a:pt x="38" y="51"/>
                  <a:pt x="38" y="51"/>
                  <a:pt x="38" y="51"/>
                </a:cubicBezTo>
                <a:cubicBezTo>
                  <a:pt x="32" y="34"/>
                  <a:pt x="32" y="34"/>
                  <a:pt x="32" y="34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9"/>
                  <a:pt x="25" y="18"/>
                  <a:pt x="25" y="17"/>
                </a:cubicBezTo>
                <a:cubicBezTo>
                  <a:pt x="25" y="13"/>
                  <a:pt x="26" y="8"/>
                  <a:pt x="28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7" name="Freeform 111">
            <a:extLst>
              <a:ext uri="{FF2B5EF4-FFF2-40B4-BE49-F238E27FC236}">
                <a16:creationId xmlns:a16="http://schemas.microsoft.com/office/drawing/2014/main" xmlns="" id="{9A935564-8C76-49CA-AC7F-B20B3CEAFA1D}"/>
              </a:ext>
            </a:extLst>
          </p:cNvPr>
          <p:cNvSpPr>
            <a:spLocks/>
          </p:cNvSpPr>
          <p:nvPr/>
        </p:nvSpPr>
        <p:spPr bwMode="auto">
          <a:xfrm>
            <a:off x="5785633" y="2279623"/>
            <a:ext cx="52060" cy="79654"/>
          </a:xfrm>
          <a:custGeom>
            <a:avLst/>
            <a:gdLst>
              <a:gd name="T0" fmla="*/ 2147483646 w 29"/>
              <a:gd name="T1" fmla="*/ 2147483646 h 43"/>
              <a:gd name="T2" fmla="*/ 2147483646 w 29"/>
              <a:gd name="T3" fmla="*/ 2147483646 h 43"/>
              <a:gd name="T4" fmla="*/ 2147483646 w 29"/>
              <a:gd name="T5" fmla="*/ 2147483646 h 43"/>
              <a:gd name="T6" fmla="*/ 2147483646 w 29"/>
              <a:gd name="T7" fmla="*/ 0 h 43"/>
              <a:gd name="T8" fmla="*/ 0 w 29"/>
              <a:gd name="T9" fmla="*/ 2147483646 h 43"/>
              <a:gd name="T10" fmla="*/ 2147483646 w 29"/>
              <a:gd name="T11" fmla="*/ 2147483646 h 4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9" h="43">
                <a:moveTo>
                  <a:pt x="21" y="40"/>
                </a:moveTo>
                <a:cubicBezTo>
                  <a:pt x="25" y="43"/>
                  <a:pt x="29" y="36"/>
                  <a:pt x="25" y="34"/>
                </a:cubicBezTo>
                <a:cubicBezTo>
                  <a:pt x="15" y="28"/>
                  <a:pt x="8" y="17"/>
                  <a:pt x="8" y="6"/>
                </a:cubicBezTo>
                <a:cubicBezTo>
                  <a:pt x="6" y="4"/>
                  <a:pt x="5" y="2"/>
                  <a:pt x="4" y="0"/>
                </a:cubicBezTo>
                <a:cubicBezTo>
                  <a:pt x="3" y="3"/>
                  <a:pt x="2" y="5"/>
                  <a:pt x="0" y="7"/>
                </a:cubicBezTo>
                <a:cubicBezTo>
                  <a:pt x="1" y="21"/>
                  <a:pt x="9" y="34"/>
                  <a:pt x="21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8" name="Freeform 112">
            <a:extLst>
              <a:ext uri="{FF2B5EF4-FFF2-40B4-BE49-F238E27FC236}">
                <a16:creationId xmlns:a16="http://schemas.microsoft.com/office/drawing/2014/main" xmlns="" id="{E356A54E-1C6F-4D57-8A2A-92BECED504D9}"/>
              </a:ext>
            </a:extLst>
          </p:cNvPr>
          <p:cNvSpPr>
            <a:spLocks/>
          </p:cNvSpPr>
          <p:nvPr/>
        </p:nvSpPr>
        <p:spPr bwMode="auto">
          <a:xfrm>
            <a:off x="5820900" y="2135899"/>
            <a:ext cx="80610" cy="81385"/>
          </a:xfrm>
          <a:custGeom>
            <a:avLst/>
            <a:gdLst>
              <a:gd name="T0" fmla="*/ 2147483646 w 45"/>
              <a:gd name="T1" fmla="*/ 2147483646 h 44"/>
              <a:gd name="T2" fmla="*/ 2147483646 w 45"/>
              <a:gd name="T3" fmla="*/ 0 h 44"/>
              <a:gd name="T4" fmla="*/ 2147483646 w 45"/>
              <a:gd name="T5" fmla="*/ 2147483646 h 44"/>
              <a:gd name="T6" fmla="*/ 0 w 45"/>
              <a:gd name="T7" fmla="*/ 2147483646 h 44"/>
              <a:gd name="T8" fmla="*/ 2147483646 w 45"/>
              <a:gd name="T9" fmla="*/ 2147483646 h 44"/>
              <a:gd name="T10" fmla="*/ 2147483646 w 45"/>
              <a:gd name="T11" fmla="*/ 2147483646 h 44"/>
              <a:gd name="T12" fmla="*/ 2147483646 w 45"/>
              <a:gd name="T13" fmla="*/ 2147483646 h 44"/>
              <a:gd name="T14" fmla="*/ 2147483646 w 45"/>
              <a:gd name="T15" fmla="*/ 2147483646 h 44"/>
              <a:gd name="T16" fmla="*/ 2147483646 w 45"/>
              <a:gd name="T17" fmla="*/ 2147483646 h 44"/>
              <a:gd name="T18" fmla="*/ 2147483646 w 45"/>
              <a:gd name="T19" fmla="*/ 2147483646 h 44"/>
              <a:gd name="T20" fmla="*/ 2147483646 w 45"/>
              <a:gd name="T21" fmla="*/ 2147483646 h 44"/>
              <a:gd name="T22" fmla="*/ 2147483646 w 45"/>
              <a:gd name="T23" fmla="*/ 2147483646 h 44"/>
              <a:gd name="T24" fmla="*/ 2147483646 w 45"/>
              <a:gd name="T25" fmla="*/ 2147483646 h 44"/>
              <a:gd name="T26" fmla="*/ 2147483646 w 45"/>
              <a:gd name="T27" fmla="*/ 2147483646 h 4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5" h="44">
                <a:moveTo>
                  <a:pt x="41" y="14"/>
                </a:moveTo>
                <a:cubicBezTo>
                  <a:pt x="38" y="6"/>
                  <a:pt x="29" y="0"/>
                  <a:pt x="21" y="0"/>
                </a:cubicBezTo>
                <a:cubicBezTo>
                  <a:pt x="19" y="0"/>
                  <a:pt x="18" y="1"/>
                  <a:pt x="16" y="1"/>
                </a:cubicBezTo>
                <a:cubicBezTo>
                  <a:pt x="10" y="2"/>
                  <a:pt x="5" y="6"/>
                  <a:pt x="0" y="11"/>
                </a:cubicBezTo>
                <a:cubicBezTo>
                  <a:pt x="1" y="13"/>
                  <a:pt x="3" y="14"/>
                  <a:pt x="4" y="16"/>
                </a:cubicBezTo>
                <a:cubicBezTo>
                  <a:pt x="7" y="14"/>
                  <a:pt x="10" y="13"/>
                  <a:pt x="13" y="12"/>
                </a:cubicBezTo>
                <a:cubicBezTo>
                  <a:pt x="14" y="12"/>
                  <a:pt x="15" y="12"/>
                  <a:pt x="16" y="12"/>
                </a:cubicBezTo>
                <a:cubicBezTo>
                  <a:pt x="21" y="12"/>
                  <a:pt x="26" y="15"/>
                  <a:pt x="28" y="19"/>
                </a:cubicBezTo>
                <a:cubicBezTo>
                  <a:pt x="30" y="25"/>
                  <a:pt x="27" y="31"/>
                  <a:pt x="21" y="34"/>
                </a:cubicBezTo>
                <a:cubicBezTo>
                  <a:pt x="19" y="36"/>
                  <a:pt x="16" y="37"/>
                  <a:pt x="12" y="37"/>
                </a:cubicBezTo>
                <a:cubicBezTo>
                  <a:pt x="12" y="40"/>
                  <a:pt x="12" y="42"/>
                  <a:pt x="11" y="44"/>
                </a:cubicBezTo>
                <a:cubicBezTo>
                  <a:pt x="13" y="44"/>
                  <a:pt x="15" y="44"/>
                  <a:pt x="17" y="44"/>
                </a:cubicBezTo>
                <a:cubicBezTo>
                  <a:pt x="22" y="44"/>
                  <a:pt x="27" y="43"/>
                  <a:pt x="31" y="41"/>
                </a:cubicBezTo>
                <a:cubicBezTo>
                  <a:pt x="40" y="36"/>
                  <a:pt x="45" y="25"/>
                  <a:pt x="41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9" name="Freeform 113">
            <a:extLst>
              <a:ext uri="{FF2B5EF4-FFF2-40B4-BE49-F238E27FC236}">
                <a16:creationId xmlns:a16="http://schemas.microsoft.com/office/drawing/2014/main" xmlns="" id="{EE539F81-D9FB-41A7-88A3-A0A796CA6877}"/>
              </a:ext>
            </a:extLst>
          </p:cNvPr>
          <p:cNvSpPr>
            <a:spLocks/>
          </p:cNvSpPr>
          <p:nvPr/>
        </p:nvSpPr>
        <p:spPr bwMode="auto">
          <a:xfrm>
            <a:off x="5745328" y="2087414"/>
            <a:ext cx="78930" cy="70995"/>
          </a:xfrm>
          <a:custGeom>
            <a:avLst/>
            <a:gdLst>
              <a:gd name="T0" fmla="*/ 2147483646 w 44"/>
              <a:gd name="T1" fmla="*/ 2147483646 h 38"/>
              <a:gd name="T2" fmla="*/ 2147483646 w 44"/>
              <a:gd name="T3" fmla="*/ 0 h 38"/>
              <a:gd name="T4" fmla="*/ 2147483646 w 44"/>
              <a:gd name="T5" fmla="*/ 0 h 38"/>
              <a:gd name="T6" fmla="*/ 2147483646 w 44"/>
              <a:gd name="T7" fmla="*/ 2147483646 h 38"/>
              <a:gd name="T8" fmla="*/ 2147483646 w 44"/>
              <a:gd name="T9" fmla="*/ 2147483646 h 38"/>
              <a:gd name="T10" fmla="*/ 2147483646 w 44"/>
              <a:gd name="T11" fmla="*/ 2147483646 h 38"/>
              <a:gd name="T12" fmla="*/ 2147483646 w 44"/>
              <a:gd name="T13" fmla="*/ 2147483646 h 38"/>
              <a:gd name="T14" fmla="*/ 2147483646 w 44"/>
              <a:gd name="T15" fmla="*/ 2147483646 h 38"/>
              <a:gd name="T16" fmla="*/ 2147483646 w 44"/>
              <a:gd name="T17" fmla="*/ 2147483646 h 38"/>
              <a:gd name="T18" fmla="*/ 2147483646 w 44"/>
              <a:gd name="T19" fmla="*/ 2147483646 h 38"/>
              <a:gd name="T20" fmla="*/ 2147483646 w 44"/>
              <a:gd name="T21" fmla="*/ 2147483646 h 38"/>
              <a:gd name="T22" fmla="*/ 2147483646 w 44"/>
              <a:gd name="T23" fmla="*/ 2147483646 h 38"/>
              <a:gd name="T24" fmla="*/ 2147483646 w 44"/>
              <a:gd name="T25" fmla="*/ 2147483646 h 3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44" h="38">
                <a:moveTo>
                  <a:pt x="43" y="17"/>
                </a:moveTo>
                <a:cubicBezTo>
                  <a:pt x="42" y="7"/>
                  <a:pt x="33" y="0"/>
                  <a:pt x="22" y="0"/>
                </a:cubicBezTo>
                <a:cubicBezTo>
                  <a:pt x="22" y="0"/>
                  <a:pt x="22" y="0"/>
                  <a:pt x="21" y="0"/>
                </a:cubicBezTo>
                <a:cubicBezTo>
                  <a:pt x="10" y="0"/>
                  <a:pt x="2" y="9"/>
                  <a:pt x="1" y="19"/>
                </a:cubicBezTo>
                <a:cubicBezTo>
                  <a:pt x="0" y="25"/>
                  <a:pt x="2" y="32"/>
                  <a:pt x="6" y="38"/>
                </a:cubicBezTo>
                <a:cubicBezTo>
                  <a:pt x="8" y="37"/>
                  <a:pt x="9" y="36"/>
                  <a:pt x="11" y="35"/>
                </a:cubicBezTo>
                <a:cubicBezTo>
                  <a:pt x="10" y="32"/>
                  <a:pt x="10" y="28"/>
                  <a:pt x="10" y="25"/>
                </a:cubicBezTo>
                <a:cubicBezTo>
                  <a:pt x="11" y="19"/>
                  <a:pt x="16" y="14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8" y="14"/>
                  <a:pt x="33" y="18"/>
                  <a:pt x="34" y="24"/>
                </a:cubicBezTo>
                <a:cubicBezTo>
                  <a:pt x="35" y="27"/>
                  <a:pt x="35" y="30"/>
                  <a:pt x="34" y="34"/>
                </a:cubicBezTo>
                <a:cubicBezTo>
                  <a:pt x="36" y="34"/>
                  <a:pt x="38" y="35"/>
                  <a:pt x="40" y="36"/>
                </a:cubicBezTo>
                <a:cubicBezTo>
                  <a:pt x="43" y="30"/>
                  <a:pt x="44" y="23"/>
                  <a:pt x="43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0" name="Freeform 114">
            <a:extLst>
              <a:ext uri="{FF2B5EF4-FFF2-40B4-BE49-F238E27FC236}">
                <a16:creationId xmlns:a16="http://schemas.microsoft.com/office/drawing/2014/main" xmlns="" id="{64FFADE2-3262-440E-B2D4-A9282D8E0449}"/>
              </a:ext>
            </a:extLst>
          </p:cNvPr>
          <p:cNvSpPr>
            <a:spLocks/>
          </p:cNvSpPr>
          <p:nvPr/>
        </p:nvSpPr>
        <p:spPr bwMode="auto">
          <a:xfrm>
            <a:off x="5773877" y="2186116"/>
            <a:ext cx="30229" cy="32901"/>
          </a:xfrm>
          <a:custGeom>
            <a:avLst/>
            <a:gdLst>
              <a:gd name="T0" fmla="*/ 2147483646 w 17"/>
              <a:gd name="T1" fmla="*/ 0 h 18"/>
              <a:gd name="T2" fmla="*/ 2147483646 w 17"/>
              <a:gd name="T3" fmla="*/ 0 h 18"/>
              <a:gd name="T4" fmla="*/ 0 w 17"/>
              <a:gd name="T5" fmla="*/ 2147483646 h 18"/>
              <a:gd name="T6" fmla="*/ 2147483646 w 17"/>
              <a:gd name="T7" fmla="*/ 2147483646 h 18"/>
              <a:gd name="T8" fmla="*/ 2147483646 w 17"/>
              <a:gd name="T9" fmla="*/ 2147483646 h 18"/>
              <a:gd name="T10" fmla="*/ 2147483646 w 17"/>
              <a:gd name="T11" fmla="*/ 2147483646 h 18"/>
              <a:gd name="T12" fmla="*/ 2147483646 w 17"/>
              <a:gd name="T13" fmla="*/ 0 h 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" h="18"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4"/>
                  <a:pt x="3" y="18"/>
                  <a:pt x="8" y="18"/>
                </a:cubicBezTo>
                <a:cubicBezTo>
                  <a:pt x="8" y="18"/>
                  <a:pt x="8" y="18"/>
                  <a:pt x="8" y="18"/>
                </a:cubicBezTo>
                <a:cubicBezTo>
                  <a:pt x="13" y="18"/>
                  <a:pt x="17" y="14"/>
                  <a:pt x="17" y="9"/>
                </a:cubicBezTo>
                <a:cubicBezTo>
                  <a:pt x="17" y="5"/>
                  <a:pt x="13" y="1"/>
                  <a:pt x="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1" name="Freeform 115">
            <a:extLst>
              <a:ext uri="{FF2B5EF4-FFF2-40B4-BE49-F238E27FC236}">
                <a16:creationId xmlns:a16="http://schemas.microsoft.com/office/drawing/2014/main" xmlns="" id="{F3097ED3-16D7-41D9-A359-462252D9DFFF}"/>
              </a:ext>
            </a:extLst>
          </p:cNvPr>
          <p:cNvSpPr>
            <a:spLocks noEditPoints="1"/>
          </p:cNvSpPr>
          <p:nvPr/>
        </p:nvSpPr>
        <p:spPr bwMode="auto">
          <a:xfrm>
            <a:off x="5741970" y="2154947"/>
            <a:ext cx="95724" cy="95239"/>
          </a:xfrm>
          <a:custGeom>
            <a:avLst/>
            <a:gdLst>
              <a:gd name="T0" fmla="*/ 2147483646 w 53"/>
              <a:gd name="T1" fmla="*/ 0 h 52"/>
              <a:gd name="T2" fmla="*/ 2147483646 w 53"/>
              <a:gd name="T3" fmla="*/ 0 h 52"/>
              <a:gd name="T4" fmla="*/ 2147483646 w 53"/>
              <a:gd name="T5" fmla="*/ 2147483646 h 52"/>
              <a:gd name="T6" fmla="*/ 2147483646 w 53"/>
              <a:gd name="T7" fmla="*/ 2147483646 h 52"/>
              <a:gd name="T8" fmla="*/ 2147483646 w 53"/>
              <a:gd name="T9" fmla="*/ 2147483646 h 52"/>
              <a:gd name="T10" fmla="*/ 2147483646 w 53"/>
              <a:gd name="T11" fmla="*/ 2147483646 h 52"/>
              <a:gd name="T12" fmla="*/ 2147483646 w 53"/>
              <a:gd name="T13" fmla="*/ 2147483646 h 52"/>
              <a:gd name="T14" fmla="*/ 2147483646 w 53"/>
              <a:gd name="T15" fmla="*/ 2147483646 h 52"/>
              <a:gd name="T16" fmla="*/ 2147483646 w 53"/>
              <a:gd name="T17" fmla="*/ 2147483646 h 52"/>
              <a:gd name="T18" fmla="*/ 2147483646 w 53"/>
              <a:gd name="T19" fmla="*/ 2147483646 h 52"/>
              <a:gd name="T20" fmla="*/ 2147483646 w 53"/>
              <a:gd name="T21" fmla="*/ 2147483646 h 52"/>
              <a:gd name="T22" fmla="*/ 2147483646 w 53"/>
              <a:gd name="T23" fmla="*/ 0 h 52"/>
              <a:gd name="T24" fmla="*/ 2147483646 w 53"/>
              <a:gd name="T25" fmla="*/ 0 h 52"/>
              <a:gd name="T26" fmla="*/ 2147483646 w 53"/>
              <a:gd name="T27" fmla="*/ 0 h 52"/>
              <a:gd name="T28" fmla="*/ 0 w 53"/>
              <a:gd name="T29" fmla="*/ 2147483646 h 52"/>
              <a:gd name="T30" fmla="*/ 2147483646 w 53"/>
              <a:gd name="T31" fmla="*/ 2147483646 h 52"/>
              <a:gd name="T32" fmla="*/ 2147483646 w 53"/>
              <a:gd name="T33" fmla="*/ 2147483646 h 52"/>
              <a:gd name="T34" fmla="*/ 2147483646 w 53"/>
              <a:gd name="T35" fmla="*/ 2147483646 h 52"/>
              <a:gd name="T36" fmla="*/ 2147483646 w 53"/>
              <a:gd name="T37" fmla="*/ 2147483646 h 52"/>
              <a:gd name="T38" fmla="*/ 2147483646 w 53"/>
              <a:gd name="T39" fmla="*/ 2147483646 h 52"/>
              <a:gd name="T40" fmla="*/ 2147483646 w 53"/>
              <a:gd name="T41" fmla="*/ 2147483646 h 52"/>
              <a:gd name="T42" fmla="*/ 2147483646 w 53"/>
              <a:gd name="T43" fmla="*/ 2147483646 h 52"/>
              <a:gd name="T44" fmla="*/ 2147483646 w 53"/>
              <a:gd name="T45" fmla="*/ 0 h 5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53" h="52">
                <a:moveTo>
                  <a:pt x="27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8"/>
                  <a:pt x="26" y="8"/>
                  <a:pt x="26" y="8"/>
                </a:cubicBezTo>
                <a:cubicBezTo>
                  <a:pt x="27" y="8"/>
                  <a:pt x="27" y="8"/>
                  <a:pt x="27" y="8"/>
                </a:cubicBezTo>
                <a:cubicBezTo>
                  <a:pt x="36" y="9"/>
                  <a:pt x="44" y="17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36"/>
                  <a:pt x="36" y="44"/>
                  <a:pt x="26" y="44"/>
                </a:cubicBezTo>
                <a:cubicBezTo>
                  <a:pt x="26" y="44"/>
                  <a:pt x="26" y="44"/>
                  <a:pt x="26" y="44"/>
                </a:cubicBezTo>
                <a:cubicBezTo>
                  <a:pt x="26" y="52"/>
                  <a:pt x="26" y="52"/>
                  <a:pt x="26" y="52"/>
                </a:cubicBezTo>
                <a:cubicBezTo>
                  <a:pt x="26" y="52"/>
                  <a:pt x="26" y="52"/>
                  <a:pt x="26" y="52"/>
                </a:cubicBezTo>
                <a:cubicBezTo>
                  <a:pt x="40" y="52"/>
                  <a:pt x="52" y="41"/>
                  <a:pt x="53" y="27"/>
                </a:cubicBezTo>
                <a:cubicBezTo>
                  <a:pt x="53" y="12"/>
                  <a:pt x="41" y="0"/>
                  <a:pt x="27" y="0"/>
                </a:cubicBezTo>
                <a:close/>
                <a:moveTo>
                  <a:pt x="26" y="0"/>
                </a:moveTo>
                <a:cubicBezTo>
                  <a:pt x="26" y="0"/>
                  <a:pt x="26" y="0"/>
                  <a:pt x="26" y="0"/>
                </a:cubicBezTo>
                <a:cubicBezTo>
                  <a:pt x="12" y="0"/>
                  <a:pt x="0" y="11"/>
                  <a:pt x="0" y="25"/>
                </a:cubicBezTo>
                <a:cubicBezTo>
                  <a:pt x="0" y="40"/>
                  <a:pt x="11" y="52"/>
                  <a:pt x="26" y="52"/>
                </a:cubicBezTo>
                <a:cubicBezTo>
                  <a:pt x="26" y="52"/>
                  <a:pt x="26" y="52"/>
                  <a:pt x="26" y="52"/>
                </a:cubicBezTo>
                <a:cubicBezTo>
                  <a:pt x="26" y="44"/>
                  <a:pt x="26" y="44"/>
                  <a:pt x="26" y="44"/>
                </a:cubicBezTo>
                <a:cubicBezTo>
                  <a:pt x="26" y="44"/>
                  <a:pt x="26" y="44"/>
                  <a:pt x="26" y="44"/>
                </a:cubicBezTo>
                <a:cubicBezTo>
                  <a:pt x="16" y="43"/>
                  <a:pt x="8" y="35"/>
                  <a:pt x="9" y="26"/>
                </a:cubicBezTo>
                <a:cubicBezTo>
                  <a:pt x="9" y="16"/>
                  <a:pt x="17" y="8"/>
                  <a:pt x="26" y="8"/>
                </a:cubicBezTo>
                <a:cubicBezTo>
                  <a:pt x="26" y="8"/>
                  <a:pt x="26" y="8"/>
                  <a:pt x="26" y="8"/>
                </a:cubicBezTo>
                <a:lnTo>
                  <a:pt x="2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2" name="Freeform 116">
            <a:extLst>
              <a:ext uri="{FF2B5EF4-FFF2-40B4-BE49-F238E27FC236}">
                <a16:creationId xmlns:a16="http://schemas.microsoft.com/office/drawing/2014/main" xmlns="" id="{5FA3A12D-F575-47F2-A596-2D2C4EB4B702}"/>
              </a:ext>
            </a:extLst>
          </p:cNvPr>
          <p:cNvSpPr>
            <a:spLocks/>
          </p:cNvSpPr>
          <p:nvPr/>
        </p:nvSpPr>
        <p:spPr bwMode="auto">
          <a:xfrm>
            <a:off x="5705023" y="2222480"/>
            <a:ext cx="83969" cy="83117"/>
          </a:xfrm>
          <a:custGeom>
            <a:avLst/>
            <a:gdLst>
              <a:gd name="T0" fmla="*/ 2147483646 w 47"/>
              <a:gd name="T1" fmla="*/ 2147483646 h 45"/>
              <a:gd name="T2" fmla="*/ 2147483646 w 47"/>
              <a:gd name="T3" fmla="*/ 0 h 45"/>
              <a:gd name="T4" fmla="*/ 2147483646 w 47"/>
              <a:gd name="T5" fmla="*/ 2147483646 h 45"/>
              <a:gd name="T6" fmla="*/ 2147483646 w 47"/>
              <a:gd name="T7" fmla="*/ 2147483646 h 45"/>
              <a:gd name="T8" fmla="*/ 2147483646 w 47"/>
              <a:gd name="T9" fmla="*/ 2147483646 h 45"/>
              <a:gd name="T10" fmla="*/ 2147483646 w 47"/>
              <a:gd name="T11" fmla="*/ 2147483646 h 45"/>
              <a:gd name="T12" fmla="*/ 2147483646 w 47"/>
              <a:gd name="T13" fmla="*/ 2147483646 h 45"/>
              <a:gd name="T14" fmla="*/ 2147483646 w 47"/>
              <a:gd name="T15" fmla="*/ 2147483646 h 45"/>
              <a:gd name="T16" fmla="*/ 2147483646 w 47"/>
              <a:gd name="T17" fmla="*/ 2147483646 h 45"/>
              <a:gd name="T18" fmla="*/ 2147483646 w 47"/>
              <a:gd name="T19" fmla="*/ 2147483646 h 45"/>
              <a:gd name="T20" fmla="*/ 2147483646 w 47"/>
              <a:gd name="T21" fmla="*/ 2147483646 h 45"/>
              <a:gd name="T22" fmla="*/ 2147483646 w 47"/>
              <a:gd name="T23" fmla="*/ 2147483646 h 45"/>
              <a:gd name="T24" fmla="*/ 2147483646 w 47"/>
              <a:gd name="T25" fmla="*/ 2147483646 h 45"/>
              <a:gd name="T26" fmla="*/ 2147483646 w 47"/>
              <a:gd name="T27" fmla="*/ 2147483646 h 45"/>
              <a:gd name="T28" fmla="*/ 2147483646 w 47"/>
              <a:gd name="T29" fmla="*/ 2147483646 h 4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7" h="45">
                <a:moveTo>
                  <a:pt x="22" y="6"/>
                </a:moveTo>
                <a:cubicBezTo>
                  <a:pt x="21" y="4"/>
                  <a:pt x="20" y="2"/>
                  <a:pt x="19" y="0"/>
                </a:cubicBezTo>
                <a:cubicBezTo>
                  <a:pt x="13" y="4"/>
                  <a:pt x="8" y="9"/>
                  <a:pt x="5" y="15"/>
                </a:cubicBezTo>
                <a:cubicBezTo>
                  <a:pt x="0" y="24"/>
                  <a:pt x="3" y="36"/>
                  <a:pt x="12" y="42"/>
                </a:cubicBezTo>
                <a:cubicBezTo>
                  <a:pt x="16" y="44"/>
                  <a:pt x="20" y="45"/>
                  <a:pt x="24" y="45"/>
                </a:cubicBezTo>
                <a:cubicBezTo>
                  <a:pt x="30" y="45"/>
                  <a:pt x="36" y="43"/>
                  <a:pt x="40" y="38"/>
                </a:cubicBezTo>
                <a:cubicBezTo>
                  <a:pt x="44" y="33"/>
                  <a:pt x="47" y="27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6" y="19"/>
                </a:cubicBezTo>
                <a:cubicBezTo>
                  <a:pt x="45" y="19"/>
                  <a:pt x="43" y="19"/>
                  <a:pt x="41" y="19"/>
                </a:cubicBezTo>
                <a:cubicBezTo>
                  <a:pt x="40" y="22"/>
                  <a:pt x="38" y="25"/>
                  <a:pt x="36" y="27"/>
                </a:cubicBezTo>
                <a:cubicBezTo>
                  <a:pt x="33" y="30"/>
                  <a:pt x="30" y="32"/>
                  <a:pt x="26" y="32"/>
                </a:cubicBezTo>
                <a:cubicBezTo>
                  <a:pt x="24" y="32"/>
                  <a:pt x="22" y="31"/>
                  <a:pt x="20" y="30"/>
                </a:cubicBezTo>
                <a:cubicBezTo>
                  <a:pt x="15" y="27"/>
                  <a:pt x="14" y="20"/>
                  <a:pt x="16" y="14"/>
                </a:cubicBezTo>
                <a:cubicBezTo>
                  <a:pt x="18" y="11"/>
                  <a:pt x="20" y="8"/>
                  <a:pt x="22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3" name="Freeform 117">
            <a:extLst>
              <a:ext uri="{FF2B5EF4-FFF2-40B4-BE49-F238E27FC236}">
                <a16:creationId xmlns:a16="http://schemas.microsoft.com/office/drawing/2014/main" xmlns="" id="{2D37A1AF-D126-498D-B09F-7DABE3D4EF66}"/>
              </a:ext>
            </a:extLst>
          </p:cNvPr>
          <p:cNvSpPr>
            <a:spLocks/>
          </p:cNvSpPr>
          <p:nvPr/>
        </p:nvSpPr>
        <p:spPr bwMode="auto">
          <a:xfrm>
            <a:off x="5792351" y="2219017"/>
            <a:ext cx="85648" cy="83117"/>
          </a:xfrm>
          <a:custGeom>
            <a:avLst/>
            <a:gdLst>
              <a:gd name="T0" fmla="*/ 2147483646 w 48"/>
              <a:gd name="T1" fmla="*/ 2147483646 h 45"/>
              <a:gd name="T2" fmla="*/ 2147483646 w 48"/>
              <a:gd name="T3" fmla="*/ 2147483646 h 45"/>
              <a:gd name="T4" fmla="*/ 2147483646 w 48"/>
              <a:gd name="T5" fmla="*/ 0 h 45"/>
              <a:gd name="T6" fmla="*/ 2147483646 w 48"/>
              <a:gd name="T7" fmla="*/ 2147483646 h 45"/>
              <a:gd name="T8" fmla="*/ 2147483646 w 48"/>
              <a:gd name="T9" fmla="*/ 2147483646 h 45"/>
              <a:gd name="T10" fmla="*/ 2147483646 w 48"/>
              <a:gd name="T11" fmla="*/ 2147483646 h 45"/>
              <a:gd name="T12" fmla="*/ 2147483646 w 48"/>
              <a:gd name="T13" fmla="*/ 2147483646 h 45"/>
              <a:gd name="T14" fmla="*/ 2147483646 w 48"/>
              <a:gd name="T15" fmla="*/ 2147483646 h 45"/>
              <a:gd name="T16" fmla="*/ 2147483646 w 48"/>
              <a:gd name="T17" fmla="*/ 2147483646 h 45"/>
              <a:gd name="T18" fmla="*/ 0 w 48"/>
              <a:gd name="T19" fmla="*/ 2147483646 h 45"/>
              <a:gd name="T20" fmla="*/ 2147483646 w 48"/>
              <a:gd name="T21" fmla="*/ 2147483646 h 45"/>
              <a:gd name="T22" fmla="*/ 2147483646 w 48"/>
              <a:gd name="T23" fmla="*/ 2147483646 h 45"/>
              <a:gd name="T24" fmla="*/ 2147483646 w 48"/>
              <a:gd name="T25" fmla="*/ 2147483646 h 45"/>
              <a:gd name="T26" fmla="*/ 2147483646 w 48"/>
              <a:gd name="T27" fmla="*/ 2147483646 h 45"/>
              <a:gd name="T28" fmla="*/ 2147483646 w 48"/>
              <a:gd name="T29" fmla="*/ 2147483646 h 4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8" h="45">
                <a:moveTo>
                  <a:pt x="37" y="41"/>
                </a:moveTo>
                <a:cubicBezTo>
                  <a:pt x="46" y="34"/>
                  <a:pt x="48" y="22"/>
                  <a:pt x="42" y="13"/>
                </a:cubicBezTo>
                <a:cubicBezTo>
                  <a:pt x="39" y="7"/>
                  <a:pt x="34" y="3"/>
                  <a:pt x="27" y="0"/>
                </a:cubicBezTo>
                <a:cubicBezTo>
                  <a:pt x="26" y="2"/>
                  <a:pt x="25" y="4"/>
                  <a:pt x="24" y="6"/>
                </a:cubicBezTo>
                <a:cubicBezTo>
                  <a:pt x="27" y="8"/>
                  <a:pt x="29" y="11"/>
                  <a:pt x="31" y="13"/>
                </a:cubicBezTo>
                <a:cubicBezTo>
                  <a:pt x="34" y="19"/>
                  <a:pt x="33" y="26"/>
                  <a:pt x="28" y="29"/>
                </a:cubicBezTo>
                <a:cubicBezTo>
                  <a:pt x="26" y="31"/>
                  <a:pt x="24" y="32"/>
                  <a:pt x="21" y="32"/>
                </a:cubicBezTo>
                <a:cubicBezTo>
                  <a:pt x="18" y="32"/>
                  <a:pt x="15" y="30"/>
                  <a:pt x="12" y="28"/>
                </a:cubicBezTo>
                <a:cubicBezTo>
                  <a:pt x="10" y="26"/>
                  <a:pt x="8" y="23"/>
                  <a:pt x="6" y="20"/>
                </a:cubicBezTo>
                <a:cubicBezTo>
                  <a:pt x="4" y="21"/>
                  <a:pt x="2" y="21"/>
                  <a:pt x="0" y="21"/>
                </a:cubicBezTo>
                <a:cubicBezTo>
                  <a:pt x="1" y="24"/>
                  <a:pt x="2" y="27"/>
                  <a:pt x="3" y="30"/>
                </a:cubicBezTo>
                <a:cubicBezTo>
                  <a:pt x="3" y="31"/>
                  <a:pt x="4" y="32"/>
                  <a:pt x="4" y="32"/>
                </a:cubicBezTo>
                <a:cubicBezTo>
                  <a:pt x="5" y="35"/>
                  <a:pt x="7" y="37"/>
                  <a:pt x="9" y="39"/>
                </a:cubicBezTo>
                <a:cubicBezTo>
                  <a:pt x="13" y="43"/>
                  <a:pt x="18" y="45"/>
                  <a:pt x="24" y="45"/>
                </a:cubicBezTo>
                <a:cubicBezTo>
                  <a:pt x="28" y="45"/>
                  <a:pt x="33" y="44"/>
                  <a:pt x="37" y="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4" name="Freeform 118">
            <a:extLst>
              <a:ext uri="{FF2B5EF4-FFF2-40B4-BE49-F238E27FC236}">
                <a16:creationId xmlns:a16="http://schemas.microsoft.com/office/drawing/2014/main" xmlns="" id="{1E85C285-3E82-40EC-80F1-3B2821DDABA0}"/>
              </a:ext>
            </a:extLst>
          </p:cNvPr>
          <p:cNvSpPr>
            <a:spLocks/>
          </p:cNvSpPr>
          <p:nvPr/>
        </p:nvSpPr>
        <p:spPr bwMode="auto">
          <a:xfrm>
            <a:off x="5674795" y="2142826"/>
            <a:ext cx="80610" cy="79654"/>
          </a:xfrm>
          <a:custGeom>
            <a:avLst/>
            <a:gdLst>
              <a:gd name="T0" fmla="*/ 2147483646 w 45"/>
              <a:gd name="T1" fmla="*/ 2147483646 h 43"/>
              <a:gd name="T2" fmla="*/ 2147483646 w 45"/>
              <a:gd name="T3" fmla="*/ 2147483646 h 43"/>
              <a:gd name="T4" fmla="*/ 2147483646 w 45"/>
              <a:gd name="T5" fmla="*/ 2147483646 h 43"/>
              <a:gd name="T6" fmla="*/ 2147483646 w 45"/>
              <a:gd name="T7" fmla="*/ 2147483646 h 43"/>
              <a:gd name="T8" fmla="*/ 2147483646 w 45"/>
              <a:gd name="T9" fmla="*/ 2147483646 h 43"/>
              <a:gd name="T10" fmla="*/ 2147483646 w 45"/>
              <a:gd name="T11" fmla="*/ 2147483646 h 43"/>
              <a:gd name="T12" fmla="*/ 2147483646 w 45"/>
              <a:gd name="T13" fmla="*/ 2147483646 h 43"/>
              <a:gd name="T14" fmla="*/ 2147483646 w 45"/>
              <a:gd name="T15" fmla="*/ 2147483646 h 43"/>
              <a:gd name="T16" fmla="*/ 2147483646 w 45"/>
              <a:gd name="T17" fmla="*/ 2147483646 h 43"/>
              <a:gd name="T18" fmla="*/ 2147483646 w 45"/>
              <a:gd name="T19" fmla="*/ 2147483646 h 43"/>
              <a:gd name="T20" fmla="*/ 2147483646 w 45"/>
              <a:gd name="T21" fmla="*/ 0 h 43"/>
              <a:gd name="T22" fmla="*/ 2147483646 w 45"/>
              <a:gd name="T23" fmla="*/ 0 h 43"/>
              <a:gd name="T24" fmla="*/ 2147483646 w 45"/>
              <a:gd name="T25" fmla="*/ 2147483646 h 43"/>
              <a:gd name="T26" fmla="*/ 2147483646 w 45"/>
              <a:gd name="T27" fmla="*/ 2147483646 h 4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5" h="43">
                <a:moveTo>
                  <a:pt x="15" y="41"/>
                </a:moveTo>
                <a:cubicBezTo>
                  <a:pt x="19" y="42"/>
                  <a:pt x="23" y="43"/>
                  <a:pt x="27" y="43"/>
                </a:cubicBezTo>
                <a:cubicBezTo>
                  <a:pt x="30" y="43"/>
                  <a:pt x="33" y="43"/>
                  <a:pt x="36" y="42"/>
                </a:cubicBezTo>
                <a:cubicBezTo>
                  <a:pt x="35" y="40"/>
                  <a:pt x="35" y="38"/>
                  <a:pt x="34" y="36"/>
                </a:cubicBezTo>
                <a:cubicBezTo>
                  <a:pt x="31" y="36"/>
                  <a:pt x="28" y="35"/>
                  <a:pt x="25" y="34"/>
                </a:cubicBezTo>
                <a:cubicBezTo>
                  <a:pt x="19" y="31"/>
                  <a:pt x="16" y="25"/>
                  <a:pt x="17" y="19"/>
                </a:cubicBezTo>
                <a:cubicBezTo>
                  <a:pt x="19" y="14"/>
                  <a:pt x="24" y="11"/>
                  <a:pt x="30" y="11"/>
                </a:cubicBezTo>
                <a:cubicBezTo>
                  <a:pt x="30" y="11"/>
                  <a:pt x="31" y="11"/>
                  <a:pt x="31" y="11"/>
                </a:cubicBezTo>
                <a:cubicBezTo>
                  <a:pt x="34" y="11"/>
                  <a:pt x="37" y="12"/>
                  <a:pt x="40" y="14"/>
                </a:cubicBezTo>
                <a:cubicBezTo>
                  <a:pt x="42" y="12"/>
                  <a:pt x="43" y="11"/>
                  <a:pt x="45" y="9"/>
                </a:cubicBezTo>
                <a:cubicBezTo>
                  <a:pt x="39" y="4"/>
                  <a:pt x="33" y="1"/>
                  <a:pt x="27" y="0"/>
                </a:cubicBezTo>
                <a:cubicBezTo>
                  <a:pt x="26" y="0"/>
                  <a:pt x="25" y="0"/>
                  <a:pt x="24" y="0"/>
                </a:cubicBezTo>
                <a:cubicBezTo>
                  <a:pt x="15" y="0"/>
                  <a:pt x="6" y="6"/>
                  <a:pt x="3" y="16"/>
                </a:cubicBezTo>
                <a:cubicBezTo>
                  <a:pt x="0" y="26"/>
                  <a:pt x="6" y="37"/>
                  <a:pt x="15" y="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5" name="Freeform 119">
            <a:extLst>
              <a:ext uri="{FF2B5EF4-FFF2-40B4-BE49-F238E27FC236}">
                <a16:creationId xmlns:a16="http://schemas.microsoft.com/office/drawing/2014/main" xmlns="" id="{7E63F8E1-E576-42CE-A27C-EEB967B19DAF}"/>
              </a:ext>
            </a:extLst>
          </p:cNvPr>
          <p:cNvSpPr>
            <a:spLocks/>
          </p:cNvSpPr>
          <p:nvPr/>
        </p:nvSpPr>
        <p:spPr bwMode="auto">
          <a:xfrm>
            <a:off x="4302744" y="3838072"/>
            <a:ext cx="303968" cy="223378"/>
          </a:xfrm>
          <a:custGeom>
            <a:avLst/>
            <a:gdLst>
              <a:gd name="T0" fmla="*/ 2147483646 w 170"/>
              <a:gd name="T1" fmla="*/ 2147483646 h 121"/>
              <a:gd name="T2" fmla="*/ 2147483646 w 170"/>
              <a:gd name="T3" fmla="*/ 2147483646 h 121"/>
              <a:gd name="T4" fmla="*/ 2147483646 w 170"/>
              <a:gd name="T5" fmla="*/ 2147483646 h 121"/>
              <a:gd name="T6" fmla="*/ 2147483646 w 170"/>
              <a:gd name="T7" fmla="*/ 2147483646 h 121"/>
              <a:gd name="T8" fmla="*/ 2147483646 w 170"/>
              <a:gd name="T9" fmla="*/ 2147483646 h 121"/>
              <a:gd name="T10" fmla="*/ 2147483646 w 170"/>
              <a:gd name="T11" fmla="*/ 2147483646 h 121"/>
              <a:gd name="T12" fmla="*/ 2147483646 w 170"/>
              <a:gd name="T13" fmla="*/ 2147483646 h 121"/>
              <a:gd name="T14" fmla="*/ 2147483646 w 170"/>
              <a:gd name="T15" fmla="*/ 2147483646 h 121"/>
              <a:gd name="T16" fmla="*/ 2147483646 w 170"/>
              <a:gd name="T17" fmla="*/ 2147483646 h 121"/>
              <a:gd name="T18" fmla="*/ 2147483646 w 170"/>
              <a:gd name="T19" fmla="*/ 2147483646 h 121"/>
              <a:gd name="T20" fmla="*/ 2147483646 w 170"/>
              <a:gd name="T21" fmla="*/ 2147483646 h 121"/>
              <a:gd name="T22" fmla="*/ 2147483646 w 170"/>
              <a:gd name="T23" fmla="*/ 2147483646 h 121"/>
              <a:gd name="T24" fmla="*/ 2147483646 w 170"/>
              <a:gd name="T25" fmla="*/ 2147483646 h 121"/>
              <a:gd name="T26" fmla="*/ 2147483646 w 170"/>
              <a:gd name="T27" fmla="*/ 2147483646 h 121"/>
              <a:gd name="T28" fmla="*/ 2147483646 w 170"/>
              <a:gd name="T29" fmla="*/ 2147483646 h 121"/>
              <a:gd name="T30" fmla="*/ 2147483646 w 170"/>
              <a:gd name="T31" fmla="*/ 2147483646 h 121"/>
              <a:gd name="T32" fmla="*/ 2147483646 w 170"/>
              <a:gd name="T33" fmla="*/ 2147483646 h 121"/>
              <a:gd name="T34" fmla="*/ 2147483646 w 170"/>
              <a:gd name="T35" fmla="*/ 2147483646 h 121"/>
              <a:gd name="T36" fmla="*/ 2147483646 w 170"/>
              <a:gd name="T37" fmla="*/ 2147483646 h 121"/>
              <a:gd name="T38" fmla="*/ 2147483646 w 170"/>
              <a:gd name="T39" fmla="*/ 2147483646 h 121"/>
              <a:gd name="T40" fmla="*/ 2147483646 w 170"/>
              <a:gd name="T41" fmla="*/ 2147483646 h 121"/>
              <a:gd name="T42" fmla="*/ 2147483646 w 170"/>
              <a:gd name="T43" fmla="*/ 2147483646 h 121"/>
              <a:gd name="T44" fmla="*/ 2147483646 w 170"/>
              <a:gd name="T45" fmla="*/ 2147483646 h 121"/>
              <a:gd name="T46" fmla="*/ 2147483646 w 170"/>
              <a:gd name="T47" fmla="*/ 2147483646 h 121"/>
              <a:gd name="T48" fmla="*/ 2147483646 w 170"/>
              <a:gd name="T49" fmla="*/ 2147483646 h 121"/>
              <a:gd name="T50" fmla="*/ 2147483646 w 170"/>
              <a:gd name="T51" fmla="*/ 2147483646 h 121"/>
              <a:gd name="T52" fmla="*/ 2147483646 w 170"/>
              <a:gd name="T53" fmla="*/ 2147483646 h 121"/>
              <a:gd name="T54" fmla="*/ 2147483646 w 170"/>
              <a:gd name="T55" fmla="*/ 2147483646 h 121"/>
              <a:gd name="T56" fmla="*/ 2147483646 w 170"/>
              <a:gd name="T57" fmla="*/ 2147483646 h 121"/>
              <a:gd name="T58" fmla="*/ 2147483646 w 170"/>
              <a:gd name="T59" fmla="*/ 2147483646 h 121"/>
              <a:gd name="T60" fmla="*/ 2147483646 w 170"/>
              <a:gd name="T61" fmla="*/ 2147483646 h 121"/>
              <a:gd name="T62" fmla="*/ 2147483646 w 170"/>
              <a:gd name="T63" fmla="*/ 2147483646 h 121"/>
              <a:gd name="T64" fmla="*/ 2147483646 w 170"/>
              <a:gd name="T65" fmla="*/ 2147483646 h 121"/>
              <a:gd name="T66" fmla="*/ 2147483646 w 170"/>
              <a:gd name="T67" fmla="*/ 2147483646 h 121"/>
              <a:gd name="T68" fmla="*/ 2147483646 w 170"/>
              <a:gd name="T69" fmla="*/ 2147483646 h 121"/>
              <a:gd name="T70" fmla="*/ 2147483646 w 170"/>
              <a:gd name="T71" fmla="*/ 2147483646 h 121"/>
              <a:gd name="T72" fmla="*/ 2147483646 w 170"/>
              <a:gd name="T73" fmla="*/ 2147483646 h 121"/>
              <a:gd name="T74" fmla="*/ 2147483646 w 170"/>
              <a:gd name="T75" fmla="*/ 2147483646 h 121"/>
              <a:gd name="T76" fmla="*/ 2147483646 w 170"/>
              <a:gd name="T77" fmla="*/ 2147483646 h 121"/>
              <a:gd name="T78" fmla="*/ 2147483646 w 170"/>
              <a:gd name="T79" fmla="*/ 2147483646 h 121"/>
              <a:gd name="T80" fmla="*/ 2147483646 w 170"/>
              <a:gd name="T81" fmla="*/ 2147483646 h 121"/>
              <a:gd name="T82" fmla="*/ 2147483646 w 170"/>
              <a:gd name="T83" fmla="*/ 2147483646 h 121"/>
              <a:gd name="T84" fmla="*/ 2147483646 w 170"/>
              <a:gd name="T85" fmla="*/ 2147483646 h 121"/>
              <a:gd name="T86" fmla="*/ 2147483646 w 170"/>
              <a:gd name="T87" fmla="*/ 2147483646 h 121"/>
              <a:gd name="T88" fmla="*/ 2147483646 w 170"/>
              <a:gd name="T89" fmla="*/ 2147483646 h 121"/>
              <a:gd name="T90" fmla="*/ 2147483646 w 170"/>
              <a:gd name="T91" fmla="*/ 2147483646 h 121"/>
              <a:gd name="T92" fmla="*/ 2147483646 w 170"/>
              <a:gd name="T93" fmla="*/ 2147483646 h 12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70" h="121">
                <a:moveTo>
                  <a:pt x="168" y="74"/>
                </a:moveTo>
                <a:cubicBezTo>
                  <a:pt x="162" y="71"/>
                  <a:pt x="158" y="66"/>
                  <a:pt x="157" y="59"/>
                </a:cubicBezTo>
                <a:cubicBezTo>
                  <a:pt x="156" y="53"/>
                  <a:pt x="157" y="47"/>
                  <a:pt x="161" y="42"/>
                </a:cubicBezTo>
                <a:cubicBezTo>
                  <a:pt x="162" y="41"/>
                  <a:pt x="162" y="39"/>
                  <a:pt x="162" y="37"/>
                </a:cubicBezTo>
                <a:cubicBezTo>
                  <a:pt x="161" y="35"/>
                  <a:pt x="159" y="34"/>
                  <a:pt x="158" y="34"/>
                </a:cubicBezTo>
                <a:cubicBezTo>
                  <a:pt x="157" y="34"/>
                  <a:pt x="155" y="35"/>
                  <a:pt x="154" y="36"/>
                </a:cubicBezTo>
                <a:cubicBezTo>
                  <a:pt x="149" y="43"/>
                  <a:pt x="147" y="52"/>
                  <a:pt x="148" y="61"/>
                </a:cubicBezTo>
                <a:cubicBezTo>
                  <a:pt x="137" y="55"/>
                  <a:pt x="125" y="52"/>
                  <a:pt x="113" y="52"/>
                </a:cubicBezTo>
                <a:cubicBezTo>
                  <a:pt x="113" y="52"/>
                  <a:pt x="113" y="52"/>
                  <a:pt x="113" y="52"/>
                </a:cubicBezTo>
                <a:cubicBezTo>
                  <a:pt x="112" y="52"/>
                  <a:pt x="103" y="52"/>
                  <a:pt x="101" y="53"/>
                </a:cubicBezTo>
                <a:cubicBezTo>
                  <a:pt x="101" y="53"/>
                  <a:pt x="101" y="53"/>
                  <a:pt x="101" y="53"/>
                </a:cubicBezTo>
                <a:cubicBezTo>
                  <a:pt x="95" y="54"/>
                  <a:pt x="89" y="55"/>
                  <a:pt x="82" y="58"/>
                </a:cubicBezTo>
                <a:cubicBezTo>
                  <a:pt x="81" y="58"/>
                  <a:pt x="80" y="59"/>
                  <a:pt x="78" y="59"/>
                </a:cubicBezTo>
                <a:cubicBezTo>
                  <a:pt x="71" y="62"/>
                  <a:pt x="63" y="65"/>
                  <a:pt x="54" y="65"/>
                </a:cubicBezTo>
                <a:cubicBezTo>
                  <a:pt x="52" y="65"/>
                  <a:pt x="50" y="65"/>
                  <a:pt x="48" y="65"/>
                </a:cubicBezTo>
                <a:cubicBezTo>
                  <a:pt x="42" y="63"/>
                  <a:pt x="36" y="60"/>
                  <a:pt x="32" y="56"/>
                </a:cubicBezTo>
                <a:cubicBezTo>
                  <a:pt x="32" y="56"/>
                  <a:pt x="32" y="56"/>
                  <a:pt x="33" y="56"/>
                </a:cubicBezTo>
                <a:cubicBezTo>
                  <a:pt x="36" y="57"/>
                  <a:pt x="39" y="58"/>
                  <a:pt x="43" y="58"/>
                </a:cubicBezTo>
                <a:cubicBezTo>
                  <a:pt x="53" y="58"/>
                  <a:pt x="65" y="51"/>
                  <a:pt x="67" y="39"/>
                </a:cubicBezTo>
                <a:cubicBezTo>
                  <a:pt x="68" y="34"/>
                  <a:pt x="66" y="28"/>
                  <a:pt x="62" y="23"/>
                </a:cubicBezTo>
                <a:cubicBezTo>
                  <a:pt x="59" y="19"/>
                  <a:pt x="54" y="17"/>
                  <a:pt x="49" y="17"/>
                </a:cubicBezTo>
                <a:cubicBezTo>
                  <a:pt x="46" y="17"/>
                  <a:pt x="44" y="18"/>
                  <a:pt x="41" y="19"/>
                </a:cubicBezTo>
                <a:cubicBezTo>
                  <a:pt x="36" y="22"/>
                  <a:pt x="30" y="30"/>
                  <a:pt x="34" y="37"/>
                </a:cubicBezTo>
                <a:cubicBezTo>
                  <a:pt x="36" y="40"/>
                  <a:pt x="40" y="43"/>
                  <a:pt x="43" y="43"/>
                </a:cubicBezTo>
                <a:cubicBezTo>
                  <a:pt x="46" y="43"/>
                  <a:pt x="48" y="42"/>
                  <a:pt x="50" y="40"/>
                </a:cubicBezTo>
                <a:cubicBezTo>
                  <a:pt x="52" y="38"/>
                  <a:pt x="52" y="36"/>
                  <a:pt x="51" y="35"/>
                </a:cubicBezTo>
                <a:cubicBezTo>
                  <a:pt x="50" y="33"/>
                  <a:pt x="49" y="32"/>
                  <a:pt x="47" y="32"/>
                </a:cubicBezTo>
                <a:cubicBezTo>
                  <a:pt x="46" y="32"/>
                  <a:pt x="45" y="32"/>
                  <a:pt x="44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3" y="34"/>
                  <a:pt x="43" y="33"/>
                  <a:pt x="43" y="33"/>
                </a:cubicBezTo>
                <a:cubicBezTo>
                  <a:pt x="42" y="32"/>
                  <a:pt x="43" y="30"/>
                  <a:pt x="43" y="29"/>
                </a:cubicBezTo>
                <a:cubicBezTo>
                  <a:pt x="44" y="28"/>
                  <a:pt x="45" y="27"/>
                  <a:pt x="47" y="27"/>
                </a:cubicBezTo>
                <a:cubicBezTo>
                  <a:pt x="48" y="26"/>
                  <a:pt x="48" y="26"/>
                  <a:pt x="49" y="26"/>
                </a:cubicBezTo>
                <a:cubicBezTo>
                  <a:pt x="51" y="26"/>
                  <a:pt x="53" y="27"/>
                  <a:pt x="55" y="29"/>
                </a:cubicBezTo>
                <a:cubicBezTo>
                  <a:pt x="57" y="31"/>
                  <a:pt x="58" y="34"/>
                  <a:pt x="58" y="38"/>
                </a:cubicBezTo>
                <a:cubicBezTo>
                  <a:pt x="57" y="41"/>
                  <a:pt x="55" y="45"/>
                  <a:pt x="52" y="46"/>
                </a:cubicBezTo>
                <a:cubicBezTo>
                  <a:pt x="49" y="48"/>
                  <a:pt x="46" y="49"/>
                  <a:pt x="43" y="49"/>
                </a:cubicBezTo>
                <a:cubicBezTo>
                  <a:pt x="39" y="49"/>
                  <a:pt x="34" y="47"/>
                  <a:pt x="30" y="45"/>
                </a:cubicBezTo>
                <a:cubicBezTo>
                  <a:pt x="27" y="44"/>
                  <a:pt x="26" y="41"/>
                  <a:pt x="25" y="37"/>
                </a:cubicBezTo>
                <a:cubicBezTo>
                  <a:pt x="24" y="32"/>
                  <a:pt x="25" y="24"/>
                  <a:pt x="31" y="17"/>
                </a:cubicBezTo>
                <a:cubicBezTo>
                  <a:pt x="36" y="12"/>
                  <a:pt x="43" y="9"/>
                  <a:pt x="50" y="9"/>
                </a:cubicBezTo>
                <a:cubicBezTo>
                  <a:pt x="53" y="9"/>
                  <a:pt x="56" y="10"/>
                  <a:pt x="58" y="11"/>
                </a:cubicBezTo>
                <a:cubicBezTo>
                  <a:pt x="68" y="15"/>
                  <a:pt x="74" y="25"/>
                  <a:pt x="73" y="35"/>
                </a:cubicBezTo>
                <a:cubicBezTo>
                  <a:pt x="73" y="36"/>
                  <a:pt x="73" y="37"/>
                  <a:pt x="74" y="38"/>
                </a:cubicBezTo>
                <a:cubicBezTo>
                  <a:pt x="75" y="39"/>
                  <a:pt x="76" y="39"/>
                  <a:pt x="77" y="39"/>
                </a:cubicBezTo>
                <a:cubicBezTo>
                  <a:pt x="80" y="39"/>
                  <a:pt x="82" y="38"/>
                  <a:pt x="82" y="35"/>
                </a:cubicBezTo>
                <a:cubicBezTo>
                  <a:pt x="82" y="32"/>
                  <a:pt x="82" y="28"/>
                  <a:pt x="82" y="26"/>
                </a:cubicBezTo>
                <a:cubicBezTo>
                  <a:pt x="80" y="18"/>
                  <a:pt x="75" y="12"/>
                  <a:pt x="69" y="7"/>
                </a:cubicBezTo>
                <a:cubicBezTo>
                  <a:pt x="63" y="3"/>
                  <a:pt x="56" y="0"/>
                  <a:pt x="49" y="0"/>
                </a:cubicBezTo>
                <a:cubicBezTo>
                  <a:pt x="42" y="0"/>
                  <a:pt x="35" y="3"/>
                  <a:pt x="30" y="7"/>
                </a:cubicBezTo>
                <a:cubicBezTo>
                  <a:pt x="21" y="13"/>
                  <a:pt x="15" y="24"/>
                  <a:pt x="15" y="36"/>
                </a:cubicBezTo>
                <a:cubicBezTo>
                  <a:pt x="15" y="47"/>
                  <a:pt x="20" y="58"/>
                  <a:pt x="28" y="65"/>
                </a:cubicBezTo>
                <a:cubicBezTo>
                  <a:pt x="33" y="69"/>
                  <a:pt x="40" y="72"/>
                  <a:pt x="46" y="73"/>
                </a:cubicBezTo>
                <a:cubicBezTo>
                  <a:pt x="40" y="73"/>
                  <a:pt x="35" y="72"/>
                  <a:pt x="30" y="69"/>
                </a:cubicBezTo>
                <a:cubicBezTo>
                  <a:pt x="21" y="64"/>
                  <a:pt x="15" y="56"/>
                  <a:pt x="12" y="47"/>
                </a:cubicBezTo>
                <a:cubicBezTo>
                  <a:pt x="9" y="35"/>
                  <a:pt x="12" y="21"/>
                  <a:pt x="20" y="9"/>
                </a:cubicBezTo>
                <a:cubicBezTo>
                  <a:pt x="21" y="7"/>
                  <a:pt x="21" y="6"/>
                  <a:pt x="20" y="4"/>
                </a:cubicBezTo>
                <a:cubicBezTo>
                  <a:pt x="19" y="3"/>
                  <a:pt x="17" y="2"/>
                  <a:pt x="16" y="2"/>
                </a:cubicBezTo>
                <a:cubicBezTo>
                  <a:pt x="14" y="2"/>
                  <a:pt x="13" y="3"/>
                  <a:pt x="12" y="4"/>
                </a:cubicBezTo>
                <a:cubicBezTo>
                  <a:pt x="3" y="18"/>
                  <a:pt x="0" y="35"/>
                  <a:pt x="4" y="49"/>
                </a:cubicBezTo>
                <a:cubicBezTo>
                  <a:pt x="7" y="61"/>
                  <a:pt x="14" y="71"/>
                  <a:pt x="25" y="77"/>
                </a:cubicBezTo>
                <a:cubicBezTo>
                  <a:pt x="31" y="80"/>
                  <a:pt x="39" y="82"/>
                  <a:pt x="47" y="82"/>
                </a:cubicBezTo>
                <a:cubicBezTo>
                  <a:pt x="53" y="82"/>
                  <a:pt x="59" y="81"/>
                  <a:pt x="66" y="79"/>
                </a:cubicBezTo>
                <a:cubicBezTo>
                  <a:pt x="73" y="77"/>
                  <a:pt x="79" y="75"/>
                  <a:pt x="86" y="72"/>
                </a:cubicBezTo>
                <a:cubicBezTo>
                  <a:pt x="81" y="80"/>
                  <a:pt x="79" y="89"/>
                  <a:pt x="82" y="98"/>
                </a:cubicBezTo>
                <a:cubicBezTo>
                  <a:pt x="87" y="112"/>
                  <a:pt x="99" y="121"/>
                  <a:pt x="114" y="121"/>
                </a:cubicBezTo>
                <a:cubicBezTo>
                  <a:pt x="117" y="121"/>
                  <a:pt x="120" y="121"/>
                  <a:pt x="123" y="120"/>
                </a:cubicBezTo>
                <a:cubicBezTo>
                  <a:pt x="126" y="119"/>
                  <a:pt x="127" y="117"/>
                  <a:pt x="126" y="115"/>
                </a:cubicBezTo>
                <a:cubicBezTo>
                  <a:pt x="126" y="113"/>
                  <a:pt x="124" y="111"/>
                  <a:pt x="122" y="111"/>
                </a:cubicBezTo>
                <a:cubicBezTo>
                  <a:pt x="122" y="111"/>
                  <a:pt x="121" y="111"/>
                  <a:pt x="121" y="111"/>
                </a:cubicBezTo>
                <a:cubicBezTo>
                  <a:pt x="118" y="111"/>
                  <a:pt x="116" y="112"/>
                  <a:pt x="114" y="112"/>
                </a:cubicBezTo>
                <a:cubicBezTo>
                  <a:pt x="103" y="112"/>
                  <a:pt x="93" y="105"/>
                  <a:pt x="91" y="94"/>
                </a:cubicBezTo>
                <a:cubicBezTo>
                  <a:pt x="91" y="94"/>
                  <a:pt x="90" y="93"/>
                  <a:pt x="90" y="92"/>
                </a:cubicBezTo>
                <a:cubicBezTo>
                  <a:pt x="93" y="98"/>
                  <a:pt x="97" y="102"/>
                  <a:pt x="102" y="105"/>
                </a:cubicBezTo>
                <a:cubicBezTo>
                  <a:pt x="105" y="106"/>
                  <a:pt x="108" y="106"/>
                  <a:pt x="111" y="106"/>
                </a:cubicBezTo>
                <a:cubicBezTo>
                  <a:pt x="116" y="106"/>
                  <a:pt x="122" y="104"/>
                  <a:pt x="126" y="100"/>
                </a:cubicBezTo>
                <a:cubicBezTo>
                  <a:pt x="130" y="96"/>
                  <a:pt x="132" y="91"/>
                  <a:pt x="131" y="85"/>
                </a:cubicBezTo>
                <a:cubicBezTo>
                  <a:pt x="130" y="77"/>
                  <a:pt x="123" y="72"/>
                  <a:pt x="116" y="72"/>
                </a:cubicBezTo>
                <a:cubicBezTo>
                  <a:pt x="111" y="72"/>
                  <a:pt x="105" y="74"/>
                  <a:pt x="104" y="82"/>
                </a:cubicBezTo>
                <a:cubicBezTo>
                  <a:pt x="103" y="83"/>
                  <a:pt x="104" y="85"/>
                  <a:pt x="104" y="86"/>
                </a:cubicBezTo>
                <a:cubicBezTo>
                  <a:pt x="105" y="87"/>
                  <a:pt x="107" y="88"/>
                  <a:pt x="108" y="88"/>
                </a:cubicBezTo>
                <a:cubicBezTo>
                  <a:pt x="110" y="88"/>
                  <a:pt x="112" y="86"/>
                  <a:pt x="112" y="84"/>
                </a:cubicBezTo>
                <a:cubicBezTo>
                  <a:pt x="113" y="81"/>
                  <a:pt x="115" y="81"/>
                  <a:pt x="117" y="81"/>
                </a:cubicBezTo>
                <a:cubicBezTo>
                  <a:pt x="119" y="81"/>
                  <a:pt x="120" y="82"/>
                  <a:pt x="121" y="83"/>
                </a:cubicBezTo>
                <a:cubicBezTo>
                  <a:pt x="123" y="88"/>
                  <a:pt x="122" y="93"/>
                  <a:pt x="118" y="95"/>
                </a:cubicBezTo>
                <a:cubicBezTo>
                  <a:pt x="116" y="96"/>
                  <a:pt x="113" y="97"/>
                  <a:pt x="111" y="97"/>
                </a:cubicBezTo>
                <a:cubicBezTo>
                  <a:pt x="106" y="97"/>
                  <a:pt x="102" y="94"/>
                  <a:pt x="99" y="90"/>
                </a:cubicBezTo>
                <a:cubicBezTo>
                  <a:pt x="95" y="82"/>
                  <a:pt x="98" y="72"/>
                  <a:pt x="105" y="67"/>
                </a:cubicBezTo>
                <a:cubicBezTo>
                  <a:pt x="109" y="65"/>
                  <a:pt x="113" y="64"/>
                  <a:pt x="119" y="64"/>
                </a:cubicBezTo>
                <a:cubicBezTo>
                  <a:pt x="122" y="64"/>
                  <a:pt x="125" y="64"/>
                  <a:pt x="128" y="64"/>
                </a:cubicBezTo>
                <a:cubicBezTo>
                  <a:pt x="141" y="66"/>
                  <a:pt x="153" y="73"/>
                  <a:pt x="161" y="82"/>
                </a:cubicBezTo>
                <a:cubicBezTo>
                  <a:pt x="162" y="83"/>
                  <a:pt x="163" y="84"/>
                  <a:pt x="164" y="84"/>
                </a:cubicBezTo>
                <a:cubicBezTo>
                  <a:pt x="166" y="84"/>
                  <a:pt x="167" y="83"/>
                  <a:pt x="168" y="82"/>
                </a:cubicBezTo>
                <a:cubicBezTo>
                  <a:pt x="169" y="81"/>
                  <a:pt x="170" y="80"/>
                  <a:pt x="170" y="78"/>
                </a:cubicBezTo>
                <a:cubicBezTo>
                  <a:pt x="170" y="77"/>
                  <a:pt x="169" y="75"/>
                  <a:pt x="168" y="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6" name="Freeform 120">
            <a:extLst>
              <a:ext uri="{FF2B5EF4-FFF2-40B4-BE49-F238E27FC236}">
                <a16:creationId xmlns:a16="http://schemas.microsoft.com/office/drawing/2014/main" xmlns="" id="{951A21FD-FB97-401E-8A3A-2AAC9A124CA0}"/>
              </a:ext>
            </a:extLst>
          </p:cNvPr>
          <p:cNvSpPr>
            <a:spLocks/>
          </p:cNvSpPr>
          <p:nvPr/>
        </p:nvSpPr>
        <p:spPr bwMode="auto">
          <a:xfrm>
            <a:off x="4341370" y="3825951"/>
            <a:ext cx="16794" cy="17316"/>
          </a:xfrm>
          <a:custGeom>
            <a:avLst/>
            <a:gdLst>
              <a:gd name="T0" fmla="*/ 0 w 9"/>
              <a:gd name="T1" fmla="*/ 2147483646 h 9"/>
              <a:gd name="T2" fmla="*/ 2147483646 w 9"/>
              <a:gd name="T3" fmla="*/ 2147483646 h 9"/>
              <a:gd name="T4" fmla="*/ 2147483646 w 9"/>
              <a:gd name="T5" fmla="*/ 2147483646 h 9"/>
              <a:gd name="T6" fmla="*/ 2147483646 w 9"/>
              <a:gd name="T7" fmla="*/ 2147483646 h 9"/>
              <a:gd name="T8" fmla="*/ 2147483646 w 9"/>
              <a:gd name="T9" fmla="*/ 2147483646 h 9"/>
              <a:gd name="T10" fmla="*/ 2147483646 w 9"/>
              <a:gd name="T11" fmla="*/ 0 h 9"/>
              <a:gd name="T12" fmla="*/ 0 w 9"/>
              <a:gd name="T13" fmla="*/ 2147483646 h 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" h="9">
                <a:moveTo>
                  <a:pt x="0" y="4"/>
                </a:moveTo>
                <a:cubicBezTo>
                  <a:pt x="0" y="5"/>
                  <a:pt x="1" y="6"/>
                  <a:pt x="1" y="7"/>
                </a:cubicBezTo>
                <a:cubicBezTo>
                  <a:pt x="2" y="8"/>
                  <a:pt x="3" y="9"/>
                  <a:pt x="5" y="9"/>
                </a:cubicBezTo>
                <a:cubicBezTo>
                  <a:pt x="8" y="9"/>
                  <a:pt x="9" y="6"/>
                  <a:pt x="9" y="4"/>
                </a:cubicBezTo>
                <a:cubicBezTo>
                  <a:pt x="9" y="3"/>
                  <a:pt x="9" y="2"/>
                  <a:pt x="8" y="1"/>
                </a:cubicBezTo>
                <a:cubicBezTo>
                  <a:pt x="7" y="0"/>
                  <a:pt x="6" y="0"/>
                  <a:pt x="5" y="0"/>
                </a:cubicBezTo>
                <a:cubicBezTo>
                  <a:pt x="2" y="0"/>
                  <a:pt x="0" y="2"/>
                  <a:pt x="0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7" name="Freeform 121">
            <a:extLst>
              <a:ext uri="{FF2B5EF4-FFF2-40B4-BE49-F238E27FC236}">
                <a16:creationId xmlns:a16="http://schemas.microsoft.com/office/drawing/2014/main" xmlns="" id="{B2CA4F56-4FB6-43E9-91C7-207614E0B877}"/>
              </a:ext>
            </a:extLst>
          </p:cNvPr>
          <p:cNvSpPr>
            <a:spLocks noEditPoints="1"/>
          </p:cNvSpPr>
          <p:nvPr/>
        </p:nvSpPr>
        <p:spPr bwMode="auto">
          <a:xfrm>
            <a:off x="5055104" y="2397372"/>
            <a:ext cx="261983" cy="259742"/>
          </a:xfrm>
          <a:custGeom>
            <a:avLst/>
            <a:gdLst>
              <a:gd name="T0" fmla="*/ 2147483646 w 147"/>
              <a:gd name="T1" fmla="*/ 2147483646 h 141"/>
              <a:gd name="T2" fmla="*/ 2147483646 w 147"/>
              <a:gd name="T3" fmla="*/ 2147483646 h 141"/>
              <a:gd name="T4" fmla="*/ 2147483646 w 147"/>
              <a:gd name="T5" fmla="*/ 2147483646 h 141"/>
              <a:gd name="T6" fmla="*/ 2147483646 w 147"/>
              <a:gd name="T7" fmla="*/ 0 h 141"/>
              <a:gd name="T8" fmla="*/ 2147483646 w 147"/>
              <a:gd name="T9" fmla="*/ 2147483646 h 141"/>
              <a:gd name="T10" fmla="*/ 2147483646 w 147"/>
              <a:gd name="T11" fmla="*/ 2147483646 h 141"/>
              <a:gd name="T12" fmla="*/ 2147483646 w 147"/>
              <a:gd name="T13" fmla="*/ 2147483646 h 141"/>
              <a:gd name="T14" fmla="*/ 2147483646 w 147"/>
              <a:gd name="T15" fmla="*/ 2147483646 h 141"/>
              <a:gd name="T16" fmla="*/ 2147483646 w 147"/>
              <a:gd name="T17" fmla="*/ 2147483646 h 141"/>
              <a:gd name="T18" fmla="*/ 2147483646 w 147"/>
              <a:gd name="T19" fmla="*/ 2147483646 h 141"/>
              <a:gd name="T20" fmla="*/ 2147483646 w 147"/>
              <a:gd name="T21" fmla="*/ 2147483646 h 141"/>
              <a:gd name="T22" fmla="*/ 2147483646 w 147"/>
              <a:gd name="T23" fmla="*/ 2147483646 h 141"/>
              <a:gd name="T24" fmla="*/ 2147483646 w 147"/>
              <a:gd name="T25" fmla="*/ 2147483646 h 141"/>
              <a:gd name="T26" fmla="*/ 2147483646 w 147"/>
              <a:gd name="T27" fmla="*/ 2147483646 h 141"/>
              <a:gd name="T28" fmla="*/ 2147483646 w 147"/>
              <a:gd name="T29" fmla="*/ 2147483646 h 141"/>
              <a:gd name="T30" fmla="*/ 2147483646 w 147"/>
              <a:gd name="T31" fmla="*/ 2147483646 h 141"/>
              <a:gd name="T32" fmla="*/ 2147483646 w 147"/>
              <a:gd name="T33" fmla="*/ 2147483646 h 141"/>
              <a:gd name="T34" fmla="*/ 2147483646 w 147"/>
              <a:gd name="T35" fmla="*/ 2147483646 h 141"/>
              <a:gd name="T36" fmla="*/ 2147483646 w 147"/>
              <a:gd name="T37" fmla="*/ 2147483646 h 141"/>
              <a:gd name="T38" fmla="*/ 2147483646 w 147"/>
              <a:gd name="T39" fmla="*/ 2147483646 h 141"/>
              <a:gd name="T40" fmla="*/ 2147483646 w 147"/>
              <a:gd name="T41" fmla="*/ 2147483646 h 141"/>
              <a:gd name="T42" fmla="*/ 2147483646 w 147"/>
              <a:gd name="T43" fmla="*/ 2147483646 h 141"/>
              <a:gd name="T44" fmla="*/ 2147483646 w 147"/>
              <a:gd name="T45" fmla="*/ 2147483646 h 141"/>
              <a:gd name="T46" fmla="*/ 2147483646 w 147"/>
              <a:gd name="T47" fmla="*/ 2147483646 h 141"/>
              <a:gd name="T48" fmla="*/ 2147483646 w 147"/>
              <a:gd name="T49" fmla="*/ 2147483646 h 141"/>
              <a:gd name="T50" fmla="*/ 2147483646 w 147"/>
              <a:gd name="T51" fmla="*/ 2147483646 h 141"/>
              <a:gd name="T52" fmla="*/ 2147483646 w 147"/>
              <a:gd name="T53" fmla="*/ 2147483646 h 141"/>
              <a:gd name="T54" fmla="*/ 2147483646 w 147"/>
              <a:gd name="T55" fmla="*/ 2147483646 h 141"/>
              <a:gd name="T56" fmla="*/ 2147483646 w 147"/>
              <a:gd name="T57" fmla="*/ 2147483646 h 141"/>
              <a:gd name="T58" fmla="*/ 2147483646 w 147"/>
              <a:gd name="T59" fmla="*/ 2147483646 h 141"/>
              <a:gd name="T60" fmla="*/ 2147483646 w 147"/>
              <a:gd name="T61" fmla="*/ 2147483646 h 141"/>
              <a:gd name="T62" fmla="*/ 2147483646 w 147"/>
              <a:gd name="T63" fmla="*/ 2147483646 h 141"/>
              <a:gd name="T64" fmla="*/ 2147483646 w 147"/>
              <a:gd name="T65" fmla="*/ 2147483646 h 141"/>
              <a:gd name="T66" fmla="*/ 2147483646 w 147"/>
              <a:gd name="T67" fmla="*/ 2147483646 h 141"/>
              <a:gd name="T68" fmla="*/ 2147483646 w 147"/>
              <a:gd name="T69" fmla="*/ 2147483646 h 141"/>
              <a:gd name="T70" fmla="*/ 2147483646 w 147"/>
              <a:gd name="T71" fmla="*/ 2147483646 h 141"/>
              <a:gd name="T72" fmla="*/ 2147483646 w 147"/>
              <a:gd name="T73" fmla="*/ 2147483646 h 141"/>
              <a:gd name="T74" fmla="*/ 2147483646 w 147"/>
              <a:gd name="T75" fmla="*/ 2147483646 h 141"/>
              <a:gd name="T76" fmla="*/ 2147483646 w 147"/>
              <a:gd name="T77" fmla="*/ 2147483646 h 141"/>
              <a:gd name="T78" fmla="*/ 2147483646 w 147"/>
              <a:gd name="T79" fmla="*/ 2147483646 h 141"/>
              <a:gd name="T80" fmla="*/ 2147483646 w 147"/>
              <a:gd name="T81" fmla="*/ 2147483646 h 141"/>
              <a:gd name="T82" fmla="*/ 2147483646 w 147"/>
              <a:gd name="T83" fmla="*/ 2147483646 h 141"/>
              <a:gd name="T84" fmla="*/ 2147483646 w 147"/>
              <a:gd name="T85" fmla="*/ 2147483646 h 141"/>
              <a:gd name="T86" fmla="*/ 2147483646 w 147"/>
              <a:gd name="T87" fmla="*/ 2147483646 h 141"/>
              <a:gd name="T88" fmla="*/ 2147483646 w 147"/>
              <a:gd name="T89" fmla="*/ 2147483646 h 141"/>
              <a:gd name="T90" fmla="*/ 2147483646 w 147"/>
              <a:gd name="T91" fmla="*/ 2147483646 h 141"/>
              <a:gd name="T92" fmla="*/ 2147483646 w 147"/>
              <a:gd name="T93" fmla="*/ 2147483646 h 141"/>
              <a:gd name="T94" fmla="*/ 2147483646 w 147"/>
              <a:gd name="T95" fmla="*/ 2147483646 h 141"/>
              <a:gd name="T96" fmla="*/ 2147483646 w 147"/>
              <a:gd name="T97" fmla="*/ 2147483646 h 141"/>
              <a:gd name="T98" fmla="*/ 2147483646 w 147"/>
              <a:gd name="T99" fmla="*/ 2147483646 h 141"/>
              <a:gd name="T100" fmla="*/ 2147483646 w 147"/>
              <a:gd name="T101" fmla="*/ 2147483646 h 141"/>
              <a:gd name="T102" fmla="*/ 2147483646 w 147"/>
              <a:gd name="T103" fmla="*/ 2147483646 h 141"/>
              <a:gd name="T104" fmla="*/ 2147483646 w 147"/>
              <a:gd name="T105" fmla="*/ 2147483646 h 141"/>
              <a:gd name="T106" fmla="*/ 2147483646 w 147"/>
              <a:gd name="T107" fmla="*/ 2147483646 h 141"/>
              <a:gd name="T108" fmla="*/ 2147483646 w 147"/>
              <a:gd name="T109" fmla="*/ 2147483646 h 141"/>
              <a:gd name="T110" fmla="*/ 2147483646 w 147"/>
              <a:gd name="T111" fmla="*/ 2147483646 h 141"/>
              <a:gd name="T112" fmla="*/ 2147483646 w 147"/>
              <a:gd name="T113" fmla="*/ 2147483646 h 141"/>
              <a:gd name="T114" fmla="*/ 2147483646 w 147"/>
              <a:gd name="T115" fmla="*/ 2147483646 h 141"/>
              <a:gd name="T116" fmla="*/ 2147483646 w 147"/>
              <a:gd name="T117" fmla="*/ 2147483646 h 14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47" h="141">
                <a:moveTo>
                  <a:pt x="76" y="139"/>
                </a:moveTo>
                <a:cubicBezTo>
                  <a:pt x="84" y="141"/>
                  <a:pt x="92" y="141"/>
                  <a:pt x="101" y="137"/>
                </a:cubicBezTo>
                <a:cubicBezTo>
                  <a:pt x="117" y="129"/>
                  <a:pt x="121" y="114"/>
                  <a:pt x="125" y="98"/>
                </a:cubicBezTo>
                <a:cubicBezTo>
                  <a:pt x="134" y="66"/>
                  <a:pt x="141" y="33"/>
                  <a:pt x="147" y="0"/>
                </a:cubicBezTo>
                <a:cubicBezTo>
                  <a:pt x="123" y="5"/>
                  <a:pt x="99" y="10"/>
                  <a:pt x="76" y="16"/>
                </a:cubicBezTo>
                <a:cubicBezTo>
                  <a:pt x="76" y="30"/>
                  <a:pt x="76" y="30"/>
                  <a:pt x="76" y="30"/>
                </a:cubicBezTo>
                <a:cubicBezTo>
                  <a:pt x="93" y="26"/>
                  <a:pt x="111" y="22"/>
                  <a:pt x="129" y="19"/>
                </a:cubicBezTo>
                <a:cubicBezTo>
                  <a:pt x="125" y="43"/>
                  <a:pt x="118" y="68"/>
                  <a:pt x="112" y="92"/>
                </a:cubicBezTo>
                <a:cubicBezTo>
                  <a:pt x="109" y="102"/>
                  <a:pt x="108" y="113"/>
                  <a:pt x="99" y="120"/>
                </a:cubicBezTo>
                <a:cubicBezTo>
                  <a:pt x="92" y="126"/>
                  <a:pt x="83" y="126"/>
                  <a:pt x="76" y="123"/>
                </a:cubicBezTo>
                <a:cubicBezTo>
                  <a:pt x="76" y="139"/>
                  <a:pt x="76" y="139"/>
                  <a:pt x="76" y="139"/>
                </a:cubicBezTo>
                <a:close/>
                <a:moveTo>
                  <a:pt x="76" y="105"/>
                </a:moveTo>
                <a:cubicBezTo>
                  <a:pt x="76" y="91"/>
                  <a:pt x="76" y="91"/>
                  <a:pt x="76" y="91"/>
                </a:cubicBezTo>
                <a:cubicBezTo>
                  <a:pt x="101" y="91"/>
                  <a:pt x="101" y="91"/>
                  <a:pt x="101" y="91"/>
                </a:cubicBezTo>
                <a:cubicBezTo>
                  <a:pt x="100" y="95"/>
                  <a:pt x="99" y="99"/>
                  <a:pt x="97" y="103"/>
                </a:cubicBezTo>
                <a:cubicBezTo>
                  <a:pt x="96" y="106"/>
                  <a:pt x="93" y="105"/>
                  <a:pt x="90" y="105"/>
                </a:cubicBezTo>
                <a:cubicBezTo>
                  <a:pt x="76" y="105"/>
                  <a:pt x="76" y="105"/>
                  <a:pt x="76" y="105"/>
                </a:cubicBezTo>
                <a:close/>
                <a:moveTo>
                  <a:pt x="76" y="81"/>
                </a:moveTo>
                <a:cubicBezTo>
                  <a:pt x="76" y="42"/>
                  <a:pt x="76" y="42"/>
                  <a:pt x="76" y="42"/>
                </a:cubicBezTo>
                <a:cubicBezTo>
                  <a:pt x="83" y="40"/>
                  <a:pt x="83" y="40"/>
                  <a:pt x="83" y="40"/>
                </a:cubicBezTo>
                <a:cubicBezTo>
                  <a:pt x="83" y="55"/>
                  <a:pt x="83" y="55"/>
                  <a:pt x="83" y="55"/>
                </a:cubicBezTo>
                <a:cubicBezTo>
                  <a:pt x="88" y="49"/>
                  <a:pt x="94" y="44"/>
                  <a:pt x="99" y="38"/>
                </a:cubicBezTo>
                <a:cubicBezTo>
                  <a:pt x="103" y="34"/>
                  <a:pt x="109" y="34"/>
                  <a:pt x="114" y="33"/>
                </a:cubicBezTo>
                <a:cubicBezTo>
                  <a:pt x="113" y="39"/>
                  <a:pt x="113" y="44"/>
                  <a:pt x="109" y="48"/>
                </a:cubicBezTo>
                <a:cubicBezTo>
                  <a:pt x="103" y="53"/>
                  <a:pt x="98" y="59"/>
                  <a:pt x="92" y="64"/>
                </a:cubicBezTo>
                <a:cubicBezTo>
                  <a:pt x="107" y="64"/>
                  <a:pt x="107" y="64"/>
                  <a:pt x="107" y="64"/>
                </a:cubicBezTo>
                <a:cubicBezTo>
                  <a:pt x="106" y="69"/>
                  <a:pt x="104" y="74"/>
                  <a:pt x="103" y="79"/>
                </a:cubicBezTo>
                <a:cubicBezTo>
                  <a:pt x="102" y="80"/>
                  <a:pt x="92" y="79"/>
                  <a:pt x="90" y="79"/>
                </a:cubicBezTo>
                <a:cubicBezTo>
                  <a:pt x="88" y="79"/>
                  <a:pt x="79" y="78"/>
                  <a:pt x="77" y="80"/>
                </a:cubicBezTo>
                <a:lnTo>
                  <a:pt x="76" y="81"/>
                </a:lnTo>
                <a:close/>
                <a:moveTo>
                  <a:pt x="18" y="130"/>
                </a:moveTo>
                <a:cubicBezTo>
                  <a:pt x="22" y="135"/>
                  <a:pt x="22" y="135"/>
                  <a:pt x="22" y="135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51" y="124"/>
                  <a:pt x="62" y="135"/>
                  <a:pt x="76" y="139"/>
                </a:cubicBezTo>
                <a:cubicBezTo>
                  <a:pt x="76" y="123"/>
                  <a:pt x="76" y="123"/>
                  <a:pt x="76" y="123"/>
                </a:cubicBezTo>
                <a:cubicBezTo>
                  <a:pt x="69" y="120"/>
                  <a:pt x="64" y="113"/>
                  <a:pt x="63" y="105"/>
                </a:cubicBezTo>
                <a:cubicBezTo>
                  <a:pt x="76" y="105"/>
                  <a:pt x="76" y="105"/>
                  <a:pt x="76" y="105"/>
                </a:cubicBezTo>
                <a:cubicBezTo>
                  <a:pt x="76" y="91"/>
                  <a:pt x="76" y="91"/>
                  <a:pt x="76" y="91"/>
                </a:cubicBezTo>
                <a:cubicBezTo>
                  <a:pt x="66" y="91"/>
                  <a:pt x="66" y="91"/>
                  <a:pt x="66" y="91"/>
                </a:cubicBezTo>
                <a:cubicBezTo>
                  <a:pt x="76" y="81"/>
                  <a:pt x="76" y="81"/>
                  <a:pt x="76" y="81"/>
                </a:cubicBezTo>
                <a:cubicBezTo>
                  <a:pt x="76" y="42"/>
                  <a:pt x="76" y="42"/>
                  <a:pt x="76" y="42"/>
                </a:cubicBezTo>
                <a:cubicBezTo>
                  <a:pt x="69" y="44"/>
                  <a:pt x="69" y="44"/>
                  <a:pt x="69" y="44"/>
                </a:cubicBezTo>
                <a:cubicBezTo>
                  <a:pt x="67" y="45"/>
                  <a:pt x="68" y="55"/>
                  <a:pt x="68" y="57"/>
                </a:cubicBezTo>
                <a:cubicBezTo>
                  <a:pt x="68" y="59"/>
                  <a:pt x="69" y="68"/>
                  <a:pt x="68" y="70"/>
                </a:cubicBezTo>
                <a:cubicBezTo>
                  <a:pt x="64" y="74"/>
                  <a:pt x="60" y="77"/>
                  <a:pt x="57" y="81"/>
                </a:cubicBezTo>
                <a:cubicBezTo>
                  <a:pt x="57" y="46"/>
                  <a:pt x="57" y="46"/>
                  <a:pt x="57" y="46"/>
                </a:cubicBezTo>
                <a:cubicBezTo>
                  <a:pt x="53" y="48"/>
                  <a:pt x="48" y="49"/>
                  <a:pt x="44" y="50"/>
                </a:cubicBezTo>
                <a:cubicBezTo>
                  <a:pt x="41" y="51"/>
                  <a:pt x="43" y="54"/>
                  <a:pt x="43" y="57"/>
                </a:cubicBezTo>
                <a:cubicBezTo>
                  <a:pt x="43" y="66"/>
                  <a:pt x="43" y="75"/>
                  <a:pt x="43" y="85"/>
                </a:cubicBezTo>
                <a:cubicBezTo>
                  <a:pt x="25" y="83"/>
                  <a:pt x="16" y="62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4" y="40"/>
                  <a:pt x="46" y="38"/>
                  <a:pt x="56" y="35"/>
                </a:cubicBezTo>
                <a:cubicBezTo>
                  <a:pt x="62" y="34"/>
                  <a:pt x="69" y="32"/>
                  <a:pt x="76" y="30"/>
                </a:cubicBezTo>
                <a:cubicBezTo>
                  <a:pt x="76" y="16"/>
                  <a:pt x="76" y="16"/>
                  <a:pt x="76" y="16"/>
                </a:cubicBezTo>
                <a:cubicBezTo>
                  <a:pt x="67" y="18"/>
                  <a:pt x="58" y="20"/>
                  <a:pt x="49" y="22"/>
                </a:cubicBezTo>
                <a:cubicBezTo>
                  <a:pt x="33" y="26"/>
                  <a:pt x="18" y="31"/>
                  <a:pt x="10" y="47"/>
                </a:cubicBezTo>
                <a:cubicBezTo>
                  <a:pt x="0" y="69"/>
                  <a:pt x="15" y="95"/>
                  <a:pt x="38" y="100"/>
                </a:cubicBezTo>
                <a:cubicBezTo>
                  <a:pt x="13" y="125"/>
                  <a:pt x="13" y="125"/>
                  <a:pt x="13" y="125"/>
                </a:cubicBezTo>
                <a:lnTo>
                  <a:pt x="18" y="1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8" name="Freeform 122">
            <a:extLst>
              <a:ext uri="{FF2B5EF4-FFF2-40B4-BE49-F238E27FC236}">
                <a16:creationId xmlns:a16="http://schemas.microsoft.com/office/drawing/2014/main" xmlns="" id="{D94E8CAC-DF68-4D32-9E9F-51FB1917DB2F}"/>
              </a:ext>
            </a:extLst>
          </p:cNvPr>
          <p:cNvSpPr>
            <a:spLocks/>
          </p:cNvSpPr>
          <p:nvPr/>
        </p:nvSpPr>
        <p:spPr bwMode="auto">
          <a:xfrm>
            <a:off x="5795710" y="2783522"/>
            <a:ext cx="21831" cy="70995"/>
          </a:xfrm>
          <a:custGeom>
            <a:avLst/>
            <a:gdLst>
              <a:gd name="T0" fmla="*/ 2147483646 w 12"/>
              <a:gd name="T1" fmla="*/ 2147483646 h 38"/>
              <a:gd name="T2" fmla="*/ 2147483646 w 12"/>
              <a:gd name="T3" fmla="*/ 0 h 38"/>
              <a:gd name="T4" fmla="*/ 2147483646 w 12"/>
              <a:gd name="T5" fmla="*/ 0 h 38"/>
              <a:gd name="T6" fmla="*/ 0 w 12"/>
              <a:gd name="T7" fmla="*/ 0 h 38"/>
              <a:gd name="T8" fmla="*/ 0 w 12"/>
              <a:gd name="T9" fmla="*/ 2147483646 h 38"/>
              <a:gd name="T10" fmla="*/ 2147483646 w 12"/>
              <a:gd name="T11" fmla="*/ 2147483646 h 38"/>
              <a:gd name="T12" fmla="*/ 2147483646 w 12"/>
              <a:gd name="T13" fmla="*/ 2147483646 h 3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" h="38">
                <a:moveTo>
                  <a:pt x="12" y="38"/>
                </a:moveTo>
                <a:cubicBezTo>
                  <a:pt x="12" y="0"/>
                  <a:pt x="12" y="0"/>
                  <a:pt x="12" y="0"/>
                </a:cubicBezTo>
                <a:cubicBezTo>
                  <a:pt x="10" y="0"/>
                  <a:pt x="8" y="0"/>
                  <a:pt x="6" y="0"/>
                </a:cubicBezTo>
                <a:cubicBezTo>
                  <a:pt x="4" y="0"/>
                  <a:pt x="2" y="0"/>
                  <a:pt x="0" y="0"/>
                </a:cubicBezTo>
                <a:cubicBezTo>
                  <a:pt x="0" y="38"/>
                  <a:pt x="0" y="38"/>
                  <a:pt x="0" y="38"/>
                </a:cubicBezTo>
                <a:cubicBezTo>
                  <a:pt x="2" y="37"/>
                  <a:pt x="4" y="37"/>
                  <a:pt x="6" y="37"/>
                </a:cubicBezTo>
                <a:cubicBezTo>
                  <a:pt x="8" y="37"/>
                  <a:pt x="10" y="37"/>
                  <a:pt x="12" y="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19" name="Freeform 123">
            <a:extLst>
              <a:ext uri="{FF2B5EF4-FFF2-40B4-BE49-F238E27FC236}">
                <a16:creationId xmlns:a16="http://schemas.microsoft.com/office/drawing/2014/main" xmlns="" id="{84108AC3-2489-45A7-8CFC-1EAF0C8BC65B}"/>
              </a:ext>
            </a:extLst>
          </p:cNvPr>
          <p:cNvSpPr>
            <a:spLocks/>
          </p:cNvSpPr>
          <p:nvPr/>
        </p:nvSpPr>
        <p:spPr bwMode="auto">
          <a:xfrm>
            <a:off x="5710061" y="2625945"/>
            <a:ext cx="194808" cy="150651"/>
          </a:xfrm>
          <a:custGeom>
            <a:avLst/>
            <a:gdLst>
              <a:gd name="T0" fmla="*/ 2147483646 w 109"/>
              <a:gd name="T1" fmla="*/ 2147483646 h 82"/>
              <a:gd name="T2" fmla="*/ 2147483646 w 109"/>
              <a:gd name="T3" fmla="*/ 0 h 82"/>
              <a:gd name="T4" fmla="*/ 2147483646 w 109"/>
              <a:gd name="T5" fmla="*/ 2147483646 h 82"/>
              <a:gd name="T6" fmla="*/ 2147483646 w 109"/>
              <a:gd name="T7" fmla="*/ 0 h 82"/>
              <a:gd name="T8" fmla="*/ 2147483646 w 109"/>
              <a:gd name="T9" fmla="*/ 2147483646 h 82"/>
              <a:gd name="T10" fmla="*/ 2147483646 w 109"/>
              <a:gd name="T11" fmla="*/ 0 h 82"/>
              <a:gd name="T12" fmla="*/ 0 w 109"/>
              <a:gd name="T13" fmla="*/ 2147483646 h 82"/>
              <a:gd name="T14" fmla="*/ 2147483646 w 109"/>
              <a:gd name="T15" fmla="*/ 2147483646 h 82"/>
              <a:gd name="T16" fmla="*/ 2147483646 w 109"/>
              <a:gd name="T17" fmla="*/ 2147483646 h 82"/>
              <a:gd name="T18" fmla="*/ 2147483646 w 109"/>
              <a:gd name="T19" fmla="*/ 2147483646 h 82"/>
              <a:gd name="T20" fmla="*/ 2147483646 w 109"/>
              <a:gd name="T21" fmla="*/ 2147483646 h 8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09" h="82">
                <a:moveTo>
                  <a:pt x="109" y="27"/>
                </a:moveTo>
                <a:cubicBezTo>
                  <a:pt x="109" y="17"/>
                  <a:pt x="106" y="8"/>
                  <a:pt x="102" y="0"/>
                </a:cubicBezTo>
                <a:cubicBezTo>
                  <a:pt x="78" y="13"/>
                  <a:pt x="78" y="13"/>
                  <a:pt x="78" y="13"/>
                </a:cubicBezTo>
                <a:cubicBezTo>
                  <a:pt x="54" y="0"/>
                  <a:pt x="54" y="0"/>
                  <a:pt x="54" y="0"/>
                </a:cubicBezTo>
                <a:cubicBezTo>
                  <a:pt x="31" y="13"/>
                  <a:pt x="31" y="13"/>
                  <a:pt x="31" y="13"/>
                </a:cubicBezTo>
                <a:cubicBezTo>
                  <a:pt x="7" y="0"/>
                  <a:pt x="7" y="0"/>
                  <a:pt x="7" y="0"/>
                </a:cubicBezTo>
                <a:cubicBezTo>
                  <a:pt x="2" y="8"/>
                  <a:pt x="0" y="17"/>
                  <a:pt x="0" y="27"/>
                </a:cubicBezTo>
                <a:cubicBezTo>
                  <a:pt x="0" y="55"/>
                  <a:pt x="21" y="79"/>
                  <a:pt x="48" y="82"/>
                </a:cubicBezTo>
                <a:cubicBezTo>
                  <a:pt x="50" y="82"/>
                  <a:pt x="52" y="82"/>
                  <a:pt x="54" y="82"/>
                </a:cubicBezTo>
                <a:cubicBezTo>
                  <a:pt x="56" y="82"/>
                  <a:pt x="58" y="82"/>
                  <a:pt x="60" y="82"/>
                </a:cubicBezTo>
                <a:cubicBezTo>
                  <a:pt x="88" y="79"/>
                  <a:pt x="109" y="55"/>
                  <a:pt x="109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20" name="Freeform 124">
            <a:extLst>
              <a:ext uri="{FF2B5EF4-FFF2-40B4-BE49-F238E27FC236}">
                <a16:creationId xmlns:a16="http://schemas.microsoft.com/office/drawing/2014/main" xmlns="" id="{4C55F4EC-CBBB-4D18-9EB4-61FE813CA91C}"/>
              </a:ext>
            </a:extLst>
          </p:cNvPr>
          <p:cNvSpPr>
            <a:spLocks/>
          </p:cNvSpPr>
          <p:nvPr/>
        </p:nvSpPr>
        <p:spPr bwMode="auto">
          <a:xfrm>
            <a:off x="5750366" y="2786985"/>
            <a:ext cx="40305" cy="41559"/>
          </a:xfrm>
          <a:custGeom>
            <a:avLst/>
            <a:gdLst>
              <a:gd name="T0" fmla="*/ 2147483646 w 22"/>
              <a:gd name="T1" fmla="*/ 2147483646 h 23"/>
              <a:gd name="T2" fmla="*/ 2147483646 w 22"/>
              <a:gd name="T3" fmla="*/ 2147483646 h 23"/>
              <a:gd name="T4" fmla="*/ 2147483646 w 22"/>
              <a:gd name="T5" fmla="*/ 2147483646 h 23"/>
              <a:gd name="T6" fmla="*/ 2147483646 w 22"/>
              <a:gd name="T7" fmla="*/ 2147483646 h 23"/>
              <a:gd name="T8" fmla="*/ 2147483646 w 22"/>
              <a:gd name="T9" fmla="*/ 2147483646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" h="23">
                <a:moveTo>
                  <a:pt x="21" y="22"/>
                </a:moveTo>
                <a:cubicBezTo>
                  <a:pt x="22" y="16"/>
                  <a:pt x="21" y="10"/>
                  <a:pt x="16" y="6"/>
                </a:cubicBezTo>
                <a:cubicBezTo>
                  <a:pt x="12" y="2"/>
                  <a:pt x="6" y="0"/>
                  <a:pt x="1" y="1"/>
                </a:cubicBezTo>
                <a:cubicBezTo>
                  <a:pt x="0" y="7"/>
                  <a:pt x="1" y="13"/>
                  <a:pt x="5" y="17"/>
                </a:cubicBezTo>
                <a:cubicBezTo>
                  <a:pt x="10" y="21"/>
                  <a:pt x="16" y="23"/>
                  <a:pt x="21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21" name="Freeform 125">
            <a:extLst>
              <a:ext uri="{FF2B5EF4-FFF2-40B4-BE49-F238E27FC236}">
                <a16:creationId xmlns:a16="http://schemas.microsoft.com/office/drawing/2014/main" xmlns="" id="{C3B2E7A8-42DB-4947-AF2F-9B0E0B721D68}"/>
              </a:ext>
            </a:extLst>
          </p:cNvPr>
          <p:cNvSpPr>
            <a:spLocks/>
          </p:cNvSpPr>
          <p:nvPr/>
        </p:nvSpPr>
        <p:spPr bwMode="auto">
          <a:xfrm>
            <a:off x="5822580" y="2786985"/>
            <a:ext cx="41984" cy="41559"/>
          </a:xfrm>
          <a:custGeom>
            <a:avLst/>
            <a:gdLst>
              <a:gd name="T0" fmla="*/ 2147483646 w 23"/>
              <a:gd name="T1" fmla="*/ 2147483646 h 23"/>
              <a:gd name="T2" fmla="*/ 2147483646 w 23"/>
              <a:gd name="T3" fmla="*/ 2147483646 h 23"/>
              <a:gd name="T4" fmla="*/ 2147483646 w 23"/>
              <a:gd name="T5" fmla="*/ 2147483646 h 23"/>
              <a:gd name="T6" fmla="*/ 2147483646 w 23"/>
              <a:gd name="T7" fmla="*/ 2147483646 h 23"/>
              <a:gd name="T8" fmla="*/ 2147483646 w 23"/>
              <a:gd name="T9" fmla="*/ 2147483646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" h="23">
                <a:moveTo>
                  <a:pt x="17" y="17"/>
                </a:moveTo>
                <a:cubicBezTo>
                  <a:pt x="21" y="13"/>
                  <a:pt x="23" y="7"/>
                  <a:pt x="22" y="1"/>
                </a:cubicBezTo>
                <a:cubicBezTo>
                  <a:pt x="17" y="0"/>
                  <a:pt x="11" y="2"/>
                  <a:pt x="6" y="6"/>
                </a:cubicBezTo>
                <a:cubicBezTo>
                  <a:pt x="2" y="10"/>
                  <a:pt x="0" y="16"/>
                  <a:pt x="1" y="22"/>
                </a:cubicBezTo>
                <a:cubicBezTo>
                  <a:pt x="7" y="23"/>
                  <a:pt x="13" y="21"/>
                  <a:pt x="17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22" name="Freeform 126">
            <a:extLst>
              <a:ext uri="{FF2B5EF4-FFF2-40B4-BE49-F238E27FC236}">
                <a16:creationId xmlns:a16="http://schemas.microsoft.com/office/drawing/2014/main" xmlns="" id="{B4F7874B-B035-4B26-ABCF-C00EA9185D1B}"/>
              </a:ext>
            </a:extLst>
          </p:cNvPr>
          <p:cNvSpPr>
            <a:spLocks/>
          </p:cNvSpPr>
          <p:nvPr/>
        </p:nvSpPr>
        <p:spPr bwMode="auto">
          <a:xfrm>
            <a:off x="5748687" y="2859713"/>
            <a:ext cx="115876" cy="34632"/>
          </a:xfrm>
          <a:custGeom>
            <a:avLst/>
            <a:gdLst>
              <a:gd name="T0" fmla="*/ 2147483646 w 64"/>
              <a:gd name="T1" fmla="*/ 2147483646 h 19"/>
              <a:gd name="T2" fmla="*/ 2147483646 w 64"/>
              <a:gd name="T3" fmla="*/ 0 h 19"/>
              <a:gd name="T4" fmla="*/ 2147483646 w 64"/>
              <a:gd name="T5" fmla="*/ 2147483646 h 19"/>
              <a:gd name="T6" fmla="*/ 0 w 64"/>
              <a:gd name="T7" fmla="*/ 2147483646 h 19"/>
              <a:gd name="T8" fmla="*/ 2147483646 w 64"/>
              <a:gd name="T9" fmla="*/ 2147483646 h 19"/>
              <a:gd name="T10" fmla="*/ 2147483646 w 64"/>
              <a:gd name="T11" fmla="*/ 2147483646 h 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4" h="19">
                <a:moveTo>
                  <a:pt x="38" y="1"/>
                </a:moveTo>
                <a:cubicBezTo>
                  <a:pt x="36" y="0"/>
                  <a:pt x="34" y="0"/>
                  <a:pt x="32" y="0"/>
                </a:cubicBezTo>
                <a:cubicBezTo>
                  <a:pt x="30" y="0"/>
                  <a:pt x="28" y="0"/>
                  <a:pt x="26" y="1"/>
                </a:cubicBezTo>
                <a:cubicBezTo>
                  <a:pt x="12" y="2"/>
                  <a:pt x="0" y="10"/>
                  <a:pt x="0" y="19"/>
                </a:cubicBezTo>
                <a:cubicBezTo>
                  <a:pt x="64" y="19"/>
                  <a:pt x="64" y="19"/>
                  <a:pt x="64" y="19"/>
                </a:cubicBezTo>
                <a:cubicBezTo>
                  <a:pt x="64" y="10"/>
                  <a:pt x="53" y="2"/>
                  <a:pt x="38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23" name="Freeform 127">
            <a:extLst>
              <a:ext uri="{FF2B5EF4-FFF2-40B4-BE49-F238E27FC236}">
                <a16:creationId xmlns:a16="http://schemas.microsoft.com/office/drawing/2014/main" xmlns="" id="{A50664EA-3BF3-4956-B60A-56C294CF0874}"/>
              </a:ext>
            </a:extLst>
          </p:cNvPr>
          <p:cNvSpPr>
            <a:spLocks/>
          </p:cNvSpPr>
          <p:nvPr/>
        </p:nvSpPr>
        <p:spPr bwMode="auto">
          <a:xfrm>
            <a:off x="4500910" y="2994778"/>
            <a:ext cx="63816" cy="116017"/>
          </a:xfrm>
          <a:custGeom>
            <a:avLst/>
            <a:gdLst>
              <a:gd name="T0" fmla="*/ 2147483646 w 36"/>
              <a:gd name="T1" fmla="*/ 2147483646 h 63"/>
              <a:gd name="T2" fmla="*/ 2147483646 w 36"/>
              <a:gd name="T3" fmla="*/ 0 h 63"/>
              <a:gd name="T4" fmla="*/ 0 w 36"/>
              <a:gd name="T5" fmla="*/ 2147483646 h 63"/>
              <a:gd name="T6" fmla="*/ 2147483646 w 36"/>
              <a:gd name="T7" fmla="*/ 2147483646 h 63"/>
              <a:gd name="T8" fmla="*/ 2147483646 w 36"/>
              <a:gd name="T9" fmla="*/ 2147483646 h 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" h="63">
                <a:moveTo>
                  <a:pt x="36" y="31"/>
                </a:moveTo>
                <a:cubicBezTo>
                  <a:pt x="36" y="20"/>
                  <a:pt x="29" y="4"/>
                  <a:pt x="18" y="0"/>
                </a:cubicBezTo>
                <a:cubicBezTo>
                  <a:pt x="7" y="4"/>
                  <a:pt x="0" y="20"/>
                  <a:pt x="0" y="31"/>
                </a:cubicBezTo>
                <a:cubicBezTo>
                  <a:pt x="0" y="43"/>
                  <a:pt x="7" y="58"/>
                  <a:pt x="18" y="63"/>
                </a:cubicBezTo>
                <a:cubicBezTo>
                  <a:pt x="29" y="58"/>
                  <a:pt x="36" y="43"/>
                  <a:pt x="36" y="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24" name="Freeform 128">
            <a:extLst>
              <a:ext uri="{FF2B5EF4-FFF2-40B4-BE49-F238E27FC236}">
                <a16:creationId xmlns:a16="http://schemas.microsoft.com/office/drawing/2014/main" xmlns="" id="{059B7909-44E3-48C8-A351-881BBFA2F947}"/>
              </a:ext>
            </a:extLst>
          </p:cNvPr>
          <p:cNvSpPr>
            <a:spLocks/>
          </p:cNvSpPr>
          <p:nvPr/>
        </p:nvSpPr>
        <p:spPr bwMode="auto">
          <a:xfrm>
            <a:off x="4546254" y="3069237"/>
            <a:ext cx="104121" cy="84849"/>
          </a:xfrm>
          <a:custGeom>
            <a:avLst/>
            <a:gdLst>
              <a:gd name="T0" fmla="*/ 2147483646 w 58"/>
              <a:gd name="T1" fmla="*/ 2147483646 h 46"/>
              <a:gd name="T2" fmla="*/ 2147483646 w 58"/>
              <a:gd name="T3" fmla="*/ 2147483646 h 46"/>
              <a:gd name="T4" fmla="*/ 2147483646 w 58"/>
              <a:gd name="T5" fmla="*/ 2147483646 h 46"/>
              <a:gd name="T6" fmla="*/ 2147483646 w 58"/>
              <a:gd name="T7" fmla="*/ 2147483646 h 46"/>
              <a:gd name="T8" fmla="*/ 2147483646 w 58"/>
              <a:gd name="T9" fmla="*/ 2147483646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8" h="46">
                <a:moveTo>
                  <a:pt x="2" y="38"/>
                </a:moveTo>
                <a:cubicBezTo>
                  <a:pt x="11" y="46"/>
                  <a:pt x="28" y="44"/>
                  <a:pt x="38" y="39"/>
                </a:cubicBezTo>
                <a:cubicBezTo>
                  <a:pt x="48" y="33"/>
                  <a:pt x="58" y="19"/>
                  <a:pt x="57" y="8"/>
                </a:cubicBezTo>
                <a:cubicBezTo>
                  <a:pt x="47" y="0"/>
                  <a:pt x="30" y="2"/>
                  <a:pt x="21" y="7"/>
                </a:cubicBezTo>
                <a:cubicBezTo>
                  <a:pt x="11" y="13"/>
                  <a:pt x="0" y="27"/>
                  <a:pt x="2" y="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25" name="Freeform 129">
            <a:extLst>
              <a:ext uri="{FF2B5EF4-FFF2-40B4-BE49-F238E27FC236}">
                <a16:creationId xmlns:a16="http://schemas.microsoft.com/office/drawing/2014/main" xmlns="" id="{1982BFDB-A4A5-42E7-A79E-D5DC0F4B5AE2}"/>
              </a:ext>
            </a:extLst>
          </p:cNvPr>
          <p:cNvSpPr>
            <a:spLocks/>
          </p:cNvSpPr>
          <p:nvPr/>
        </p:nvSpPr>
        <p:spPr bwMode="auto">
          <a:xfrm>
            <a:off x="4546254" y="3154086"/>
            <a:ext cx="104121" cy="83117"/>
          </a:xfrm>
          <a:custGeom>
            <a:avLst/>
            <a:gdLst>
              <a:gd name="T0" fmla="*/ 2147483646 w 58"/>
              <a:gd name="T1" fmla="*/ 2147483646 h 45"/>
              <a:gd name="T2" fmla="*/ 2147483646 w 58"/>
              <a:gd name="T3" fmla="*/ 2147483646 h 45"/>
              <a:gd name="T4" fmla="*/ 2147483646 w 58"/>
              <a:gd name="T5" fmla="*/ 2147483646 h 45"/>
              <a:gd name="T6" fmla="*/ 2147483646 w 58"/>
              <a:gd name="T7" fmla="*/ 2147483646 h 45"/>
              <a:gd name="T8" fmla="*/ 2147483646 w 58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8" h="45">
                <a:moveTo>
                  <a:pt x="38" y="38"/>
                </a:moveTo>
                <a:cubicBezTo>
                  <a:pt x="48" y="33"/>
                  <a:pt x="58" y="19"/>
                  <a:pt x="57" y="7"/>
                </a:cubicBezTo>
                <a:cubicBezTo>
                  <a:pt x="47" y="0"/>
                  <a:pt x="30" y="1"/>
                  <a:pt x="21" y="7"/>
                </a:cubicBezTo>
                <a:cubicBezTo>
                  <a:pt x="11" y="12"/>
                  <a:pt x="0" y="26"/>
                  <a:pt x="2" y="38"/>
                </a:cubicBezTo>
                <a:cubicBezTo>
                  <a:pt x="11" y="45"/>
                  <a:pt x="28" y="44"/>
                  <a:pt x="38" y="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26" name="Freeform 130">
            <a:extLst>
              <a:ext uri="{FF2B5EF4-FFF2-40B4-BE49-F238E27FC236}">
                <a16:creationId xmlns:a16="http://schemas.microsoft.com/office/drawing/2014/main" xmlns="" id="{65C98849-48E2-4DBF-8FA5-30863AC7FD32}"/>
              </a:ext>
            </a:extLst>
          </p:cNvPr>
          <p:cNvSpPr>
            <a:spLocks/>
          </p:cNvSpPr>
          <p:nvPr/>
        </p:nvSpPr>
        <p:spPr bwMode="auto">
          <a:xfrm>
            <a:off x="4416942" y="3069237"/>
            <a:ext cx="104121" cy="84849"/>
          </a:xfrm>
          <a:custGeom>
            <a:avLst/>
            <a:gdLst>
              <a:gd name="T0" fmla="*/ 2147483646 w 58"/>
              <a:gd name="T1" fmla="*/ 2147483646 h 46"/>
              <a:gd name="T2" fmla="*/ 2147483646 w 58"/>
              <a:gd name="T3" fmla="*/ 2147483646 h 46"/>
              <a:gd name="T4" fmla="*/ 2147483646 w 58"/>
              <a:gd name="T5" fmla="*/ 2147483646 h 46"/>
              <a:gd name="T6" fmla="*/ 2147483646 w 58"/>
              <a:gd name="T7" fmla="*/ 2147483646 h 46"/>
              <a:gd name="T8" fmla="*/ 2147483646 w 58"/>
              <a:gd name="T9" fmla="*/ 2147483646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8" h="46">
                <a:moveTo>
                  <a:pt x="20" y="39"/>
                </a:moveTo>
                <a:cubicBezTo>
                  <a:pt x="30" y="44"/>
                  <a:pt x="47" y="46"/>
                  <a:pt x="57" y="38"/>
                </a:cubicBezTo>
                <a:cubicBezTo>
                  <a:pt x="58" y="27"/>
                  <a:pt x="48" y="13"/>
                  <a:pt x="38" y="7"/>
                </a:cubicBezTo>
                <a:cubicBezTo>
                  <a:pt x="28" y="2"/>
                  <a:pt x="11" y="0"/>
                  <a:pt x="2" y="8"/>
                </a:cubicBezTo>
                <a:cubicBezTo>
                  <a:pt x="0" y="19"/>
                  <a:pt x="11" y="33"/>
                  <a:pt x="20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27" name="Freeform 131">
            <a:extLst>
              <a:ext uri="{FF2B5EF4-FFF2-40B4-BE49-F238E27FC236}">
                <a16:creationId xmlns:a16="http://schemas.microsoft.com/office/drawing/2014/main" xmlns="" id="{722C33B5-76AE-4D14-883C-CCF036AB0AD1}"/>
              </a:ext>
            </a:extLst>
          </p:cNvPr>
          <p:cNvSpPr>
            <a:spLocks/>
          </p:cNvSpPr>
          <p:nvPr/>
        </p:nvSpPr>
        <p:spPr bwMode="auto">
          <a:xfrm>
            <a:off x="4416942" y="3154086"/>
            <a:ext cx="104121" cy="83117"/>
          </a:xfrm>
          <a:custGeom>
            <a:avLst/>
            <a:gdLst>
              <a:gd name="T0" fmla="*/ 2147483646 w 58"/>
              <a:gd name="T1" fmla="*/ 2147483646 h 45"/>
              <a:gd name="T2" fmla="*/ 2147483646 w 58"/>
              <a:gd name="T3" fmla="*/ 2147483646 h 45"/>
              <a:gd name="T4" fmla="*/ 2147483646 w 58"/>
              <a:gd name="T5" fmla="*/ 2147483646 h 45"/>
              <a:gd name="T6" fmla="*/ 2147483646 w 58"/>
              <a:gd name="T7" fmla="*/ 2147483646 h 45"/>
              <a:gd name="T8" fmla="*/ 2147483646 w 58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8" h="45">
                <a:moveTo>
                  <a:pt x="20" y="38"/>
                </a:moveTo>
                <a:cubicBezTo>
                  <a:pt x="30" y="44"/>
                  <a:pt x="47" y="45"/>
                  <a:pt x="57" y="38"/>
                </a:cubicBezTo>
                <a:cubicBezTo>
                  <a:pt x="58" y="26"/>
                  <a:pt x="48" y="12"/>
                  <a:pt x="38" y="7"/>
                </a:cubicBezTo>
                <a:cubicBezTo>
                  <a:pt x="28" y="1"/>
                  <a:pt x="11" y="0"/>
                  <a:pt x="2" y="7"/>
                </a:cubicBezTo>
                <a:cubicBezTo>
                  <a:pt x="0" y="19"/>
                  <a:pt x="11" y="33"/>
                  <a:pt x="20" y="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28" name="Freeform 132">
            <a:extLst>
              <a:ext uri="{FF2B5EF4-FFF2-40B4-BE49-F238E27FC236}">
                <a16:creationId xmlns:a16="http://schemas.microsoft.com/office/drawing/2014/main" xmlns="" id="{A6D54DA1-DF69-448F-BA5D-83C63C37986B}"/>
              </a:ext>
            </a:extLst>
          </p:cNvPr>
          <p:cNvSpPr>
            <a:spLocks/>
          </p:cNvSpPr>
          <p:nvPr/>
        </p:nvSpPr>
        <p:spPr bwMode="auto">
          <a:xfrm>
            <a:off x="4527780" y="3124648"/>
            <a:ext cx="11756" cy="135066"/>
          </a:xfrm>
          <a:custGeom>
            <a:avLst/>
            <a:gdLst>
              <a:gd name="T0" fmla="*/ 0 w 7"/>
              <a:gd name="T1" fmla="*/ 2147483646 h 73"/>
              <a:gd name="T2" fmla="*/ 0 w 7"/>
              <a:gd name="T3" fmla="*/ 2147483646 h 73"/>
              <a:gd name="T4" fmla="*/ 2147483646 w 7"/>
              <a:gd name="T5" fmla="*/ 2147483646 h 73"/>
              <a:gd name="T6" fmla="*/ 2147483646 w 7"/>
              <a:gd name="T7" fmla="*/ 2147483646 h 73"/>
              <a:gd name="T8" fmla="*/ 2147483646 w 7"/>
              <a:gd name="T9" fmla="*/ 2147483646 h 73"/>
              <a:gd name="T10" fmla="*/ 2147483646 w 7"/>
              <a:gd name="T11" fmla="*/ 0 h 73"/>
              <a:gd name="T12" fmla="*/ 0 w 7"/>
              <a:gd name="T13" fmla="*/ 2147483646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" h="73">
                <a:moveTo>
                  <a:pt x="0" y="2"/>
                </a:moveTo>
                <a:cubicBezTo>
                  <a:pt x="0" y="70"/>
                  <a:pt x="0" y="70"/>
                  <a:pt x="0" y="70"/>
                </a:cubicBezTo>
                <a:cubicBezTo>
                  <a:pt x="0" y="72"/>
                  <a:pt x="1" y="73"/>
                  <a:pt x="3" y="73"/>
                </a:cubicBezTo>
                <a:cubicBezTo>
                  <a:pt x="5" y="73"/>
                  <a:pt x="7" y="72"/>
                  <a:pt x="7" y="70"/>
                </a:cubicBezTo>
                <a:cubicBezTo>
                  <a:pt x="7" y="2"/>
                  <a:pt x="7" y="2"/>
                  <a:pt x="7" y="2"/>
                </a:cubicBezTo>
                <a:cubicBezTo>
                  <a:pt x="7" y="1"/>
                  <a:pt x="5" y="0"/>
                  <a:pt x="3" y="0"/>
                </a:cubicBezTo>
                <a:cubicBezTo>
                  <a:pt x="1" y="0"/>
                  <a:pt x="0" y="1"/>
                  <a:pt x="0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29" name="Freeform 133">
            <a:extLst>
              <a:ext uri="{FF2B5EF4-FFF2-40B4-BE49-F238E27FC236}">
                <a16:creationId xmlns:a16="http://schemas.microsoft.com/office/drawing/2014/main" xmlns="" id="{DA024698-EAAA-4E02-BFBC-B88ECD617D9F}"/>
              </a:ext>
            </a:extLst>
          </p:cNvPr>
          <p:cNvSpPr>
            <a:spLocks noEditPoints="1"/>
          </p:cNvSpPr>
          <p:nvPr/>
        </p:nvSpPr>
        <p:spPr bwMode="auto">
          <a:xfrm>
            <a:off x="5520292" y="3718591"/>
            <a:ext cx="240150" cy="290911"/>
          </a:xfrm>
          <a:custGeom>
            <a:avLst/>
            <a:gdLst>
              <a:gd name="T0" fmla="*/ 2147483646 w 134"/>
              <a:gd name="T1" fmla="*/ 2147483646 h 157"/>
              <a:gd name="T2" fmla="*/ 2147483646 w 134"/>
              <a:gd name="T3" fmla="*/ 2147483646 h 157"/>
              <a:gd name="T4" fmla="*/ 2147483646 w 134"/>
              <a:gd name="T5" fmla="*/ 2147483646 h 157"/>
              <a:gd name="T6" fmla="*/ 2147483646 w 134"/>
              <a:gd name="T7" fmla="*/ 2147483646 h 157"/>
              <a:gd name="T8" fmla="*/ 2147483646 w 134"/>
              <a:gd name="T9" fmla="*/ 2147483646 h 157"/>
              <a:gd name="T10" fmla="*/ 2147483646 w 134"/>
              <a:gd name="T11" fmla="*/ 2147483646 h 157"/>
              <a:gd name="T12" fmla="*/ 2147483646 w 134"/>
              <a:gd name="T13" fmla="*/ 2147483646 h 157"/>
              <a:gd name="T14" fmla="*/ 2147483646 w 134"/>
              <a:gd name="T15" fmla="*/ 2147483646 h 157"/>
              <a:gd name="T16" fmla="*/ 2147483646 w 134"/>
              <a:gd name="T17" fmla="*/ 2147483646 h 157"/>
              <a:gd name="T18" fmla="*/ 2147483646 w 134"/>
              <a:gd name="T19" fmla="*/ 2147483646 h 157"/>
              <a:gd name="T20" fmla="*/ 2147483646 w 134"/>
              <a:gd name="T21" fmla="*/ 2147483646 h 157"/>
              <a:gd name="T22" fmla="*/ 2147483646 w 134"/>
              <a:gd name="T23" fmla="*/ 2147483646 h 157"/>
              <a:gd name="T24" fmla="*/ 2147483646 w 134"/>
              <a:gd name="T25" fmla="*/ 2147483646 h 157"/>
              <a:gd name="T26" fmla="*/ 2147483646 w 134"/>
              <a:gd name="T27" fmla="*/ 2147483646 h 157"/>
              <a:gd name="T28" fmla="*/ 2147483646 w 134"/>
              <a:gd name="T29" fmla="*/ 2147483646 h 157"/>
              <a:gd name="T30" fmla="*/ 2147483646 w 134"/>
              <a:gd name="T31" fmla="*/ 2147483646 h 157"/>
              <a:gd name="T32" fmla="*/ 2147483646 w 134"/>
              <a:gd name="T33" fmla="*/ 2147483646 h 157"/>
              <a:gd name="T34" fmla="*/ 2147483646 w 134"/>
              <a:gd name="T35" fmla="*/ 2147483646 h 157"/>
              <a:gd name="T36" fmla="*/ 2147483646 w 134"/>
              <a:gd name="T37" fmla="*/ 2147483646 h 157"/>
              <a:gd name="T38" fmla="*/ 2147483646 w 134"/>
              <a:gd name="T39" fmla="*/ 2147483646 h 157"/>
              <a:gd name="T40" fmla="*/ 2147483646 w 134"/>
              <a:gd name="T41" fmla="*/ 2147483646 h 157"/>
              <a:gd name="T42" fmla="*/ 2147483646 w 134"/>
              <a:gd name="T43" fmla="*/ 2147483646 h 157"/>
              <a:gd name="T44" fmla="*/ 2147483646 w 134"/>
              <a:gd name="T45" fmla="*/ 2147483646 h 157"/>
              <a:gd name="T46" fmla="*/ 2147483646 w 134"/>
              <a:gd name="T47" fmla="*/ 2147483646 h 157"/>
              <a:gd name="T48" fmla="*/ 2147483646 w 134"/>
              <a:gd name="T49" fmla="*/ 2147483646 h 157"/>
              <a:gd name="T50" fmla="*/ 2147483646 w 134"/>
              <a:gd name="T51" fmla="*/ 2147483646 h 157"/>
              <a:gd name="T52" fmla="*/ 2147483646 w 134"/>
              <a:gd name="T53" fmla="*/ 2147483646 h 157"/>
              <a:gd name="T54" fmla="*/ 2147483646 w 134"/>
              <a:gd name="T55" fmla="*/ 2147483646 h 157"/>
              <a:gd name="T56" fmla="*/ 2147483646 w 134"/>
              <a:gd name="T57" fmla="*/ 2147483646 h 157"/>
              <a:gd name="T58" fmla="*/ 2147483646 w 134"/>
              <a:gd name="T59" fmla="*/ 2147483646 h 157"/>
              <a:gd name="T60" fmla="*/ 2147483646 w 134"/>
              <a:gd name="T61" fmla="*/ 2147483646 h 157"/>
              <a:gd name="T62" fmla="*/ 2147483646 w 134"/>
              <a:gd name="T63" fmla="*/ 2147483646 h 157"/>
              <a:gd name="T64" fmla="*/ 2147483646 w 134"/>
              <a:gd name="T65" fmla="*/ 2147483646 h 157"/>
              <a:gd name="T66" fmla="*/ 2147483646 w 134"/>
              <a:gd name="T67" fmla="*/ 2147483646 h 157"/>
              <a:gd name="T68" fmla="*/ 2147483646 w 134"/>
              <a:gd name="T69" fmla="*/ 2147483646 h 157"/>
              <a:gd name="T70" fmla="*/ 0 w 134"/>
              <a:gd name="T71" fmla="*/ 2147483646 h 157"/>
              <a:gd name="T72" fmla="*/ 2147483646 w 134"/>
              <a:gd name="T73" fmla="*/ 2147483646 h 157"/>
              <a:gd name="T74" fmla="*/ 2147483646 w 134"/>
              <a:gd name="T75" fmla="*/ 2147483646 h 157"/>
              <a:gd name="T76" fmla="*/ 2147483646 w 134"/>
              <a:gd name="T77" fmla="*/ 2147483646 h 157"/>
              <a:gd name="T78" fmla="*/ 2147483646 w 134"/>
              <a:gd name="T79" fmla="*/ 2147483646 h 157"/>
              <a:gd name="T80" fmla="*/ 2147483646 w 134"/>
              <a:gd name="T81" fmla="*/ 2147483646 h 15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34" h="157">
                <a:moveTo>
                  <a:pt x="124" y="157"/>
                </a:moveTo>
                <a:cubicBezTo>
                  <a:pt x="124" y="144"/>
                  <a:pt x="124" y="144"/>
                  <a:pt x="124" y="144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4" y="28"/>
                  <a:pt x="134" y="28"/>
                  <a:pt x="134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25"/>
                  <a:pt x="115" y="23"/>
                  <a:pt x="114" y="21"/>
                </a:cubicBezTo>
                <a:cubicBezTo>
                  <a:pt x="131" y="8"/>
                  <a:pt x="131" y="8"/>
                  <a:pt x="131" y="8"/>
                </a:cubicBezTo>
                <a:cubicBezTo>
                  <a:pt x="133" y="6"/>
                  <a:pt x="133" y="4"/>
                  <a:pt x="132" y="2"/>
                </a:cubicBezTo>
                <a:cubicBezTo>
                  <a:pt x="130" y="0"/>
                  <a:pt x="128" y="0"/>
                  <a:pt x="126" y="1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41"/>
                  <a:pt x="112" y="41"/>
                  <a:pt x="112" y="41"/>
                </a:cubicBezTo>
                <a:cubicBezTo>
                  <a:pt x="122" y="41"/>
                  <a:pt x="122" y="41"/>
                  <a:pt x="122" y="41"/>
                </a:cubicBezTo>
                <a:cubicBezTo>
                  <a:pt x="122" y="109"/>
                  <a:pt x="122" y="109"/>
                  <a:pt x="122" y="109"/>
                </a:cubicBezTo>
                <a:cubicBezTo>
                  <a:pt x="112" y="109"/>
                  <a:pt x="112" y="109"/>
                  <a:pt x="112" y="109"/>
                </a:cubicBezTo>
                <a:cubicBezTo>
                  <a:pt x="112" y="119"/>
                  <a:pt x="112" y="119"/>
                  <a:pt x="112" y="119"/>
                </a:cubicBezTo>
                <a:cubicBezTo>
                  <a:pt x="116" y="119"/>
                  <a:pt x="120" y="123"/>
                  <a:pt x="120" y="127"/>
                </a:cubicBezTo>
                <a:cubicBezTo>
                  <a:pt x="120" y="131"/>
                  <a:pt x="116" y="135"/>
                  <a:pt x="112" y="135"/>
                </a:cubicBezTo>
                <a:cubicBezTo>
                  <a:pt x="112" y="157"/>
                  <a:pt x="112" y="157"/>
                  <a:pt x="112" y="157"/>
                </a:cubicBezTo>
                <a:lnTo>
                  <a:pt x="124" y="157"/>
                </a:lnTo>
                <a:close/>
                <a:moveTo>
                  <a:pt x="112" y="12"/>
                </a:moveTo>
                <a:cubicBezTo>
                  <a:pt x="107" y="16"/>
                  <a:pt x="107" y="16"/>
                  <a:pt x="107" y="16"/>
                </a:cubicBezTo>
                <a:cubicBezTo>
                  <a:pt x="106" y="15"/>
                  <a:pt x="104" y="15"/>
                  <a:pt x="102" y="15"/>
                </a:cubicBezTo>
                <a:cubicBezTo>
                  <a:pt x="100" y="15"/>
                  <a:pt x="99" y="15"/>
                  <a:pt x="97" y="16"/>
                </a:cubicBezTo>
                <a:cubicBezTo>
                  <a:pt x="86" y="7"/>
                  <a:pt x="86" y="7"/>
                  <a:pt x="86" y="7"/>
                </a:cubicBezTo>
                <a:cubicBezTo>
                  <a:pt x="86" y="18"/>
                  <a:pt x="86" y="18"/>
                  <a:pt x="86" y="18"/>
                </a:cubicBezTo>
                <a:cubicBezTo>
                  <a:pt x="91" y="21"/>
                  <a:pt x="91" y="21"/>
                  <a:pt x="91" y="21"/>
                </a:cubicBezTo>
                <a:cubicBezTo>
                  <a:pt x="89" y="23"/>
                  <a:pt x="89" y="25"/>
                  <a:pt x="89" y="28"/>
                </a:cubicBezTo>
                <a:cubicBezTo>
                  <a:pt x="86" y="28"/>
                  <a:pt x="86" y="28"/>
                  <a:pt x="86" y="28"/>
                </a:cubicBezTo>
                <a:cubicBezTo>
                  <a:pt x="86" y="41"/>
                  <a:pt x="86" y="41"/>
                  <a:pt x="86" y="41"/>
                </a:cubicBezTo>
                <a:cubicBezTo>
                  <a:pt x="112" y="41"/>
                  <a:pt x="112" y="41"/>
                  <a:pt x="112" y="41"/>
                </a:cubicBezTo>
                <a:cubicBezTo>
                  <a:pt x="112" y="12"/>
                  <a:pt x="112" y="12"/>
                  <a:pt x="112" y="12"/>
                </a:cubicBezTo>
                <a:close/>
                <a:moveTo>
                  <a:pt x="86" y="144"/>
                </a:moveTo>
                <a:cubicBezTo>
                  <a:pt x="108" y="144"/>
                  <a:pt x="108" y="144"/>
                  <a:pt x="108" y="144"/>
                </a:cubicBezTo>
                <a:cubicBezTo>
                  <a:pt x="108" y="157"/>
                  <a:pt x="108" y="157"/>
                  <a:pt x="108" y="157"/>
                </a:cubicBezTo>
                <a:cubicBezTo>
                  <a:pt x="112" y="157"/>
                  <a:pt x="112" y="157"/>
                  <a:pt x="112" y="157"/>
                </a:cubicBezTo>
                <a:cubicBezTo>
                  <a:pt x="112" y="135"/>
                  <a:pt x="112" y="135"/>
                  <a:pt x="112" y="135"/>
                </a:cubicBezTo>
                <a:cubicBezTo>
                  <a:pt x="112" y="135"/>
                  <a:pt x="112" y="135"/>
                  <a:pt x="112" y="135"/>
                </a:cubicBezTo>
                <a:cubicBezTo>
                  <a:pt x="107" y="135"/>
                  <a:pt x="104" y="131"/>
                  <a:pt x="104" y="127"/>
                </a:cubicBezTo>
                <a:cubicBezTo>
                  <a:pt x="104" y="127"/>
                  <a:pt x="104" y="127"/>
                  <a:pt x="104" y="127"/>
                </a:cubicBezTo>
                <a:cubicBezTo>
                  <a:pt x="104" y="123"/>
                  <a:pt x="107" y="119"/>
                  <a:pt x="112" y="119"/>
                </a:cubicBezTo>
                <a:cubicBezTo>
                  <a:pt x="112" y="119"/>
                  <a:pt x="112" y="119"/>
                  <a:pt x="112" y="119"/>
                </a:cubicBezTo>
                <a:cubicBezTo>
                  <a:pt x="112" y="109"/>
                  <a:pt x="112" y="109"/>
                  <a:pt x="112" y="109"/>
                </a:cubicBezTo>
                <a:cubicBezTo>
                  <a:pt x="86" y="109"/>
                  <a:pt x="86" y="109"/>
                  <a:pt x="86" y="109"/>
                </a:cubicBezTo>
                <a:cubicBezTo>
                  <a:pt x="86" y="119"/>
                  <a:pt x="86" y="119"/>
                  <a:pt x="86" y="119"/>
                </a:cubicBezTo>
                <a:cubicBezTo>
                  <a:pt x="90" y="119"/>
                  <a:pt x="94" y="123"/>
                  <a:pt x="94" y="127"/>
                </a:cubicBezTo>
                <a:cubicBezTo>
                  <a:pt x="94" y="131"/>
                  <a:pt x="90" y="135"/>
                  <a:pt x="86" y="135"/>
                </a:cubicBezTo>
                <a:cubicBezTo>
                  <a:pt x="86" y="144"/>
                  <a:pt x="86" y="144"/>
                  <a:pt x="86" y="144"/>
                </a:cubicBezTo>
                <a:close/>
                <a:moveTo>
                  <a:pt x="86" y="135"/>
                </a:moveTo>
                <a:cubicBezTo>
                  <a:pt x="86" y="135"/>
                  <a:pt x="86" y="135"/>
                  <a:pt x="86" y="135"/>
                </a:cubicBezTo>
                <a:moveTo>
                  <a:pt x="86" y="7"/>
                </a:moveTo>
                <a:cubicBezTo>
                  <a:pt x="78" y="1"/>
                  <a:pt x="78" y="1"/>
                  <a:pt x="78" y="1"/>
                </a:cubicBezTo>
                <a:cubicBezTo>
                  <a:pt x="76" y="0"/>
                  <a:pt x="74" y="0"/>
                  <a:pt x="72" y="2"/>
                </a:cubicBezTo>
                <a:cubicBezTo>
                  <a:pt x="71" y="4"/>
                  <a:pt x="71" y="6"/>
                  <a:pt x="73" y="8"/>
                </a:cubicBezTo>
                <a:cubicBezTo>
                  <a:pt x="86" y="18"/>
                  <a:pt x="86" y="18"/>
                  <a:pt x="86" y="18"/>
                </a:cubicBezTo>
                <a:cubicBezTo>
                  <a:pt x="86" y="7"/>
                  <a:pt x="86" y="7"/>
                  <a:pt x="86" y="7"/>
                </a:cubicBezTo>
                <a:close/>
                <a:moveTo>
                  <a:pt x="86" y="28"/>
                </a:moveTo>
                <a:cubicBezTo>
                  <a:pt x="67" y="28"/>
                  <a:pt x="67" y="28"/>
                  <a:pt x="67" y="28"/>
                </a:cubicBezTo>
                <a:cubicBezTo>
                  <a:pt x="67" y="41"/>
                  <a:pt x="67" y="41"/>
                  <a:pt x="67" y="41"/>
                </a:cubicBezTo>
                <a:cubicBezTo>
                  <a:pt x="86" y="41"/>
                  <a:pt x="86" y="41"/>
                  <a:pt x="86" y="41"/>
                </a:cubicBezTo>
                <a:cubicBezTo>
                  <a:pt x="86" y="28"/>
                  <a:pt x="86" y="28"/>
                  <a:pt x="86" y="28"/>
                </a:cubicBezTo>
                <a:close/>
                <a:moveTo>
                  <a:pt x="67" y="144"/>
                </a:moveTo>
                <a:cubicBezTo>
                  <a:pt x="86" y="144"/>
                  <a:pt x="86" y="144"/>
                  <a:pt x="86" y="144"/>
                </a:cubicBezTo>
                <a:cubicBezTo>
                  <a:pt x="86" y="135"/>
                  <a:pt x="86" y="135"/>
                  <a:pt x="86" y="135"/>
                </a:cubicBezTo>
                <a:cubicBezTo>
                  <a:pt x="86" y="135"/>
                  <a:pt x="86" y="135"/>
                  <a:pt x="86" y="135"/>
                </a:cubicBezTo>
                <a:cubicBezTo>
                  <a:pt x="82" y="135"/>
                  <a:pt x="78" y="131"/>
                  <a:pt x="78" y="127"/>
                </a:cubicBezTo>
                <a:cubicBezTo>
                  <a:pt x="78" y="123"/>
                  <a:pt x="82" y="119"/>
                  <a:pt x="86" y="119"/>
                </a:cubicBezTo>
                <a:cubicBezTo>
                  <a:pt x="86" y="109"/>
                  <a:pt x="86" y="109"/>
                  <a:pt x="86" y="109"/>
                </a:cubicBezTo>
                <a:cubicBezTo>
                  <a:pt x="67" y="109"/>
                  <a:pt x="67" y="109"/>
                  <a:pt x="67" y="109"/>
                </a:cubicBezTo>
                <a:lnTo>
                  <a:pt x="67" y="144"/>
                </a:lnTo>
                <a:close/>
                <a:moveTo>
                  <a:pt x="67" y="28"/>
                </a:moveTo>
                <a:cubicBezTo>
                  <a:pt x="0" y="28"/>
                  <a:pt x="0" y="28"/>
                  <a:pt x="0" y="28"/>
                </a:cubicBezTo>
                <a:cubicBezTo>
                  <a:pt x="0" y="144"/>
                  <a:pt x="0" y="144"/>
                  <a:pt x="0" y="144"/>
                </a:cubicBezTo>
                <a:cubicBezTo>
                  <a:pt x="10" y="144"/>
                  <a:pt x="10" y="144"/>
                  <a:pt x="10" y="144"/>
                </a:cubicBezTo>
                <a:cubicBezTo>
                  <a:pt x="10" y="157"/>
                  <a:pt x="10" y="157"/>
                  <a:pt x="10" y="157"/>
                </a:cubicBezTo>
                <a:cubicBezTo>
                  <a:pt x="26" y="157"/>
                  <a:pt x="26" y="157"/>
                  <a:pt x="26" y="157"/>
                </a:cubicBezTo>
                <a:cubicBezTo>
                  <a:pt x="26" y="144"/>
                  <a:pt x="26" y="144"/>
                  <a:pt x="26" y="144"/>
                </a:cubicBezTo>
                <a:cubicBezTo>
                  <a:pt x="67" y="144"/>
                  <a:pt x="67" y="144"/>
                  <a:pt x="67" y="144"/>
                </a:cubicBezTo>
                <a:cubicBezTo>
                  <a:pt x="67" y="109"/>
                  <a:pt x="67" y="109"/>
                  <a:pt x="67" y="109"/>
                </a:cubicBezTo>
                <a:cubicBezTo>
                  <a:pt x="12" y="109"/>
                  <a:pt x="12" y="109"/>
                  <a:pt x="12" y="109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67" y="41"/>
                  <a:pt x="67" y="41"/>
                  <a:pt x="67" y="41"/>
                </a:cubicBezTo>
                <a:lnTo>
                  <a:pt x="67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0" name="Oval 134">
            <a:extLst>
              <a:ext uri="{FF2B5EF4-FFF2-40B4-BE49-F238E27FC236}">
                <a16:creationId xmlns:a16="http://schemas.microsoft.com/office/drawing/2014/main" xmlns="" id="{E6848E27-81F1-4CCA-BDC4-C4ECAFF1F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1281" y="4012965"/>
            <a:ext cx="50381" cy="5194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31" name="Freeform 135">
            <a:extLst>
              <a:ext uri="{FF2B5EF4-FFF2-40B4-BE49-F238E27FC236}">
                <a16:creationId xmlns:a16="http://schemas.microsoft.com/office/drawing/2014/main" xmlns="" id="{77EE0028-3B2B-47D5-BBE8-40CCB48C6F14}"/>
              </a:ext>
            </a:extLst>
          </p:cNvPr>
          <p:cNvSpPr>
            <a:spLocks noEditPoints="1"/>
          </p:cNvSpPr>
          <p:nvPr/>
        </p:nvSpPr>
        <p:spPr bwMode="auto">
          <a:xfrm>
            <a:off x="5679832" y="4163614"/>
            <a:ext cx="109160" cy="112555"/>
          </a:xfrm>
          <a:custGeom>
            <a:avLst/>
            <a:gdLst>
              <a:gd name="T0" fmla="*/ 2147483646 w 61"/>
              <a:gd name="T1" fmla="*/ 2147483646 h 61"/>
              <a:gd name="T2" fmla="*/ 2147483646 w 61"/>
              <a:gd name="T3" fmla="*/ 2147483646 h 61"/>
              <a:gd name="T4" fmla="*/ 2147483646 w 61"/>
              <a:gd name="T5" fmla="*/ 0 h 61"/>
              <a:gd name="T6" fmla="*/ 2147483646 w 61"/>
              <a:gd name="T7" fmla="*/ 2147483646 h 61"/>
              <a:gd name="T8" fmla="*/ 2147483646 w 61"/>
              <a:gd name="T9" fmla="*/ 2147483646 h 61"/>
              <a:gd name="T10" fmla="*/ 2147483646 w 61"/>
              <a:gd name="T11" fmla="*/ 2147483646 h 61"/>
              <a:gd name="T12" fmla="*/ 2147483646 w 61"/>
              <a:gd name="T13" fmla="*/ 2147483646 h 61"/>
              <a:gd name="T14" fmla="*/ 2147483646 w 61"/>
              <a:gd name="T15" fmla="*/ 0 h 61"/>
              <a:gd name="T16" fmla="*/ 0 w 61"/>
              <a:gd name="T17" fmla="*/ 2147483646 h 61"/>
              <a:gd name="T18" fmla="*/ 2147483646 w 61"/>
              <a:gd name="T19" fmla="*/ 2147483646 h 61"/>
              <a:gd name="T20" fmla="*/ 2147483646 w 61"/>
              <a:gd name="T21" fmla="*/ 2147483646 h 61"/>
              <a:gd name="T22" fmla="*/ 2147483646 w 61"/>
              <a:gd name="T23" fmla="*/ 2147483646 h 61"/>
              <a:gd name="T24" fmla="*/ 2147483646 w 61"/>
              <a:gd name="T25" fmla="*/ 2147483646 h 61"/>
              <a:gd name="T26" fmla="*/ 2147483646 w 61"/>
              <a:gd name="T27" fmla="*/ 2147483646 h 61"/>
              <a:gd name="T28" fmla="*/ 2147483646 w 61"/>
              <a:gd name="T29" fmla="*/ 2147483646 h 61"/>
              <a:gd name="T30" fmla="*/ 2147483646 w 61"/>
              <a:gd name="T31" fmla="*/ 2147483646 h 61"/>
              <a:gd name="T32" fmla="*/ 2147483646 w 61"/>
              <a:gd name="T33" fmla="*/ 2147483646 h 61"/>
              <a:gd name="T34" fmla="*/ 2147483646 w 61"/>
              <a:gd name="T35" fmla="*/ 0 h 6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61" h="61">
                <a:moveTo>
                  <a:pt x="30" y="61"/>
                </a:moveTo>
                <a:cubicBezTo>
                  <a:pt x="47" y="61"/>
                  <a:pt x="61" y="47"/>
                  <a:pt x="61" y="31"/>
                </a:cubicBezTo>
                <a:cubicBezTo>
                  <a:pt x="61" y="14"/>
                  <a:pt x="47" y="0"/>
                  <a:pt x="30" y="0"/>
                </a:cubicBezTo>
                <a:cubicBezTo>
                  <a:pt x="30" y="14"/>
                  <a:pt x="30" y="14"/>
                  <a:pt x="30" y="14"/>
                </a:cubicBezTo>
                <a:cubicBezTo>
                  <a:pt x="39" y="14"/>
                  <a:pt x="47" y="22"/>
                  <a:pt x="47" y="31"/>
                </a:cubicBezTo>
                <a:cubicBezTo>
                  <a:pt x="47" y="40"/>
                  <a:pt x="39" y="47"/>
                  <a:pt x="30" y="47"/>
                </a:cubicBezTo>
                <a:lnTo>
                  <a:pt x="30" y="61"/>
                </a:lnTo>
                <a:close/>
                <a:moveTo>
                  <a:pt x="30" y="0"/>
                </a:moveTo>
                <a:cubicBezTo>
                  <a:pt x="14" y="0"/>
                  <a:pt x="0" y="14"/>
                  <a:pt x="0" y="31"/>
                </a:cubicBezTo>
                <a:cubicBezTo>
                  <a:pt x="0" y="47"/>
                  <a:pt x="14" y="61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47"/>
                  <a:pt x="30" y="47"/>
                  <a:pt x="30" y="47"/>
                </a:cubicBezTo>
                <a:cubicBezTo>
                  <a:pt x="30" y="47"/>
                  <a:pt x="30" y="47"/>
                  <a:pt x="30" y="47"/>
                </a:cubicBezTo>
                <a:cubicBezTo>
                  <a:pt x="30" y="47"/>
                  <a:pt x="30" y="47"/>
                  <a:pt x="30" y="47"/>
                </a:cubicBezTo>
                <a:cubicBezTo>
                  <a:pt x="21" y="47"/>
                  <a:pt x="14" y="40"/>
                  <a:pt x="14" y="31"/>
                </a:cubicBezTo>
                <a:cubicBezTo>
                  <a:pt x="14" y="22"/>
                  <a:pt x="21" y="14"/>
                  <a:pt x="30" y="14"/>
                </a:cubicBezTo>
                <a:cubicBezTo>
                  <a:pt x="30" y="14"/>
                  <a:pt x="30" y="14"/>
                  <a:pt x="30" y="14"/>
                </a:cubicBezTo>
                <a:cubicBezTo>
                  <a:pt x="30" y="0"/>
                  <a:pt x="30" y="0"/>
                  <a:pt x="3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2" name="Freeform 136">
            <a:extLst>
              <a:ext uri="{FF2B5EF4-FFF2-40B4-BE49-F238E27FC236}">
                <a16:creationId xmlns:a16="http://schemas.microsoft.com/office/drawing/2014/main" xmlns="" id="{6BAE6E83-8096-4423-83BF-CCCDCFA23FC7}"/>
              </a:ext>
            </a:extLst>
          </p:cNvPr>
          <p:cNvSpPr>
            <a:spLocks/>
          </p:cNvSpPr>
          <p:nvPr/>
        </p:nvSpPr>
        <p:spPr bwMode="auto">
          <a:xfrm>
            <a:off x="5668077" y="4137641"/>
            <a:ext cx="129311" cy="48485"/>
          </a:xfrm>
          <a:custGeom>
            <a:avLst/>
            <a:gdLst>
              <a:gd name="T0" fmla="*/ 2147483646 w 72"/>
              <a:gd name="T1" fmla="*/ 2147483646 h 26"/>
              <a:gd name="T2" fmla="*/ 2147483646 w 72"/>
              <a:gd name="T3" fmla="*/ 2147483646 h 26"/>
              <a:gd name="T4" fmla="*/ 2147483646 w 72"/>
              <a:gd name="T5" fmla="*/ 2147483646 h 26"/>
              <a:gd name="T6" fmla="*/ 2147483646 w 72"/>
              <a:gd name="T7" fmla="*/ 2147483646 h 26"/>
              <a:gd name="T8" fmla="*/ 2147483646 w 72"/>
              <a:gd name="T9" fmla="*/ 2147483646 h 26"/>
              <a:gd name="T10" fmla="*/ 2147483646 w 72"/>
              <a:gd name="T11" fmla="*/ 2147483646 h 26"/>
              <a:gd name="T12" fmla="*/ 2147483646 w 72"/>
              <a:gd name="T13" fmla="*/ 0 h 26"/>
              <a:gd name="T14" fmla="*/ 2147483646 w 72"/>
              <a:gd name="T15" fmla="*/ 2147483646 h 26"/>
              <a:gd name="T16" fmla="*/ 2147483646 w 72"/>
              <a:gd name="T17" fmla="*/ 2147483646 h 26"/>
              <a:gd name="T18" fmla="*/ 2147483646 w 72"/>
              <a:gd name="T19" fmla="*/ 2147483646 h 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2" h="26">
                <a:moveTo>
                  <a:pt x="6" y="26"/>
                </a:moveTo>
                <a:cubicBezTo>
                  <a:pt x="7" y="26"/>
                  <a:pt x="9" y="25"/>
                  <a:pt x="10" y="24"/>
                </a:cubicBezTo>
                <a:cubicBezTo>
                  <a:pt x="16" y="15"/>
                  <a:pt x="26" y="9"/>
                  <a:pt x="36" y="9"/>
                </a:cubicBezTo>
                <a:cubicBezTo>
                  <a:pt x="47" y="9"/>
                  <a:pt x="57" y="15"/>
                  <a:pt x="63" y="24"/>
                </a:cubicBezTo>
                <a:cubicBezTo>
                  <a:pt x="65" y="26"/>
                  <a:pt x="67" y="26"/>
                  <a:pt x="70" y="25"/>
                </a:cubicBezTo>
                <a:cubicBezTo>
                  <a:pt x="72" y="23"/>
                  <a:pt x="72" y="20"/>
                  <a:pt x="71" y="18"/>
                </a:cubicBezTo>
                <a:cubicBezTo>
                  <a:pt x="63" y="7"/>
                  <a:pt x="50" y="0"/>
                  <a:pt x="36" y="0"/>
                </a:cubicBezTo>
                <a:cubicBezTo>
                  <a:pt x="23" y="0"/>
                  <a:pt x="10" y="7"/>
                  <a:pt x="2" y="18"/>
                </a:cubicBezTo>
                <a:cubicBezTo>
                  <a:pt x="0" y="20"/>
                  <a:pt x="1" y="23"/>
                  <a:pt x="3" y="25"/>
                </a:cubicBezTo>
                <a:cubicBezTo>
                  <a:pt x="4" y="25"/>
                  <a:pt x="5" y="26"/>
                  <a:pt x="6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3" name="Freeform 137">
            <a:extLst>
              <a:ext uri="{FF2B5EF4-FFF2-40B4-BE49-F238E27FC236}">
                <a16:creationId xmlns:a16="http://schemas.microsoft.com/office/drawing/2014/main" xmlns="" id="{89D403CF-5AE5-4458-9DB0-2B7AAEA1BF3C}"/>
              </a:ext>
            </a:extLst>
          </p:cNvPr>
          <p:cNvSpPr>
            <a:spLocks noEditPoints="1"/>
          </p:cNvSpPr>
          <p:nvPr/>
        </p:nvSpPr>
        <p:spPr bwMode="auto">
          <a:xfrm>
            <a:off x="5874640" y="4163614"/>
            <a:ext cx="109160" cy="112555"/>
          </a:xfrm>
          <a:custGeom>
            <a:avLst/>
            <a:gdLst>
              <a:gd name="T0" fmla="*/ 2147483646 w 61"/>
              <a:gd name="T1" fmla="*/ 0 h 61"/>
              <a:gd name="T2" fmla="*/ 2147483646 w 61"/>
              <a:gd name="T3" fmla="*/ 0 h 61"/>
              <a:gd name="T4" fmla="*/ 2147483646 w 61"/>
              <a:gd name="T5" fmla="*/ 2147483646 h 61"/>
              <a:gd name="T6" fmla="*/ 2147483646 w 61"/>
              <a:gd name="T7" fmla="*/ 2147483646 h 61"/>
              <a:gd name="T8" fmla="*/ 2147483646 w 61"/>
              <a:gd name="T9" fmla="*/ 2147483646 h 61"/>
              <a:gd name="T10" fmla="*/ 2147483646 w 61"/>
              <a:gd name="T11" fmla="*/ 2147483646 h 61"/>
              <a:gd name="T12" fmla="*/ 2147483646 w 61"/>
              <a:gd name="T13" fmla="*/ 2147483646 h 61"/>
              <a:gd name="T14" fmla="*/ 2147483646 w 61"/>
              <a:gd name="T15" fmla="*/ 2147483646 h 61"/>
              <a:gd name="T16" fmla="*/ 2147483646 w 61"/>
              <a:gd name="T17" fmla="*/ 2147483646 h 61"/>
              <a:gd name="T18" fmla="*/ 2147483646 w 61"/>
              <a:gd name="T19" fmla="*/ 2147483646 h 61"/>
              <a:gd name="T20" fmla="*/ 2147483646 w 61"/>
              <a:gd name="T21" fmla="*/ 2147483646 h 61"/>
              <a:gd name="T22" fmla="*/ 2147483646 w 61"/>
              <a:gd name="T23" fmla="*/ 0 h 61"/>
              <a:gd name="T24" fmla="*/ 2147483646 w 61"/>
              <a:gd name="T25" fmla="*/ 0 h 61"/>
              <a:gd name="T26" fmla="*/ 0 w 61"/>
              <a:gd name="T27" fmla="*/ 2147483646 h 61"/>
              <a:gd name="T28" fmla="*/ 2147483646 w 61"/>
              <a:gd name="T29" fmla="*/ 2147483646 h 61"/>
              <a:gd name="T30" fmla="*/ 2147483646 w 61"/>
              <a:gd name="T31" fmla="*/ 2147483646 h 61"/>
              <a:gd name="T32" fmla="*/ 2147483646 w 61"/>
              <a:gd name="T33" fmla="*/ 2147483646 h 61"/>
              <a:gd name="T34" fmla="*/ 2147483646 w 61"/>
              <a:gd name="T35" fmla="*/ 2147483646 h 61"/>
              <a:gd name="T36" fmla="*/ 2147483646 w 61"/>
              <a:gd name="T37" fmla="*/ 0 h 6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1" h="61">
                <a:moveTo>
                  <a:pt x="31" y="0"/>
                </a:moveTo>
                <a:cubicBezTo>
                  <a:pt x="31" y="0"/>
                  <a:pt x="31" y="0"/>
                  <a:pt x="31" y="0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40" y="14"/>
                  <a:pt x="47" y="22"/>
                  <a:pt x="47" y="31"/>
                </a:cubicBezTo>
                <a:cubicBezTo>
                  <a:pt x="47" y="40"/>
                  <a:pt x="40" y="47"/>
                  <a:pt x="31" y="47"/>
                </a:cubicBezTo>
                <a:cubicBezTo>
                  <a:pt x="31" y="47"/>
                  <a:pt x="31" y="47"/>
                  <a:pt x="31" y="47"/>
                </a:cubicBezTo>
                <a:cubicBezTo>
                  <a:pt x="31" y="47"/>
                  <a:pt x="31" y="47"/>
                  <a:pt x="31" y="47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48" y="61"/>
                  <a:pt x="61" y="47"/>
                  <a:pt x="61" y="31"/>
                </a:cubicBezTo>
                <a:cubicBezTo>
                  <a:pt x="61" y="14"/>
                  <a:pt x="48" y="0"/>
                  <a:pt x="31" y="0"/>
                </a:cubicBezTo>
                <a:close/>
                <a:moveTo>
                  <a:pt x="31" y="0"/>
                </a:moveTo>
                <a:cubicBezTo>
                  <a:pt x="14" y="0"/>
                  <a:pt x="0" y="14"/>
                  <a:pt x="0" y="31"/>
                </a:cubicBezTo>
                <a:cubicBezTo>
                  <a:pt x="0" y="47"/>
                  <a:pt x="14" y="61"/>
                  <a:pt x="31" y="61"/>
                </a:cubicBezTo>
                <a:cubicBezTo>
                  <a:pt x="31" y="47"/>
                  <a:pt x="31" y="47"/>
                  <a:pt x="31" y="47"/>
                </a:cubicBezTo>
                <a:cubicBezTo>
                  <a:pt x="22" y="47"/>
                  <a:pt x="14" y="40"/>
                  <a:pt x="14" y="31"/>
                </a:cubicBezTo>
                <a:cubicBezTo>
                  <a:pt x="14" y="22"/>
                  <a:pt x="22" y="14"/>
                  <a:pt x="31" y="14"/>
                </a:cubicBezTo>
                <a:lnTo>
                  <a:pt x="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4" name="Freeform 138">
            <a:extLst>
              <a:ext uri="{FF2B5EF4-FFF2-40B4-BE49-F238E27FC236}">
                <a16:creationId xmlns:a16="http://schemas.microsoft.com/office/drawing/2014/main" xmlns="" id="{BB1B75BF-7B82-4DF3-95A0-041A462C54FF}"/>
              </a:ext>
            </a:extLst>
          </p:cNvPr>
          <p:cNvSpPr>
            <a:spLocks/>
          </p:cNvSpPr>
          <p:nvPr/>
        </p:nvSpPr>
        <p:spPr bwMode="auto">
          <a:xfrm>
            <a:off x="5866243" y="4137641"/>
            <a:ext cx="127633" cy="48485"/>
          </a:xfrm>
          <a:custGeom>
            <a:avLst/>
            <a:gdLst>
              <a:gd name="T0" fmla="*/ 2147483646 w 72"/>
              <a:gd name="T1" fmla="*/ 0 h 26"/>
              <a:gd name="T2" fmla="*/ 2147483646 w 72"/>
              <a:gd name="T3" fmla="*/ 2147483646 h 26"/>
              <a:gd name="T4" fmla="*/ 2147483646 w 72"/>
              <a:gd name="T5" fmla="*/ 2147483646 h 26"/>
              <a:gd name="T6" fmla="*/ 2147483646 w 72"/>
              <a:gd name="T7" fmla="*/ 2147483646 h 26"/>
              <a:gd name="T8" fmla="*/ 2147483646 w 72"/>
              <a:gd name="T9" fmla="*/ 2147483646 h 26"/>
              <a:gd name="T10" fmla="*/ 2147483646 w 72"/>
              <a:gd name="T11" fmla="*/ 2147483646 h 26"/>
              <a:gd name="T12" fmla="*/ 2147483646 w 72"/>
              <a:gd name="T13" fmla="*/ 2147483646 h 26"/>
              <a:gd name="T14" fmla="*/ 2147483646 w 72"/>
              <a:gd name="T15" fmla="*/ 2147483646 h 26"/>
              <a:gd name="T16" fmla="*/ 2147483646 w 72"/>
              <a:gd name="T17" fmla="*/ 2147483646 h 26"/>
              <a:gd name="T18" fmla="*/ 2147483646 w 72"/>
              <a:gd name="T19" fmla="*/ 0 h 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2" h="26">
                <a:moveTo>
                  <a:pt x="36" y="0"/>
                </a:moveTo>
                <a:cubicBezTo>
                  <a:pt x="22" y="0"/>
                  <a:pt x="9" y="7"/>
                  <a:pt x="1" y="18"/>
                </a:cubicBezTo>
                <a:cubicBezTo>
                  <a:pt x="0" y="20"/>
                  <a:pt x="0" y="23"/>
                  <a:pt x="3" y="25"/>
                </a:cubicBezTo>
                <a:cubicBezTo>
                  <a:pt x="3" y="25"/>
                  <a:pt x="4" y="26"/>
                  <a:pt x="5" y="26"/>
                </a:cubicBezTo>
                <a:cubicBezTo>
                  <a:pt x="7" y="26"/>
                  <a:pt x="8" y="25"/>
                  <a:pt x="9" y="24"/>
                </a:cubicBezTo>
                <a:cubicBezTo>
                  <a:pt x="15" y="15"/>
                  <a:pt x="25" y="9"/>
                  <a:pt x="36" y="9"/>
                </a:cubicBezTo>
                <a:cubicBezTo>
                  <a:pt x="47" y="9"/>
                  <a:pt x="57" y="15"/>
                  <a:pt x="63" y="24"/>
                </a:cubicBezTo>
                <a:cubicBezTo>
                  <a:pt x="64" y="26"/>
                  <a:pt x="67" y="26"/>
                  <a:pt x="69" y="25"/>
                </a:cubicBezTo>
                <a:cubicBezTo>
                  <a:pt x="71" y="23"/>
                  <a:pt x="72" y="20"/>
                  <a:pt x="70" y="18"/>
                </a:cubicBezTo>
                <a:cubicBezTo>
                  <a:pt x="63" y="7"/>
                  <a:pt x="50" y="0"/>
                  <a:pt x="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5" name="Freeform 139">
            <a:extLst>
              <a:ext uri="{FF2B5EF4-FFF2-40B4-BE49-F238E27FC236}">
                <a16:creationId xmlns:a16="http://schemas.microsoft.com/office/drawing/2014/main" xmlns="" id="{31BA0732-AA46-43A0-8328-4AD49401AADC}"/>
              </a:ext>
            </a:extLst>
          </p:cNvPr>
          <p:cNvSpPr>
            <a:spLocks/>
          </p:cNvSpPr>
          <p:nvPr/>
        </p:nvSpPr>
        <p:spPr bwMode="auto">
          <a:xfrm>
            <a:off x="5768840" y="4042402"/>
            <a:ext cx="191449" cy="230305"/>
          </a:xfrm>
          <a:custGeom>
            <a:avLst/>
            <a:gdLst>
              <a:gd name="T0" fmla="*/ 2147483646 w 107"/>
              <a:gd name="T1" fmla="*/ 2147483646 h 125"/>
              <a:gd name="T2" fmla="*/ 2147483646 w 107"/>
              <a:gd name="T3" fmla="*/ 2147483646 h 125"/>
              <a:gd name="T4" fmla="*/ 2147483646 w 107"/>
              <a:gd name="T5" fmla="*/ 2147483646 h 125"/>
              <a:gd name="T6" fmla="*/ 2147483646 w 107"/>
              <a:gd name="T7" fmla="*/ 2147483646 h 125"/>
              <a:gd name="T8" fmla="*/ 2147483646 w 107"/>
              <a:gd name="T9" fmla="*/ 2147483646 h 125"/>
              <a:gd name="T10" fmla="*/ 2147483646 w 107"/>
              <a:gd name="T11" fmla="*/ 2147483646 h 125"/>
              <a:gd name="T12" fmla="*/ 2147483646 w 107"/>
              <a:gd name="T13" fmla="*/ 2147483646 h 125"/>
              <a:gd name="T14" fmla="*/ 2147483646 w 107"/>
              <a:gd name="T15" fmla="*/ 2147483646 h 125"/>
              <a:gd name="T16" fmla="*/ 2147483646 w 107"/>
              <a:gd name="T17" fmla="*/ 2147483646 h 125"/>
              <a:gd name="T18" fmla="*/ 2147483646 w 107"/>
              <a:gd name="T19" fmla="*/ 2147483646 h 125"/>
              <a:gd name="T20" fmla="*/ 2147483646 w 107"/>
              <a:gd name="T21" fmla="*/ 2147483646 h 125"/>
              <a:gd name="T22" fmla="*/ 2147483646 w 107"/>
              <a:gd name="T23" fmla="*/ 2147483646 h 125"/>
              <a:gd name="T24" fmla="*/ 2147483646 w 107"/>
              <a:gd name="T25" fmla="*/ 2147483646 h 125"/>
              <a:gd name="T26" fmla="*/ 2147483646 w 107"/>
              <a:gd name="T27" fmla="*/ 2147483646 h 125"/>
              <a:gd name="T28" fmla="*/ 2147483646 w 107"/>
              <a:gd name="T29" fmla="*/ 2147483646 h 125"/>
              <a:gd name="T30" fmla="*/ 2147483646 w 107"/>
              <a:gd name="T31" fmla="*/ 2147483646 h 125"/>
              <a:gd name="T32" fmla="*/ 2147483646 w 107"/>
              <a:gd name="T33" fmla="*/ 2147483646 h 125"/>
              <a:gd name="T34" fmla="*/ 2147483646 w 107"/>
              <a:gd name="T35" fmla="*/ 2147483646 h 125"/>
              <a:gd name="T36" fmla="*/ 2147483646 w 107"/>
              <a:gd name="T37" fmla="*/ 2147483646 h 125"/>
              <a:gd name="T38" fmla="*/ 2147483646 w 107"/>
              <a:gd name="T39" fmla="*/ 2147483646 h 125"/>
              <a:gd name="T40" fmla="*/ 2147483646 w 107"/>
              <a:gd name="T41" fmla="*/ 2147483646 h 125"/>
              <a:gd name="T42" fmla="*/ 2147483646 w 107"/>
              <a:gd name="T43" fmla="*/ 2147483646 h 125"/>
              <a:gd name="T44" fmla="*/ 2147483646 w 107"/>
              <a:gd name="T45" fmla="*/ 2147483646 h 125"/>
              <a:gd name="T46" fmla="*/ 2147483646 w 107"/>
              <a:gd name="T47" fmla="*/ 2147483646 h 125"/>
              <a:gd name="T48" fmla="*/ 2147483646 w 107"/>
              <a:gd name="T49" fmla="*/ 2147483646 h 125"/>
              <a:gd name="T50" fmla="*/ 2147483646 w 107"/>
              <a:gd name="T51" fmla="*/ 2147483646 h 125"/>
              <a:gd name="T52" fmla="*/ 2147483646 w 107"/>
              <a:gd name="T53" fmla="*/ 2147483646 h 125"/>
              <a:gd name="T54" fmla="*/ 2147483646 w 107"/>
              <a:gd name="T55" fmla="*/ 2147483646 h 125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07" h="125">
                <a:moveTo>
                  <a:pt x="72" y="46"/>
                </a:moveTo>
                <a:cubicBezTo>
                  <a:pt x="72" y="46"/>
                  <a:pt x="74" y="47"/>
                  <a:pt x="75" y="46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5" y="33"/>
                  <a:pt x="107" y="29"/>
                  <a:pt x="105" y="25"/>
                </a:cubicBezTo>
                <a:cubicBezTo>
                  <a:pt x="104" y="22"/>
                  <a:pt x="100" y="21"/>
                  <a:pt x="96" y="22"/>
                </a:cubicBezTo>
                <a:cubicBezTo>
                  <a:pt x="79" y="31"/>
                  <a:pt x="79" y="31"/>
                  <a:pt x="79" y="31"/>
                </a:cubicBezTo>
                <a:cubicBezTo>
                  <a:pt x="78" y="32"/>
                  <a:pt x="76" y="31"/>
                  <a:pt x="75" y="31"/>
                </a:cubicBezTo>
                <a:cubicBezTo>
                  <a:pt x="46" y="1"/>
                  <a:pt x="46" y="1"/>
                  <a:pt x="46" y="1"/>
                </a:cubicBezTo>
                <a:cubicBezTo>
                  <a:pt x="45" y="0"/>
                  <a:pt x="43" y="0"/>
                  <a:pt x="43" y="1"/>
                </a:cubicBezTo>
                <a:cubicBezTo>
                  <a:pt x="1" y="43"/>
                  <a:pt x="1" y="43"/>
                  <a:pt x="1" y="43"/>
                </a:cubicBezTo>
                <a:cubicBezTo>
                  <a:pt x="0" y="43"/>
                  <a:pt x="0" y="45"/>
                  <a:pt x="1" y="45"/>
                </a:cubicBezTo>
                <a:cubicBezTo>
                  <a:pt x="7" y="50"/>
                  <a:pt x="24" y="65"/>
                  <a:pt x="29" y="70"/>
                </a:cubicBezTo>
                <a:cubicBezTo>
                  <a:pt x="30" y="70"/>
                  <a:pt x="31" y="72"/>
                  <a:pt x="30" y="7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6" y="107"/>
                  <a:pt x="16" y="108"/>
                </a:cubicBezTo>
                <a:cubicBezTo>
                  <a:pt x="26" y="121"/>
                  <a:pt x="26" y="121"/>
                  <a:pt x="26" y="121"/>
                </a:cubicBezTo>
                <a:cubicBezTo>
                  <a:pt x="27" y="123"/>
                  <a:pt x="30" y="124"/>
                  <a:pt x="32" y="125"/>
                </a:cubicBezTo>
                <a:cubicBezTo>
                  <a:pt x="34" y="125"/>
                  <a:pt x="36" y="124"/>
                  <a:pt x="38" y="123"/>
                </a:cubicBezTo>
                <a:cubicBezTo>
                  <a:pt x="42" y="120"/>
                  <a:pt x="43" y="114"/>
                  <a:pt x="40" y="110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5"/>
                  <a:pt x="36" y="103"/>
                  <a:pt x="36" y="102"/>
                </a:cubicBezTo>
                <a:cubicBezTo>
                  <a:pt x="51" y="68"/>
                  <a:pt x="51" y="68"/>
                  <a:pt x="51" y="68"/>
                </a:cubicBezTo>
                <a:cubicBezTo>
                  <a:pt x="51" y="67"/>
                  <a:pt x="51" y="66"/>
                  <a:pt x="50" y="65"/>
                </a:cubicBezTo>
                <a:cubicBezTo>
                  <a:pt x="47" y="62"/>
                  <a:pt x="38" y="54"/>
                  <a:pt x="34" y="50"/>
                </a:cubicBezTo>
                <a:cubicBezTo>
                  <a:pt x="33" y="49"/>
                  <a:pt x="33" y="48"/>
                  <a:pt x="34" y="47"/>
                </a:cubicBezTo>
                <a:cubicBezTo>
                  <a:pt x="52" y="30"/>
                  <a:pt x="52" y="30"/>
                  <a:pt x="52" y="30"/>
                </a:cubicBezTo>
                <a:cubicBezTo>
                  <a:pt x="53" y="29"/>
                  <a:pt x="54" y="29"/>
                  <a:pt x="55" y="30"/>
                </a:cubicBezTo>
                <a:lnTo>
                  <a:pt x="72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6" name="Freeform 140">
            <a:extLst>
              <a:ext uri="{FF2B5EF4-FFF2-40B4-BE49-F238E27FC236}">
                <a16:creationId xmlns:a16="http://schemas.microsoft.com/office/drawing/2014/main" xmlns="" id="{D1C073E5-757D-4CF2-8648-DE7BCB23F451}"/>
              </a:ext>
            </a:extLst>
          </p:cNvPr>
          <p:cNvSpPr>
            <a:spLocks/>
          </p:cNvSpPr>
          <p:nvPr/>
        </p:nvSpPr>
        <p:spPr bwMode="auto">
          <a:xfrm>
            <a:off x="8064546" y="2925514"/>
            <a:ext cx="72214" cy="143723"/>
          </a:xfrm>
          <a:custGeom>
            <a:avLst/>
            <a:gdLst>
              <a:gd name="T0" fmla="*/ 0 w 43"/>
              <a:gd name="T1" fmla="*/ 2147483646 h 83"/>
              <a:gd name="T2" fmla="*/ 2147483646 w 43"/>
              <a:gd name="T3" fmla="*/ 2147483646 h 83"/>
              <a:gd name="T4" fmla="*/ 0 w 43"/>
              <a:gd name="T5" fmla="*/ 0 h 83"/>
              <a:gd name="T6" fmla="*/ 0 w 43"/>
              <a:gd name="T7" fmla="*/ 2147483646 h 8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3" h="83">
                <a:moveTo>
                  <a:pt x="0" y="83"/>
                </a:moveTo>
                <a:lnTo>
                  <a:pt x="43" y="33"/>
                </a:lnTo>
                <a:lnTo>
                  <a:pt x="0" y="0"/>
                </a:lnTo>
                <a:lnTo>
                  <a:pt x="0" y="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7" name="Freeform 141">
            <a:extLst>
              <a:ext uri="{FF2B5EF4-FFF2-40B4-BE49-F238E27FC236}">
                <a16:creationId xmlns:a16="http://schemas.microsoft.com/office/drawing/2014/main" xmlns="" id="{C44DCFBB-B1AF-47CF-A49D-9970E468A44F}"/>
              </a:ext>
            </a:extLst>
          </p:cNvPr>
          <p:cNvSpPr>
            <a:spLocks/>
          </p:cNvSpPr>
          <p:nvPr/>
        </p:nvSpPr>
        <p:spPr bwMode="auto">
          <a:xfrm>
            <a:off x="8235842" y="2925514"/>
            <a:ext cx="68855" cy="143723"/>
          </a:xfrm>
          <a:custGeom>
            <a:avLst/>
            <a:gdLst>
              <a:gd name="T0" fmla="*/ 2147483646 w 41"/>
              <a:gd name="T1" fmla="*/ 2147483646 h 83"/>
              <a:gd name="T2" fmla="*/ 2147483646 w 41"/>
              <a:gd name="T3" fmla="*/ 0 h 83"/>
              <a:gd name="T4" fmla="*/ 0 w 41"/>
              <a:gd name="T5" fmla="*/ 2147483646 h 83"/>
              <a:gd name="T6" fmla="*/ 2147483646 w 41"/>
              <a:gd name="T7" fmla="*/ 2147483646 h 8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1" h="83">
                <a:moveTo>
                  <a:pt x="41" y="83"/>
                </a:moveTo>
                <a:lnTo>
                  <a:pt x="41" y="0"/>
                </a:lnTo>
                <a:lnTo>
                  <a:pt x="0" y="33"/>
                </a:lnTo>
                <a:lnTo>
                  <a:pt x="41" y="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8" name="Freeform 142">
            <a:extLst>
              <a:ext uri="{FF2B5EF4-FFF2-40B4-BE49-F238E27FC236}">
                <a16:creationId xmlns:a16="http://schemas.microsoft.com/office/drawing/2014/main" xmlns="" id="{74F5DFD5-7F66-4D01-9820-617D07C30CCA}"/>
              </a:ext>
            </a:extLst>
          </p:cNvPr>
          <p:cNvSpPr>
            <a:spLocks/>
          </p:cNvSpPr>
          <p:nvPr/>
        </p:nvSpPr>
        <p:spPr bwMode="auto">
          <a:xfrm>
            <a:off x="8304697" y="3074432"/>
            <a:ext cx="0" cy="1731"/>
          </a:xfrm>
          <a:custGeom>
            <a:avLst/>
            <a:gdLst>
              <a:gd name="T0" fmla="*/ 2147483646 h 1"/>
              <a:gd name="T1" fmla="*/ 2147483646 h 1"/>
              <a:gd name="T2" fmla="*/ 0 h 1"/>
              <a:gd name="T3" fmla="*/ 2147483646 h 1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0" y="T0"/>
              </a:cxn>
              <a:cxn ang="T5">
                <a:pos x="0" y="T1"/>
              </a:cxn>
              <a:cxn ang="T6">
                <a:pos x="0" y="T2"/>
              </a:cxn>
              <a:cxn ang="T7">
                <a:pos x="0" y="T3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9" name="Freeform 143">
            <a:extLst>
              <a:ext uri="{FF2B5EF4-FFF2-40B4-BE49-F238E27FC236}">
                <a16:creationId xmlns:a16="http://schemas.microsoft.com/office/drawing/2014/main" xmlns="" id="{5DA09F1C-2BB0-43B8-8B4C-10A4AB421F11}"/>
              </a:ext>
            </a:extLst>
          </p:cNvPr>
          <p:cNvSpPr>
            <a:spLocks/>
          </p:cNvSpPr>
          <p:nvPr/>
        </p:nvSpPr>
        <p:spPr bwMode="auto">
          <a:xfrm>
            <a:off x="8064546" y="3074432"/>
            <a:ext cx="0" cy="1731"/>
          </a:xfrm>
          <a:custGeom>
            <a:avLst/>
            <a:gdLst>
              <a:gd name="T0" fmla="*/ 2147483646 h 1"/>
              <a:gd name="T1" fmla="*/ 2147483646 h 1"/>
              <a:gd name="T2" fmla="*/ 0 h 1"/>
              <a:gd name="T3" fmla="*/ 2147483646 h 1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0" y="T0"/>
              </a:cxn>
              <a:cxn ang="T5">
                <a:pos x="0" y="T1"/>
              </a:cxn>
              <a:cxn ang="T6">
                <a:pos x="0" y="T2"/>
              </a:cxn>
              <a:cxn ang="T7">
                <a:pos x="0" y="T3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0" name="Freeform 144">
            <a:extLst>
              <a:ext uri="{FF2B5EF4-FFF2-40B4-BE49-F238E27FC236}">
                <a16:creationId xmlns:a16="http://schemas.microsoft.com/office/drawing/2014/main" xmlns="" id="{03A27873-21F6-43D8-A45D-C9F0A0B34F32}"/>
              </a:ext>
            </a:extLst>
          </p:cNvPr>
          <p:cNvSpPr>
            <a:spLocks/>
          </p:cNvSpPr>
          <p:nvPr/>
        </p:nvSpPr>
        <p:spPr bwMode="auto">
          <a:xfrm>
            <a:off x="8069585" y="2987852"/>
            <a:ext cx="231754" cy="88312"/>
          </a:xfrm>
          <a:custGeom>
            <a:avLst/>
            <a:gdLst>
              <a:gd name="T0" fmla="*/ 2147483646 w 138"/>
              <a:gd name="T1" fmla="*/ 2147483646 h 51"/>
              <a:gd name="T2" fmla="*/ 2147483646 w 138"/>
              <a:gd name="T3" fmla="*/ 2147483646 h 51"/>
              <a:gd name="T4" fmla="*/ 2147483646 w 138"/>
              <a:gd name="T5" fmla="*/ 0 h 51"/>
              <a:gd name="T6" fmla="*/ 2147483646 w 138"/>
              <a:gd name="T7" fmla="*/ 2147483646 h 51"/>
              <a:gd name="T8" fmla="*/ 2147483646 w 138"/>
              <a:gd name="T9" fmla="*/ 0 h 51"/>
              <a:gd name="T10" fmla="*/ 2147483646 w 138"/>
              <a:gd name="T11" fmla="*/ 2147483646 h 51"/>
              <a:gd name="T12" fmla="*/ 0 w 138"/>
              <a:gd name="T13" fmla="*/ 2147483646 h 51"/>
              <a:gd name="T14" fmla="*/ 2147483646 w 138"/>
              <a:gd name="T15" fmla="*/ 2147483646 h 5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8" h="51">
                <a:moveTo>
                  <a:pt x="138" y="51"/>
                </a:moveTo>
                <a:lnTo>
                  <a:pt x="138" y="50"/>
                </a:lnTo>
                <a:lnTo>
                  <a:pt x="96" y="0"/>
                </a:lnTo>
                <a:lnTo>
                  <a:pt x="69" y="21"/>
                </a:lnTo>
                <a:lnTo>
                  <a:pt x="43" y="0"/>
                </a:lnTo>
                <a:lnTo>
                  <a:pt x="1" y="50"/>
                </a:lnTo>
                <a:lnTo>
                  <a:pt x="0" y="51"/>
                </a:lnTo>
                <a:lnTo>
                  <a:pt x="138" y="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1" name="Freeform 145">
            <a:extLst>
              <a:ext uri="{FF2B5EF4-FFF2-40B4-BE49-F238E27FC236}">
                <a16:creationId xmlns:a16="http://schemas.microsoft.com/office/drawing/2014/main" xmlns="" id="{48F56470-9D50-42BF-A198-BCF6D01D115B}"/>
              </a:ext>
            </a:extLst>
          </p:cNvPr>
          <p:cNvSpPr>
            <a:spLocks/>
          </p:cNvSpPr>
          <p:nvPr/>
        </p:nvSpPr>
        <p:spPr bwMode="auto">
          <a:xfrm>
            <a:off x="8071263" y="2918587"/>
            <a:ext cx="228395" cy="96970"/>
          </a:xfrm>
          <a:custGeom>
            <a:avLst/>
            <a:gdLst>
              <a:gd name="T0" fmla="*/ 2147483646 w 136"/>
              <a:gd name="T1" fmla="*/ 2147483646 h 56"/>
              <a:gd name="T2" fmla="*/ 2147483646 w 136"/>
              <a:gd name="T3" fmla="*/ 2147483646 h 56"/>
              <a:gd name="T4" fmla="*/ 2147483646 w 136"/>
              <a:gd name="T5" fmla="*/ 2147483646 h 56"/>
              <a:gd name="T6" fmla="*/ 2147483646 w 136"/>
              <a:gd name="T7" fmla="*/ 2147483646 h 56"/>
              <a:gd name="T8" fmla="*/ 2147483646 w 136"/>
              <a:gd name="T9" fmla="*/ 2147483646 h 56"/>
              <a:gd name="T10" fmla="*/ 2147483646 w 136"/>
              <a:gd name="T11" fmla="*/ 2147483646 h 56"/>
              <a:gd name="T12" fmla="*/ 2147483646 w 136"/>
              <a:gd name="T13" fmla="*/ 2147483646 h 56"/>
              <a:gd name="T14" fmla="*/ 2147483646 w 136"/>
              <a:gd name="T15" fmla="*/ 0 h 56"/>
              <a:gd name="T16" fmla="*/ 0 w 136"/>
              <a:gd name="T17" fmla="*/ 0 h 56"/>
              <a:gd name="T18" fmla="*/ 2147483646 w 136"/>
              <a:gd name="T19" fmla="*/ 2147483646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36" h="56">
                <a:moveTo>
                  <a:pt x="41" y="33"/>
                </a:moveTo>
                <a:lnTo>
                  <a:pt x="43" y="36"/>
                </a:lnTo>
                <a:lnTo>
                  <a:pt x="44" y="37"/>
                </a:lnTo>
                <a:lnTo>
                  <a:pt x="68" y="56"/>
                </a:lnTo>
                <a:lnTo>
                  <a:pt x="91" y="37"/>
                </a:lnTo>
                <a:lnTo>
                  <a:pt x="93" y="36"/>
                </a:lnTo>
                <a:lnTo>
                  <a:pt x="95" y="33"/>
                </a:lnTo>
                <a:lnTo>
                  <a:pt x="136" y="0"/>
                </a:lnTo>
                <a:lnTo>
                  <a:pt x="0" y="0"/>
                </a:lnTo>
                <a:lnTo>
                  <a:pt x="41" y="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2" name="Freeform 146">
            <a:extLst>
              <a:ext uri="{FF2B5EF4-FFF2-40B4-BE49-F238E27FC236}">
                <a16:creationId xmlns:a16="http://schemas.microsoft.com/office/drawing/2014/main" xmlns="" id="{8D4B82A4-F593-43E5-A0B5-FE3BA66CEDE5}"/>
              </a:ext>
            </a:extLst>
          </p:cNvPr>
          <p:cNvSpPr>
            <a:spLocks/>
          </p:cNvSpPr>
          <p:nvPr/>
        </p:nvSpPr>
        <p:spPr bwMode="auto">
          <a:xfrm>
            <a:off x="7038448" y="4045865"/>
            <a:ext cx="280455" cy="216452"/>
          </a:xfrm>
          <a:custGeom>
            <a:avLst/>
            <a:gdLst>
              <a:gd name="T0" fmla="*/ 2147483646 w 156"/>
              <a:gd name="T1" fmla="*/ 0 h 117"/>
              <a:gd name="T2" fmla="*/ 0 w 156"/>
              <a:gd name="T3" fmla="*/ 2147483646 h 117"/>
              <a:gd name="T4" fmla="*/ 2147483646 w 156"/>
              <a:gd name="T5" fmla="*/ 2147483646 h 117"/>
              <a:gd name="T6" fmla="*/ 2147483646 w 156"/>
              <a:gd name="T7" fmla="*/ 2147483646 h 117"/>
              <a:gd name="T8" fmla="*/ 2147483646 w 156"/>
              <a:gd name="T9" fmla="*/ 2147483646 h 117"/>
              <a:gd name="T10" fmla="*/ 2147483646 w 156"/>
              <a:gd name="T11" fmla="*/ 2147483646 h 117"/>
              <a:gd name="T12" fmla="*/ 2147483646 w 156"/>
              <a:gd name="T13" fmla="*/ 2147483646 h 117"/>
              <a:gd name="T14" fmla="*/ 2147483646 w 156"/>
              <a:gd name="T15" fmla="*/ 2147483646 h 117"/>
              <a:gd name="T16" fmla="*/ 2147483646 w 156"/>
              <a:gd name="T17" fmla="*/ 2147483646 h 117"/>
              <a:gd name="T18" fmla="*/ 2147483646 w 156"/>
              <a:gd name="T19" fmla="*/ 2147483646 h 117"/>
              <a:gd name="T20" fmla="*/ 2147483646 w 156"/>
              <a:gd name="T21" fmla="*/ 2147483646 h 117"/>
              <a:gd name="T22" fmla="*/ 2147483646 w 156"/>
              <a:gd name="T23" fmla="*/ 2147483646 h 117"/>
              <a:gd name="T24" fmla="*/ 2147483646 w 156"/>
              <a:gd name="T25" fmla="*/ 0 h 11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56" h="117">
                <a:moveTo>
                  <a:pt x="78" y="0"/>
                </a:moveTo>
                <a:cubicBezTo>
                  <a:pt x="35" y="1"/>
                  <a:pt x="0" y="36"/>
                  <a:pt x="0" y="79"/>
                </a:cubicBezTo>
                <a:cubicBezTo>
                  <a:pt x="0" y="92"/>
                  <a:pt x="3" y="105"/>
                  <a:pt x="9" y="116"/>
                </a:cubicBezTo>
                <a:cubicBezTo>
                  <a:pt x="9" y="96"/>
                  <a:pt x="9" y="96"/>
                  <a:pt x="9" y="96"/>
                </a:cubicBezTo>
                <a:cubicBezTo>
                  <a:pt x="9" y="92"/>
                  <a:pt x="11" y="88"/>
                  <a:pt x="13" y="85"/>
                </a:cubicBezTo>
                <a:cubicBezTo>
                  <a:pt x="13" y="83"/>
                  <a:pt x="13" y="81"/>
                  <a:pt x="13" y="79"/>
                </a:cubicBezTo>
                <a:cubicBezTo>
                  <a:pt x="13" y="43"/>
                  <a:pt x="42" y="13"/>
                  <a:pt x="78" y="13"/>
                </a:cubicBezTo>
                <a:cubicBezTo>
                  <a:pt x="114" y="13"/>
                  <a:pt x="143" y="43"/>
                  <a:pt x="143" y="79"/>
                </a:cubicBezTo>
                <a:cubicBezTo>
                  <a:pt x="143" y="81"/>
                  <a:pt x="143" y="83"/>
                  <a:pt x="143" y="86"/>
                </a:cubicBezTo>
                <a:cubicBezTo>
                  <a:pt x="145" y="89"/>
                  <a:pt x="146" y="92"/>
                  <a:pt x="146" y="96"/>
                </a:cubicBezTo>
                <a:cubicBezTo>
                  <a:pt x="146" y="117"/>
                  <a:pt x="146" y="117"/>
                  <a:pt x="146" y="117"/>
                </a:cubicBezTo>
                <a:cubicBezTo>
                  <a:pt x="153" y="106"/>
                  <a:pt x="156" y="92"/>
                  <a:pt x="156" y="79"/>
                </a:cubicBezTo>
                <a:cubicBezTo>
                  <a:pt x="156" y="36"/>
                  <a:pt x="121" y="1"/>
                  <a:pt x="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3" name="Freeform 147">
            <a:extLst>
              <a:ext uri="{FF2B5EF4-FFF2-40B4-BE49-F238E27FC236}">
                <a16:creationId xmlns:a16="http://schemas.microsoft.com/office/drawing/2014/main" xmlns="" id="{CC69398B-E560-4B14-BDFB-2C1A6CC3375D}"/>
              </a:ext>
            </a:extLst>
          </p:cNvPr>
          <p:cNvSpPr>
            <a:spLocks/>
          </p:cNvSpPr>
          <p:nvPr/>
        </p:nvSpPr>
        <p:spPr bwMode="auto">
          <a:xfrm>
            <a:off x="7063638" y="4191320"/>
            <a:ext cx="60458" cy="114286"/>
          </a:xfrm>
          <a:custGeom>
            <a:avLst/>
            <a:gdLst>
              <a:gd name="T0" fmla="*/ 0 w 34"/>
              <a:gd name="T1" fmla="*/ 2147483646 h 62"/>
              <a:gd name="T2" fmla="*/ 0 w 34"/>
              <a:gd name="T3" fmla="*/ 2147483646 h 62"/>
              <a:gd name="T4" fmla="*/ 0 w 34"/>
              <a:gd name="T5" fmla="*/ 2147483646 h 62"/>
              <a:gd name="T6" fmla="*/ 0 w 34"/>
              <a:gd name="T7" fmla="*/ 2147483646 h 62"/>
              <a:gd name="T8" fmla="*/ 2147483646 w 34"/>
              <a:gd name="T9" fmla="*/ 2147483646 h 62"/>
              <a:gd name="T10" fmla="*/ 2147483646 w 34"/>
              <a:gd name="T11" fmla="*/ 2147483646 h 62"/>
              <a:gd name="T12" fmla="*/ 2147483646 w 34"/>
              <a:gd name="T13" fmla="*/ 0 h 62"/>
              <a:gd name="T14" fmla="*/ 2147483646 w 34"/>
              <a:gd name="T15" fmla="*/ 0 h 62"/>
              <a:gd name="T16" fmla="*/ 0 w 34"/>
              <a:gd name="T17" fmla="*/ 2147483646 h 6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4" h="62">
                <a:moveTo>
                  <a:pt x="0" y="13"/>
                </a:moveTo>
                <a:cubicBezTo>
                  <a:pt x="0" y="14"/>
                  <a:pt x="0" y="15"/>
                  <a:pt x="0" y="1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55"/>
                  <a:pt x="10" y="62"/>
                  <a:pt x="24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0"/>
                  <a:pt x="34" y="0"/>
                  <a:pt x="3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2" y="0"/>
                  <a:pt x="2" y="6"/>
                  <a:pt x="0" y="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4" name="Freeform 148">
            <a:extLst>
              <a:ext uri="{FF2B5EF4-FFF2-40B4-BE49-F238E27FC236}">
                <a16:creationId xmlns:a16="http://schemas.microsoft.com/office/drawing/2014/main" xmlns="" id="{0C93AFF8-D25A-45F8-BE22-0BE65CABF4A3}"/>
              </a:ext>
            </a:extLst>
          </p:cNvPr>
          <p:cNvSpPr>
            <a:spLocks/>
          </p:cNvSpPr>
          <p:nvPr/>
        </p:nvSpPr>
        <p:spPr bwMode="auto">
          <a:xfrm>
            <a:off x="7231576" y="4191320"/>
            <a:ext cx="62137" cy="114286"/>
          </a:xfrm>
          <a:custGeom>
            <a:avLst/>
            <a:gdLst>
              <a:gd name="T0" fmla="*/ 2147483646 w 34"/>
              <a:gd name="T1" fmla="*/ 2147483646 h 62"/>
              <a:gd name="T2" fmla="*/ 2147483646 w 34"/>
              <a:gd name="T3" fmla="*/ 2147483646 h 62"/>
              <a:gd name="T4" fmla="*/ 2147483646 w 34"/>
              <a:gd name="T5" fmla="*/ 2147483646 h 62"/>
              <a:gd name="T6" fmla="*/ 2147483646 w 34"/>
              <a:gd name="T7" fmla="*/ 2147483646 h 62"/>
              <a:gd name="T8" fmla="*/ 2147483646 w 34"/>
              <a:gd name="T9" fmla="*/ 0 h 62"/>
              <a:gd name="T10" fmla="*/ 0 w 34"/>
              <a:gd name="T11" fmla="*/ 0 h 62"/>
              <a:gd name="T12" fmla="*/ 0 w 34"/>
              <a:gd name="T13" fmla="*/ 2147483646 h 62"/>
              <a:gd name="T14" fmla="*/ 2147483646 w 34"/>
              <a:gd name="T15" fmla="*/ 2147483646 h 62"/>
              <a:gd name="T16" fmla="*/ 2147483646 w 34"/>
              <a:gd name="T17" fmla="*/ 2147483646 h 6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4" h="62">
                <a:moveTo>
                  <a:pt x="34" y="46"/>
                </a:moveTo>
                <a:cubicBezTo>
                  <a:pt x="34" y="36"/>
                  <a:pt x="34" y="36"/>
                  <a:pt x="34" y="36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6"/>
                  <a:pt x="34" y="15"/>
                  <a:pt x="34" y="14"/>
                </a:cubicBezTo>
                <a:cubicBezTo>
                  <a:pt x="32" y="6"/>
                  <a:pt x="22" y="0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2"/>
                  <a:pt x="0" y="62"/>
                  <a:pt x="0" y="62"/>
                </a:cubicBezTo>
                <a:cubicBezTo>
                  <a:pt x="10" y="62"/>
                  <a:pt x="10" y="62"/>
                  <a:pt x="10" y="62"/>
                </a:cubicBezTo>
                <a:cubicBezTo>
                  <a:pt x="23" y="62"/>
                  <a:pt x="34" y="55"/>
                  <a:pt x="34" y="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5" name="Freeform 149">
            <a:extLst>
              <a:ext uri="{FF2B5EF4-FFF2-40B4-BE49-F238E27FC236}">
                <a16:creationId xmlns:a16="http://schemas.microsoft.com/office/drawing/2014/main" xmlns="" id="{CBE692CE-43F2-43C3-B7E8-6A360E62AFD4}"/>
              </a:ext>
            </a:extLst>
          </p:cNvPr>
          <p:cNvSpPr>
            <a:spLocks/>
          </p:cNvSpPr>
          <p:nvPr/>
        </p:nvSpPr>
        <p:spPr bwMode="auto">
          <a:xfrm>
            <a:off x="7861342" y="2144557"/>
            <a:ext cx="245189" cy="254547"/>
          </a:xfrm>
          <a:custGeom>
            <a:avLst/>
            <a:gdLst>
              <a:gd name="T0" fmla="*/ 2147483646 w 137"/>
              <a:gd name="T1" fmla="*/ 2147483646 h 137"/>
              <a:gd name="T2" fmla="*/ 2147483646 w 137"/>
              <a:gd name="T3" fmla="*/ 2147483646 h 137"/>
              <a:gd name="T4" fmla="*/ 2147483646 w 137"/>
              <a:gd name="T5" fmla="*/ 2147483646 h 137"/>
              <a:gd name="T6" fmla="*/ 2147483646 w 137"/>
              <a:gd name="T7" fmla="*/ 2147483646 h 137"/>
              <a:gd name="T8" fmla="*/ 2147483646 w 137"/>
              <a:gd name="T9" fmla="*/ 2147483646 h 137"/>
              <a:gd name="T10" fmla="*/ 2147483646 w 137"/>
              <a:gd name="T11" fmla="*/ 2147483646 h 137"/>
              <a:gd name="T12" fmla="*/ 2147483646 w 137"/>
              <a:gd name="T13" fmla="*/ 2147483646 h 137"/>
              <a:gd name="T14" fmla="*/ 2147483646 w 137"/>
              <a:gd name="T15" fmla="*/ 2147483646 h 137"/>
              <a:gd name="T16" fmla="*/ 2147483646 w 137"/>
              <a:gd name="T17" fmla="*/ 2147483646 h 137"/>
              <a:gd name="T18" fmla="*/ 2147483646 w 137"/>
              <a:gd name="T19" fmla="*/ 2147483646 h 137"/>
              <a:gd name="T20" fmla="*/ 2147483646 w 137"/>
              <a:gd name="T21" fmla="*/ 2147483646 h 137"/>
              <a:gd name="T22" fmla="*/ 2147483646 w 137"/>
              <a:gd name="T23" fmla="*/ 2147483646 h 137"/>
              <a:gd name="T24" fmla="*/ 2147483646 w 137"/>
              <a:gd name="T25" fmla="*/ 2147483646 h 137"/>
              <a:gd name="T26" fmla="*/ 2147483646 w 137"/>
              <a:gd name="T27" fmla="*/ 2147483646 h 137"/>
              <a:gd name="T28" fmla="*/ 2147483646 w 137"/>
              <a:gd name="T29" fmla="*/ 2147483646 h 137"/>
              <a:gd name="T30" fmla="*/ 2147483646 w 137"/>
              <a:gd name="T31" fmla="*/ 2147483646 h 137"/>
              <a:gd name="T32" fmla="*/ 2147483646 w 137"/>
              <a:gd name="T33" fmla="*/ 2147483646 h 137"/>
              <a:gd name="T34" fmla="*/ 2147483646 w 137"/>
              <a:gd name="T35" fmla="*/ 2147483646 h 137"/>
              <a:gd name="T36" fmla="*/ 2147483646 w 137"/>
              <a:gd name="T37" fmla="*/ 2147483646 h 137"/>
              <a:gd name="T38" fmla="*/ 2147483646 w 137"/>
              <a:gd name="T39" fmla="*/ 2147483646 h 137"/>
              <a:gd name="T40" fmla="*/ 2147483646 w 137"/>
              <a:gd name="T41" fmla="*/ 2147483646 h 137"/>
              <a:gd name="T42" fmla="*/ 2147483646 w 137"/>
              <a:gd name="T43" fmla="*/ 2147483646 h 137"/>
              <a:gd name="T44" fmla="*/ 2147483646 w 137"/>
              <a:gd name="T45" fmla="*/ 2147483646 h 137"/>
              <a:gd name="T46" fmla="*/ 2147483646 w 137"/>
              <a:gd name="T47" fmla="*/ 2147483646 h 137"/>
              <a:gd name="T48" fmla="*/ 2147483646 w 137"/>
              <a:gd name="T49" fmla="*/ 2147483646 h 137"/>
              <a:gd name="T50" fmla="*/ 2147483646 w 137"/>
              <a:gd name="T51" fmla="*/ 2147483646 h 137"/>
              <a:gd name="T52" fmla="*/ 0 w 137"/>
              <a:gd name="T53" fmla="*/ 2147483646 h 137"/>
              <a:gd name="T54" fmla="*/ 2147483646 w 137"/>
              <a:gd name="T55" fmla="*/ 2147483646 h 137"/>
              <a:gd name="T56" fmla="*/ 2147483646 w 137"/>
              <a:gd name="T57" fmla="*/ 2147483646 h 137"/>
              <a:gd name="T58" fmla="*/ 2147483646 w 137"/>
              <a:gd name="T59" fmla="*/ 2147483646 h 137"/>
              <a:gd name="T60" fmla="*/ 2147483646 w 137"/>
              <a:gd name="T61" fmla="*/ 2147483646 h 137"/>
              <a:gd name="T62" fmla="*/ 2147483646 w 137"/>
              <a:gd name="T63" fmla="*/ 2147483646 h 137"/>
              <a:gd name="T64" fmla="*/ 2147483646 w 137"/>
              <a:gd name="T65" fmla="*/ 2147483646 h 137"/>
              <a:gd name="T66" fmla="*/ 2147483646 w 137"/>
              <a:gd name="T67" fmla="*/ 2147483646 h 137"/>
              <a:gd name="T68" fmla="*/ 2147483646 w 137"/>
              <a:gd name="T69" fmla="*/ 2147483646 h 137"/>
              <a:gd name="T70" fmla="*/ 2147483646 w 137"/>
              <a:gd name="T71" fmla="*/ 2147483646 h 137"/>
              <a:gd name="T72" fmla="*/ 2147483646 w 137"/>
              <a:gd name="T73" fmla="*/ 2147483646 h 137"/>
              <a:gd name="T74" fmla="*/ 2147483646 w 137"/>
              <a:gd name="T75" fmla="*/ 2147483646 h 137"/>
              <a:gd name="T76" fmla="*/ 2147483646 w 137"/>
              <a:gd name="T77" fmla="*/ 2147483646 h 137"/>
              <a:gd name="T78" fmla="*/ 2147483646 w 137"/>
              <a:gd name="T79" fmla="*/ 2147483646 h 137"/>
              <a:gd name="T80" fmla="*/ 2147483646 w 137"/>
              <a:gd name="T81" fmla="*/ 2147483646 h 137"/>
              <a:gd name="T82" fmla="*/ 2147483646 w 137"/>
              <a:gd name="T83" fmla="*/ 2147483646 h 137"/>
              <a:gd name="T84" fmla="*/ 2147483646 w 137"/>
              <a:gd name="T85" fmla="*/ 2147483646 h 137"/>
              <a:gd name="T86" fmla="*/ 2147483646 w 137"/>
              <a:gd name="T87" fmla="*/ 2147483646 h 137"/>
              <a:gd name="T88" fmla="*/ 2147483646 w 137"/>
              <a:gd name="T89" fmla="*/ 2147483646 h 137"/>
              <a:gd name="T90" fmla="*/ 2147483646 w 137"/>
              <a:gd name="T91" fmla="*/ 2147483646 h 137"/>
              <a:gd name="T92" fmla="*/ 2147483646 w 137"/>
              <a:gd name="T93" fmla="*/ 2147483646 h 137"/>
              <a:gd name="T94" fmla="*/ 2147483646 w 137"/>
              <a:gd name="T95" fmla="*/ 2147483646 h 137"/>
              <a:gd name="T96" fmla="*/ 2147483646 w 137"/>
              <a:gd name="T97" fmla="*/ 2147483646 h 137"/>
              <a:gd name="T98" fmla="*/ 2147483646 w 137"/>
              <a:gd name="T99" fmla="*/ 2147483646 h 137"/>
              <a:gd name="T100" fmla="*/ 2147483646 w 137"/>
              <a:gd name="T101" fmla="*/ 2147483646 h 137"/>
              <a:gd name="T102" fmla="*/ 2147483646 w 137"/>
              <a:gd name="T103" fmla="*/ 2147483646 h 137"/>
              <a:gd name="T104" fmla="*/ 2147483646 w 137"/>
              <a:gd name="T105" fmla="*/ 2147483646 h 13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37" h="137">
                <a:moveTo>
                  <a:pt x="137" y="65"/>
                </a:moveTo>
                <a:cubicBezTo>
                  <a:pt x="123" y="65"/>
                  <a:pt x="123" y="65"/>
                  <a:pt x="123" y="65"/>
                </a:cubicBezTo>
                <a:cubicBezTo>
                  <a:pt x="135" y="53"/>
                  <a:pt x="135" y="53"/>
                  <a:pt x="135" y="53"/>
                </a:cubicBezTo>
                <a:cubicBezTo>
                  <a:pt x="130" y="47"/>
                  <a:pt x="130" y="47"/>
                  <a:pt x="130" y="47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8" y="65"/>
                  <a:pt x="108" y="65"/>
                  <a:pt x="108" y="65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07" y="55"/>
                  <a:pt x="107" y="55"/>
                  <a:pt x="107" y="55"/>
                </a:cubicBezTo>
                <a:cubicBezTo>
                  <a:pt x="97" y="65"/>
                  <a:pt x="97" y="65"/>
                  <a:pt x="97" y="65"/>
                </a:cubicBezTo>
                <a:cubicBezTo>
                  <a:pt x="89" y="65"/>
                  <a:pt x="89" y="65"/>
                  <a:pt x="89" y="65"/>
                </a:cubicBezTo>
                <a:cubicBezTo>
                  <a:pt x="89" y="62"/>
                  <a:pt x="88" y="59"/>
                  <a:pt x="86" y="56"/>
                </a:cubicBezTo>
                <a:cubicBezTo>
                  <a:pt x="91" y="51"/>
                  <a:pt x="91" y="51"/>
                  <a:pt x="91" y="51"/>
                </a:cubicBezTo>
                <a:cubicBezTo>
                  <a:pt x="105" y="51"/>
                  <a:pt x="105" y="51"/>
                  <a:pt x="105" y="51"/>
                </a:cubicBezTo>
                <a:cubicBezTo>
                  <a:pt x="105" y="44"/>
                  <a:pt x="105" y="44"/>
                  <a:pt x="105" y="44"/>
                </a:cubicBezTo>
                <a:cubicBezTo>
                  <a:pt x="99" y="44"/>
                  <a:pt x="99" y="44"/>
                  <a:pt x="99" y="44"/>
                </a:cubicBezTo>
                <a:cubicBezTo>
                  <a:pt x="102" y="40"/>
                  <a:pt x="102" y="40"/>
                  <a:pt x="102" y="40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10" y="33"/>
                  <a:pt x="110" y="33"/>
                  <a:pt x="110" y="33"/>
                </a:cubicBezTo>
                <a:cubicBezTo>
                  <a:pt x="120" y="23"/>
                  <a:pt x="120" y="23"/>
                  <a:pt x="120" y="23"/>
                </a:cubicBezTo>
                <a:cubicBezTo>
                  <a:pt x="115" y="17"/>
                  <a:pt x="115" y="17"/>
                  <a:pt x="115" y="17"/>
                </a:cubicBezTo>
                <a:cubicBezTo>
                  <a:pt x="105" y="27"/>
                  <a:pt x="105" y="27"/>
                  <a:pt x="105" y="27"/>
                </a:cubicBezTo>
                <a:cubicBezTo>
                  <a:pt x="105" y="10"/>
                  <a:pt x="105" y="10"/>
                  <a:pt x="105" y="10"/>
                </a:cubicBezTo>
                <a:cubicBezTo>
                  <a:pt x="97" y="10"/>
                  <a:pt x="97" y="10"/>
                  <a:pt x="97" y="10"/>
                </a:cubicBezTo>
                <a:cubicBezTo>
                  <a:pt x="97" y="35"/>
                  <a:pt x="97" y="35"/>
                  <a:pt x="97" y="35"/>
                </a:cubicBezTo>
                <a:cubicBezTo>
                  <a:pt x="94" y="38"/>
                  <a:pt x="94" y="38"/>
                  <a:pt x="94" y="38"/>
                </a:cubicBezTo>
                <a:cubicBezTo>
                  <a:pt x="94" y="32"/>
                  <a:pt x="94" y="32"/>
                  <a:pt x="94" y="32"/>
                </a:cubicBezTo>
                <a:cubicBezTo>
                  <a:pt x="86" y="32"/>
                  <a:pt x="86" y="32"/>
                  <a:pt x="86" y="32"/>
                </a:cubicBezTo>
                <a:cubicBezTo>
                  <a:pt x="86" y="46"/>
                  <a:pt x="86" y="46"/>
                  <a:pt x="86" y="46"/>
                </a:cubicBezTo>
                <a:cubicBezTo>
                  <a:pt x="81" y="51"/>
                  <a:pt x="81" y="51"/>
                  <a:pt x="81" y="51"/>
                </a:cubicBezTo>
                <a:cubicBezTo>
                  <a:pt x="78" y="49"/>
                  <a:pt x="76" y="48"/>
                  <a:pt x="73" y="48"/>
                </a:cubicBezTo>
                <a:cubicBezTo>
                  <a:pt x="73" y="40"/>
                  <a:pt x="73" y="40"/>
                  <a:pt x="73" y="40"/>
                </a:cubicBezTo>
                <a:cubicBezTo>
                  <a:pt x="82" y="30"/>
                  <a:pt x="82" y="30"/>
                  <a:pt x="82" y="30"/>
                </a:cubicBezTo>
                <a:cubicBezTo>
                  <a:pt x="77" y="25"/>
                  <a:pt x="77" y="25"/>
                  <a:pt x="77" y="25"/>
                </a:cubicBezTo>
                <a:cubicBezTo>
                  <a:pt x="73" y="29"/>
                  <a:pt x="73" y="29"/>
                  <a:pt x="73" y="29"/>
                </a:cubicBezTo>
                <a:cubicBezTo>
                  <a:pt x="73" y="25"/>
                  <a:pt x="73" y="25"/>
                  <a:pt x="73" y="25"/>
                </a:cubicBezTo>
                <a:cubicBezTo>
                  <a:pt x="90" y="7"/>
                  <a:pt x="90" y="7"/>
                  <a:pt x="90" y="7"/>
                </a:cubicBezTo>
                <a:cubicBezTo>
                  <a:pt x="84" y="2"/>
                  <a:pt x="84" y="2"/>
                  <a:pt x="84" y="2"/>
                </a:cubicBezTo>
                <a:cubicBezTo>
                  <a:pt x="73" y="14"/>
                  <a:pt x="73" y="14"/>
                  <a:pt x="73" y="14"/>
                </a:cubicBezTo>
                <a:cubicBezTo>
                  <a:pt x="73" y="0"/>
                  <a:pt x="73" y="0"/>
                  <a:pt x="73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14"/>
                  <a:pt x="65" y="14"/>
                  <a:pt x="65" y="14"/>
                </a:cubicBezTo>
                <a:cubicBezTo>
                  <a:pt x="53" y="2"/>
                  <a:pt x="53" y="2"/>
                  <a:pt x="53" y="2"/>
                </a:cubicBezTo>
                <a:cubicBezTo>
                  <a:pt x="48" y="7"/>
                  <a:pt x="48" y="7"/>
                  <a:pt x="48" y="7"/>
                </a:cubicBezTo>
                <a:cubicBezTo>
                  <a:pt x="65" y="25"/>
                  <a:pt x="65" y="25"/>
                  <a:pt x="65" y="25"/>
                </a:cubicBezTo>
                <a:cubicBezTo>
                  <a:pt x="65" y="29"/>
                  <a:pt x="65" y="29"/>
                  <a:pt x="65" y="29"/>
                </a:cubicBezTo>
                <a:cubicBezTo>
                  <a:pt x="60" y="25"/>
                  <a:pt x="60" y="25"/>
                  <a:pt x="60" y="25"/>
                </a:cubicBezTo>
                <a:cubicBezTo>
                  <a:pt x="55" y="30"/>
                  <a:pt x="55" y="30"/>
                  <a:pt x="55" y="30"/>
                </a:cubicBezTo>
                <a:cubicBezTo>
                  <a:pt x="65" y="40"/>
                  <a:pt x="65" y="40"/>
                  <a:pt x="65" y="40"/>
                </a:cubicBezTo>
                <a:cubicBezTo>
                  <a:pt x="65" y="48"/>
                  <a:pt x="65" y="48"/>
                  <a:pt x="65" y="48"/>
                </a:cubicBezTo>
                <a:cubicBezTo>
                  <a:pt x="62" y="48"/>
                  <a:pt x="59" y="49"/>
                  <a:pt x="57" y="51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32"/>
                  <a:pt x="51" y="32"/>
                  <a:pt x="51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8"/>
                  <a:pt x="44" y="38"/>
                  <a:pt x="44" y="38"/>
                </a:cubicBezTo>
                <a:cubicBezTo>
                  <a:pt x="40" y="35"/>
                  <a:pt x="40" y="35"/>
                  <a:pt x="40" y="35"/>
                </a:cubicBezTo>
                <a:cubicBezTo>
                  <a:pt x="40" y="10"/>
                  <a:pt x="40" y="10"/>
                  <a:pt x="40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27"/>
                  <a:pt x="33" y="27"/>
                  <a:pt x="33" y="27"/>
                </a:cubicBezTo>
                <a:cubicBezTo>
                  <a:pt x="23" y="17"/>
                  <a:pt x="23" y="17"/>
                  <a:pt x="23" y="17"/>
                </a:cubicBezTo>
                <a:cubicBezTo>
                  <a:pt x="17" y="23"/>
                  <a:pt x="17" y="23"/>
                  <a:pt x="17" y="23"/>
                </a:cubicBezTo>
                <a:cubicBezTo>
                  <a:pt x="27" y="33"/>
                  <a:pt x="27" y="33"/>
                  <a:pt x="27" y="33"/>
                </a:cubicBezTo>
                <a:cubicBezTo>
                  <a:pt x="11" y="33"/>
                  <a:pt x="11" y="33"/>
                  <a:pt x="11" y="33"/>
                </a:cubicBezTo>
                <a:cubicBezTo>
                  <a:pt x="11" y="40"/>
                  <a:pt x="11" y="40"/>
                  <a:pt x="11" y="40"/>
                </a:cubicBezTo>
                <a:cubicBezTo>
                  <a:pt x="35" y="40"/>
                  <a:pt x="35" y="40"/>
                  <a:pt x="35" y="40"/>
                </a:cubicBezTo>
                <a:cubicBezTo>
                  <a:pt x="38" y="44"/>
                  <a:pt x="38" y="44"/>
                  <a:pt x="38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51"/>
                  <a:pt x="32" y="51"/>
                  <a:pt x="32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51" y="56"/>
                  <a:pt x="51" y="56"/>
                  <a:pt x="51" y="56"/>
                </a:cubicBezTo>
                <a:cubicBezTo>
                  <a:pt x="50" y="59"/>
                  <a:pt x="48" y="62"/>
                  <a:pt x="48" y="65"/>
                </a:cubicBezTo>
                <a:cubicBezTo>
                  <a:pt x="40" y="65"/>
                  <a:pt x="40" y="65"/>
                  <a:pt x="40" y="65"/>
                </a:cubicBezTo>
                <a:cubicBezTo>
                  <a:pt x="31" y="55"/>
                  <a:pt x="31" y="55"/>
                  <a:pt x="31" y="55"/>
                </a:cubicBezTo>
                <a:cubicBezTo>
                  <a:pt x="25" y="60"/>
                  <a:pt x="25" y="60"/>
                  <a:pt x="25" y="60"/>
                </a:cubicBezTo>
                <a:cubicBezTo>
                  <a:pt x="30" y="65"/>
                  <a:pt x="30" y="65"/>
                  <a:pt x="30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8" y="47"/>
                  <a:pt x="8" y="47"/>
                  <a:pt x="8" y="47"/>
                </a:cubicBezTo>
                <a:cubicBezTo>
                  <a:pt x="2" y="53"/>
                  <a:pt x="2" y="53"/>
                  <a:pt x="2" y="53"/>
                </a:cubicBezTo>
                <a:cubicBezTo>
                  <a:pt x="14" y="65"/>
                  <a:pt x="14" y="65"/>
                  <a:pt x="14" y="65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2"/>
                  <a:pt x="0" y="72"/>
                  <a:pt x="0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2" y="84"/>
                  <a:pt x="2" y="84"/>
                  <a:pt x="2" y="84"/>
                </a:cubicBezTo>
                <a:cubicBezTo>
                  <a:pt x="8" y="90"/>
                  <a:pt x="8" y="90"/>
                  <a:pt x="8" y="90"/>
                </a:cubicBezTo>
                <a:cubicBezTo>
                  <a:pt x="25" y="72"/>
                  <a:pt x="25" y="72"/>
                  <a:pt x="25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25" y="77"/>
                  <a:pt x="25" y="77"/>
                  <a:pt x="25" y="77"/>
                </a:cubicBezTo>
                <a:cubicBezTo>
                  <a:pt x="31" y="82"/>
                  <a:pt x="31" y="82"/>
                  <a:pt x="31" y="82"/>
                </a:cubicBezTo>
                <a:cubicBezTo>
                  <a:pt x="40" y="72"/>
                  <a:pt x="40" y="72"/>
                  <a:pt x="40" y="72"/>
                </a:cubicBezTo>
                <a:cubicBezTo>
                  <a:pt x="48" y="72"/>
                  <a:pt x="48" y="72"/>
                  <a:pt x="48" y="72"/>
                </a:cubicBezTo>
                <a:cubicBezTo>
                  <a:pt x="48" y="75"/>
                  <a:pt x="50" y="78"/>
                  <a:pt x="51" y="80"/>
                </a:cubicBezTo>
                <a:cubicBezTo>
                  <a:pt x="46" y="86"/>
                  <a:pt x="46" y="86"/>
                  <a:pt x="46" y="86"/>
                </a:cubicBezTo>
                <a:cubicBezTo>
                  <a:pt x="32" y="86"/>
                  <a:pt x="32" y="86"/>
                  <a:pt x="32" y="86"/>
                </a:cubicBezTo>
                <a:cubicBezTo>
                  <a:pt x="32" y="93"/>
                  <a:pt x="32" y="93"/>
                  <a:pt x="32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5" y="97"/>
                  <a:pt x="35" y="97"/>
                  <a:pt x="35" y="97"/>
                </a:cubicBezTo>
                <a:cubicBezTo>
                  <a:pt x="11" y="97"/>
                  <a:pt x="11" y="97"/>
                  <a:pt x="11" y="97"/>
                </a:cubicBezTo>
                <a:cubicBezTo>
                  <a:pt x="11" y="104"/>
                  <a:pt x="11" y="104"/>
                  <a:pt x="11" y="104"/>
                </a:cubicBezTo>
                <a:cubicBezTo>
                  <a:pt x="27" y="104"/>
                  <a:pt x="27" y="104"/>
                  <a:pt x="27" y="104"/>
                </a:cubicBezTo>
                <a:cubicBezTo>
                  <a:pt x="17" y="114"/>
                  <a:pt x="17" y="114"/>
                  <a:pt x="17" y="114"/>
                </a:cubicBezTo>
                <a:cubicBezTo>
                  <a:pt x="23" y="120"/>
                  <a:pt x="23" y="120"/>
                  <a:pt x="23" y="12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27"/>
                  <a:pt x="33" y="127"/>
                  <a:pt x="33" y="127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40" y="102"/>
                  <a:pt x="40" y="102"/>
                  <a:pt x="40" y="102"/>
                </a:cubicBezTo>
                <a:cubicBezTo>
                  <a:pt x="44" y="99"/>
                  <a:pt x="44" y="99"/>
                  <a:pt x="44" y="99"/>
                </a:cubicBezTo>
                <a:cubicBezTo>
                  <a:pt x="44" y="105"/>
                  <a:pt x="44" y="105"/>
                  <a:pt x="44" y="105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91"/>
                  <a:pt x="51" y="91"/>
                  <a:pt x="51" y="91"/>
                </a:cubicBezTo>
                <a:cubicBezTo>
                  <a:pt x="57" y="86"/>
                  <a:pt x="57" y="86"/>
                  <a:pt x="57" y="86"/>
                </a:cubicBezTo>
                <a:cubicBezTo>
                  <a:pt x="59" y="87"/>
                  <a:pt x="62" y="89"/>
                  <a:pt x="65" y="89"/>
                </a:cubicBezTo>
                <a:cubicBezTo>
                  <a:pt x="65" y="97"/>
                  <a:pt x="65" y="97"/>
                  <a:pt x="65" y="97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60" y="112"/>
                  <a:pt x="60" y="112"/>
                  <a:pt x="60" y="112"/>
                </a:cubicBezTo>
                <a:cubicBezTo>
                  <a:pt x="65" y="107"/>
                  <a:pt x="65" y="107"/>
                  <a:pt x="65" y="107"/>
                </a:cubicBezTo>
                <a:cubicBezTo>
                  <a:pt x="65" y="112"/>
                  <a:pt x="65" y="112"/>
                  <a:pt x="65" y="112"/>
                </a:cubicBezTo>
                <a:cubicBezTo>
                  <a:pt x="48" y="130"/>
                  <a:pt x="48" y="130"/>
                  <a:pt x="48" y="130"/>
                </a:cubicBezTo>
                <a:cubicBezTo>
                  <a:pt x="53" y="135"/>
                  <a:pt x="53" y="135"/>
                  <a:pt x="53" y="135"/>
                </a:cubicBezTo>
                <a:cubicBezTo>
                  <a:pt x="65" y="123"/>
                  <a:pt x="65" y="123"/>
                  <a:pt x="65" y="123"/>
                </a:cubicBezTo>
                <a:cubicBezTo>
                  <a:pt x="65" y="137"/>
                  <a:pt x="65" y="137"/>
                  <a:pt x="65" y="137"/>
                </a:cubicBezTo>
                <a:cubicBezTo>
                  <a:pt x="73" y="137"/>
                  <a:pt x="73" y="137"/>
                  <a:pt x="73" y="137"/>
                </a:cubicBezTo>
                <a:cubicBezTo>
                  <a:pt x="73" y="123"/>
                  <a:pt x="73" y="123"/>
                  <a:pt x="73" y="123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90" y="130"/>
                  <a:pt x="90" y="130"/>
                  <a:pt x="90" y="130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3" y="107"/>
                  <a:pt x="73" y="107"/>
                  <a:pt x="73" y="107"/>
                </a:cubicBezTo>
                <a:cubicBezTo>
                  <a:pt x="77" y="112"/>
                  <a:pt x="77" y="112"/>
                  <a:pt x="77" y="112"/>
                </a:cubicBezTo>
                <a:cubicBezTo>
                  <a:pt x="82" y="107"/>
                  <a:pt x="82" y="107"/>
                  <a:pt x="82" y="107"/>
                </a:cubicBezTo>
                <a:cubicBezTo>
                  <a:pt x="73" y="97"/>
                  <a:pt x="73" y="97"/>
                  <a:pt x="73" y="97"/>
                </a:cubicBezTo>
                <a:cubicBezTo>
                  <a:pt x="73" y="89"/>
                  <a:pt x="73" y="89"/>
                  <a:pt x="73" y="89"/>
                </a:cubicBezTo>
                <a:cubicBezTo>
                  <a:pt x="76" y="89"/>
                  <a:pt x="78" y="87"/>
                  <a:pt x="81" y="86"/>
                </a:cubicBezTo>
                <a:cubicBezTo>
                  <a:pt x="86" y="91"/>
                  <a:pt x="86" y="91"/>
                  <a:pt x="86" y="91"/>
                </a:cubicBezTo>
                <a:cubicBezTo>
                  <a:pt x="86" y="105"/>
                  <a:pt x="86" y="105"/>
                  <a:pt x="86" y="10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94" y="99"/>
                  <a:pt x="94" y="99"/>
                  <a:pt x="94" y="99"/>
                </a:cubicBezTo>
                <a:cubicBezTo>
                  <a:pt x="97" y="102"/>
                  <a:pt x="97" y="102"/>
                  <a:pt x="97" y="102"/>
                </a:cubicBezTo>
                <a:cubicBezTo>
                  <a:pt x="97" y="127"/>
                  <a:pt x="97" y="127"/>
                  <a:pt x="97" y="127"/>
                </a:cubicBezTo>
                <a:cubicBezTo>
                  <a:pt x="105" y="127"/>
                  <a:pt x="105" y="127"/>
                  <a:pt x="105" y="127"/>
                </a:cubicBezTo>
                <a:cubicBezTo>
                  <a:pt x="105" y="110"/>
                  <a:pt x="105" y="110"/>
                  <a:pt x="105" y="110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10" y="104"/>
                  <a:pt x="110" y="104"/>
                  <a:pt x="110" y="104"/>
                </a:cubicBezTo>
                <a:cubicBezTo>
                  <a:pt x="127" y="104"/>
                  <a:pt x="127" y="104"/>
                  <a:pt x="127" y="104"/>
                </a:cubicBezTo>
                <a:cubicBezTo>
                  <a:pt x="127" y="97"/>
                  <a:pt x="127" y="97"/>
                  <a:pt x="127" y="97"/>
                </a:cubicBezTo>
                <a:cubicBezTo>
                  <a:pt x="102" y="97"/>
                  <a:pt x="102" y="97"/>
                  <a:pt x="102" y="97"/>
                </a:cubicBezTo>
                <a:cubicBezTo>
                  <a:pt x="99" y="93"/>
                  <a:pt x="99" y="93"/>
                  <a:pt x="99" y="93"/>
                </a:cubicBezTo>
                <a:cubicBezTo>
                  <a:pt x="105" y="93"/>
                  <a:pt x="105" y="93"/>
                  <a:pt x="105" y="93"/>
                </a:cubicBezTo>
                <a:cubicBezTo>
                  <a:pt x="105" y="86"/>
                  <a:pt x="105" y="86"/>
                  <a:pt x="105" y="86"/>
                </a:cubicBezTo>
                <a:cubicBezTo>
                  <a:pt x="91" y="86"/>
                  <a:pt x="91" y="86"/>
                  <a:pt x="91" y="86"/>
                </a:cubicBezTo>
                <a:cubicBezTo>
                  <a:pt x="86" y="80"/>
                  <a:pt x="86" y="80"/>
                  <a:pt x="86" y="80"/>
                </a:cubicBezTo>
                <a:cubicBezTo>
                  <a:pt x="88" y="78"/>
                  <a:pt x="89" y="75"/>
                  <a:pt x="89" y="72"/>
                </a:cubicBezTo>
                <a:cubicBezTo>
                  <a:pt x="97" y="72"/>
                  <a:pt x="97" y="72"/>
                  <a:pt x="97" y="7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08" y="72"/>
                  <a:pt x="108" y="72"/>
                  <a:pt x="108" y="72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30" y="90"/>
                  <a:pt x="130" y="90"/>
                  <a:pt x="130" y="90"/>
                </a:cubicBezTo>
                <a:cubicBezTo>
                  <a:pt x="135" y="84"/>
                  <a:pt x="135" y="84"/>
                  <a:pt x="135" y="84"/>
                </a:cubicBezTo>
                <a:cubicBezTo>
                  <a:pt x="123" y="72"/>
                  <a:pt x="123" y="72"/>
                  <a:pt x="123" y="72"/>
                </a:cubicBezTo>
                <a:cubicBezTo>
                  <a:pt x="137" y="72"/>
                  <a:pt x="137" y="72"/>
                  <a:pt x="137" y="72"/>
                </a:cubicBezTo>
                <a:lnTo>
                  <a:pt x="137" y="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6" name="Freeform 150">
            <a:extLst>
              <a:ext uri="{FF2B5EF4-FFF2-40B4-BE49-F238E27FC236}">
                <a16:creationId xmlns:a16="http://schemas.microsoft.com/office/drawing/2014/main" xmlns="" id="{80F04445-E569-4262-9AE5-E95E535473FA}"/>
              </a:ext>
            </a:extLst>
          </p:cNvPr>
          <p:cNvSpPr>
            <a:spLocks/>
          </p:cNvSpPr>
          <p:nvPr/>
        </p:nvSpPr>
        <p:spPr bwMode="auto">
          <a:xfrm>
            <a:off x="8788358" y="3294346"/>
            <a:ext cx="122594" cy="126408"/>
          </a:xfrm>
          <a:custGeom>
            <a:avLst/>
            <a:gdLst>
              <a:gd name="T0" fmla="*/ 2147483646 w 68"/>
              <a:gd name="T1" fmla="*/ 2147483646 h 69"/>
              <a:gd name="T2" fmla="*/ 2147483646 w 68"/>
              <a:gd name="T3" fmla="*/ 2147483646 h 69"/>
              <a:gd name="T4" fmla="*/ 2147483646 w 68"/>
              <a:gd name="T5" fmla="*/ 2147483646 h 69"/>
              <a:gd name="T6" fmla="*/ 2147483646 w 68"/>
              <a:gd name="T7" fmla="*/ 0 h 69"/>
              <a:gd name="T8" fmla="*/ 0 w 68"/>
              <a:gd name="T9" fmla="*/ 2147483646 h 69"/>
              <a:gd name="T10" fmla="*/ 2147483646 w 68"/>
              <a:gd name="T11" fmla="*/ 2147483646 h 69"/>
              <a:gd name="T12" fmla="*/ 2147483646 w 68"/>
              <a:gd name="T13" fmla="*/ 2147483646 h 6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8" h="69">
                <a:moveTo>
                  <a:pt x="32" y="69"/>
                </a:moveTo>
                <a:cubicBezTo>
                  <a:pt x="32" y="69"/>
                  <a:pt x="33" y="69"/>
                  <a:pt x="34" y="69"/>
                </a:cubicBezTo>
                <a:cubicBezTo>
                  <a:pt x="53" y="69"/>
                  <a:pt x="68" y="54"/>
                  <a:pt x="68" y="35"/>
                </a:cubicBezTo>
                <a:cubicBezTo>
                  <a:pt x="68" y="16"/>
                  <a:pt x="53" y="0"/>
                  <a:pt x="34" y="0"/>
                </a:cubicBezTo>
                <a:cubicBezTo>
                  <a:pt x="15" y="0"/>
                  <a:pt x="0" y="15"/>
                  <a:pt x="0" y="34"/>
                </a:cubicBezTo>
                <a:cubicBezTo>
                  <a:pt x="7" y="36"/>
                  <a:pt x="13" y="40"/>
                  <a:pt x="18" y="45"/>
                </a:cubicBezTo>
                <a:cubicBezTo>
                  <a:pt x="25" y="52"/>
                  <a:pt x="30" y="60"/>
                  <a:pt x="32" y="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7" name="Freeform 151">
            <a:extLst>
              <a:ext uri="{FF2B5EF4-FFF2-40B4-BE49-F238E27FC236}">
                <a16:creationId xmlns:a16="http://schemas.microsoft.com/office/drawing/2014/main" xmlns="" id="{EE57AEF9-B284-414C-A726-994730EAB728}"/>
              </a:ext>
            </a:extLst>
          </p:cNvPr>
          <p:cNvSpPr>
            <a:spLocks/>
          </p:cNvSpPr>
          <p:nvPr/>
        </p:nvSpPr>
        <p:spPr bwMode="auto">
          <a:xfrm>
            <a:off x="8832021" y="3259714"/>
            <a:ext cx="33588" cy="27706"/>
          </a:xfrm>
          <a:custGeom>
            <a:avLst/>
            <a:gdLst>
              <a:gd name="T0" fmla="*/ 2147483646 w 20"/>
              <a:gd name="T1" fmla="*/ 2147483646 h 16"/>
              <a:gd name="T2" fmla="*/ 2147483646 w 20"/>
              <a:gd name="T3" fmla="*/ 0 h 16"/>
              <a:gd name="T4" fmla="*/ 0 w 20"/>
              <a:gd name="T5" fmla="*/ 2147483646 h 16"/>
              <a:gd name="T6" fmla="*/ 2147483646 w 20"/>
              <a:gd name="T7" fmla="*/ 2147483646 h 1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" h="16">
                <a:moveTo>
                  <a:pt x="20" y="16"/>
                </a:moveTo>
                <a:lnTo>
                  <a:pt x="11" y="0"/>
                </a:lnTo>
                <a:lnTo>
                  <a:pt x="0" y="16"/>
                </a:lnTo>
                <a:lnTo>
                  <a:pt x="20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8" name="Freeform 152">
            <a:extLst>
              <a:ext uri="{FF2B5EF4-FFF2-40B4-BE49-F238E27FC236}">
                <a16:creationId xmlns:a16="http://schemas.microsoft.com/office/drawing/2014/main" xmlns="" id="{7351FDA1-A528-425C-9F5A-45AF678C6DF7}"/>
              </a:ext>
            </a:extLst>
          </p:cNvPr>
          <p:cNvSpPr>
            <a:spLocks/>
          </p:cNvSpPr>
          <p:nvPr/>
        </p:nvSpPr>
        <p:spPr bwMode="auto">
          <a:xfrm>
            <a:off x="8917669" y="3339368"/>
            <a:ext cx="26870" cy="36364"/>
          </a:xfrm>
          <a:custGeom>
            <a:avLst/>
            <a:gdLst>
              <a:gd name="T0" fmla="*/ 0 w 16"/>
              <a:gd name="T1" fmla="*/ 2147483646 h 21"/>
              <a:gd name="T2" fmla="*/ 2147483646 w 16"/>
              <a:gd name="T3" fmla="*/ 2147483646 h 21"/>
              <a:gd name="T4" fmla="*/ 0 w 16"/>
              <a:gd name="T5" fmla="*/ 0 h 21"/>
              <a:gd name="T6" fmla="*/ 0 w 16"/>
              <a:gd name="T7" fmla="*/ 2147483646 h 2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" h="21">
                <a:moveTo>
                  <a:pt x="0" y="21"/>
                </a:moveTo>
                <a:lnTo>
                  <a:pt x="16" y="11"/>
                </a:lnTo>
                <a:lnTo>
                  <a:pt x="0" y="0"/>
                </a:lnTo>
                <a:lnTo>
                  <a:pt x="0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9" name="Freeform 153">
            <a:extLst>
              <a:ext uri="{FF2B5EF4-FFF2-40B4-BE49-F238E27FC236}">
                <a16:creationId xmlns:a16="http://schemas.microsoft.com/office/drawing/2014/main" xmlns="" id="{AABAF088-4015-4793-831A-1774886E3F78}"/>
              </a:ext>
            </a:extLst>
          </p:cNvPr>
          <p:cNvSpPr>
            <a:spLocks/>
          </p:cNvSpPr>
          <p:nvPr/>
        </p:nvSpPr>
        <p:spPr bwMode="auto">
          <a:xfrm>
            <a:off x="8763166" y="3339368"/>
            <a:ext cx="16794" cy="13853"/>
          </a:xfrm>
          <a:custGeom>
            <a:avLst/>
            <a:gdLst>
              <a:gd name="T0" fmla="*/ 2147483646 w 9"/>
              <a:gd name="T1" fmla="*/ 0 h 7"/>
              <a:gd name="T2" fmla="*/ 0 w 9"/>
              <a:gd name="T3" fmla="*/ 2147483646 h 7"/>
              <a:gd name="T4" fmla="*/ 2147483646 w 9"/>
              <a:gd name="T5" fmla="*/ 2147483646 h 7"/>
              <a:gd name="T6" fmla="*/ 2147483646 w 9"/>
              <a:gd name="T7" fmla="*/ 0 h 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" h="7">
                <a:moveTo>
                  <a:pt x="9" y="0"/>
                </a:moveTo>
                <a:cubicBezTo>
                  <a:pt x="0" y="6"/>
                  <a:pt x="0" y="6"/>
                  <a:pt x="0" y="6"/>
                </a:cubicBezTo>
                <a:cubicBezTo>
                  <a:pt x="3" y="6"/>
                  <a:pt x="6" y="7"/>
                  <a:pt x="9" y="7"/>
                </a:cubicBezTo>
                <a:lnTo>
                  <a:pt x="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50" name="Freeform 154">
            <a:extLst>
              <a:ext uri="{FF2B5EF4-FFF2-40B4-BE49-F238E27FC236}">
                <a16:creationId xmlns:a16="http://schemas.microsoft.com/office/drawing/2014/main" xmlns="" id="{FE9C8D3B-293B-439B-B3B2-B6AC78F6D0F6}"/>
              </a:ext>
            </a:extLst>
          </p:cNvPr>
          <p:cNvSpPr>
            <a:spLocks/>
          </p:cNvSpPr>
          <p:nvPr/>
        </p:nvSpPr>
        <p:spPr bwMode="auto">
          <a:xfrm>
            <a:off x="8885761" y="3289152"/>
            <a:ext cx="31908" cy="31169"/>
          </a:xfrm>
          <a:custGeom>
            <a:avLst/>
            <a:gdLst>
              <a:gd name="T0" fmla="*/ 0 w 19"/>
              <a:gd name="T1" fmla="*/ 2147483646 h 18"/>
              <a:gd name="T2" fmla="*/ 2147483646 w 19"/>
              <a:gd name="T3" fmla="*/ 2147483646 h 18"/>
              <a:gd name="T4" fmla="*/ 2147483646 w 19"/>
              <a:gd name="T5" fmla="*/ 0 h 18"/>
              <a:gd name="T6" fmla="*/ 0 w 19"/>
              <a:gd name="T7" fmla="*/ 2147483646 h 1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" h="18">
                <a:moveTo>
                  <a:pt x="0" y="4"/>
                </a:moveTo>
                <a:lnTo>
                  <a:pt x="15" y="18"/>
                </a:lnTo>
                <a:lnTo>
                  <a:pt x="19" y="0"/>
                </a:lnTo>
                <a:lnTo>
                  <a:pt x="0" y="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51" name="Freeform 155">
            <a:extLst>
              <a:ext uri="{FF2B5EF4-FFF2-40B4-BE49-F238E27FC236}">
                <a16:creationId xmlns:a16="http://schemas.microsoft.com/office/drawing/2014/main" xmlns="" id="{C23EDFB6-6E1B-498C-AA8C-E05728D024A6}"/>
              </a:ext>
            </a:extLst>
          </p:cNvPr>
          <p:cNvSpPr>
            <a:spLocks/>
          </p:cNvSpPr>
          <p:nvPr/>
        </p:nvSpPr>
        <p:spPr bwMode="auto">
          <a:xfrm>
            <a:off x="8885761" y="3394780"/>
            <a:ext cx="31908" cy="34632"/>
          </a:xfrm>
          <a:custGeom>
            <a:avLst/>
            <a:gdLst>
              <a:gd name="T0" fmla="*/ 2147483646 w 19"/>
              <a:gd name="T1" fmla="*/ 0 h 20"/>
              <a:gd name="T2" fmla="*/ 0 w 19"/>
              <a:gd name="T3" fmla="*/ 2147483646 h 20"/>
              <a:gd name="T4" fmla="*/ 2147483646 w 19"/>
              <a:gd name="T5" fmla="*/ 2147483646 h 20"/>
              <a:gd name="T6" fmla="*/ 2147483646 w 19"/>
              <a:gd name="T7" fmla="*/ 0 h 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" h="20">
                <a:moveTo>
                  <a:pt x="15" y="0"/>
                </a:moveTo>
                <a:lnTo>
                  <a:pt x="0" y="15"/>
                </a:lnTo>
                <a:lnTo>
                  <a:pt x="19" y="20"/>
                </a:lnTo>
                <a:lnTo>
                  <a:pt x="1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52" name="Freeform 156">
            <a:extLst>
              <a:ext uri="{FF2B5EF4-FFF2-40B4-BE49-F238E27FC236}">
                <a16:creationId xmlns:a16="http://schemas.microsoft.com/office/drawing/2014/main" xmlns="" id="{7AC27DDB-2C1A-4631-9D26-53C7277ECBD0}"/>
              </a:ext>
            </a:extLst>
          </p:cNvPr>
          <p:cNvSpPr>
            <a:spLocks/>
          </p:cNvSpPr>
          <p:nvPr/>
        </p:nvSpPr>
        <p:spPr bwMode="auto">
          <a:xfrm>
            <a:off x="8781640" y="3289152"/>
            <a:ext cx="30229" cy="31169"/>
          </a:xfrm>
          <a:custGeom>
            <a:avLst/>
            <a:gdLst>
              <a:gd name="T0" fmla="*/ 2147483646 w 18"/>
              <a:gd name="T1" fmla="*/ 2147483646 h 18"/>
              <a:gd name="T2" fmla="*/ 2147483646 w 18"/>
              <a:gd name="T3" fmla="*/ 2147483646 h 18"/>
              <a:gd name="T4" fmla="*/ 0 w 18"/>
              <a:gd name="T5" fmla="*/ 0 h 18"/>
              <a:gd name="T6" fmla="*/ 2147483646 w 18"/>
              <a:gd name="T7" fmla="*/ 2147483646 h 1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" h="18">
                <a:moveTo>
                  <a:pt x="4" y="18"/>
                </a:moveTo>
                <a:lnTo>
                  <a:pt x="18" y="4"/>
                </a:lnTo>
                <a:lnTo>
                  <a:pt x="0" y="0"/>
                </a:lnTo>
                <a:lnTo>
                  <a:pt x="4" y="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53" name="Freeform 157">
            <a:extLst>
              <a:ext uri="{FF2B5EF4-FFF2-40B4-BE49-F238E27FC236}">
                <a16:creationId xmlns:a16="http://schemas.microsoft.com/office/drawing/2014/main" xmlns="" id="{9F3E9F68-F104-4222-A8EE-5D7A7F72A92C}"/>
              </a:ext>
            </a:extLst>
          </p:cNvPr>
          <p:cNvSpPr>
            <a:spLocks/>
          </p:cNvSpPr>
          <p:nvPr/>
        </p:nvSpPr>
        <p:spPr bwMode="auto">
          <a:xfrm>
            <a:off x="8650649" y="3358416"/>
            <a:ext cx="268700" cy="169698"/>
          </a:xfrm>
          <a:custGeom>
            <a:avLst/>
            <a:gdLst>
              <a:gd name="T0" fmla="*/ 2147483646 w 150"/>
              <a:gd name="T1" fmla="*/ 2147483646 h 92"/>
              <a:gd name="T2" fmla="*/ 2147483646 w 150"/>
              <a:gd name="T3" fmla="*/ 2147483646 h 92"/>
              <a:gd name="T4" fmla="*/ 2147483646 w 150"/>
              <a:gd name="T5" fmla="*/ 2147483646 h 92"/>
              <a:gd name="T6" fmla="*/ 2147483646 w 150"/>
              <a:gd name="T7" fmla="*/ 2147483646 h 92"/>
              <a:gd name="T8" fmla="*/ 2147483646 w 150"/>
              <a:gd name="T9" fmla="*/ 2147483646 h 92"/>
              <a:gd name="T10" fmla="*/ 2147483646 w 150"/>
              <a:gd name="T11" fmla="*/ 2147483646 h 92"/>
              <a:gd name="T12" fmla="*/ 2147483646 w 150"/>
              <a:gd name="T13" fmla="*/ 2147483646 h 92"/>
              <a:gd name="T14" fmla="*/ 2147483646 w 150"/>
              <a:gd name="T15" fmla="*/ 0 h 92"/>
              <a:gd name="T16" fmla="*/ 2147483646 w 150"/>
              <a:gd name="T17" fmla="*/ 0 h 92"/>
              <a:gd name="T18" fmla="*/ 2147483646 w 150"/>
              <a:gd name="T19" fmla="*/ 2147483646 h 92"/>
              <a:gd name="T20" fmla="*/ 2147483646 w 150"/>
              <a:gd name="T21" fmla="*/ 2147483646 h 92"/>
              <a:gd name="T22" fmla="*/ 0 w 150"/>
              <a:gd name="T23" fmla="*/ 2147483646 h 92"/>
              <a:gd name="T24" fmla="*/ 2147483646 w 150"/>
              <a:gd name="T25" fmla="*/ 2147483646 h 92"/>
              <a:gd name="T26" fmla="*/ 2147483646 w 150"/>
              <a:gd name="T27" fmla="*/ 2147483646 h 92"/>
              <a:gd name="T28" fmla="*/ 2147483646 w 150"/>
              <a:gd name="T29" fmla="*/ 2147483646 h 92"/>
              <a:gd name="T30" fmla="*/ 2147483646 w 150"/>
              <a:gd name="T31" fmla="*/ 2147483646 h 92"/>
              <a:gd name="T32" fmla="*/ 2147483646 w 150"/>
              <a:gd name="T33" fmla="*/ 2147483646 h 92"/>
              <a:gd name="T34" fmla="*/ 2147483646 w 150"/>
              <a:gd name="T35" fmla="*/ 2147483646 h 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50" h="92">
                <a:moveTo>
                  <a:pt x="123" y="39"/>
                </a:moveTo>
                <a:cubicBezTo>
                  <a:pt x="122" y="39"/>
                  <a:pt x="121" y="39"/>
                  <a:pt x="119" y="40"/>
                </a:cubicBezTo>
                <a:cubicBezTo>
                  <a:pt x="114" y="40"/>
                  <a:pt x="110" y="42"/>
                  <a:pt x="106" y="45"/>
                </a:cubicBezTo>
                <a:cubicBezTo>
                  <a:pt x="106" y="43"/>
                  <a:pt x="106" y="41"/>
                  <a:pt x="105" y="38"/>
                </a:cubicBezTo>
                <a:cubicBezTo>
                  <a:pt x="105" y="37"/>
                  <a:pt x="105" y="35"/>
                  <a:pt x="104" y="33"/>
                </a:cubicBezTo>
                <a:cubicBezTo>
                  <a:pt x="100" y="20"/>
                  <a:pt x="90" y="9"/>
                  <a:pt x="77" y="3"/>
                </a:cubicBezTo>
                <a:cubicBezTo>
                  <a:pt x="75" y="3"/>
                  <a:pt x="74" y="2"/>
                  <a:pt x="72" y="2"/>
                </a:cubicBezTo>
                <a:cubicBezTo>
                  <a:pt x="68" y="1"/>
                  <a:pt x="64" y="0"/>
                  <a:pt x="60" y="0"/>
                </a:cubicBezTo>
                <a:cubicBezTo>
                  <a:pt x="59" y="0"/>
                  <a:pt x="59" y="0"/>
                  <a:pt x="58" y="0"/>
                </a:cubicBezTo>
                <a:cubicBezTo>
                  <a:pt x="34" y="1"/>
                  <a:pt x="14" y="22"/>
                  <a:pt x="14" y="46"/>
                </a:cubicBezTo>
                <a:cubicBezTo>
                  <a:pt x="14" y="51"/>
                  <a:pt x="15" y="56"/>
                  <a:pt x="16" y="60"/>
                </a:cubicBezTo>
                <a:cubicBezTo>
                  <a:pt x="7" y="60"/>
                  <a:pt x="0" y="67"/>
                  <a:pt x="0" y="76"/>
                </a:cubicBezTo>
                <a:cubicBezTo>
                  <a:pt x="0" y="85"/>
                  <a:pt x="7" y="92"/>
                  <a:pt x="16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2" y="92"/>
                  <a:pt x="62" y="92"/>
                  <a:pt x="62" y="92"/>
                </a:cubicBezTo>
                <a:cubicBezTo>
                  <a:pt x="123" y="92"/>
                  <a:pt x="123" y="92"/>
                  <a:pt x="123" y="92"/>
                </a:cubicBezTo>
                <a:cubicBezTo>
                  <a:pt x="138" y="92"/>
                  <a:pt x="150" y="81"/>
                  <a:pt x="150" y="66"/>
                </a:cubicBezTo>
                <a:cubicBezTo>
                  <a:pt x="150" y="51"/>
                  <a:pt x="138" y="39"/>
                  <a:pt x="123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54" name="Freeform 158">
            <a:extLst>
              <a:ext uri="{FF2B5EF4-FFF2-40B4-BE49-F238E27FC236}">
                <a16:creationId xmlns:a16="http://schemas.microsoft.com/office/drawing/2014/main" xmlns="" id="{C86120D0-DEFA-4A9A-99F4-DC8017F6E60B}"/>
              </a:ext>
            </a:extLst>
          </p:cNvPr>
          <p:cNvSpPr>
            <a:spLocks noEditPoints="1"/>
          </p:cNvSpPr>
          <p:nvPr/>
        </p:nvSpPr>
        <p:spPr bwMode="auto">
          <a:xfrm>
            <a:off x="7374323" y="2686552"/>
            <a:ext cx="199845" cy="232036"/>
          </a:xfrm>
          <a:custGeom>
            <a:avLst/>
            <a:gdLst>
              <a:gd name="T0" fmla="*/ 2147483646 w 119"/>
              <a:gd name="T1" fmla="*/ 2147483646 h 134"/>
              <a:gd name="T2" fmla="*/ 2147483646 w 119"/>
              <a:gd name="T3" fmla="*/ 0 h 134"/>
              <a:gd name="T4" fmla="*/ 2147483646 w 119"/>
              <a:gd name="T5" fmla="*/ 2147483646 h 134"/>
              <a:gd name="T6" fmla="*/ 2147483646 w 119"/>
              <a:gd name="T7" fmla="*/ 2147483646 h 134"/>
              <a:gd name="T8" fmla="*/ 2147483646 w 119"/>
              <a:gd name="T9" fmla="*/ 2147483646 h 134"/>
              <a:gd name="T10" fmla="*/ 2147483646 w 119"/>
              <a:gd name="T11" fmla="*/ 2147483646 h 134"/>
              <a:gd name="T12" fmla="*/ 2147483646 w 119"/>
              <a:gd name="T13" fmla="*/ 2147483646 h 134"/>
              <a:gd name="T14" fmla="*/ 2147483646 w 119"/>
              <a:gd name="T15" fmla="*/ 2147483646 h 134"/>
              <a:gd name="T16" fmla="*/ 2147483646 w 119"/>
              <a:gd name="T17" fmla="*/ 2147483646 h 134"/>
              <a:gd name="T18" fmla="*/ 2147483646 w 119"/>
              <a:gd name="T19" fmla="*/ 2147483646 h 134"/>
              <a:gd name="T20" fmla="*/ 2147483646 w 119"/>
              <a:gd name="T21" fmla="*/ 2147483646 h 134"/>
              <a:gd name="T22" fmla="*/ 2147483646 w 119"/>
              <a:gd name="T23" fmla="*/ 2147483646 h 134"/>
              <a:gd name="T24" fmla="*/ 2147483646 w 119"/>
              <a:gd name="T25" fmla="*/ 2147483646 h 134"/>
              <a:gd name="T26" fmla="*/ 2147483646 w 119"/>
              <a:gd name="T27" fmla="*/ 2147483646 h 134"/>
              <a:gd name="T28" fmla="*/ 2147483646 w 119"/>
              <a:gd name="T29" fmla="*/ 2147483646 h 134"/>
              <a:gd name="T30" fmla="*/ 2147483646 w 119"/>
              <a:gd name="T31" fmla="*/ 2147483646 h 134"/>
              <a:gd name="T32" fmla="*/ 2147483646 w 119"/>
              <a:gd name="T33" fmla="*/ 2147483646 h 134"/>
              <a:gd name="T34" fmla="*/ 2147483646 w 119"/>
              <a:gd name="T35" fmla="*/ 2147483646 h 134"/>
              <a:gd name="T36" fmla="*/ 2147483646 w 119"/>
              <a:gd name="T37" fmla="*/ 2147483646 h 134"/>
              <a:gd name="T38" fmla="*/ 2147483646 w 119"/>
              <a:gd name="T39" fmla="*/ 2147483646 h 134"/>
              <a:gd name="T40" fmla="*/ 2147483646 w 119"/>
              <a:gd name="T41" fmla="*/ 2147483646 h 134"/>
              <a:gd name="T42" fmla="*/ 2147483646 w 119"/>
              <a:gd name="T43" fmla="*/ 2147483646 h 134"/>
              <a:gd name="T44" fmla="*/ 2147483646 w 119"/>
              <a:gd name="T45" fmla="*/ 2147483646 h 134"/>
              <a:gd name="T46" fmla="*/ 2147483646 w 119"/>
              <a:gd name="T47" fmla="*/ 2147483646 h 134"/>
              <a:gd name="T48" fmla="*/ 2147483646 w 119"/>
              <a:gd name="T49" fmla="*/ 2147483646 h 134"/>
              <a:gd name="T50" fmla="*/ 2147483646 w 119"/>
              <a:gd name="T51" fmla="*/ 2147483646 h 134"/>
              <a:gd name="T52" fmla="*/ 2147483646 w 119"/>
              <a:gd name="T53" fmla="*/ 2147483646 h 134"/>
              <a:gd name="T54" fmla="*/ 2147483646 w 119"/>
              <a:gd name="T55" fmla="*/ 2147483646 h 134"/>
              <a:gd name="T56" fmla="*/ 2147483646 w 119"/>
              <a:gd name="T57" fmla="*/ 2147483646 h 134"/>
              <a:gd name="T58" fmla="*/ 2147483646 w 119"/>
              <a:gd name="T59" fmla="*/ 2147483646 h 134"/>
              <a:gd name="T60" fmla="*/ 2147483646 w 119"/>
              <a:gd name="T61" fmla="*/ 2147483646 h 134"/>
              <a:gd name="T62" fmla="*/ 2147483646 w 119"/>
              <a:gd name="T63" fmla="*/ 2147483646 h 134"/>
              <a:gd name="T64" fmla="*/ 2147483646 w 119"/>
              <a:gd name="T65" fmla="*/ 2147483646 h 134"/>
              <a:gd name="T66" fmla="*/ 2147483646 w 119"/>
              <a:gd name="T67" fmla="*/ 0 h 134"/>
              <a:gd name="T68" fmla="*/ 2147483646 w 119"/>
              <a:gd name="T69" fmla="*/ 2147483646 h 134"/>
              <a:gd name="T70" fmla="*/ 0 w 119"/>
              <a:gd name="T71" fmla="*/ 2147483646 h 134"/>
              <a:gd name="T72" fmla="*/ 2147483646 w 119"/>
              <a:gd name="T73" fmla="*/ 2147483646 h 134"/>
              <a:gd name="T74" fmla="*/ 2147483646 w 119"/>
              <a:gd name="T75" fmla="*/ 2147483646 h 134"/>
              <a:gd name="T76" fmla="*/ 2147483646 w 119"/>
              <a:gd name="T77" fmla="*/ 2147483646 h 134"/>
              <a:gd name="T78" fmla="*/ 2147483646 w 119"/>
              <a:gd name="T79" fmla="*/ 2147483646 h 134"/>
              <a:gd name="T80" fmla="*/ 2147483646 w 119"/>
              <a:gd name="T81" fmla="*/ 2147483646 h 134"/>
              <a:gd name="T82" fmla="*/ 2147483646 w 119"/>
              <a:gd name="T83" fmla="*/ 2147483646 h 134"/>
              <a:gd name="T84" fmla="*/ 2147483646 w 119"/>
              <a:gd name="T85" fmla="*/ 2147483646 h 134"/>
              <a:gd name="T86" fmla="*/ 2147483646 w 119"/>
              <a:gd name="T87" fmla="*/ 2147483646 h 13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9" h="134">
                <a:moveTo>
                  <a:pt x="104" y="129"/>
                </a:moveTo>
                <a:lnTo>
                  <a:pt x="111" y="129"/>
                </a:lnTo>
                <a:lnTo>
                  <a:pt x="111" y="134"/>
                </a:lnTo>
                <a:lnTo>
                  <a:pt x="119" y="134"/>
                </a:lnTo>
                <a:lnTo>
                  <a:pt x="119" y="0"/>
                </a:lnTo>
                <a:lnTo>
                  <a:pt x="111" y="0"/>
                </a:lnTo>
                <a:lnTo>
                  <a:pt x="111" y="5"/>
                </a:lnTo>
                <a:lnTo>
                  <a:pt x="104" y="5"/>
                </a:lnTo>
                <a:lnTo>
                  <a:pt x="104" y="15"/>
                </a:lnTo>
                <a:lnTo>
                  <a:pt x="111" y="15"/>
                </a:lnTo>
                <a:lnTo>
                  <a:pt x="111" y="28"/>
                </a:lnTo>
                <a:lnTo>
                  <a:pt x="104" y="28"/>
                </a:lnTo>
                <a:lnTo>
                  <a:pt x="104" y="38"/>
                </a:lnTo>
                <a:lnTo>
                  <a:pt x="111" y="38"/>
                </a:lnTo>
                <a:lnTo>
                  <a:pt x="111" y="51"/>
                </a:lnTo>
                <a:lnTo>
                  <a:pt x="104" y="51"/>
                </a:lnTo>
                <a:lnTo>
                  <a:pt x="104" y="61"/>
                </a:lnTo>
                <a:lnTo>
                  <a:pt x="111" y="61"/>
                </a:lnTo>
                <a:lnTo>
                  <a:pt x="111" y="74"/>
                </a:lnTo>
                <a:lnTo>
                  <a:pt x="104" y="74"/>
                </a:lnTo>
                <a:lnTo>
                  <a:pt x="104" y="84"/>
                </a:lnTo>
                <a:lnTo>
                  <a:pt x="111" y="84"/>
                </a:lnTo>
                <a:lnTo>
                  <a:pt x="111" y="96"/>
                </a:lnTo>
                <a:lnTo>
                  <a:pt x="104" y="96"/>
                </a:lnTo>
                <a:lnTo>
                  <a:pt x="104" y="107"/>
                </a:lnTo>
                <a:lnTo>
                  <a:pt x="111" y="107"/>
                </a:lnTo>
                <a:lnTo>
                  <a:pt x="111" y="119"/>
                </a:lnTo>
                <a:lnTo>
                  <a:pt x="104" y="119"/>
                </a:lnTo>
                <a:lnTo>
                  <a:pt x="104" y="129"/>
                </a:lnTo>
                <a:close/>
                <a:moveTo>
                  <a:pt x="59" y="98"/>
                </a:moveTo>
                <a:lnTo>
                  <a:pt x="88" y="98"/>
                </a:lnTo>
                <a:lnTo>
                  <a:pt x="88" y="134"/>
                </a:lnTo>
                <a:lnTo>
                  <a:pt x="97" y="134"/>
                </a:lnTo>
                <a:lnTo>
                  <a:pt x="97" y="129"/>
                </a:lnTo>
                <a:lnTo>
                  <a:pt x="104" y="129"/>
                </a:lnTo>
                <a:lnTo>
                  <a:pt x="104" y="119"/>
                </a:lnTo>
                <a:lnTo>
                  <a:pt x="97" y="119"/>
                </a:lnTo>
                <a:lnTo>
                  <a:pt x="97" y="107"/>
                </a:lnTo>
                <a:lnTo>
                  <a:pt x="104" y="107"/>
                </a:lnTo>
                <a:lnTo>
                  <a:pt x="104" y="96"/>
                </a:lnTo>
                <a:lnTo>
                  <a:pt x="97" y="96"/>
                </a:lnTo>
                <a:lnTo>
                  <a:pt x="97" y="84"/>
                </a:lnTo>
                <a:lnTo>
                  <a:pt x="104" y="84"/>
                </a:lnTo>
                <a:lnTo>
                  <a:pt x="104" y="74"/>
                </a:lnTo>
                <a:lnTo>
                  <a:pt x="97" y="74"/>
                </a:lnTo>
                <a:lnTo>
                  <a:pt x="97" y="61"/>
                </a:lnTo>
                <a:lnTo>
                  <a:pt x="104" y="61"/>
                </a:lnTo>
                <a:lnTo>
                  <a:pt x="104" y="51"/>
                </a:lnTo>
                <a:lnTo>
                  <a:pt x="97" y="51"/>
                </a:lnTo>
                <a:lnTo>
                  <a:pt x="97" y="38"/>
                </a:lnTo>
                <a:lnTo>
                  <a:pt x="104" y="38"/>
                </a:lnTo>
                <a:lnTo>
                  <a:pt x="104" y="28"/>
                </a:lnTo>
                <a:lnTo>
                  <a:pt x="97" y="28"/>
                </a:lnTo>
                <a:lnTo>
                  <a:pt x="97" y="15"/>
                </a:lnTo>
                <a:lnTo>
                  <a:pt x="104" y="15"/>
                </a:lnTo>
                <a:lnTo>
                  <a:pt x="104" y="5"/>
                </a:lnTo>
                <a:lnTo>
                  <a:pt x="97" y="5"/>
                </a:lnTo>
                <a:lnTo>
                  <a:pt x="97" y="0"/>
                </a:lnTo>
                <a:lnTo>
                  <a:pt x="88" y="0"/>
                </a:lnTo>
                <a:lnTo>
                  <a:pt x="88" y="36"/>
                </a:lnTo>
                <a:lnTo>
                  <a:pt x="59" y="36"/>
                </a:lnTo>
                <a:lnTo>
                  <a:pt x="59" y="49"/>
                </a:lnTo>
                <a:lnTo>
                  <a:pt x="88" y="49"/>
                </a:lnTo>
                <a:lnTo>
                  <a:pt x="88" y="85"/>
                </a:lnTo>
                <a:lnTo>
                  <a:pt x="59" y="85"/>
                </a:lnTo>
                <a:lnTo>
                  <a:pt x="59" y="98"/>
                </a:lnTo>
                <a:close/>
                <a:moveTo>
                  <a:pt x="22" y="0"/>
                </a:moveTo>
                <a:lnTo>
                  <a:pt x="22" y="5"/>
                </a:lnTo>
                <a:lnTo>
                  <a:pt x="16" y="5"/>
                </a:lnTo>
                <a:lnTo>
                  <a:pt x="16" y="15"/>
                </a:lnTo>
                <a:lnTo>
                  <a:pt x="22" y="15"/>
                </a:lnTo>
                <a:lnTo>
                  <a:pt x="22" y="28"/>
                </a:lnTo>
                <a:lnTo>
                  <a:pt x="16" y="28"/>
                </a:lnTo>
                <a:lnTo>
                  <a:pt x="16" y="38"/>
                </a:lnTo>
                <a:lnTo>
                  <a:pt x="22" y="38"/>
                </a:lnTo>
                <a:lnTo>
                  <a:pt x="22" y="51"/>
                </a:lnTo>
                <a:lnTo>
                  <a:pt x="16" y="51"/>
                </a:lnTo>
                <a:lnTo>
                  <a:pt x="16" y="61"/>
                </a:lnTo>
                <a:lnTo>
                  <a:pt x="22" y="61"/>
                </a:lnTo>
                <a:lnTo>
                  <a:pt x="22" y="74"/>
                </a:lnTo>
                <a:lnTo>
                  <a:pt x="16" y="74"/>
                </a:lnTo>
                <a:lnTo>
                  <a:pt x="16" y="84"/>
                </a:lnTo>
                <a:lnTo>
                  <a:pt x="22" y="84"/>
                </a:lnTo>
                <a:lnTo>
                  <a:pt x="22" y="96"/>
                </a:lnTo>
                <a:lnTo>
                  <a:pt x="16" y="96"/>
                </a:lnTo>
                <a:lnTo>
                  <a:pt x="16" y="107"/>
                </a:lnTo>
                <a:lnTo>
                  <a:pt x="22" y="107"/>
                </a:lnTo>
                <a:lnTo>
                  <a:pt x="22" y="119"/>
                </a:lnTo>
                <a:lnTo>
                  <a:pt x="16" y="119"/>
                </a:lnTo>
                <a:lnTo>
                  <a:pt x="16" y="129"/>
                </a:lnTo>
                <a:lnTo>
                  <a:pt x="22" y="129"/>
                </a:lnTo>
                <a:lnTo>
                  <a:pt x="22" y="134"/>
                </a:lnTo>
                <a:lnTo>
                  <a:pt x="32" y="134"/>
                </a:lnTo>
                <a:lnTo>
                  <a:pt x="32" y="98"/>
                </a:lnTo>
                <a:lnTo>
                  <a:pt x="59" y="98"/>
                </a:lnTo>
                <a:lnTo>
                  <a:pt x="59" y="85"/>
                </a:lnTo>
                <a:lnTo>
                  <a:pt x="32" y="85"/>
                </a:lnTo>
                <a:lnTo>
                  <a:pt x="32" y="49"/>
                </a:lnTo>
                <a:lnTo>
                  <a:pt x="59" y="49"/>
                </a:lnTo>
                <a:lnTo>
                  <a:pt x="59" y="36"/>
                </a:lnTo>
                <a:lnTo>
                  <a:pt x="32" y="36"/>
                </a:lnTo>
                <a:lnTo>
                  <a:pt x="32" y="0"/>
                </a:lnTo>
                <a:lnTo>
                  <a:pt x="22" y="0"/>
                </a:lnTo>
                <a:close/>
                <a:moveTo>
                  <a:pt x="16" y="5"/>
                </a:moveTo>
                <a:lnTo>
                  <a:pt x="8" y="5"/>
                </a:lnTo>
                <a:lnTo>
                  <a:pt x="8" y="0"/>
                </a:lnTo>
                <a:lnTo>
                  <a:pt x="0" y="0"/>
                </a:lnTo>
                <a:lnTo>
                  <a:pt x="0" y="134"/>
                </a:lnTo>
                <a:lnTo>
                  <a:pt x="8" y="134"/>
                </a:lnTo>
                <a:lnTo>
                  <a:pt x="8" y="129"/>
                </a:lnTo>
                <a:lnTo>
                  <a:pt x="16" y="129"/>
                </a:lnTo>
                <a:lnTo>
                  <a:pt x="16" y="119"/>
                </a:lnTo>
                <a:lnTo>
                  <a:pt x="8" y="119"/>
                </a:lnTo>
                <a:lnTo>
                  <a:pt x="8" y="107"/>
                </a:lnTo>
                <a:lnTo>
                  <a:pt x="16" y="107"/>
                </a:lnTo>
                <a:lnTo>
                  <a:pt x="16" y="96"/>
                </a:lnTo>
                <a:lnTo>
                  <a:pt x="8" y="96"/>
                </a:lnTo>
                <a:lnTo>
                  <a:pt x="8" y="84"/>
                </a:lnTo>
                <a:lnTo>
                  <a:pt x="16" y="84"/>
                </a:lnTo>
                <a:lnTo>
                  <a:pt x="16" y="74"/>
                </a:lnTo>
                <a:lnTo>
                  <a:pt x="8" y="74"/>
                </a:lnTo>
                <a:lnTo>
                  <a:pt x="8" y="61"/>
                </a:lnTo>
                <a:lnTo>
                  <a:pt x="16" y="61"/>
                </a:lnTo>
                <a:lnTo>
                  <a:pt x="16" y="51"/>
                </a:lnTo>
                <a:lnTo>
                  <a:pt x="8" y="51"/>
                </a:lnTo>
                <a:lnTo>
                  <a:pt x="8" y="38"/>
                </a:lnTo>
                <a:lnTo>
                  <a:pt x="16" y="38"/>
                </a:lnTo>
                <a:lnTo>
                  <a:pt x="16" y="28"/>
                </a:lnTo>
                <a:lnTo>
                  <a:pt x="8" y="28"/>
                </a:lnTo>
                <a:lnTo>
                  <a:pt x="8" y="15"/>
                </a:lnTo>
                <a:lnTo>
                  <a:pt x="16" y="15"/>
                </a:lnTo>
                <a:lnTo>
                  <a:pt x="16" y="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55" name="Freeform 159">
            <a:extLst>
              <a:ext uri="{FF2B5EF4-FFF2-40B4-BE49-F238E27FC236}">
                <a16:creationId xmlns:a16="http://schemas.microsoft.com/office/drawing/2014/main" xmlns="" id="{78099177-83A1-4967-9D80-BC11DB68EB79}"/>
              </a:ext>
            </a:extLst>
          </p:cNvPr>
          <p:cNvSpPr>
            <a:spLocks/>
          </p:cNvSpPr>
          <p:nvPr/>
        </p:nvSpPr>
        <p:spPr bwMode="auto">
          <a:xfrm>
            <a:off x="8694312" y="3012094"/>
            <a:ext cx="23511" cy="232036"/>
          </a:xfrm>
          <a:custGeom>
            <a:avLst/>
            <a:gdLst>
              <a:gd name="T0" fmla="*/ 0 w 13"/>
              <a:gd name="T1" fmla="*/ 0 h 126"/>
              <a:gd name="T2" fmla="*/ 0 w 13"/>
              <a:gd name="T3" fmla="*/ 2147483646 h 126"/>
              <a:gd name="T4" fmla="*/ 2147483646 w 13"/>
              <a:gd name="T5" fmla="*/ 2147483646 h 126"/>
              <a:gd name="T6" fmla="*/ 2147483646 w 13"/>
              <a:gd name="T7" fmla="*/ 0 h 126"/>
              <a:gd name="T8" fmla="*/ 2147483646 w 13"/>
              <a:gd name="T9" fmla="*/ 2147483646 h 126"/>
              <a:gd name="T10" fmla="*/ 0 w 13"/>
              <a:gd name="T11" fmla="*/ 0 h 1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" h="126">
                <a:moveTo>
                  <a:pt x="0" y="0"/>
                </a:moveTo>
                <a:cubicBezTo>
                  <a:pt x="0" y="126"/>
                  <a:pt x="0" y="126"/>
                  <a:pt x="0" y="126"/>
                </a:cubicBezTo>
                <a:cubicBezTo>
                  <a:pt x="13" y="126"/>
                  <a:pt x="13" y="126"/>
                  <a:pt x="13" y="126"/>
                </a:cubicBezTo>
                <a:cubicBezTo>
                  <a:pt x="13" y="0"/>
                  <a:pt x="13" y="0"/>
                  <a:pt x="13" y="0"/>
                </a:cubicBezTo>
                <a:cubicBezTo>
                  <a:pt x="11" y="1"/>
                  <a:pt x="9" y="2"/>
                  <a:pt x="7" y="2"/>
                </a:cubicBezTo>
                <a:cubicBezTo>
                  <a:pt x="4" y="2"/>
                  <a:pt x="2" y="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56" name="Oval 160">
            <a:extLst>
              <a:ext uri="{FF2B5EF4-FFF2-40B4-BE49-F238E27FC236}">
                <a16:creationId xmlns:a16="http://schemas.microsoft.com/office/drawing/2014/main" xmlns="" id="{8261E783-1C95-4888-A9AE-E4844ABB8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7595" y="2968803"/>
            <a:ext cx="36946" cy="36364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57" name="Rectangle 161">
            <a:extLst>
              <a:ext uri="{FF2B5EF4-FFF2-40B4-BE49-F238E27FC236}">
                <a16:creationId xmlns:a16="http://schemas.microsoft.com/office/drawing/2014/main" xmlns="" id="{6C099EDD-7083-4DAB-B110-F6517AE7C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1259" y="3013825"/>
            <a:ext cx="193128" cy="14372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58" name="Rectangle 162">
            <a:extLst>
              <a:ext uri="{FF2B5EF4-FFF2-40B4-BE49-F238E27FC236}">
                <a16:creationId xmlns:a16="http://schemas.microsoft.com/office/drawing/2014/main" xmlns="" id="{BCA55DB5-F590-4363-8844-D8D506D6A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8591" y="3348027"/>
            <a:ext cx="41985" cy="1558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59" name="Freeform 163">
            <a:extLst>
              <a:ext uri="{FF2B5EF4-FFF2-40B4-BE49-F238E27FC236}">
                <a16:creationId xmlns:a16="http://schemas.microsoft.com/office/drawing/2014/main" xmlns="" id="{14F50E02-E90E-4093-B3D3-7E05FD6840A7}"/>
              </a:ext>
            </a:extLst>
          </p:cNvPr>
          <p:cNvSpPr>
            <a:spLocks noEditPoints="1"/>
          </p:cNvSpPr>
          <p:nvPr/>
        </p:nvSpPr>
        <p:spPr bwMode="auto">
          <a:xfrm>
            <a:off x="7999051" y="3372269"/>
            <a:ext cx="231754" cy="171429"/>
          </a:xfrm>
          <a:custGeom>
            <a:avLst/>
            <a:gdLst>
              <a:gd name="T0" fmla="*/ 2147483646 w 129"/>
              <a:gd name="T1" fmla="*/ 2147483646 h 93"/>
              <a:gd name="T2" fmla="*/ 2147483646 w 129"/>
              <a:gd name="T3" fmla="*/ 2147483646 h 93"/>
              <a:gd name="T4" fmla="*/ 2147483646 w 129"/>
              <a:gd name="T5" fmla="*/ 0 h 93"/>
              <a:gd name="T6" fmla="*/ 2147483646 w 129"/>
              <a:gd name="T7" fmla="*/ 0 h 93"/>
              <a:gd name="T8" fmla="*/ 2147483646 w 129"/>
              <a:gd name="T9" fmla="*/ 2147483646 h 93"/>
              <a:gd name="T10" fmla="*/ 2147483646 w 129"/>
              <a:gd name="T11" fmla="*/ 2147483646 h 93"/>
              <a:gd name="T12" fmla="*/ 2147483646 w 129"/>
              <a:gd name="T13" fmla="*/ 2147483646 h 93"/>
              <a:gd name="T14" fmla="*/ 2147483646 w 129"/>
              <a:gd name="T15" fmla="*/ 2147483646 h 93"/>
              <a:gd name="T16" fmla="*/ 2147483646 w 129"/>
              <a:gd name="T17" fmla="*/ 2147483646 h 93"/>
              <a:gd name="T18" fmla="*/ 0 w 129"/>
              <a:gd name="T19" fmla="*/ 2147483646 h 93"/>
              <a:gd name="T20" fmla="*/ 2147483646 w 129"/>
              <a:gd name="T21" fmla="*/ 2147483646 h 93"/>
              <a:gd name="T22" fmla="*/ 2147483646 w 129"/>
              <a:gd name="T23" fmla="*/ 2147483646 h 93"/>
              <a:gd name="T24" fmla="*/ 2147483646 w 129"/>
              <a:gd name="T25" fmla="*/ 2147483646 h 93"/>
              <a:gd name="T26" fmla="*/ 2147483646 w 129"/>
              <a:gd name="T27" fmla="*/ 2147483646 h 93"/>
              <a:gd name="T28" fmla="*/ 2147483646 w 129"/>
              <a:gd name="T29" fmla="*/ 0 h 93"/>
              <a:gd name="T30" fmla="*/ 0 w 129"/>
              <a:gd name="T31" fmla="*/ 0 h 93"/>
              <a:gd name="T32" fmla="*/ 0 w 129"/>
              <a:gd name="T33" fmla="*/ 2147483646 h 93"/>
              <a:gd name="T34" fmla="*/ 2147483646 w 129"/>
              <a:gd name="T35" fmla="*/ 2147483646 h 93"/>
              <a:gd name="T36" fmla="*/ 2147483646 w 129"/>
              <a:gd name="T37" fmla="*/ 2147483646 h 9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29" h="93">
                <a:moveTo>
                  <a:pt x="65" y="93"/>
                </a:moveTo>
                <a:cubicBezTo>
                  <a:pt x="129" y="93"/>
                  <a:pt x="129" y="93"/>
                  <a:pt x="129" y="93"/>
                </a:cubicBezTo>
                <a:cubicBezTo>
                  <a:pt x="129" y="0"/>
                  <a:pt x="129" y="0"/>
                  <a:pt x="129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11"/>
                  <a:pt x="65" y="11"/>
                  <a:pt x="65" y="11"/>
                </a:cubicBezTo>
                <a:cubicBezTo>
                  <a:pt x="65" y="11"/>
                  <a:pt x="65" y="11"/>
                  <a:pt x="65" y="11"/>
                </a:cubicBezTo>
                <a:cubicBezTo>
                  <a:pt x="84" y="11"/>
                  <a:pt x="101" y="27"/>
                  <a:pt x="101" y="47"/>
                </a:cubicBezTo>
                <a:cubicBezTo>
                  <a:pt x="101" y="66"/>
                  <a:pt x="84" y="83"/>
                  <a:pt x="65" y="83"/>
                </a:cubicBezTo>
                <a:lnTo>
                  <a:pt x="65" y="93"/>
                </a:lnTo>
                <a:close/>
                <a:moveTo>
                  <a:pt x="0" y="93"/>
                </a:moveTo>
                <a:cubicBezTo>
                  <a:pt x="65" y="93"/>
                  <a:pt x="65" y="93"/>
                  <a:pt x="65" y="93"/>
                </a:cubicBezTo>
                <a:cubicBezTo>
                  <a:pt x="65" y="83"/>
                  <a:pt x="65" y="83"/>
                  <a:pt x="65" y="83"/>
                </a:cubicBezTo>
                <a:cubicBezTo>
                  <a:pt x="45" y="83"/>
                  <a:pt x="29" y="66"/>
                  <a:pt x="29" y="47"/>
                </a:cubicBezTo>
                <a:cubicBezTo>
                  <a:pt x="29" y="27"/>
                  <a:pt x="45" y="11"/>
                  <a:pt x="65" y="11"/>
                </a:cubicBezTo>
                <a:cubicBezTo>
                  <a:pt x="65" y="0"/>
                  <a:pt x="65" y="0"/>
                  <a:pt x="6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93"/>
                  <a:pt x="0" y="93"/>
                  <a:pt x="0" y="93"/>
                </a:cubicBezTo>
                <a:close/>
                <a:moveTo>
                  <a:pt x="65" y="11"/>
                </a:moveTo>
                <a:cubicBezTo>
                  <a:pt x="65" y="11"/>
                  <a:pt x="65" y="11"/>
                  <a:pt x="65" y="1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60" name="Oval 164">
            <a:extLst>
              <a:ext uri="{FF2B5EF4-FFF2-40B4-BE49-F238E27FC236}">
                <a16:creationId xmlns:a16="http://schemas.microsoft.com/office/drawing/2014/main" xmlns="" id="{B8F4E4A4-2927-430B-93EE-4CD88AD1C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1263" y="3412096"/>
            <a:ext cx="87328" cy="90044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61" name="Freeform 165">
            <a:extLst>
              <a:ext uri="{FF2B5EF4-FFF2-40B4-BE49-F238E27FC236}">
                <a16:creationId xmlns:a16="http://schemas.microsoft.com/office/drawing/2014/main" xmlns="" id="{750B714D-0E9F-46EB-897D-8A5D80F60C41}"/>
              </a:ext>
            </a:extLst>
          </p:cNvPr>
          <p:cNvSpPr>
            <a:spLocks/>
          </p:cNvSpPr>
          <p:nvPr/>
        </p:nvSpPr>
        <p:spPr bwMode="auto">
          <a:xfrm>
            <a:off x="7056920" y="2658846"/>
            <a:ext cx="246869" cy="157576"/>
          </a:xfrm>
          <a:custGeom>
            <a:avLst/>
            <a:gdLst>
              <a:gd name="T0" fmla="*/ 2147483646 w 138"/>
              <a:gd name="T1" fmla="*/ 2147483646 h 85"/>
              <a:gd name="T2" fmla="*/ 2147483646 w 138"/>
              <a:gd name="T3" fmla="*/ 2147483646 h 85"/>
              <a:gd name="T4" fmla="*/ 2147483646 w 138"/>
              <a:gd name="T5" fmla="*/ 2147483646 h 85"/>
              <a:gd name="T6" fmla="*/ 2147483646 w 138"/>
              <a:gd name="T7" fmla="*/ 0 h 85"/>
              <a:gd name="T8" fmla="*/ 2147483646 w 138"/>
              <a:gd name="T9" fmla="*/ 2147483646 h 85"/>
              <a:gd name="T10" fmla="*/ 2147483646 w 138"/>
              <a:gd name="T11" fmla="*/ 2147483646 h 85"/>
              <a:gd name="T12" fmla="*/ 0 w 138"/>
              <a:gd name="T13" fmla="*/ 2147483646 h 85"/>
              <a:gd name="T14" fmla="*/ 2147483646 w 138"/>
              <a:gd name="T15" fmla="*/ 2147483646 h 85"/>
              <a:gd name="T16" fmla="*/ 2147483646 w 138"/>
              <a:gd name="T17" fmla="*/ 2147483646 h 85"/>
              <a:gd name="T18" fmla="*/ 2147483646 w 138"/>
              <a:gd name="T19" fmla="*/ 2147483646 h 85"/>
              <a:gd name="T20" fmla="*/ 2147483646 w 138"/>
              <a:gd name="T21" fmla="*/ 2147483646 h 85"/>
              <a:gd name="T22" fmla="*/ 2147483646 w 138"/>
              <a:gd name="T23" fmla="*/ 2147483646 h 8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38" h="85">
                <a:moveTo>
                  <a:pt x="138" y="70"/>
                </a:moveTo>
                <a:cubicBezTo>
                  <a:pt x="138" y="62"/>
                  <a:pt x="132" y="55"/>
                  <a:pt x="124" y="55"/>
                </a:cubicBezTo>
                <a:cubicBezTo>
                  <a:pt x="125" y="51"/>
                  <a:pt x="125" y="47"/>
                  <a:pt x="125" y="42"/>
                </a:cubicBezTo>
                <a:cubicBezTo>
                  <a:pt x="125" y="19"/>
                  <a:pt x="106" y="0"/>
                  <a:pt x="83" y="0"/>
                </a:cubicBezTo>
                <a:cubicBezTo>
                  <a:pt x="60" y="0"/>
                  <a:pt x="41" y="18"/>
                  <a:pt x="41" y="42"/>
                </a:cubicBezTo>
                <a:cubicBezTo>
                  <a:pt x="36" y="38"/>
                  <a:pt x="31" y="36"/>
                  <a:pt x="25" y="36"/>
                </a:cubicBezTo>
                <a:cubicBezTo>
                  <a:pt x="11" y="36"/>
                  <a:pt x="0" y="47"/>
                  <a:pt x="0" y="60"/>
                </a:cubicBezTo>
                <a:cubicBezTo>
                  <a:pt x="0" y="74"/>
                  <a:pt x="11" y="85"/>
                  <a:pt x="25" y="85"/>
                </a:cubicBezTo>
                <a:cubicBezTo>
                  <a:pt x="81" y="85"/>
                  <a:pt x="81" y="85"/>
                  <a:pt x="81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123" y="85"/>
                  <a:pt x="123" y="85"/>
                  <a:pt x="123" y="85"/>
                </a:cubicBezTo>
                <a:cubicBezTo>
                  <a:pt x="131" y="85"/>
                  <a:pt x="138" y="78"/>
                  <a:pt x="138" y="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62" name="Rectangle 166">
            <a:extLst>
              <a:ext uri="{FF2B5EF4-FFF2-40B4-BE49-F238E27FC236}">
                <a16:creationId xmlns:a16="http://schemas.microsoft.com/office/drawing/2014/main" xmlns="" id="{C711291F-CB08-4840-A10E-C7636ECFC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2188" y="2830275"/>
            <a:ext cx="21831" cy="4848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63" name="Rectangle 167">
            <a:extLst>
              <a:ext uri="{FF2B5EF4-FFF2-40B4-BE49-F238E27FC236}">
                <a16:creationId xmlns:a16="http://schemas.microsoft.com/office/drawing/2014/main" xmlns="" id="{2A6D6B71-C299-4C70-A978-6D6C35FCC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4248" y="2856249"/>
            <a:ext cx="21832" cy="4848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64" name="Rectangle 168">
            <a:extLst>
              <a:ext uri="{FF2B5EF4-FFF2-40B4-BE49-F238E27FC236}">
                <a16:creationId xmlns:a16="http://schemas.microsoft.com/office/drawing/2014/main" xmlns="" id="{075E9D83-8564-430C-8057-9C3A5FA28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6309" y="2830275"/>
            <a:ext cx="21831" cy="4848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65" name="Rectangle 169">
            <a:extLst>
              <a:ext uri="{FF2B5EF4-FFF2-40B4-BE49-F238E27FC236}">
                <a16:creationId xmlns:a16="http://schemas.microsoft.com/office/drawing/2014/main" xmlns="" id="{2E161837-84A5-47A2-9D27-F6ACACB0D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8369" y="2856249"/>
            <a:ext cx="20153" cy="4848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66" name="Freeform 170">
            <a:extLst>
              <a:ext uri="{FF2B5EF4-FFF2-40B4-BE49-F238E27FC236}">
                <a16:creationId xmlns:a16="http://schemas.microsoft.com/office/drawing/2014/main" xmlns="" id="{DC953EF2-0C94-4A2B-9CE1-48476C6CAE9E}"/>
              </a:ext>
            </a:extLst>
          </p:cNvPr>
          <p:cNvSpPr>
            <a:spLocks/>
          </p:cNvSpPr>
          <p:nvPr/>
        </p:nvSpPr>
        <p:spPr bwMode="auto">
          <a:xfrm>
            <a:off x="7614473" y="3107332"/>
            <a:ext cx="139389" cy="88313"/>
          </a:xfrm>
          <a:custGeom>
            <a:avLst/>
            <a:gdLst>
              <a:gd name="T0" fmla="*/ 2147483646 w 83"/>
              <a:gd name="T1" fmla="*/ 0 h 51"/>
              <a:gd name="T2" fmla="*/ 2147483646 w 83"/>
              <a:gd name="T3" fmla="*/ 0 h 51"/>
              <a:gd name="T4" fmla="*/ 2147483646 w 83"/>
              <a:gd name="T5" fmla="*/ 2147483646 h 51"/>
              <a:gd name="T6" fmla="*/ 0 w 83"/>
              <a:gd name="T7" fmla="*/ 2147483646 h 51"/>
              <a:gd name="T8" fmla="*/ 0 w 83"/>
              <a:gd name="T9" fmla="*/ 2147483646 h 51"/>
              <a:gd name="T10" fmla="*/ 2147483646 w 83"/>
              <a:gd name="T11" fmla="*/ 2147483646 h 51"/>
              <a:gd name="T12" fmla="*/ 2147483646 w 83"/>
              <a:gd name="T13" fmla="*/ 2147483646 h 51"/>
              <a:gd name="T14" fmla="*/ 2147483646 w 83"/>
              <a:gd name="T15" fmla="*/ 2147483646 h 51"/>
              <a:gd name="T16" fmla="*/ 2147483646 w 83"/>
              <a:gd name="T17" fmla="*/ 0 h 5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3" h="51">
                <a:moveTo>
                  <a:pt x="83" y="0"/>
                </a:moveTo>
                <a:lnTo>
                  <a:pt x="6" y="0"/>
                </a:lnTo>
                <a:lnTo>
                  <a:pt x="6" y="16"/>
                </a:lnTo>
                <a:lnTo>
                  <a:pt x="0" y="16"/>
                </a:lnTo>
                <a:lnTo>
                  <a:pt x="0" y="37"/>
                </a:lnTo>
                <a:lnTo>
                  <a:pt x="6" y="37"/>
                </a:lnTo>
                <a:lnTo>
                  <a:pt x="6" y="51"/>
                </a:lnTo>
                <a:lnTo>
                  <a:pt x="83" y="51"/>
                </a:lnTo>
                <a:lnTo>
                  <a:pt x="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67" name="Rectangle 171">
            <a:extLst>
              <a:ext uri="{FF2B5EF4-FFF2-40B4-BE49-F238E27FC236}">
                <a16:creationId xmlns:a16="http://schemas.microsoft.com/office/drawing/2014/main" xmlns="" id="{A4BB2B67-CF31-49AD-ABDB-E81A59698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0276" y="3069237"/>
            <a:ext cx="21832" cy="1212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68" name="Oval 172">
            <a:extLst>
              <a:ext uri="{FF2B5EF4-FFF2-40B4-BE49-F238E27FC236}">
                <a16:creationId xmlns:a16="http://schemas.microsoft.com/office/drawing/2014/main" xmlns="" id="{F3444BD6-1B6C-46F5-9305-621B2FDCC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3787" y="3126380"/>
            <a:ext cx="47023" cy="4502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69" name="Freeform 173">
            <a:extLst>
              <a:ext uri="{FF2B5EF4-FFF2-40B4-BE49-F238E27FC236}">
                <a16:creationId xmlns:a16="http://schemas.microsoft.com/office/drawing/2014/main" xmlns="" id="{99136BD5-EB64-40E9-99C7-CC84671A1625}"/>
              </a:ext>
            </a:extLst>
          </p:cNvPr>
          <p:cNvSpPr>
            <a:spLocks noEditPoints="1"/>
          </p:cNvSpPr>
          <p:nvPr/>
        </p:nvSpPr>
        <p:spPr bwMode="auto">
          <a:xfrm>
            <a:off x="7486841" y="3088285"/>
            <a:ext cx="119236" cy="237230"/>
          </a:xfrm>
          <a:custGeom>
            <a:avLst/>
            <a:gdLst>
              <a:gd name="T0" fmla="*/ 2147483646 w 67"/>
              <a:gd name="T1" fmla="*/ 2147483646 h 128"/>
              <a:gd name="T2" fmla="*/ 2147483646 w 67"/>
              <a:gd name="T3" fmla="*/ 2147483646 h 128"/>
              <a:gd name="T4" fmla="*/ 2147483646 w 67"/>
              <a:gd name="T5" fmla="*/ 2147483646 h 128"/>
              <a:gd name="T6" fmla="*/ 2147483646 w 67"/>
              <a:gd name="T7" fmla="*/ 2147483646 h 128"/>
              <a:gd name="T8" fmla="*/ 2147483646 w 67"/>
              <a:gd name="T9" fmla="*/ 0 h 128"/>
              <a:gd name="T10" fmla="*/ 2147483646 w 67"/>
              <a:gd name="T11" fmla="*/ 0 h 128"/>
              <a:gd name="T12" fmla="*/ 2147483646 w 67"/>
              <a:gd name="T13" fmla="*/ 2147483646 h 128"/>
              <a:gd name="T14" fmla="*/ 2147483646 w 67"/>
              <a:gd name="T15" fmla="*/ 2147483646 h 128"/>
              <a:gd name="T16" fmla="*/ 2147483646 w 67"/>
              <a:gd name="T17" fmla="*/ 2147483646 h 128"/>
              <a:gd name="T18" fmla="*/ 2147483646 w 67"/>
              <a:gd name="T19" fmla="*/ 2147483646 h 128"/>
              <a:gd name="T20" fmla="*/ 2147483646 w 67"/>
              <a:gd name="T21" fmla="*/ 2147483646 h 128"/>
              <a:gd name="T22" fmla="*/ 2147483646 w 67"/>
              <a:gd name="T23" fmla="*/ 2147483646 h 128"/>
              <a:gd name="T24" fmla="*/ 2147483646 w 67"/>
              <a:gd name="T25" fmla="*/ 2147483646 h 128"/>
              <a:gd name="T26" fmla="*/ 0 w 67"/>
              <a:gd name="T27" fmla="*/ 2147483646 h 128"/>
              <a:gd name="T28" fmla="*/ 2147483646 w 67"/>
              <a:gd name="T29" fmla="*/ 2147483646 h 128"/>
              <a:gd name="T30" fmla="*/ 2147483646 w 67"/>
              <a:gd name="T31" fmla="*/ 2147483646 h 128"/>
              <a:gd name="T32" fmla="*/ 2147483646 w 67"/>
              <a:gd name="T33" fmla="*/ 2147483646 h 128"/>
              <a:gd name="T34" fmla="*/ 2147483646 w 67"/>
              <a:gd name="T35" fmla="*/ 2147483646 h 128"/>
              <a:gd name="T36" fmla="*/ 2147483646 w 67"/>
              <a:gd name="T37" fmla="*/ 0 h 128"/>
              <a:gd name="T38" fmla="*/ 0 w 67"/>
              <a:gd name="T39" fmla="*/ 0 h 128"/>
              <a:gd name="T40" fmla="*/ 0 w 67"/>
              <a:gd name="T41" fmla="*/ 2147483646 h 12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67" h="128">
                <a:moveTo>
                  <a:pt x="34" y="128"/>
                </a:moveTo>
                <a:cubicBezTo>
                  <a:pt x="67" y="128"/>
                  <a:pt x="67" y="128"/>
                  <a:pt x="67" y="128"/>
                </a:cubicBezTo>
                <a:cubicBezTo>
                  <a:pt x="67" y="45"/>
                  <a:pt x="67" y="45"/>
                  <a:pt x="67" y="45"/>
                </a:cubicBezTo>
                <a:cubicBezTo>
                  <a:pt x="67" y="25"/>
                  <a:pt x="67" y="25"/>
                  <a:pt x="67" y="25"/>
                </a:cubicBezTo>
                <a:cubicBezTo>
                  <a:pt x="67" y="0"/>
                  <a:pt x="67" y="0"/>
                  <a:pt x="67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48" y="7"/>
                  <a:pt x="59" y="18"/>
                  <a:pt x="59" y="32"/>
                </a:cubicBezTo>
                <a:cubicBezTo>
                  <a:pt x="59" y="46"/>
                  <a:pt x="48" y="57"/>
                  <a:pt x="34" y="57"/>
                </a:cubicBezTo>
                <a:cubicBezTo>
                  <a:pt x="34" y="57"/>
                  <a:pt x="34" y="57"/>
                  <a:pt x="34" y="57"/>
                </a:cubicBezTo>
                <a:lnTo>
                  <a:pt x="34" y="128"/>
                </a:lnTo>
                <a:close/>
                <a:moveTo>
                  <a:pt x="0" y="128"/>
                </a:moveTo>
                <a:cubicBezTo>
                  <a:pt x="34" y="128"/>
                  <a:pt x="34" y="128"/>
                  <a:pt x="34" y="128"/>
                </a:cubicBezTo>
                <a:cubicBezTo>
                  <a:pt x="34" y="57"/>
                  <a:pt x="34" y="57"/>
                  <a:pt x="34" y="57"/>
                </a:cubicBezTo>
                <a:cubicBezTo>
                  <a:pt x="20" y="57"/>
                  <a:pt x="9" y="46"/>
                  <a:pt x="9" y="32"/>
                </a:cubicBezTo>
                <a:cubicBezTo>
                  <a:pt x="9" y="18"/>
                  <a:pt x="20" y="7"/>
                  <a:pt x="34" y="7"/>
                </a:cubicBezTo>
                <a:cubicBezTo>
                  <a:pt x="34" y="0"/>
                  <a:pt x="34" y="0"/>
                  <a:pt x="34" y="0"/>
                </a:cubicBezTo>
                <a:cubicBezTo>
                  <a:pt x="0" y="0"/>
                  <a:pt x="0" y="0"/>
                  <a:pt x="0" y="0"/>
                </a:cubicBezTo>
                <a:lnTo>
                  <a:pt x="0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0" name="Freeform 174">
            <a:extLst>
              <a:ext uri="{FF2B5EF4-FFF2-40B4-BE49-F238E27FC236}">
                <a16:creationId xmlns:a16="http://schemas.microsoft.com/office/drawing/2014/main" xmlns="" id="{C2E320DC-23E8-4C98-B892-EA8222568677}"/>
              </a:ext>
            </a:extLst>
          </p:cNvPr>
          <p:cNvSpPr>
            <a:spLocks/>
          </p:cNvSpPr>
          <p:nvPr/>
        </p:nvSpPr>
        <p:spPr bwMode="auto">
          <a:xfrm>
            <a:off x="8378590" y="3985259"/>
            <a:ext cx="87328" cy="29437"/>
          </a:xfrm>
          <a:custGeom>
            <a:avLst/>
            <a:gdLst>
              <a:gd name="T0" fmla="*/ 2147483646 w 52"/>
              <a:gd name="T1" fmla="*/ 0 h 17"/>
              <a:gd name="T2" fmla="*/ 0 w 52"/>
              <a:gd name="T3" fmla="*/ 2147483646 h 17"/>
              <a:gd name="T4" fmla="*/ 2147483646 w 52"/>
              <a:gd name="T5" fmla="*/ 2147483646 h 17"/>
              <a:gd name="T6" fmla="*/ 2147483646 w 52"/>
              <a:gd name="T7" fmla="*/ 0 h 17"/>
              <a:gd name="T8" fmla="*/ 2147483646 w 52"/>
              <a:gd name="T9" fmla="*/ 0 h 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2" h="17">
                <a:moveTo>
                  <a:pt x="1" y="0"/>
                </a:moveTo>
                <a:lnTo>
                  <a:pt x="0" y="17"/>
                </a:lnTo>
                <a:lnTo>
                  <a:pt x="52" y="17"/>
                </a:lnTo>
                <a:lnTo>
                  <a:pt x="51" y="0"/>
                </a:lnTo>
                <a:lnTo>
                  <a:pt x="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1" name="Freeform 175">
            <a:extLst>
              <a:ext uri="{FF2B5EF4-FFF2-40B4-BE49-F238E27FC236}">
                <a16:creationId xmlns:a16="http://schemas.microsoft.com/office/drawing/2014/main" xmlns="" id="{A209BB22-5FCB-4EA0-9E4A-B88B9832F222}"/>
              </a:ext>
            </a:extLst>
          </p:cNvPr>
          <p:cNvSpPr>
            <a:spLocks noEditPoints="1"/>
          </p:cNvSpPr>
          <p:nvPr/>
        </p:nvSpPr>
        <p:spPr bwMode="auto">
          <a:xfrm>
            <a:off x="8299659" y="3819025"/>
            <a:ext cx="245189" cy="157576"/>
          </a:xfrm>
          <a:custGeom>
            <a:avLst/>
            <a:gdLst>
              <a:gd name="T0" fmla="*/ 2147483646 w 146"/>
              <a:gd name="T1" fmla="*/ 2147483646 h 91"/>
              <a:gd name="T2" fmla="*/ 2147483646 w 146"/>
              <a:gd name="T3" fmla="*/ 2147483646 h 91"/>
              <a:gd name="T4" fmla="*/ 2147483646 w 146"/>
              <a:gd name="T5" fmla="*/ 0 h 91"/>
              <a:gd name="T6" fmla="*/ 2147483646 w 146"/>
              <a:gd name="T7" fmla="*/ 0 h 91"/>
              <a:gd name="T8" fmla="*/ 2147483646 w 146"/>
              <a:gd name="T9" fmla="*/ 2147483646 h 91"/>
              <a:gd name="T10" fmla="*/ 2147483646 w 146"/>
              <a:gd name="T11" fmla="*/ 2147483646 h 91"/>
              <a:gd name="T12" fmla="*/ 2147483646 w 146"/>
              <a:gd name="T13" fmla="*/ 2147483646 h 91"/>
              <a:gd name="T14" fmla="*/ 2147483646 w 146"/>
              <a:gd name="T15" fmla="*/ 2147483646 h 91"/>
              <a:gd name="T16" fmla="*/ 2147483646 w 146"/>
              <a:gd name="T17" fmla="*/ 2147483646 h 91"/>
              <a:gd name="T18" fmla="*/ 2147483646 w 146"/>
              <a:gd name="T19" fmla="*/ 2147483646 h 91"/>
              <a:gd name="T20" fmla="*/ 2147483646 w 146"/>
              <a:gd name="T21" fmla="*/ 2147483646 h 91"/>
              <a:gd name="T22" fmla="*/ 2147483646 w 146"/>
              <a:gd name="T23" fmla="*/ 0 h 91"/>
              <a:gd name="T24" fmla="*/ 0 w 146"/>
              <a:gd name="T25" fmla="*/ 0 h 91"/>
              <a:gd name="T26" fmla="*/ 0 w 146"/>
              <a:gd name="T27" fmla="*/ 2147483646 h 91"/>
              <a:gd name="T28" fmla="*/ 2147483646 w 146"/>
              <a:gd name="T29" fmla="*/ 2147483646 h 91"/>
              <a:gd name="T30" fmla="*/ 2147483646 w 146"/>
              <a:gd name="T31" fmla="*/ 2147483646 h 91"/>
              <a:gd name="T32" fmla="*/ 2147483646 w 146"/>
              <a:gd name="T33" fmla="*/ 2147483646 h 91"/>
              <a:gd name="T34" fmla="*/ 2147483646 w 146"/>
              <a:gd name="T35" fmla="*/ 2147483646 h 91"/>
              <a:gd name="T36" fmla="*/ 2147483646 w 146"/>
              <a:gd name="T37" fmla="*/ 2147483646 h 91"/>
              <a:gd name="T38" fmla="*/ 2147483646 w 146"/>
              <a:gd name="T39" fmla="*/ 2147483646 h 91"/>
              <a:gd name="T40" fmla="*/ 2147483646 w 146"/>
              <a:gd name="T41" fmla="*/ 2147483646 h 91"/>
              <a:gd name="T42" fmla="*/ 2147483646 w 146"/>
              <a:gd name="T43" fmla="*/ 0 h 9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46" h="91">
                <a:moveTo>
                  <a:pt x="98" y="91"/>
                </a:moveTo>
                <a:lnTo>
                  <a:pt x="146" y="91"/>
                </a:lnTo>
                <a:lnTo>
                  <a:pt x="146" y="0"/>
                </a:lnTo>
                <a:lnTo>
                  <a:pt x="73" y="0"/>
                </a:lnTo>
                <a:lnTo>
                  <a:pt x="73" y="11"/>
                </a:lnTo>
                <a:lnTo>
                  <a:pt x="132" y="11"/>
                </a:lnTo>
                <a:lnTo>
                  <a:pt x="132" y="80"/>
                </a:lnTo>
                <a:lnTo>
                  <a:pt x="97" y="80"/>
                </a:lnTo>
                <a:lnTo>
                  <a:pt x="73" y="80"/>
                </a:lnTo>
                <a:lnTo>
                  <a:pt x="73" y="91"/>
                </a:lnTo>
                <a:lnTo>
                  <a:pt x="98" y="91"/>
                </a:lnTo>
                <a:close/>
                <a:moveTo>
                  <a:pt x="73" y="0"/>
                </a:moveTo>
                <a:lnTo>
                  <a:pt x="0" y="0"/>
                </a:lnTo>
                <a:lnTo>
                  <a:pt x="0" y="91"/>
                </a:lnTo>
                <a:lnTo>
                  <a:pt x="48" y="91"/>
                </a:lnTo>
                <a:lnTo>
                  <a:pt x="73" y="91"/>
                </a:lnTo>
                <a:lnTo>
                  <a:pt x="73" y="80"/>
                </a:lnTo>
                <a:lnTo>
                  <a:pt x="48" y="80"/>
                </a:lnTo>
                <a:lnTo>
                  <a:pt x="13" y="80"/>
                </a:lnTo>
                <a:lnTo>
                  <a:pt x="13" y="11"/>
                </a:lnTo>
                <a:lnTo>
                  <a:pt x="73" y="11"/>
                </a:lnTo>
                <a:lnTo>
                  <a:pt x="7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2" name="Freeform 176">
            <a:extLst>
              <a:ext uri="{FF2B5EF4-FFF2-40B4-BE49-F238E27FC236}">
                <a16:creationId xmlns:a16="http://schemas.microsoft.com/office/drawing/2014/main" xmlns="" id="{2DD74E1C-EC72-4D9D-B4B3-FA651B9921BB}"/>
              </a:ext>
            </a:extLst>
          </p:cNvPr>
          <p:cNvSpPr>
            <a:spLocks/>
          </p:cNvSpPr>
          <p:nvPr/>
        </p:nvSpPr>
        <p:spPr bwMode="auto">
          <a:xfrm>
            <a:off x="8360116" y="4023355"/>
            <a:ext cx="122595" cy="10390"/>
          </a:xfrm>
          <a:custGeom>
            <a:avLst/>
            <a:gdLst>
              <a:gd name="T0" fmla="*/ 0 w 73"/>
              <a:gd name="T1" fmla="*/ 0 h 6"/>
              <a:gd name="T2" fmla="*/ 0 w 73"/>
              <a:gd name="T3" fmla="*/ 2147483646 h 6"/>
              <a:gd name="T4" fmla="*/ 2147483646 w 73"/>
              <a:gd name="T5" fmla="*/ 2147483646 h 6"/>
              <a:gd name="T6" fmla="*/ 2147483646 w 73"/>
              <a:gd name="T7" fmla="*/ 0 h 6"/>
              <a:gd name="T8" fmla="*/ 2147483646 w 73"/>
              <a:gd name="T9" fmla="*/ 0 h 6"/>
              <a:gd name="T10" fmla="*/ 2147483646 w 73"/>
              <a:gd name="T11" fmla="*/ 0 h 6"/>
              <a:gd name="T12" fmla="*/ 0 w 73"/>
              <a:gd name="T13" fmla="*/ 0 h 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3" h="6">
                <a:moveTo>
                  <a:pt x="0" y="0"/>
                </a:moveTo>
                <a:lnTo>
                  <a:pt x="0" y="6"/>
                </a:lnTo>
                <a:lnTo>
                  <a:pt x="73" y="6"/>
                </a:lnTo>
                <a:lnTo>
                  <a:pt x="73" y="0"/>
                </a:lnTo>
                <a:lnTo>
                  <a:pt x="63" y="0"/>
                </a:lnTo>
                <a:lnTo>
                  <a:pt x="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3" name="Freeform 177">
            <a:extLst>
              <a:ext uri="{FF2B5EF4-FFF2-40B4-BE49-F238E27FC236}">
                <a16:creationId xmlns:a16="http://schemas.microsoft.com/office/drawing/2014/main" xmlns="" id="{D5BF85BC-F571-4DD9-913D-000DD939D0F8}"/>
              </a:ext>
            </a:extLst>
          </p:cNvPr>
          <p:cNvSpPr>
            <a:spLocks noEditPoints="1"/>
          </p:cNvSpPr>
          <p:nvPr/>
        </p:nvSpPr>
        <p:spPr bwMode="auto">
          <a:xfrm>
            <a:off x="6905777" y="3754954"/>
            <a:ext cx="203205" cy="207793"/>
          </a:xfrm>
          <a:custGeom>
            <a:avLst/>
            <a:gdLst>
              <a:gd name="T0" fmla="*/ 2147483646 w 113"/>
              <a:gd name="T1" fmla="*/ 2147483646 h 112"/>
              <a:gd name="T2" fmla="*/ 2147483646 w 113"/>
              <a:gd name="T3" fmla="*/ 2147483646 h 112"/>
              <a:gd name="T4" fmla="*/ 2147483646 w 113"/>
              <a:gd name="T5" fmla="*/ 2147483646 h 112"/>
              <a:gd name="T6" fmla="*/ 2147483646 w 113"/>
              <a:gd name="T7" fmla="*/ 2147483646 h 112"/>
              <a:gd name="T8" fmla="*/ 2147483646 w 113"/>
              <a:gd name="T9" fmla="*/ 2147483646 h 112"/>
              <a:gd name="T10" fmla="*/ 2147483646 w 113"/>
              <a:gd name="T11" fmla="*/ 2147483646 h 112"/>
              <a:gd name="T12" fmla="*/ 2147483646 w 113"/>
              <a:gd name="T13" fmla="*/ 2147483646 h 112"/>
              <a:gd name="T14" fmla="*/ 2147483646 w 113"/>
              <a:gd name="T15" fmla="*/ 2147483646 h 112"/>
              <a:gd name="T16" fmla="*/ 2147483646 w 113"/>
              <a:gd name="T17" fmla="*/ 2147483646 h 112"/>
              <a:gd name="T18" fmla="*/ 2147483646 w 113"/>
              <a:gd name="T19" fmla="*/ 2147483646 h 112"/>
              <a:gd name="T20" fmla="*/ 2147483646 w 113"/>
              <a:gd name="T21" fmla="*/ 2147483646 h 112"/>
              <a:gd name="T22" fmla="*/ 2147483646 w 113"/>
              <a:gd name="T23" fmla="*/ 2147483646 h 112"/>
              <a:gd name="T24" fmla="*/ 2147483646 w 113"/>
              <a:gd name="T25" fmla="*/ 2147483646 h 112"/>
              <a:gd name="T26" fmla="*/ 2147483646 w 113"/>
              <a:gd name="T27" fmla="*/ 2147483646 h 112"/>
              <a:gd name="T28" fmla="*/ 2147483646 w 113"/>
              <a:gd name="T29" fmla="*/ 2147483646 h 112"/>
              <a:gd name="T30" fmla="*/ 2147483646 w 113"/>
              <a:gd name="T31" fmla="*/ 2147483646 h 112"/>
              <a:gd name="T32" fmla="*/ 2147483646 w 113"/>
              <a:gd name="T33" fmla="*/ 0 h 112"/>
              <a:gd name="T34" fmla="*/ 2147483646 w 113"/>
              <a:gd name="T35" fmla="*/ 0 h 112"/>
              <a:gd name="T36" fmla="*/ 2147483646 w 113"/>
              <a:gd name="T37" fmla="*/ 2147483646 h 112"/>
              <a:gd name="T38" fmla="*/ 2147483646 w 113"/>
              <a:gd name="T39" fmla="*/ 2147483646 h 112"/>
              <a:gd name="T40" fmla="*/ 2147483646 w 113"/>
              <a:gd name="T41" fmla="*/ 2147483646 h 112"/>
              <a:gd name="T42" fmla="*/ 2147483646 w 113"/>
              <a:gd name="T43" fmla="*/ 2147483646 h 112"/>
              <a:gd name="T44" fmla="*/ 2147483646 w 113"/>
              <a:gd name="T45" fmla="*/ 2147483646 h 112"/>
              <a:gd name="T46" fmla="*/ 2147483646 w 113"/>
              <a:gd name="T47" fmla="*/ 2147483646 h 112"/>
              <a:gd name="T48" fmla="*/ 2147483646 w 113"/>
              <a:gd name="T49" fmla="*/ 2147483646 h 112"/>
              <a:gd name="T50" fmla="*/ 2147483646 w 113"/>
              <a:gd name="T51" fmla="*/ 2147483646 h 112"/>
              <a:gd name="T52" fmla="*/ 2147483646 w 113"/>
              <a:gd name="T53" fmla="*/ 2147483646 h 112"/>
              <a:gd name="T54" fmla="*/ 2147483646 w 113"/>
              <a:gd name="T55" fmla="*/ 2147483646 h 112"/>
              <a:gd name="T56" fmla="*/ 2147483646 w 113"/>
              <a:gd name="T57" fmla="*/ 2147483646 h 112"/>
              <a:gd name="T58" fmla="*/ 2147483646 w 113"/>
              <a:gd name="T59" fmla="*/ 2147483646 h 112"/>
              <a:gd name="T60" fmla="*/ 2147483646 w 113"/>
              <a:gd name="T61" fmla="*/ 2147483646 h 112"/>
              <a:gd name="T62" fmla="*/ 2147483646 w 113"/>
              <a:gd name="T63" fmla="*/ 2147483646 h 112"/>
              <a:gd name="T64" fmla="*/ 2147483646 w 113"/>
              <a:gd name="T65" fmla="*/ 2147483646 h 112"/>
              <a:gd name="T66" fmla="*/ 2147483646 w 113"/>
              <a:gd name="T67" fmla="*/ 2147483646 h 112"/>
              <a:gd name="T68" fmla="*/ 2147483646 w 113"/>
              <a:gd name="T69" fmla="*/ 2147483646 h 112"/>
              <a:gd name="T70" fmla="*/ 2147483646 w 113"/>
              <a:gd name="T71" fmla="*/ 0 h 112"/>
              <a:gd name="T72" fmla="*/ 2147483646 w 113"/>
              <a:gd name="T73" fmla="*/ 0 h 112"/>
              <a:gd name="T74" fmla="*/ 2147483646 w 113"/>
              <a:gd name="T75" fmla="*/ 2147483646 h 112"/>
              <a:gd name="T76" fmla="*/ 2147483646 w 113"/>
              <a:gd name="T77" fmla="*/ 2147483646 h 112"/>
              <a:gd name="T78" fmla="*/ 2147483646 w 113"/>
              <a:gd name="T79" fmla="*/ 2147483646 h 112"/>
              <a:gd name="T80" fmla="*/ 2147483646 w 113"/>
              <a:gd name="T81" fmla="*/ 2147483646 h 112"/>
              <a:gd name="T82" fmla="*/ 2147483646 w 113"/>
              <a:gd name="T83" fmla="*/ 2147483646 h 112"/>
              <a:gd name="T84" fmla="*/ 2147483646 w 113"/>
              <a:gd name="T85" fmla="*/ 2147483646 h 112"/>
              <a:gd name="T86" fmla="*/ 0 w 113"/>
              <a:gd name="T87" fmla="*/ 2147483646 h 112"/>
              <a:gd name="T88" fmla="*/ 0 w 113"/>
              <a:gd name="T89" fmla="*/ 2147483646 h 112"/>
              <a:gd name="T90" fmla="*/ 2147483646 w 113"/>
              <a:gd name="T91" fmla="*/ 2147483646 h 112"/>
              <a:gd name="T92" fmla="*/ 2147483646 w 113"/>
              <a:gd name="T93" fmla="*/ 2147483646 h 11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13" h="112">
                <a:moveTo>
                  <a:pt x="56" y="112"/>
                </a:moveTo>
                <a:cubicBezTo>
                  <a:pt x="65" y="112"/>
                  <a:pt x="65" y="112"/>
                  <a:pt x="65" y="112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72" y="103"/>
                  <a:pt x="78" y="100"/>
                  <a:pt x="84" y="96"/>
                </a:cubicBezTo>
                <a:cubicBezTo>
                  <a:pt x="90" y="102"/>
                  <a:pt x="90" y="102"/>
                  <a:pt x="90" y="102"/>
                </a:cubicBezTo>
                <a:cubicBezTo>
                  <a:pt x="102" y="90"/>
                  <a:pt x="102" y="90"/>
                  <a:pt x="102" y="90"/>
                </a:cubicBezTo>
                <a:cubicBezTo>
                  <a:pt x="96" y="84"/>
                  <a:pt x="96" y="84"/>
                  <a:pt x="96" y="84"/>
                </a:cubicBezTo>
                <a:cubicBezTo>
                  <a:pt x="100" y="78"/>
                  <a:pt x="103" y="72"/>
                  <a:pt x="104" y="65"/>
                </a:cubicBezTo>
                <a:cubicBezTo>
                  <a:pt x="113" y="65"/>
                  <a:pt x="113" y="65"/>
                  <a:pt x="113" y="65"/>
                </a:cubicBezTo>
                <a:cubicBezTo>
                  <a:pt x="113" y="48"/>
                  <a:pt x="113" y="48"/>
                  <a:pt x="113" y="48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103" y="41"/>
                  <a:pt x="100" y="34"/>
                  <a:pt x="96" y="29"/>
                </a:cubicBezTo>
                <a:cubicBezTo>
                  <a:pt x="102" y="23"/>
                  <a:pt x="102" y="23"/>
                  <a:pt x="102" y="23"/>
                </a:cubicBezTo>
                <a:cubicBezTo>
                  <a:pt x="90" y="11"/>
                  <a:pt x="90" y="11"/>
                  <a:pt x="90" y="11"/>
                </a:cubicBezTo>
                <a:cubicBezTo>
                  <a:pt x="84" y="16"/>
                  <a:pt x="84" y="16"/>
                  <a:pt x="84" y="16"/>
                </a:cubicBezTo>
                <a:cubicBezTo>
                  <a:pt x="78" y="13"/>
                  <a:pt x="72" y="10"/>
                  <a:pt x="65" y="9"/>
                </a:cubicBezTo>
                <a:cubicBezTo>
                  <a:pt x="65" y="0"/>
                  <a:pt x="65" y="0"/>
                  <a:pt x="65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6" y="21"/>
                  <a:pt x="56" y="21"/>
                  <a:pt x="56" y="21"/>
                </a:cubicBezTo>
                <a:cubicBezTo>
                  <a:pt x="76" y="21"/>
                  <a:pt x="92" y="37"/>
                  <a:pt x="92" y="56"/>
                </a:cubicBezTo>
                <a:cubicBezTo>
                  <a:pt x="92" y="76"/>
                  <a:pt x="76" y="92"/>
                  <a:pt x="56" y="92"/>
                </a:cubicBezTo>
                <a:lnTo>
                  <a:pt x="56" y="112"/>
                </a:lnTo>
                <a:close/>
                <a:moveTo>
                  <a:pt x="17" y="84"/>
                </a:moveTo>
                <a:cubicBezTo>
                  <a:pt x="11" y="90"/>
                  <a:pt x="11" y="90"/>
                  <a:pt x="11" y="9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29" y="96"/>
                  <a:pt x="29" y="96"/>
                  <a:pt x="29" y="96"/>
                </a:cubicBezTo>
                <a:cubicBezTo>
                  <a:pt x="35" y="100"/>
                  <a:pt x="41" y="103"/>
                  <a:pt x="48" y="104"/>
                </a:cubicBezTo>
                <a:cubicBezTo>
                  <a:pt x="48" y="112"/>
                  <a:pt x="48" y="112"/>
                  <a:pt x="48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92"/>
                  <a:pt x="56" y="92"/>
                  <a:pt x="56" y="92"/>
                </a:cubicBezTo>
                <a:cubicBezTo>
                  <a:pt x="56" y="92"/>
                  <a:pt x="56" y="92"/>
                  <a:pt x="56" y="92"/>
                </a:cubicBezTo>
                <a:cubicBezTo>
                  <a:pt x="37" y="92"/>
                  <a:pt x="21" y="76"/>
                  <a:pt x="21" y="56"/>
                </a:cubicBezTo>
                <a:cubicBezTo>
                  <a:pt x="21" y="37"/>
                  <a:pt x="37" y="21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0"/>
                  <a:pt x="56" y="0"/>
                  <a:pt x="56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9"/>
                  <a:pt x="48" y="9"/>
                  <a:pt x="48" y="9"/>
                </a:cubicBezTo>
                <a:cubicBezTo>
                  <a:pt x="41" y="10"/>
                  <a:pt x="35" y="13"/>
                  <a:pt x="29" y="16"/>
                </a:cubicBezTo>
                <a:cubicBezTo>
                  <a:pt x="23" y="11"/>
                  <a:pt x="23" y="11"/>
                  <a:pt x="23" y="11"/>
                </a:cubicBezTo>
                <a:cubicBezTo>
                  <a:pt x="11" y="23"/>
                  <a:pt x="11" y="23"/>
                  <a:pt x="11" y="23"/>
                </a:cubicBezTo>
                <a:cubicBezTo>
                  <a:pt x="17" y="29"/>
                  <a:pt x="17" y="29"/>
                  <a:pt x="17" y="29"/>
                </a:cubicBezTo>
                <a:cubicBezTo>
                  <a:pt x="13" y="34"/>
                  <a:pt x="10" y="41"/>
                  <a:pt x="9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65"/>
                  <a:pt x="0" y="65"/>
                  <a:pt x="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10" y="72"/>
                  <a:pt x="13" y="78"/>
                  <a:pt x="17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4" name="Freeform 178">
            <a:extLst>
              <a:ext uri="{FF2B5EF4-FFF2-40B4-BE49-F238E27FC236}">
                <a16:creationId xmlns:a16="http://schemas.microsoft.com/office/drawing/2014/main" xmlns="" id="{962ADCA3-C94F-4377-8B41-AAB057E96D61}"/>
              </a:ext>
            </a:extLst>
          </p:cNvPr>
          <p:cNvSpPr>
            <a:spLocks noEditPoints="1"/>
          </p:cNvSpPr>
          <p:nvPr/>
        </p:nvSpPr>
        <p:spPr bwMode="auto">
          <a:xfrm>
            <a:off x="7061959" y="3663180"/>
            <a:ext cx="134350" cy="140260"/>
          </a:xfrm>
          <a:custGeom>
            <a:avLst/>
            <a:gdLst>
              <a:gd name="T0" fmla="*/ 2147483646 w 75"/>
              <a:gd name="T1" fmla="*/ 2147483646 h 76"/>
              <a:gd name="T2" fmla="*/ 2147483646 w 75"/>
              <a:gd name="T3" fmla="*/ 2147483646 h 76"/>
              <a:gd name="T4" fmla="*/ 2147483646 w 75"/>
              <a:gd name="T5" fmla="*/ 2147483646 h 76"/>
              <a:gd name="T6" fmla="*/ 2147483646 w 75"/>
              <a:gd name="T7" fmla="*/ 2147483646 h 76"/>
              <a:gd name="T8" fmla="*/ 2147483646 w 75"/>
              <a:gd name="T9" fmla="*/ 2147483646 h 76"/>
              <a:gd name="T10" fmla="*/ 2147483646 w 75"/>
              <a:gd name="T11" fmla="*/ 2147483646 h 76"/>
              <a:gd name="T12" fmla="*/ 2147483646 w 75"/>
              <a:gd name="T13" fmla="*/ 0 h 76"/>
              <a:gd name="T14" fmla="*/ 2147483646 w 75"/>
              <a:gd name="T15" fmla="*/ 2147483646 h 76"/>
              <a:gd name="T16" fmla="*/ 2147483646 w 75"/>
              <a:gd name="T17" fmla="*/ 2147483646 h 76"/>
              <a:gd name="T18" fmla="*/ 2147483646 w 75"/>
              <a:gd name="T19" fmla="*/ 2147483646 h 76"/>
              <a:gd name="T20" fmla="*/ 2147483646 w 75"/>
              <a:gd name="T21" fmla="*/ 2147483646 h 76"/>
              <a:gd name="T22" fmla="*/ 2147483646 w 75"/>
              <a:gd name="T23" fmla="*/ 2147483646 h 76"/>
              <a:gd name="T24" fmla="*/ 2147483646 w 75"/>
              <a:gd name="T25" fmla="*/ 2147483646 h 76"/>
              <a:gd name="T26" fmla="*/ 2147483646 w 75"/>
              <a:gd name="T27" fmla="*/ 2147483646 h 76"/>
              <a:gd name="T28" fmla="*/ 2147483646 w 75"/>
              <a:gd name="T29" fmla="*/ 2147483646 h 76"/>
              <a:gd name="T30" fmla="*/ 2147483646 w 75"/>
              <a:gd name="T31" fmla="*/ 2147483646 h 76"/>
              <a:gd name="T32" fmla="*/ 2147483646 w 75"/>
              <a:gd name="T33" fmla="*/ 2147483646 h 76"/>
              <a:gd name="T34" fmla="*/ 2147483646 w 75"/>
              <a:gd name="T35" fmla="*/ 2147483646 h 76"/>
              <a:gd name="T36" fmla="*/ 2147483646 w 75"/>
              <a:gd name="T37" fmla="*/ 2147483646 h 76"/>
              <a:gd name="T38" fmla="*/ 2147483646 w 75"/>
              <a:gd name="T39" fmla="*/ 2147483646 h 76"/>
              <a:gd name="T40" fmla="*/ 2147483646 w 75"/>
              <a:gd name="T41" fmla="*/ 2147483646 h 76"/>
              <a:gd name="T42" fmla="*/ 2147483646 w 75"/>
              <a:gd name="T43" fmla="*/ 2147483646 h 76"/>
              <a:gd name="T44" fmla="*/ 2147483646 w 75"/>
              <a:gd name="T45" fmla="*/ 2147483646 h 76"/>
              <a:gd name="T46" fmla="*/ 2147483646 w 75"/>
              <a:gd name="T47" fmla="*/ 2147483646 h 76"/>
              <a:gd name="T48" fmla="*/ 2147483646 w 75"/>
              <a:gd name="T49" fmla="*/ 2147483646 h 76"/>
              <a:gd name="T50" fmla="*/ 2147483646 w 75"/>
              <a:gd name="T51" fmla="*/ 2147483646 h 76"/>
              <a:gd name="T52" fmla="*/ 2147483646 w 75"/>
              <a:gd name="T53" fmla="*/ 2147483646 h 76"/>
              <a:gd name="T54" fmla="*/ 2147483646 w 75"/>
              <a:gd name="T55" fmla="*/ 0 h 76"/>
              <a:gd name="T56" fmla="*/ 2147483646 w 75"/>
              <a:gd name="T57" fmla="*/ 2147483646 h 76"/>
              <a:gd name="T58" fmla="*/ 2147483646 w 75"/>
              <a:gd name="T59" fmla="*/ 2147483646 h 76"/>
              <a:gd name="T60" fmla="*/ 2147483646 w 75"/>
              <a:gd name="T61" fmla="*/ 2147483646 h 76"/>
              <a:gd name="T62" fmla="*/ 2147483646 w 75"/>
              <a:gd name="T63" fmla="*/ 2147483646 h 76"/>
              <a:gd name="T64" fmla="*/ 0 w 75"/>
              <a:gd name="T65" fmla="*/ 2147483646 h 76"/>
              <a:gd name="T66" fmla="*/ 2147483646 w 75"/>
              <a:gd name="T67" fmla="*/ 2147483646 h 76"/>
              <a:gd name="T68" fmla="*/ 2147483646 w 75"/>
              <a:gd name="T69" fmla="*/ 2147483646 h 76"/>
              <a:gd name="T70" fmla="*/ 0 w 75"/>
              <a:gd name="T71" fmla="*/ 2147483646 h 76"/>
              <a:gd name="T72" fmla="*/ 2147483646 w 75"/>
              <a:gd name="T73" fmla="*/ 2147483646 h 76"/>
              <a:gd name="T74" fmla="*/ 2147483646 w 75"/>
              <a:gd name="T75" fmla="*/ 2147483646 h 76"/>
              <a:gd name="T76" fmla="*/ 2147483646 w 75"/>
              <a:gd name="T77" fmla="*/ 2147483646 h 76"/>
              <a:gd name="T78" fmla="*/ 2147483646 w 75"/>
              <a:gd name="T79" fmla="*/ 2147483646 h 76"/>
              <a:gd name="T80" fmla="*/ 2147483646 w 75"/>
              <a:gd name="T81" fmla="*/ 2147483646 h 76"/>
              <a:gd name="T82" fmla="*/ 2147483646 w 75"/>
              <a:gd name="T83" fmla="*/ 2147483646 h 76"/>
              <a:gd name="T84" fmla="*/ 2147483646 w 75"/>
              <a:gd name="T85" fmla="*/ 2147483646 h 76"/>
              <a:gd name="T86" fmla="*/ 2147483646 w 75"/>
              <a:gd name="T87" fmla="*/ 2147483646 h 76"/>
              <a:gd name="T88" fmla="*/ 2147483646 w 75"/>
              <a:gd name="T89" fmla="*/ 2147483646 h 76"/>
              <a:gd name="T90" fmla="*/ 2147483646 w 75"/>
              <a:gd name="T91" fmla="*/ 2147483646 h 76"/>
              <a:gd name="T92" fmla="*/ 2147483646 w 75"/>
              <a:gd name="T93" fmla="*/ 2147483646 h 76"/>
              <a:gd name="T94" fmla="*/ 2147483646 w 75"/>
              <a:gd name="T95" fmla="*/ 2147483646 h 76"/>
              <a:gd name="T96" fmla="*/ 2147483646 w 75"/>
              <a:gd name="T97" fmla="*/ 2147483646 h 7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75" h="76">
                <a:moveTo>
                  <a:pt x="70" y="31"/>
                </a:moveTo>
                <a:cubicBezTo>
                  <a:pt x="75" y="29"/>
                  <a:pt x="75" y="29"/>
                  <a:pt x="75" y="29"/>
                </a:cubicBezTo>
                <a:cubicBezTo>
                  <a:pt x="70" y="16"/>
                  <a:pt x="70" y="16"/>
                  <a:pt x="70" y="16"/>
                </a:cubicBezTo>
                <a:cubicBezTo>
                  <a:pt x="64" y="18"/>
                  <a:pt x="64" y="18"/>
                  <a:pt x="64" y="18"/>
                </a:cubicBezTo>
                <a:cubicBezTo>
                  <a:pt x="62" y="15"/>
                  <a:pt x="59" y="12"/>
                  <a:pt x="56" y="10"/>
                </a:cubicBezTo>
                <a:cubicBezTo>
                  <a:pt x="58" y="5"/>
                  <a:pt x="58" y="5"/>
                  <a:pt x="58" y="5"/>
                </a:cubicBezTo>
                <a:cubicBezTo>
                  <a:pt x="45" y="0"/>
                  <a:pt x="45" y="0"/>
                  <a:pt x="45" y="0"/>
                </a:cubicBezTo>
                <a:cubicBezTo>
                  <a:pt x="43" y="5"/>
                  <a:pt x="43" y="5"/>
                  <a:pt x="43" y="5"/>
                </a:cubicBezTo>
                <a:cubicBezTo>
                  <a:pt x="41" y="5"/>
                  <a:pt x="39" y="5"/>
                  <a:pt x="37" y="5"/>
                </a:cubicBezTo>
                <a:cubicBezTo>
                  <a:pt x="37" y="15"/>
                  <a:pt x="37" y="15"/>
                  <a:pt x="37" y="15"/>
                </a:cubicBezTo>
                <a:cubicBezTo>
                  <a:pt x="46" y="15"/>
                  <a:pt x="54" y="21"/>
                  <a:pt x="58" y="29"/>
                </a:cubicBezTo>
                <a:cubicBezTo>
                  <a:pt x="63" y="40"/>
                  <a:pt x="57" y="53"/>
                  <a:pt x="46" y="58"/>
                </a:cubicBezTo>
                <a:cubicBezTo>
                  <a:pt x="46" y="58"/>
                  <a:pt x="46" y="58"/>
                  <a:pt x="46" y="58"/>
                </a:cubicBezTo>
                <a:cubicBezTo>
                  <a:pt x="43" y="59"/>
                  <a:pt x="40" y="60"/>
                  <a:pt x="37" y="60"/>
                </a:cubicBezTo>
                <a:cubicBezTo>
                  <a:pt x="37" y="60"/>
                  <a:pt x="37" y="60"/>
                  <a:pt x="37" y="60"/>
                </a:cubicBezTo>
                <a:cubicBezTo>
                  <a:pt x="37" y="71"/>
                  <a:pt x="37" y="71"/>
                  <a:pt x="37" y="71"/>
                </a:cubicBezTo>
                <a:cubicBezTo>
                  <a:pt x="40" y="71"/>
                  <a:pt x="42" y="70"/>
                  <a:pt x="44" y="70"/>
                </a:cubicBezTo>
                <a:cubicBezTo>
                  <a:pt x="46" y="75"/>
                  <a:pt x="46" y="75"/>
                  <a:pt x="46" y="75"/>
                </a:cubicBezTo>
                <a:cubicBezTo>
                  <a:pt x="59" y="70"/>
                  <a:pt x="59" y="70"/>
                  <a:pt x="59" y="70"/>
                </a:cubicBezTo>
                <a:cubicBezTo>
                  <a:pt x="57" y="65"/>
                  <a:pt x="57" y="65"/>
                  <a:pt x="57" y="65"/>
                </a:cubicBezTo>
                <a:cubicBezTo>
                  <a:pt x="60" y="62"/>
                  <a:pt x="63" y="59"/>
                  <a:pt x="65" y="56"/>
                </a:cubicBezTo>
                <a:cubicBezTo>
                  <a:pt x="70" y="58"/>
                  <a:pt x="70" y="58"/>
                  <a:pt x="70" y="58"/>
                </a:cubicBezTo>
                <a:cubicBezTo>
                  <a:pt x="75" y="45"/>
                  <a:pt x="75" y="45"/>
                  <a:pt x="75" y="45"/>
                </a:cubicBezTo>
                <a:cubicBezTo>
                  <a:pt x="70" y="43"/>
                  <a:pt x="70" y="43"/>
                  <a:pt x="70" y="43"/>
                </a:cubicBezTo>
                <a:cubicBezTo>
                  <a:pt x="71" y="39"/>
                  <a:pt x="71" y="35"/>
                  <a:pt x="70" y="31"/>
                </a:cubicBezTo>
                <a:close/>
                <a:moveTo>
                  <a:pt x="37" y="5"/>
                </a:moveTo>
                <a:cubicBezTo>
                  <a:pt x="35" y="5"/>
                  <a:pt x="33" y="5"/>
                  <a:pt x="31" y="5"/>
                </a:cubicBezTo>
                <a:cubicBezTo>
                  <a:pt x="29" y="0"/>
                  <a:pt x="29" y="0"/>
                  <a:pt x="29" y="0"/>
                </a:cubicBezTo>
                <a:cubicBezTo>
                  <a:pt x="16" y="5"/>
                  <a:pt x="16" y="5"/>
                  <a:pt x="16" y="5"/>
                </a:cubicBezTo>
                <a:cubicBezTo>
                  <a:pt x="18" y="11"/>
                  <a:pt x="18" y="11"/>
                  <a:pt x="18" y="11"/>
                </a:cubicBezTo>
                <a:cubicBezTo>
                  <a:pt x="15" y="13"/>
                  <a:pt x="12" y="16"/>
                  <a:pt x="10" y="19"/>
                </a:cubicBezTo>
                <a:cubicBezTo>
                  <a:pt x="5" y="17"/>
                  <a:pt x="5" y="17"/>
                  <a:pt x="5" y="17"/>
                </a:cubicBezTo>
                <a:cubicBezTo>
                  <a:pt x="0" y="30"/>
                  <a:pt x="0" y="30"/>
                  <a:pt x="0" y="30"/>
                </a:cubicBezTo>
                <a:cubicBezTo>
                  <a:pt x="5" y="32"/>
                  <a:pt x="5" y="32"/>
                  <a:pt x="5" y="32"/>
                </a:cubicBezTo>
                <a:cubicBezTo>
                  <a:pt x="4" y="36"/>
                  <a:pt x="4" y="40"/>
                  <a:pt x="5" y="44"/>
                </a:cubicBezTo>
                <a:cubicBezTo>
                  <a:pt x="0" y="46"/>
                  <a:pt x="0" y="46"/>
                  <a:pt x="0" y="46"/>
                </a:cubicBezTo>
                <a:cubicBezTo>
                  <a:pt x="5" y="59"/>
                  <a:pt x="5" y="59"/>
                  <a:pt x="5" y="59"/>
                </a:cubicBezTo>
                <a:cubicBezTo>
                  <a:pt x="11" y="57"/>
                  <a:pt x="11" y="57"/>
                  <a:pt x="11" y="57"/>
                </a:cubicBezTo>
                <a:cubicBezTo>
                  <a:pt x="13" y="60"/>
                  <a:pt x="16" y="63"/>
                  <a:pt x="19" y="65"/>
                </a:cubicBezTo>
                <a:cubicBezTo>
                  <a:pt x="17" y="70"/>
                  <a:pt x="17" y="70"/>
                  <a:pt x="17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2" y="70"/>
                  <a:pt x="32" y="70"/>
                  <a:pt x="32" y="70"/>
                </a:cubicBezTo>
                <a:cubicBezTo>
                  <a:pt x="34" y="70"/>
                  <a:pt x="36" y="71"/>
                  <a:pt x="37" y="71"/>
                </a:cubicBezTo>
                <a:cubicBezTo>
                  <a:pt x="37" y="60"/>
                  <a:pt x="37" y="60"/>
                  <a:pt x="37" y="60"/>
                </a:cubicBezTo>
                <a:cubicBezTo>
                  <a:pt x="29" y="60"/>
                  <a:pt x="21" y="54"/>
                  <a:pt x="17" y="46"/>
                </a:cubicBezTo>
                <a:cubicBezTo>
                  <a:pt x="12" y="35"/>
                  <a:pt x="18" y="22"/>
                  <a:pt x="29" y="17"/>
                </a:cubicBezTo>
                <a:cubicBezTo>
                  <a:pt x="32" y="16"/>
                  <a:pt x="34" y="15"/>
                  <a:pt x="37" y="15"/>
                </a:cubicBezTo>
                <a:cubicBezTo>
                  <a:pt x="37" y="15"/>
                  <a:pt x="37" y="15"/>
                  <a:pt x="37" y="15"/>
                </a:cubicBezTo>
                <a:lnTo>
                  <a:pt x="37" y="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5" name="Freeform 179">
            <a:extLst>
              <a:ext uri="{FF2B5EF4-FFF2-40B4-BE49-F238E27FC236}">
                <a16:creationId xmlns:a16="http://schemas.microsoft.com/office/drawing/2014/main" xmlns="" id="{8F90D872-A74C-47FF-9C7C-A5A50D18FEAF}"/>
              </a:ext>
            </a:extLst>
          </p:cNvPr>
          <p:cNvSpPr>
            <a:spLocks noEditPoints="1"/>
          </p:cNvSpPr>
          <p:nvPr/>
        </p:nvSpPr>
        <p:spPr bwMode="auto">
          <a:xfrm>
            <a:off x="8376910" y="2416420"/>
            <a:ext cx="251906" cy="263205"/>
          </a:xfrm>
          <a:custGeom>
            <a:avLst/>
            <a:gdLst>
              <a:gd name="T0" fmla="*/ 2147483646 w 141"/>
              <a:gd name="T1" fmla="*/ 2147483646 h 142"/>
              <a:gd name="T2" fmla="*/ 2147483646 w 141"/>
              <a:gd name="T3" fmla="*/ 2147483646 h 142"/>
              <a:gd name="T4" fmla="*/ 2147483646 w 141"/>
              <a:gd name="T5" fmla="*/ 0 h 142"/>
              <a:gd name="T6" fmla="*/ 2147483646 w 141"/>
              <a:gd name="T7" fmla="*/ 0 h 142"/>
              <a:gd name="T8" fmla="*/ 2147483646 w 141"/>
              <a:gd name="T9" fmla="*/ 2147483646 h 142"/>
              <a:gd name="T10" fmla="*/ 2147483646 w 141"/>
              <a:gd name="T11" fmla="*/ 2147483646 h 142"/>
              <a:gd name="T12" fmla="*/ 2147483646 w 141"/>
              <a:gd name="T13" fmla="*/ 2147483646 h 142"/>
              <a:gd name="T14" fmla="*/ 2147483646 w 141"/>
              <a:gd name="T15" fmla="*/ 2147483646 h 142"/>
              <a:gd name="T16" fmla="*/ 2147483646 w 141"/>
              <a:gd name="T17" fmla="*/ 2147483646 h 142"/>
              <a:gd name="T18" fmla="*/ 2147483646 w 141"/>
              <a:gd name="T19" fmla="*/ 0 h 142"/>
              <a:gd name="T20" fmla="*/ 0 w 141"/>
              <a:gd name="T21" fmla="*/ 2147483646 h 142"/>
              <a:gd name="T22" fmla="*/ 2147483646 w 141"/>
              <a:gd name="T23" fmla="*/ 2147483646 h 142"/>
              <a:gd name="T24" fmla="*/ 2147483646 w 141"/>
              <a:gd name="T25" fmla="*/ 2147483646 h 142"/>
              <a:gd name="T26" fmla="*/ 2147483646 w 141"/>
              <a:gd name="T27" fmla="*/ 2147483646 h 142"/>
              <a:gd name="T28" fmla="*/ 2147483646 w 141"/>
              <a:gd name="T29" fmla="*/ 2147483646 h 142"/>
              <a:gd name="T30" fmla="*/ 2147483646 w 141"/>
              <a:gd name="T31" fmla="*/ 2147483646 h 142"/>
              <a:gd name="T32" fmla="*/ 2147483646 w 141"/>
              <a:gd name="T33" fmla="*/ 2147483646 h 142"/>
              <a:gd name="T34" fmla="*/ 2147483646 w 141"/>
              <a:gd name="T35" fmla="*/ 0 h 14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41" h="142">
                <a:moveTo>
                  <a:pt x="71" y="142"/>
                </a:moveTo>
                <a:cubicBezTo>
                  <a:pt x="110" y="142"/>
                  <a:pt x="141" y="110"/>
                  <a:pt x="141" y="71"/>
                </a:cubicBezTo>
                <a:cubicBezTo>
                  <a:pt x="141" y="32"/>
                  <a:pt x="110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1" y="51"/>
                  <a:pt x="71" y="51"/>
                  <a:pt x="71" y="51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85" y="85"/>
                  <a:pt x="85" y="85"/>
                  <a:pt x="85" y="85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142"/>
                  <a:pt x="71" y="142"/>
                  <a:pt x="71" y="142"/>
                </a:cubicBezTo>
                <a:close/>
                <a:moveTo>
                  <a:pt x="71" y="0"/>
                </a:moveTo>
                <a:cubicBezTo>
                  <a:pt x="32" y="0"/>
                  <a:pt x="0" y="32"/>
                  <a:pt x="0" y="71"/>
                </a:cubicBezTo>
                <a:cubicBezTo>
                  <a:pt x="0" y="110"/>
                  <a:pt x="32" y="142"/>
                  <a:pt x="71" y="142"/>
                </a:cubicBezTo>
                <a:cubicBezTo>
                  <a:pt x="71" y="91"/>
                  <a:pt x="71" y="91"/>
                  <a:pt x="71" y="91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57" y="57"/>
                  <a:pt x="57" y="57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71" y="51"/>
                  <a:pt x="71" y="51"/>
                  <a:pt x="71" y="51"/>
                </a:cubicBezTo>
                <a:lnTo>
                  <a:pt x="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6" name="Oval 180">
            <a:extLst>
              <a:ext uri="{FF2B5EF4-FFF2-40B4-BE49-F238E27FC236}">
                <a16:creationId xmlns:a16="http://schemas.microsoft.com/office/drawing/2014/main" xmlns="" id="{022B0ADE-2423-4405-B2AA-9691E27E6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9429" y="2530707"/>
            <a:ext cx="28549" cy="294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77" name="Freeform 181">
            <a:extLst>
              <a:ext uri="{FF2B5EF4-FFF2-40B4-BE49-F238E27FC236}">
                <a16:creationId xmlns:a16="http://schemas.microsoft.com/office/drawing/2014/main" xmlns="" id="{268A7A4C-3E48-47D0-B209-4CCB17D13A7C}"/>
              </a:ext>
            </a:extLst>
          </p:cNvPr>
          <p:cNvSpPr>
            <a:spLocks noEditPoints="1"/>
          </p:cNvSpPr>
          <p:nvPr/>
        </p:nvSpPr>
        <p:spPr bwMode="auto">
          <a:xfrm>
            <a:off x="7659817" y="3332442"/>
            <a:ext cx="146105" cy="285716"/>
          </a:xfrm>
          <a:custGeom>
            <a:avLst/>
            <a:gdLst>
              <a:gd name="T0" fmla="*/ 2147483646 w 81"/>
              <a:gd name="T1" fmla="*/ 2147483646 h 155"/>
              <a:gd name="T2" fmla="*/ 2147483646 w 81"/>
              <a:gd name="T3" fmla="*/ 2147483646 h 155"/>
              <a:gd name="T4" fmla="*/ 2147483646 w 81"/>
              <a:gd name="T5" fmla="*/ 0 h 155"/>
              <a:gd name="T6" fmla="*/ 2147483646 w 81"/>
              <a:gd name="T7" fmla="*/ 0 h 155"/>
              <a:gd name="T8" fmla="*/ 2147483646 w 81"/>
              <a:gd name="T9" fmla="*/ 2147483646 h 155"/>
              <a:gd name="T10" fmla="*/ 2147483646 w 81"/>
              <a:gd name="T11" fmla="*/ 2147483646 h 155"/>
              <a:gd name="T12" fmla="*/ 2147483646 w 81"/>
              <a:gd name="T13" fmla="*/ 2147483646 h 155"/>
              <a:gd name="T14" fmla="*/ 2147483646 w 81"/>
              <a:gd name="T15" fmla="*/ 2147483646 h 155"/>
              <a:gd name="T16" fmla="*/ 2147483646 w 81"/>
              <a:gd name="T17" fmla="*/ 2147483646 h 155"/>
              <a:gd name="T18" fmla="*/ 2147483646 w 81"/>
              <a:gd name="T19" fmla="*/ 2147483646 h 155"/>
              <a:gd name="T20" fmla="*/ 2147483646 w 81"/>
              <a:gd name="T21" fmla="*/ 2147483646 h 155"/>
              <a:gd name="T22" fmla="*/ 2147483646 w 81"/>
              <a:gd name="T23" fmla="*/ 2147483646 h 155"/>
              <a:gd name="T24" fmla="*/ 2147483646 w 81"/>
              <a:gd name="T25" fmla="*/ 2147483646 h 155"/>
              <a:gd name="T26" fmla="*/ 2147483646 w 81"/>
              <a:gd name="T27" fmla="*/ 2147483646 h 155"/>
              <a:gd name="T28" fmla="*/ 2147483646 w 81"/>
              <a:gd name="T29" fmla="*/ 2147483646 h 155"/>
              <a:gd name="T30" fmla="*/ 2147483646 w 81"/>
              <a:gd name="T31" fmla="*/ 2147483646 h 155"/>
              <a:gd name="T32" fmla="*/ 2147483646 w 81"/>
              <a:gd name="T33" fmla="*/ 2147483646 h 155"/>
              <a:gd name="T34" fmla="*/ 2147483646 w 81"/>
              <a:gd name="T35" fmla="*/ 2147483646 h 155"/>
              <a:gd name="T36" fmla="*/ 2147483646 w 81"/>
              <a:gd name="T37" fmla="*/ 2147483646 h 155"/>
              <a:gd name="T38" fmla="*/ 2147483646 w 81"/>
              <a:gd name="T39" fmla="*/ 2147483646 h 155"/>
              <a:gd name="T40" fmla="*/ 2147483646 w 81"/>
              <a:gd name="T41" fmla="*/ 2147483646 h 155"/>
              <a:gd name="T42" fmla="*/ 2147483646 w 81"/>
              <a:gd name="T43" fmla="*/ 2147483646 h 155"/>
              <a:gd name="T44" fmla="*/ 2147483646 w 81"/>
              <a:gd name="T45" fmla="*/ 2147483646 h 155"/>
              <a:gd name="T46" fmla="*/ 2147483646 w 81"/>
              <a:gd name="T47" fmla="*/ 2147483646 h 155"/>
              <a:gd name="T48" fmla="*/ 2147483646 w 81"/>
              <a:gd name="T49" fmla="*/ 2147483646 h 155"/>
              <a:gd name="T50" fmla="*/ 0 w 81"/>
              <a:gd name="T51" fmla="*/ 2147483646 h 155"/>
              <a:gd name="T52" fmla="*/ 2147483646 w 81"/>
              <a:gd name="T53" fmla="*/ 2147483646 h 155"/>
              <a:gd name="T54" fmla="*/ 2147483646 w 81"/>
              <a:gd name="T55" fmla="*/ 2147483646 h 155"/>
              <a:gd name="T56" fmla="*/ 2147483646 w 81"/>
              <a:gd name="T57" fmla="*/ 2147483646 h 155"/>
              <a:gd name="T58" fmla="*/ 2147483646 w 81"/>
              <a:gd name="T59" fmla="*/ 2147483646 h 155"/>
              <a:gd name="T60" fmla="*/ 2147483646 w 81"/>
              <a:gd name="T61" fmla="*/ 2147483646 h 155"/>
              <a:gd name="T62" fmla="*/ 2147483646 w 81"/>
              <a:gd name="T63" fmla="*/ 2147483646 h 155"/>
              <a:gd name="T64" fmla="*/ 2147483646 w 81"/>
              <a:gd name="T65" fmla="*/ 2147483646 h 155"/>
              <a:gd name="T66" fmla="*/ 2147483646 w 81"/>
              <a:gd name="T67" fmla="*/ 2147483646 h 155"/>
              <a:gd name="T68" fmla="*/ 2147483646 w 81"/>
              <a:gd name="T69" fmla="*/ 2147483646 h 155"/>
              <a:gd name="T70" fmla="*/ 2147483646 w 81"/>
              <a:gd name="T71" fmla="*/ 2147483646 h 155"/>
              <a:gd name="T72" fmla="*/ 2147483646 w 81"/>
              <a:gd name="T73" fmla="*/ 2147483646 h 155"/>
              <a:gd name="T74" fmla="*/ 2147483646 w 81"/>
              <a:gd name="T75" fmla="*/ 2147483646 h 155"/>
              <a:gd name="T76" fmla="*/ 2147483646 w 81"/>
              <a:gd name="T77" fmla="*/ 2147483646 h 155"/>
              <a:gd name="T78" fmla="*/ 2147483646 w 81"/>
              <a:gd name="T79" fmla="*/ 2147483646 h 155"/>
              <a:gd name="T80" fmla="*/ 2147483646 w 81"/>
              <a:gd name="T81" fmla="*/ 2147483646 h 155"/>
              <a:gd name="T82" fmla="*/ 2147483646 w 81"/>
              <a:gd name="T83" fmla="*/ 2147483646 h 155"/>
              <a:gd name="T84" fmla="*/ 2147483646 w 81"/>
              <a:gd name="T85" fmla="*/ 2147483646 h 155"/>
              <a:gd name="T86" fmla="*/ 2147483646 w 81"/>
              <a:gd name="T87" fmla="*/ 0 h 155"/>
              <a:gd name="T88" fmla="*/ 0 w 81"/>
              <a:gd name="T89" fmla="*/ 0 h 155"/>
              <a:gd name="T90" fmla="*/ 0 w 81"/>
              <a:gd name="T91" fmla="*/ 2147483646 h 15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81" h="155">
                <a:moveTo>
                  <a:pt x="41" y="155"/>
                </a:moveTo>
                <a:cubicBezTo>
                  <a:pt x="81" y="155"/>
                  <a:pt x="81" y="155"/>
                  <a:pt x="81" y="155"/>
                </a:cubicBezTo>
                <a:cubicBezTo>
                  <a:pt x="81" y="0"/>
                  <a:pt x="81" y="0"/>
                  <a:pt x="8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9"/>
                  <a:pt x="41" y="9"/>
                  <a:pt x="41" y="9"/>
                </a:cubicBezTo>
                <a:cubicBezTo>
                  <a:pt x="73" y="9"/>
                  <a:pt x="73" y="9"/>
                  <a:pt x="73" y="9"/>
                </a:cubicBezTo>
                <a:cubicBezTo>
                  <a:pt x="73" y="39"/>
                  <a:pt x="73" y="39"/>
                  <a:pt x="73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46"/>
                  <a:pt x="41" y="46"/>
                  <a:pt x="41" y="46"/>
                </a:cubicBezTo>
                <a:cubicBezTo>
                  <a:pt x="73" y="46"/>
                  <a:pt x="73" y="46"/>
                  <a:pt x="73" y="46"/>
                </a:cubicBezTo>
                <a:cubicBezTo>
                  <a:pt x="73" y="75"/>
                  <a:pt x="73" y="75"/>
                  <a:pt x="73" y="75"/>
                </a:cubicBezTo>
                <a:cubicBezTo>
                  <a:pt x="41" y="75"/>
                  <a:pt x="41" y="75"/>
                  <a:pt x="41" y="75"/>
                </a:cubicBezTo>
                <a:cubicBezTo>
                  <a:pt x="41" y="87"/>
                  <a:pt x="41" y="87"/>
                  <a:pt x="41" y="87"/>
                </a:cubicBezTo>
                <a:cubicBezTo>
                  <a:pt x="41" y="87"/>
                  <a:pt x="41" y="87"/>
                  <a:pt x="41" y="87"/>
                </a:cubicBezTo>
                <a:cubicBezTo>
                  <a:pt x="46" y="87"/>
                  <a:pt x="50" y="92"/>
                  <a:pt x="50" y="97"/>
                </a:cubicBezTo>
                <a:cubicBezTo>
                  <a:pt x="50" y="103"/>
                  <a:pt x="46" y="107"/>
                  <a:pt x="41" y="107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46" y="122"/>
                  <a:pt x="50" y="126"/>
                  <a:pt x="50" y="132"/>
                </a:cubicBezTo>
                <a:cubicBezTo>
                  <a:pt x="50" y="137"/>
                  <a:pt x="46" y="142"/>
                  <a:pt x="41" y="142"/>
                </a:cubicBezTo>
                <a:cubicBezTo>
                  <a:pt x="41" y="142"/>
                  <a:pt x="41" y="142"/>
                  <a:pt x="41" y="142"/>
                </a:cubicBezTo>
                <a:cubicBezTo>
                  <a:pt x="41" y="142"/>
                  <a:pt x="41" y="142"/>
                  <a:pt x="41" y="142"/>
                </a:cubicBezTo>
                <a:lnTo>
                  <a:pt x="41" y="155"/>
                </a:lnTo>
                <a:close/>
                <a:moveTo>
                  <a:pt x="0" y="155"/>
                </a:moveTo>
                <a:cubicBezTo>
                  <a:pt x="41" y="155"/>
                  <a:pt x="41" y="155"/>
                  <a:pt x="41" y="155"/>
                </a:cubicBezTo>
                <a:cubicBezTo>
                  <a:pt x="41" y="142"/>
                  <a:pt x="41" y="142"/>
                  <a:pt x="41" y="142"/>
                </a:cubicBezTo>
                <a:cubicBezTo>
                  <a:pt x="35" y="142"/>
                  <a:pt x="31" y="137"/>
                  <a:pt x="31" y="132"/>
                </a:cubicBezTo>
                <a:cubicBezTo>
                  <a:pt x="31" y="126"/>
                  <a:pt x="35" y="122"/>
                  <a:pt x="41" y="122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35" y="107"/>
                  <a:pt x="31" y="103"/>
                  <a:pt x="31" y="97"/>
                </a:cubicBezTo>
                <a:cubicBezTo>
                  <a:pt x="31" y="92"/>
                  <a:pt x="35" y="87"/>
                  <a:pt x="41" y="87"/>
                </a:cubicBezTo>
                <a:cubicBezTo>
                  <a:pt x="41" y="75"/>
                  <a:pt x="41" y="75"/>
                  <a:pt x="41" y="75"/>
                </a:cubicBezTo>
                <a:cubicBezTo>
                  <a:pt x="8" y="75"/>
                  <a:pt x="8" y="75"/>
                  <a:pt x="8" y="75"/>
                </a:cubicBezTo>
                <a:cubicBezTo>
                  <a:pt x="8" y="46"/>
                  <a:pt x="8" y="46"/>
                  <a:pt x="8" y="46"/>
                </a:cubicBezTo>
                <a:cubicBezTo>
                  <a:pt x="8" y="46"/>
                  <a:pt x="8" y="46"/>
                  <a:pt x="8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39"/>
                  <a:pt x="41" y="39"/>
                  <a:pt x="41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9"/>
                  <a:pt x="8" y="9"/>
                  <a:pt x="8" y="9"/>
                </a:cubicBezTo>
                <a:cubicBezTo>
                  <a:pt x="8" y="9"/>
                  <a:pt x="8" y="9"/>
                  <a:pt x="8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0"/>
                  <a:pt x="41" y="0"/>
                  <a:pt x="41" y="0"/>
                </a:cubicBezTo>
                <a:cubicBezTo>
                  <a:pt x="0" y="0"/>
                  <a:pt x="0" y="0"/>
                  <a:pt x="0" y="0"/>
                </a:cubicBezTo>
                <a:lnTo>
                  <a:pt x="0" y="1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8" name="Freeform 182">
            <a:extLst>
              <a:ext uri="{FF2B5EF4-FFF2-40B4-BE49-F238E27FC236}">
                <a16:creationId xmlns:a16="http://schemas.microsoft.com/office/drawing/2014/main" xmlns="" id="{5A38C0FA-711E-46FC-A9AB-5A7CBD2EF2F5}"/>
              </a:ext>
            </a:extLst>
          </p:cNvPr>
          <p:cNvSpPr>
            <a:spLocks/>
          </p:cNvSpPr>
          <p:nvPr/>
        </p:nvSpPr>
        <p:spPr bwMode="auto">
          <a:xfrm>
            <a:off x="7815998" y="3332442"/>
            <a:ext cx="58779" cy="285716"/>
          </a:xfrm>
          <a:custGeom>
            <a:avLst/>
            <a:gdLst>
              <a:gd name="T0" fmla="*/ 2147483646 w 35"/>
              <a:gd name="T1" fmla="*/ 2147483646 h 165"/>
              <a:gd name="T2" fmla="*/ 2147483646 w 35"/>
              <a:gd name="T3" fmla="*/ 2147483646 h 165"/>
              <a:gd name="T4" fmla="*/ 0 w 35"/>
              <a:gd name="T5" fmla="*/ 0 h 165"/>
              <a:gd name="T6" fmla="*/ 0 w 35"/>
              <a:gd name="T7" fmla="*/ 2147483646 h 165"/>
              <a:gd name="T8" fmla="*/ 2147483646 w 35"/>
              <a:gd name="T9" fmla="*/ 2147483646 h 1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" h="165">
                <a:moveTo>
                  <a:pt x="35" y="157"/>
                </a:moveTo>
                <a:lnTo>
                  <a:pt x="35" y="28"/>
                </a:lnTo>
                <a:lnTo>
                  <a:pt x="0" y="0"/>
                </a:lnTo>
                <a:lnTo>
                  <a:pt x="0" y="165"/>
                </a:lnTo>
                <a:lnTo>
                  <a:pt x="35" y="1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9" name="Rectangle 183">
            <a:extLst>
              <a:ext uri="{FF2B5EF4-FFF2-40B4-BE49-F238E27FC236}">
                <a16:creationId xmlns:a16="http://schemas.microsoft.com/office/drawing/2014/main" xmlns="" id="{76EA4F71-0A0B-40CF-AF64-6930D6FDC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328" y="3356684"/>
            <a:ext cx="99083" cy="380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80" name="Rectangle 184">
            <a:extLst>
              <a:ext uri="{FF2B5EF4-FFF2-40B4-BE49-F238E27FC236}">
                <a16:creationId xmlns:a16="http://schemas.microsoft.com/office/drawing/2014/main" xmlns="" id="{39321D99-AB97-48AF-B06F-964C1F64A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328" y="3425949"/>
            <a:ext cx="99083" cy="380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81" name="Rectangle 185">
            <a:extLst>
              <a:ext uri="{FF2B5EF4-FFF2-40B4-BE49-F238E27FC236}">
                <a16:creationId xmlns:a16="http://schemas.microsoft.com/office/drawing/2014/main" xmlns="" id="{04823421-4781-4513-9D61-5E2BE141D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8972" y="3625084"/>
            <a:ext cx="30229" cy="7272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82" name="Rectangle 186">
            <a:extLst>
              <a:ext uri="{FF2B5EF4-FFF2-40B4-BE49-F238E27FC236}">
                <a16:creationId xmlns:a16="http://schemas.microsoft.com/office/drawing/2014/main" xmlns="" id="{41313794-2AE9-4C8A-8913-0A0971806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8972" y="3737638"/>
            <a:ext cx="30229" cy="12987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83" name="Rectangle 187">
            <a:extLst>
              <a:ext uri="{FF2B5EF4-FFF2-40B4-BE49-F238E27FC236}">
                <a16:creationId xmlns:a16="http://schemas.microsoft.com/office/drawing/2014/main" xmlns="" id="{3047D2F8-A060-4266-ADDB-25AA1EBD2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1721" y="3625084"/>
            <a:ext cx="31909" cy="1367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84" name="Rectangle 188">
            <a:extLst>
              <a:ext uri="{FF2B5EF4-FFF2-40B4-BE49-F238E27FC236}">
                <a16:creationId xmlns:a16="http://schemas.microsoft.com/office/drawing/2014/main" xmlns="" id="{6F05D0C8-60F0-4B07-88DE-7585D4EE4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1721" y="3799976"/>
            <a:ext cx="31909" cy="6753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85" name="Rectangle 189">
            <a:extLst>
              <a:ext uri="{FF2B5EF4-FFF2-40B4-BE49-F238E27FC236}">
                <a16:creationId xmlns:a16="http://schemas.microsoft.com/office/drawing/2014/main" xmlns="" id="{275A0E45-D192-4B59-9CD0-80E0773F7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6150" y="3625084"/>
            <a:ext cx="31908" cy="2424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86" name="Rectangle 190">
            <a:extLst>
              <a:ext uri="{FF2B5EF4-FFF2-40B4-BE49-F238E27FC236}">
                <a16:creationId xmlns:a16="http://schemas.microsoft.com/office/drawing/2014/main" xmlns="" id="{3B5D2E3D-871B-4917-824D-B2892E617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6150" y="3687422"/>
            <a:ext cx="31908" cy="1800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87" name="Freeform 191">
            <a:extLst>
              <a:ext uri="{FF2B5EF4-FFF2-40B4-BE49-F238E27FC236}">
                <a16:creationId xmlns:a16="http://schemas.microsoft.com/office/drawing/2014/main" xmlns="" id="{9E3DD733-C32B-4747-8B5A-D65A0C0DAC72}"/>
              </a:ext>
            </a:extLst>
          </p:cNvPr>
          <p:cNvSpPr>
            <a:spLocks/>
          </p:cNvSpPr>
          <p:nvPr/>
        </p:nvSpPr>
        <p:spPr bwMode="auto">
          <a:xfrm>
            <a:off x="8044393" y="3654521"/>
            <a:ext cx="57099" cy="25975"/>
          </a:xfrm>
          <a:custGeom>
            <a:avLst/>
            <a:gdLst>
              <a:gd name="T0" fmla="*/ 0 w 34"/>
              <a:gd name="T1" fmla="*/ 0 h 15"/>
              <a:gd name="T2" fmla="*/ 0 w 34"/>
              <a:gd name="T3" fmla="*/ 2147483646 h 15"/>
              <a:gd name="T4" fmla="*/ 2147483646 w 34"/>
              <a:gd name="T5" fmla="*/ 2147483646 h 15"/>
              <a:gd name="T6" fmla="*/ 2147483646 w 34"/>
              <a:gd name="T7" fmla="*/ 2147483646 h 15"/>
              <a:gd name="T8" fmla="*/ 2147483646 w 34"/>
              <a:gd name="T9" fmla="*/ 2147483646 h 15"/>
              <a:gd name="T10" fmla="*/ 2147483646 w 34"/>
              <a:gd name="T11" fmla="*/ 0 h 15"/>
              <a:gd name="T12" fmla="*/ 2147483646 w 34"/>
              <a:gd name="T13" fmla="*/ 0 h 15"/>
              <a:gd name="T14" fmla="*/ 2147483646 w 34"/>
              <a:gd name="T15" fmla="*/ 0 h 15"/>
              <a:gd name="T16" fmla="*/ 0 w 34"/>
              <a:gd name="T17" fmla="*/ 0 h 1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4" h="15">
                <a:moveTo>
                  <a:pt x="0" y="0"/>
                </a:moveTo>
                <a:lnTo>
                  <a:pt x="0" y="15"/>
                </a:lnTo>
                <a:lnTo>
                  <a:pt x="7" y="15"/>
                </a:lnTo>
                <a:lnTo>
                  <a:pt x="26" y="15"/>
                </a:lnTo>
                <a:lnTo>
                  <a:pt x="34" y="15"/>
                </a:lnTo>
                <a:lnTo>
                  <a:pt x="34" y="0"/>
                </a:lnTo>
                <a:lnTo>
                  <a:pt x="26" y="0"/>
                </a:lnTo>
                <a:lnTo>
                  <a:pt x="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88" name="Freeform 192">
            <a:extLst>
              <a:ext uri="{FF2B5EF4-FFF2-40B4-BE49-F238E27FC236}">
                <a16:creationId xmlns:a16="http://schemas.microsoft.com/office/drawing/2014/main" xmlns="" id="{60755D1F-2C12-4599-8E95-0A01634EF958}"/>
              </a:ext>
            </a:extLst>
          </p:cNvPr>
          <p:cNvSpPr>
            <a:spLocks/>
          </p:cNvSpPr>
          <p:nvPr/>
        </p:nvSpPr>
        <p:spPr bwMode="auto">
          <a:xfrm>
            <a:off x="8118286" y="3767076"/>
            <a:ext cx="60458" cy="25974"/>
          </a:xfrm>
          <a:custGeom>
            <a:avLst/>
            <a:gdLst>
              <a:gd name="T0" fmla="*/ 0 w 36"/>
              <a:gd name="T1" fmla="*/ 0 h 15"/>
              <a:gd name="T2" fmla="*/ 0 w 36"/>
              <a:gd name="T3" fmla="*/ 2147483646 h 15"/>
              <a:gd name="T4" fmla="*/ 2147483646 w 36"/>
              <a:gd name="T5" fmla="*/ 2147483646 h 15"/>
              <a:gd name="T6" fmla="*/ 2147483646 w 36"/>
              <a:gd name="T7" fmla="*/ 2147483646 h 15"/>
              <a:gd name="T8" fmla="*/ 2147483646 w 36"/>
              <a:gd name="T9" fmla="*/ 2147483646 h 15"/>
              <a:gd name="T10" fmla="*/ 2147483646 w 36"/>
              <a:gd name="T11" fmla="*/ 0 h 15"/>
              <a:gd name="T12" fmla="*/ 2147483646 w 36"/>
              <a:gd name="T13" fmla="*/ 0 h 15"/>
              <a:gd name="T14" fmla="*/ 2147483646 w 36"/>
              <a:gd name="T15" fmla="*/ 0 h 15"/>
              <a:gd name="T16" fmla="*/ 0 w 36"/>
              <a:gd name="T17" fmla="*/ 0 h 1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6" h="15">
                <a:moveTo>
                  <a:pt x="0" y="0"/>
                </a:moveTo>
                <a:lnTo>
                  <a:pt x="0" y="15"/>
                </a:lnTo>
                <a:lnTo>
                  <a:pt x="8" y="15"/>
                </a:lnTo>
                <a:lnTo>
                  <a:pt x="27" y="15"/>
                </a:lnTo>
                <a:lnTo>
                  <a:pt x="36" y="15"/>
                </a:lnTo>
                <a:lnTo>
                  <a:pt x="36" y="0"/>
                </a:lnTo>
                <a:lnTo>
                  <a:pt x="27" y="0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89" name="Freeform 193">
            <a:extLst>
              <a:ext uri="{FF2B5EF4-FFF2-40B4-BE49-F238E27FC236}">
                <a16:creationId xmlns:a16="http://schemas.microsoft.com/office/drawing/2014/main" xmlns="" id="{56CB5219-A79F-424E-8637-671A7229FC8D}"/>
              </a:ext>
            </a:extLst>
          </p:cNvPr>
          <p:cNvSpPr>
            <a:spLocks/>
          </p:cNvSpPr>
          <p:nvPr/>
        </p:nvSpPr>
        <p:spPr bwMode="auto">
          <a:xfrm>
            <a:off x="8193858" y="3706469"/>
            <a:ext cx="58778" cy="25975"/>
          </a:xfrm>
          <a:custGeom>
            <a:avLst/>
            <a:gdLst>
              <a:gd name="T0" fmla="*/ 2147483646 w 35"/>
              <a:gd name="T1" fmla="*/ 0 h 15"/>
              <a:gd name="T2" fmla="*/ 0 w 35"/>
              <a:gd name="T3" fmla="*/ 0 h 15"/>
              <a:gd name="T4" fmla="*/ 0 w 35"/>
              <a:gd name="T5" fmla="*/ 2147483646 h 15"/>
              <a:gd name="T6" fmla="*/ 2147483646 w 35"/>
              <a:gd name="T7" fmla="*/ 2147483646 h 15"/>
              <a:gd name="T8" fmla="*/ 2147483646 w 35"/>
              <a:gd name="T9" fmla="*/ 2147483646 h 15"/>
              <a:gd name="T10" fmla="*/ 2147483646 w 35"/>
              <a:gd name="T11" fmla="*/ 2147483646 h 15"/>
              <a:gd name="T12" fmla="*/ 2147483646 w 35"/>
              <a:gd name="T13" fmla="*/ 0 h 15"/>
              <a:gd name="T14" fmla="*/ 2147483646 w 35"/>
              <a:gd name="T15" fmla="*/ 0 h 15"/>
              <a:gd name="T16" fmla="*/ 2147483646 w 35"/>
              <a:gd name="T17" fmla="*/ 0 h 1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5" h="15">
                <a:moveTo>
                  <a:pt x="9" y="0"/>
                </a:moveTo>
                <a:lnTo>
                  <a:pt x="0" y="0"/>
                </a:lnTo>
                <a:lnTo>
                  <a:pt x="0" y="15"/>
                </a:lnTo>
                <a:lnTo>
                  <a:pt x="9" y="15"/>
                </a:lnTo>
                <a:lnTo>
                  <a:pt x="27" y="15"/>
                </a:lnTo>
                <a:lnTo>
                  <a:pt x="35" y="15"/>
                </a:lnTo>
                <a:lnTo>
                  <a:pt x="35" y="0"/>
                </a:lnTo>
                <a:lnTo>
                  <a:pt x="27" y="0"/>
                </a:lnTo>
                <a:lnTo>
                  <a:pt x="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0" name="Freeform 194">
            <a:extLst>
              <a:ext uri="{FF2B5EF4-FFF2-40B4-BE49-F238E27FC236}">
                <a16:creationId xmlns:a16="http://schemas.microsoft.com/office/drawing/2014/main" xmlns="" id="{2D346CA2-ECEA-40DF-A157-327FD7AB17D1}"/>
              </a:ext>
            </a:extLst>
          </p:cNvPr>
          <p:cNvSpPr>
            <a:spLocks noEditPoints="1"/>
          </p:cNvSpPr>
          <p:nvPr/>
        </p:nvSpPr>
        <p:spPr bwMode="auto">
          <a:xfrm>
            <a:off x="7661496" y="2726378"/>
            <a:ext cx="283815" cy="290911"/>
          </a:xfrm>
          <a:custGeom>
            <a:avLst/>
            <a:gdLst>
              <a:gd name="T0" fmla="*/ 2147483646 w 158"/>
              <a:gd name="T1" fmla="*/ 0 h 157"/>
              <a:gd name="T2" fmla="*/ 2147483646 w 158"/>
              <a:gd name="T3" fmla="*/ 0 h 157"/>
              <a:gd name="T4" fmla="*/ 2147483646 w 158"/>
              <a:gd name="T5" fmla="*/ 2147483646 h 157"/>
              <a:gd name="T6" fmla="*/ 2147483646 w 158"/>
              <a:gd name="T7" fmla="*/ 2147483646 h 157"/>
              <a:gd name="T8" fmla="*/ 2147483646 w 158"/>
              <a:gd name="T9" fmla="*/ 2147483646 h 157"/>
              <a:gd name="T10" fmla="*/ 2147483646 w 158"/>
              <a:gd name="T11" fmla="*/ 2147483646 h 157"/>
              <a:gd name="T12" fmla="*/ 2147483646 w 158"/>
              <a:gd name="T13" fmla="*/ 2147483646 h 157"/>
              <a:gd name="T14" fmla="*/ 2147483646 w 158"/>
              <a:gd name="T15" fmla="*/ 2147483646 h 157"/>
              <a:gd name="T16" fmla="*/ 2147483646 w 158"/>
              <a:gd name="T17" fmla="*/ 2147483646 h 157"/>
              <a:gd name="T18" fmla="*/ 2147483646 w 158"/>
              <a:gd name="T19" fmla="*/ 2147483646 h 157"/>
              <a:gd name="T20" fmla="*/ 2147483646 w 158"/>
              <a:gd name="T21" fmla="*/ 2147483646 h 157"/>
              <a:gd name="T22" fmla="*/ 2147483646 w 158"/>
              <a:gd name="T23" fmla="*/ 2147483646 h 157"/>
              <a:gd name="T24" fmla="*/ 2147483646 w 158"/>
              <a:gd name="T25" fmla="*/ 2147483646 h 157"/>
              <a:gd name="T26" fmla="*/ 2147483646 w 158"/>
              <a:gd name="T27" fmla="*/ 2147483646 h 157"/>
              <a:gd name="T28" fmla="*/ 2147483646 w 158"/>
              <a:gd name="T29" fmla="*/ 2147483646 h 157"/>
              <a:gd name="T30" fmla="*/ 2147483646 w 158"/>
              <a:gd name="T31" fmla="*/ 2147483646 h 157"/>
              <a:gd name="T32" fmla="*/ 2147483646 w 158"/>
              <a:gd name="T33" fmla="*/ 2147483646 h 157"/>
              <a:gd name="T34" fmla="*/ 2147483646 w 158"/>
              <a:gd name="T35" fmla="*/ 2147483646 h 157"/>
              <a:gd name="T36" fmla="*/ 2147483646 w 158"/>
              <a:gd name="T37" fmla="*/ 2147483646 h 157"/>
              <a:gd name="T38" fmla="*/ 2147483646 w 158"/>
              <a:gd name="T39" fmla="*/ 0 h 157"/>
              <a:gd name="T40" fmla="*/ 2147483646 w 158"/>
              <a:gd name="T41" fmla="*/ 0 h 157"/>
              <a:gd name="T42" fmla="*/ 0 w 158"/>
              <a:gd name="T43" fmla="*/ 0 h 157"/>
              <a:gd name="T44" fmla="*/ 0 w 158"/>
              <a:gd name="T45" fmla="*/ 2147483646 h 157"/>
              <a:gd name="T46" fmla="*/ 2147483646 w 158"/>
              <a:gd name="T47" fmla="*/ 2147483646 h 157"/>
              <a:gd name="T48" fmla="*/ 2147483646 w 158"/>
              <a:gd name="T49" fmla="*/ 2147483646 h 157"/>
              <a:gd name="T50" fmla="*/ 2147483646 w 158"/>
              <a:gd name="T51" fmla="*/ 2147483646 h 157"/>
              <a:gd name="T52" fmla="*/ 2147483646 w 158"/>
              <a:gd name="T53" fmla="*/ 2147483646 h 157"/>
              <a:gd name="T54" fmla="*/ 2147483646 w 158"/>
              <a:gd name="T55" fmla="*/ 2147483646 h 157"/>
              <a:gd name="T56" fmla="*/ 2147483646 w 158"/>
              <a:gd name="T57" fmla="*/ 2147483646 h 157"/>
              <a:gd name="T58" fmla="*/ 2147483646 w 158"/>
              <a:gd name="T59" fmla="*/ 2147483646 h 157"/>
              <a:gd name="T60" fmla="*/ 2147483646 w 158"/>
              <a:gd name="T61" fmla="*/ 2147483646 h 157"/>
              <a:gd name="T62" fmla="*/ 2147483646 w 158"/>
              <a:gd name="T63" fmla="*/ 2147483646 h 157"/>
              <a:gd name="T64" fmla="*/ 2147483646 w 158"/>
              <a:gd name="T65" fmla="*/ 2147483646 h 157"/>
              <a:gd name="T66" fmla="*/ 2147483646 w 158"/>
              <a:gd name="T67" fmla="*/ 2147483646 h 157"/>
              <a:gd name="T68" fmla="*/ 2147483646 w 158"/>
              <a:gd name="T69" fmla="*/ 2147483646 h 157"/>
              <a:gd name="T70" fmla="*/ 2147483646 w 158"/>
              <a:gd name="T71" fmla="*/ 0 h 15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58" h="157">
                <a:moveTo>
                  <a:pt x="158" y="0"/>
                </a:moveTo>
                <a:cubicBezTo>
                  <a:pt x="80" y="0"/>
                  <a:pt x="80" y="0"/>
                  <a:pt x="80" y="0"/>
                </a:cubicBezTo>
                <a:cubicBezTo>
                  <a:pt x="80" y="13"/>
                  <a:pt x="80" y="13"/>
                  <a:pt x="80" y="13"/>
                </a:cubicBezTo>
                <a:cubicBezTo>
                  <a:pt x="80" y="13"/>
                  <a:pt x="80" y="13"/>
                  <a:pt x="80" y="13"/>
                </a:cubicBezTo>
                <a:cubicBezTo>
                  <a:pt x="80" y="13"/>
                  <a:pt x="80" y="13"/>
                  <a:pt x="80" y="13"/>
                </a:cubicBezTo>
                <a:cubicBezTo>
                  <a:pt x="87" y="13"/>
                  <a:pt x="92" y="18"/>
                  <a:pt x="92" y="25"/>
                </a:cubicBezTo>
                <a:cubicBezTo>
                  <a:pt x="92" y="32"/>
                  <a:pt x="87" y="37"/>
                  <a:pt x="80" y="37"/>
                </a:cubicBezTo>
                <a:cubicBezTo>
                  <a:pt x="80" y="37"/>
                  <a:pt x="80" y="37"/>
                  <a:pt x="80" y="37"/>
                </a:cubicBezTo>
                <a:cubicBezTo>
                  <a:pt x="80" y="48"/>
                  <a:pt x="80" y="48"/>
                  <a:pt x="80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1" y="60"/>
                  <a:pt x="101" y="60"/>
                  <a:pt x="101" y="60"/>
                </a:cubicBezTo>
                <a:cubicBezTo>
                  <a:pt x="101" y="60"/>
                  <a:pt x="101" y="60"/>
                  <a:pt x="101" y="60"/>
                </a:cubicBezTo>
                <a:cubicBezTo>
                  <a:pt x="86" y="60"/>
                  <a:pt x="86" y="60"/>
                  <a:pt x="86" y="60"/>
                </a:cubicBezTo>
                <a:cubicBezTo>
                  <a:pt x="86" y="133"/>
                  <a:pt x="86" y="133"/>
                  <a:pt x="86" y="133"/>
                </a:cubicBezTo>
                <a:cubicBezTo>
                  <a:pt x="101" y="133"/>
                  <a:pt x="101" y="133"/>
                  <a:pt x="101" y="133"/>
                </a:cubicBezTo>
                <a:cubicBezTo>
                  <a:pt x="101" y="144"/>
                  <a:pt x="101" y="144"/>
                  <a:pt x="101" y="144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158" y="157"/>
                  <a:pt x="158" y="157"/>
                  <a:pt x="158" y="157"/>
                </a:cubicBezTo>
                <a:lnTo>
                  <a:pt x="158" y="0"/>
                </a:lnTo>
                <a:close/>
                <a:moveTo>
                  <a:pt x="8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57"/>
                  <a:pt x="0" y="157"/>
                  <a:pt x="0" y="157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59" y="144"/>
                  <a:pt x="59" y="144"/>
                  <a:pt x="59" y="144"/>
                </a:cubicBezTo>
                <a:cubicBezTo>
                  <a:pt x="59" y="133"/>
                  <a:pt x="59" y="133"/>
                  <a:pt x="59" y="133"/>
                </a:cubicBezTo>
                <a:cubicBezTo>
                  <a:pt x="73" y="133"/>
                  <a:pt x="73" y="133"/>
                  <a:pt x="73" y="133"/>
                </a:cubicBezTo>
                <a:cubicBezTo>
                  <a:pt x="73" y="60"/>
                  <a:pt x="73" y="60"/>
                  <a:pt x="73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8"/>
                  <a:pt x="59" y="48"/>
                  <a:pt x="59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80" y="37"/>
                  <a:pt x="80" y="37"/>
                  <a:pt x="80" y="37"/>
                </a:cubicBezTo>
                <a:cubicBezTo>
                  <a:pt x="73" y="37"/>
                  <a:pt x="68" y="32"/>
                  <a:pt x="68" y="25"/>
                </a:cubicBezTo>
                <a:cubicBezTo>
                  <a:pt x="68" y="18"/>
                  <a:pt x="73" y="13"/>
                  <a:pt x="80" y="13"/>
                </a:cubicBezTo>
                <a:lnTo>
                  <a:pt x="8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1" name="Freeform 195">
            <a:extLst>
              <a:ext uri="{FF2B5EF4-FFF2-40B4-BE49-F238E27FC236}">
                <a16:creationId xmlns:a16="http://schemas.microsoft.com/office/drawing/2014/main" xmlns="" id="{873AD62C-C2FD-483A-BFDD-322B8AEC78A4}"/>
              </a:ext>
            </a:extLst>
          </p:cNvPr>
          <p:cNvSpPr>
            <a:spLocks noEditPoints="1"/>
          </p:cNvSpPr>
          <p:nvPr/>
        </p:nvSpPr>
        <p:spPr bwMode="auto">
          <a:xfrm>
            <a:off x="7621191" y="2359277"/>
            <a:ext cx="263663" cy="263205"/>
          </a:xfrm>
          <a:custGeom>
            <a:avLst/>
            <a:gdLst>
              <a:gd name="T0" fmla="*/ 2147483646 w 147"/>
              <a:gd name="T1" fmla="*/ 2147483646 h 142"/>
              <a:gd name="T2" fmla="*/ 2147483646 w 147"/>
              <a:gd name="T3" fmla="*/ 2147483646 h 142"/>
              <a:gd name="T4" fmla="*/ 2147483646 w 147"/>
              <a:gd name="T5" fmla="*/ 0 h 142"/>
              <a:gd name="T6" fmla="*/ 2147483646 w 147"/>
              <a:gd name="T7" fmla="*/ 2147483646 h 142"/>
              <a:gd name="T8" fmla="*/ 2147483646 w 147"/>
              <a:gd name="T9" fmla="*/ 2147483646 h 142"/>
              <a:gd name="T10" fmla="*/ 2147483646 w 147"/>
              <a:gd name="T11" fmla="*/ 2147483646 h 142"/>
              <a:gd name="T12" fmla="*/ 2147483646 w 147"/>
              <a:gd name="T13" fmla="*/ 2147483646 h 142"/>
              <a:gd name="T14" fmla="*/ 2147483646 w 147"/>
              <a:gd name="T15" fmla="*/ 2147483646 h 142"/>
              <a:gd name="T16" fmla="*/ 2147483646 w 147"/>
              <a:gd name="T17" fmla="*/ 2147483646 h 142"/>
              <a:gd name="T18" fmla="*/ 2147483646 w 147"/>
              <a:gd name="T19" fmla="*/ 2147483646 h 142"/>
              <a:gd name="T20" fmla="*/ 2147483646 w 147"/>
              <a:gd name="T21" fmla="*/ 2147483646 h 142"/>
              <a:gd name="T22" fmla="*/ 2147483646 w 147"/>
              <a:gd name="T23" fmla="*/ 2147483646 h 142"/>
              <a:gd name="T24" fmla="*/ 2147483646 w 147"/>
              <a:gd name="T25" fmla="*/ 2147483646 h 142"/>
              <a:gd name="T26" fmla="*/ 2147483646 w 147"/>
              <a:gd name="T27" fmla="*/ 2147483646 h 142"/>
              <a:gd name="T28" fmla="*/ 2147483646 w 147"/>
              <a:gd name="T29" fmla="*/ 0 h 142"/>
              <a:gd name="T30" fmla="*/ 2147483646 w 147"/>
              <a:gd name="T31" fmla="*/ 2147483646 h 142"/>
              <a:gd name="T32" fmla="*/ 2147483646 w 147"/>
              <a:gd name="T33" fmla="*/ 2147483646 h 142"/>
              <a:gd name="T34" fmla="*/ 2147483646 w 147"/>
              <a:gd name="T35" fmla="*/ 2147483646 h 142"/>
              <a:gd name="T36" fmla="*/ 2147483646 w 147"/>
              <a:gd name="T37" fmla="*/ 2147483646 h 142"/>
              <a:gd name="T38" fmla="*/ 2147483646 w 147"/>
              <a:gd name="T39" fmla="*/ 2147483646 h 142"/>
              <a:gd name="T40" fmla="*/ 2147483646 w 147"/>
              <a:gd name="T41" fmla="*/ 2147483646 h 142"/>
              <a:gd name="T42" fmla="*/ 2147483646 w 147"/>
              <a:gd name="T43" fmla="*/ 2147483646 h 142"/>
              <a:gd name="T44" fmla="*/ 2147483646 w 147"/>
              <a:gd name="T45" fmla="*/ 0 h 14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147" h="142">
                <a:moveTo>
                  <a:pt x="107" y="85"/>
                </a:moveTo>
                <a:cubicBezTo>
                  <a:pt x="121" y="63"/>
                  <a:pt x="118" y="35"/>
                  <a:pt x="99" y="16"/>
                </a:cubicBezTo>
                <a:cubicBezTo>
                  <a:pt x="89" y="6"/>
                  <a:pt x="75" y="0"/>
                  <a:pt x="60" y="0"/>
                </a:cubicBezTo>
                <a:cubicBezTo>
                  <a:pt x="60" y="45"/>
                  <a:pt x="60" y="45"/>
                  <a:pt x="60" y="45"/>
                </a:cubicBezTo>
                <a:cubicBezTo>
                  <a:pt x="94" y="45"/>
                  <a:pt x="94" y="45"/>
                  <a:pt x="94" y="45"/>
                </a:cubicBezTo>
                <a:cubicBezTo>
                  <a:pt x="94" y="66"/>
                  <a:pt x="94" y="66"/>
                  <a:pt x="94" y="66"/>
                </a:cubicBezTo>
                <a:cubicBezTo>
                  <a:pt x="94" y="66"/>
                  <a:pt x="94" y="66"/>
                  <a:pt x="94" y="66"/>
                </a:cubicBezTo>
                <a:cubicBezTo>
                  <a:pt x="94" y="66"/>
                  <a:pt x="94" y="66"/>
                  <a:pt x="94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111"/>
                  <a:pt x="60" y="111"/>
                  <a:pt x="60" y="111"/>
                </a:cubicBezTo>
                <a:cubicBezTo>
                  <a:pt x="71" y="111"/>
                  <a:pt x="81" y="108"/>
                  <a:pt x="90" y="102"/>
                </a:cubicBezTo>
                <a:cubicBezTo>
                  <a:pt x="129" y="142"/>
                  <a:pt x="129" y="142"/>
                  <a:pt x="129" y="142"/>
                </a:cubicBezTo>
                <a:cubicBezTo>
                  <a:pt x="147" y="124"/>
                  <a:pt x="147" y="124"/>
                  <a:pt x="147" y="124"/>
                </a:cubicBezTo>
                <a:lnTo>
                  <a:pt x="107" y="85"/>
                </a:lnTo>
                <a:close/>
                <a:moveTo>
                  <a:pt x="60" y="0"/>
                </a:moveTo>
                <a:cubicBezTo>
                  <a:pt x="46" y="0"/>
                  <a:pt x="32" y="6"/>
                  <a:pt x="21" y="16"/>
                </a:cubicBezTo>
                <a:cubicBezTo>
                  <a:pt x="0" y="38"/>
                  <a:pt x="0" y="73"/>
                  <a:pt x="21" y="94"/>
                </a:cubicBezTo>
                <a:cubicBezTo>
                  <a:pt x="32" y="105"/>
                  <a:pt x="46" y="111"/>
                  <a:pt x="60" y="111"/>
                </a:cubicBezTo>
                <a:cubicBezTo>
                  <a:pt x="60" y="66"/>
                  <a:pt x="60" y="66"/>
                  <a:pt x="60" y="66"/>
                </a:cubicBezTo>
                <a:cubicBezTo>
                  <a:pt x="27" y="66"/>
                  <a:pt x="27" y="66"/>
                  <a:pt x="27" y="66"/>
                </a:cubicBezTo>
                <a:cubicBezTo>
                  <a:pt x="27" y="45"/>
                  <a:pt x="27" y="45"/>
                  <a:pt x="27" y="45"/>
                </a:cubicBezTo>
                <a:cubicBezTo>
                  <a:pt x="60" y="45"/>
                  <a:pt x="60" y="45"/>
                  <a:pt x="60" y="45"/>
                </a:cubicBezTo>
                <a:lnTo>
                  <a:pt x="6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2" name="Oval 196">
            <a:extLst>
              <a:ext uri="{FF2B5EF4-FFF2-40B4-BE49-F238E27FC236}">
                <a16:creationId xmlns:a16="http://schemas.microsoft.com/office/drawing/2014/main" xmlns="" id="{E047AB4F-4E8F-4C4E-A58F-FFDB5E666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6151" y="3760150"/>
            <a:ext cx="75572" cy="761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93" name="Freeform 197">
            <a:extLst>
              <a:ext uri="{FF2B5EF4-FFF2-40B4-BE49-F238E27FC236}">
                <a16:creationId xmlns:a16="http://schemas.microsoft.com/office/drawing/2014/main" xmlns="" id="{B78F8B81-1628-4A06-ABC7-D3509B3D47A4}"/>
              </a:ext>
            </a:extLst>
          </p:cNvPr>
          <p:cNvSpPr>
            <a:spLocks noEditPoints="1"/>
          </p:cNvSpPr>
          <p:nvPr/>
        </p:nvSpPr>
        <p:spPr bwMode="auto">
          <a:xfrm>
            <a:off x="7802563" y="3723785"/>
            <a:ext cx="141068" cy="212989"/>
          </a:xfrm>
          <a:custGeom>
            <a:avLst/>
            <a:gdLst>
              <a:gd name="T0" fmla="*/ 2147483646 w 79"/>
              <a:gd name="T1" fmla="*/ 0 h 115"/>
              <a:gd name="T2" fmla="*/ 2147483646 w 79"/>
              <a:gd name="T3" fmla="*/ 0 h 115"/>
              <a:gd name="T4" fmla="*/ 2147483646 w 79"/>
              <a:gd name="T5" fmla="*/ 2147483646 h 115"/>
              <a:gd name="T6" fmla="*/ 2147483646 w 79"/>
              <a:gd name="T7" fmla="*/ 2147483646 h 115"/>
              <a:gd name="T8" fmla="*/ 2147483646 w 79"/>
              <a:gd name="T9" fmla="*/ 2147483646 h 115"/>
              <a:gd name="T10" fmla="*/ 2147483646 w 79"/>
              <a:gd name="T11" fmla="*/ 2147483646 h 115"/>
              <a:gd name="T12" fmla="*/ 2147483646 w 79"/>
              <a:gd name="T13" fmla="*/ 2147483646 h 115"/>
              <a:gd name="T14" fmla="*/ 2147483646 w 79"/>
              <a:gd name="T15" fmla="*/ 2147483646 h 115"/>
              <a:gd name="T16" fmla="*/ 2147483646 w 79"/>
              <a:gd name="T17" fmla="*/ 2147483646 h 115"/>
              <a:gd name="T18" fmla="*/ 2147483646 w 79"/>
              <a:gd name="T19" fmla="*/ 2147483646 h 115"/>
              <a:gd name="T20" fmla="*/ 2147483646 w 79"/>
              <a:gd name="T21" fmla="*/ 2147483646 h 115"/>
              <a:gd name="T22" fmla="*/ 2147483646 w 79"/>
              <a:gd name="T23" fmla="*/ 2147483646 h 115"/>
              <a:gd name="T24" fmla="*/ 2147483646 w 79"/>
              <a:gd name="T25" fmla="*/ 2147483646 h 115"/>
              <a:gd name="T26" fmla="*/ 2147483646 w 79"/>
              <a:gd name="T27" fmla="*/ 2147483646 h 115"/>
              <a:gd name="T28" fmla="*/ 2147483646 w 79"/>
              <a:gd name="T29" fmla="*/ 2147483646 h 115"/>
              <a:gd name="T30" fmla="*/ 2147483646 w 79"/>
              <a:gd name="T31" fmla="*/ 2147483646 h 115"/>
              <a:gd name="T32" fmla="*/ 2147483646 w 79"/>
              <a:gd name="T33" fmla="*/ 0 h 115"/>
              <a:gd name="T34" fmla="*/ 2147483646 w 79"/>
              <a:gd name="T35" fmla="*/ 0 h 115"/>
              <a:gd name="T36" fmla="*/ 0 w 79"/>
              <a:gd name="T37" fmla="*/ 0 h 115"/>
              <a:gd name="T38" fmla="*/ 0 w 79"/>
              <a:gd name="T39" fmla="*/ 2147483646 h 115"/>
              <a:gd name="T40" fmla="*/ 2147483646 w 79"/>
              <a:gd name="T41" fmla="*/ 2147483646 h 115"/>
              <a:gd name="T42" fmla="*/ 2147483646 w 79"/>
              <a:gd name="T43" fmla="*/ 2147483646 h 115"/>
              <a:gd name="T44" fmla="*/ 2147483646 w 79"/>
              <a:gd name="T45" fmla="*/ 2147483646 h 115"/>
              <a:gd name="T46" fmla="*/ 2147483646 w 79"/>
              <a:gd name="T47" fmla="*/ 2147483646 h 115"/>
              <a:gd name="T48" fmla="*/ 2147483646 w 79"/>
              <a:gd name="T49" fmla="*/ 2147483646 h 115"/>
              <a:gd name="T50" fmla="*/ 2147483646 w 79"/>
              <a:gd name="T51" fmla="*/ 2147483646 h 115"/>
              <a:gd name="T52" fmla="*/ 2147483646 w 79"/>
              <a:gd name="T53" fmla="*/ 2147483646 h 115"/>
              <a:gd name="T54" fmla="*/ 2147483646 w 79"/>
              <a:gd name="T55" fmla="*/ 0 h 115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79" h="115">
                <a:moveTo>
                  <a:pt x="79" y="0"/>
                </a:moveTo>
                <a:cubicBezTo>
                  <a:pt x="40" y="0"/>
                  <a:pt x="40" y="0"/>
                  <a:pt x="40" y="0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57" y="9"/>
                  <a:pt x="70" y="23"/>
                  <a:pt x="70" y="40"/>
                </a:cubicBezTo>
                <a:cubicBezTo>
                  <a:pt x="70" y="57"/>
                  <a:pt x="57" y="70"/>
                  <a:pt x="40" y="70"/>
                </a:cubicBezTo>
                <a:cubicBezTo>
                  <a:pt x="40" y="70"/>
                  <a:pt x="40" y="70"/>
                  <a:pt x="40" y="70"/>
                </a:cubicBezTo>
                <a:cubicBezTo>
                  <a:pt x="40" y="70"/>
                  <a:pt x="40" y="70"/>
                  <a:pt x="40" y="70"/>
                </a:cubicBezTo>
                <a:cubicBezTo>
                  <a:pt x="40" y="84"/>
                  <a:pt x="40" y="84"/>
                  <a:pt x="40" y="84"/>
                </a:cubicBezTo>
                <a:cubicBezTo>
                  <a:pt x="40" y="84"/>
                  <a:pt x="40" y="84"/>
                  <a:pt x="40" y="84"/>
                </a:cubicBezTo>
                <a:cubicBezTo>
                  <a:pt x="45" y="84"/>
                  <a:pt x="50" y="88"/>
                  <a:pt x="50" y="94"/>
                </a:cubicBezTo>
                <a:cubicBezTo>
                  <a:pt x="50" y="100"/>
                  <a:pt x="45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15"/>
                  <a:pt x="40" y="115"/>
                  <a:pt x="40" y="115"/>
                </a:cubicBezTo>
                <a:cubicBezTo>
                  <a:pt x="79" y="115"/>
                  <a:pt x="79" y="115"/>
                  <a:pt x="79" y="115"/>
                </a:cubicBezTo>
                <a:lnTo>
                  <a:pt x="79" y="0"/>
                </a:lnTo>
                <a:close/>
                <a:moveTo>
                  <a:pt x="4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15"/>
                  <a:pt x="0" y="115"/>
                  <a:pt x="0" y="115"/>
                </a:cubicBezTo>
                <a:cubicBezTo>
                  <a:pt x="40" y="115"/>
                  <a:pt x="40" y="115"/>
                  <a:pt x="40" y="115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34" y="104"/>
                  <a:pt x="29" y="100"/>
                  <a:pt x="29" y="94"/>
                </a:cubicBezTo>
                <a:cubicBezTo>
                  <a:pt x="29" y="88"/>
                  <a:pt x="34" y="84"/>
                  <a:pt x="40" y="84"/>
                </a:cubicBezTo>
                <a:cubicBezTo>
                  <a:pt x="40" y="70"/>
                  <a:pt x="40" y="70"/>
                  <a:pt x="40" y="70"/>
                </a:cubicBezTo>
                <a:cubicBezTo>
                  <a:pt x="23" y="70"/>
                  <a:pt x="9" y="57"/>
                  <a:pt x="9" y="40"/>
                </a:cubicBezTo>
                <a:cubicBezTo>
                  <a:pt x="9" y="23"/>
                  <a:pt x="23" y="9"/>
                  <a:pt x="40" y="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4" name="Freeform 198">
            <a:extLst>
              <a:ext uri="{FF2B5EF4-FFF2-40B4-BE49-F238E27FC236}">
                <a16:creationId xmlns:a16="http://schemas.microsoft.com/office/drawing/2014/main" xmlns="" id="{1EEF5207-1674-4873-8AB0-D1CE40A76D47}"/>
              </a:ext>
            </a:extLst>
          </p:cNvPr>
          <p:cNvSpPr>
            <a:spLocks/>
          </p:cNvSpPr>
          <p:nvPr/>
        </p:nvSpPr>
        <p:spPr bwMode="auto">
          <a:xfrm>
            <a:off x="7658137" y="3699543"/>
            <a:ext cx="28550" cy="15585"/>
          </a:xfrm>
          <a:custGeom>
            <a:avLst/>
            <a:gdLst>
              <a:gd name="T0" fmla="*/ 2147483646 w 16"/>
              <a:gd name="T1" fmla="*/ 2147483646 h 8"/>
              <a:gd name="T2" fmla="*/ 2147483646 w 16"/>
              <a:gd name="T3" fmla="*/ 0 h 8"/>
              <a:gd name="T4" fmla="*/ 2147483646 w 16"/>
              <a:gd name="T5" fmla="*/ 0 h 8"/>
              <a:gd name="T6" fmla="*/ 0 w 16"/>
              <a:gd name="T7" fmla="*/ 2147483646 h 8"/>
              <a:gd name="T8" fmla="*/ 0 w 16"/>
              <a:gd name="T9" fmla="*/ 2147483646 h 8"/>
              <a:gd name="T10" fmla="*/ 2147483646 w 16"/>
              <a:gd name="T11" fmla="*/ 2147483646 h 8"/>
              <a:gd name="T12" fmla="*/ 2147483646 w 16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6" h="8">
                <a:moveTo>
                  <a:pt x="16" y="6"/>
                </a:moveTo>
                <a:cubicBezTo>
                  <a:pt x="16" y="3"/>
                  <a:pt x="13" y="0"/>
                  <a:pt x="9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7"/>
                  <a:pt x="0" y="8"/>
                  <a:pt x="0" y="8"/>
                </a:cubicBezTo>
                <a:cubicBezTo>
                  <a:pt x="15" y="8"/>
                  <a:pt x="15" y="8"/>
                  <a:pt x="15" y="8"/>
                </a:cubicBezTo>
                <a:cubicBezTo>
                  <a:pt x="15" y="8"/>
                  <a:pt x="16" y="7"/>
                  <a:pt x="16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5" name="Freeform 199">
            <a:extLst>
              <a:ext uri="{FF2B5EF4-FFF2-40B4-BE49-F238E27FC236}">
                <a16:creationId xmlns:a16="http://schemas.microsoft.com/office/drawing/2014/main" xmlns="" id="{329E8636-AF4E-4F00-A3BA-5837B23356B9}"/>
              </a:ext>
            </a:extLst>
          </p:cNvPr>
          <p:cNvSpPr>
            <a:spLocks noEditPoints="1"/>
          </p:cNvSpPr>
          <p:nvPr/>
        </p:nvSpPr>
        <p:spPr bwMode="auto">
          <a:xfrm>
            <a:off x="7641343" y="3723785"/>
            <a:ext cx="141068" cy="212989"/>
          </a:xfrm>
          <a:custGeom>
            <a:avLst/>
            <a:gdLst>
              <a:gd name="T0" fmla="*/ 2147483646 w 79"/>
              <a:gd name="T1" fmla="*/ 2147483646 h 115"/>
              <a:gd name="T2" fmla="*/ 2147483646 w 79"/>
              <a:gd name="T3" fmla="*/ 2147483646 h 115"/>
              <a:gd name="T4" fmla="*/ 2147483646 w 79"/>
              <a:gd name="T5" fmla="*/ 0 h 115"/>
              <a:gd name="T6" fmla="*/ 2147483646 w 79"/>
              <a:gd name="T7" fmla="*/ 0 h 115"/>
              <a:gd name="T8" fmla="*/ 2147483646 w 79"/>
              <a:gd name="T9" fmla="*/ 2147483646 h 115"/>
              <a:gd name="T10" fmla="*/ 2147483646 w 79"/>
              <a:gd name="T11" fmla="*/ 2147483646 h 115"/>
              <a:gd name="T12" fmla="*/ 2147483646 w 79"/>
              <a:gd name="T13" fmla="*/ 2147483646 h 115"/>
              <a:gd name="T14" fmla="*/ 2147483646 w 79"/>
              <a:gd name="T15" fmla="*/ 2147483646 h 115"/>
              <a:gd name="T16" fmla="*/ 2147483646 w 79"/>
              <a:gd name="T17" fmla="*/ 2147483646 h 115"/>
              <a:gd name="T18" fmla="*/ 2147483646 w 79"/>
              <a:gd name="T19" fmla="*/ 2147483646 h 115"/>
              <a:gd name="T20" fmla="*/ 2147483646 w 79"/>
              <a:gd name="T21" fmla="*/ 2147483646 h 115"/>
              <a:gd name="T22" fmla="*/ 2147483646 w 79"/>
              <a:gd name="T23" fmla="*/ 2147483646 h 115"/>
              <a:gd name="T24" fmla="*/ 2147483646 w 79"/>
              <a:gd name="T25" fmla="*/ 2147483646 h 115"/>
              <a:gd name="T26" fmla="*/ 2147483646 w 79"/>
              <a:gd name="T27" fmla="*/ 2147483646 h 115"/>
              <a:gd name="T28" fmla="*/ 2147483646 w 79"/>
              <a:gd name="T29" fmla="*/ 2147483646 h 115"/>
              <a:gd name="T30" fmla="*/ 2147483646 w 79"/>
              <a:gd name="T31" fmla="*/ 2147483646 h 115"/>
              <a:gd name="T32" fmla="*/ 2147483646 w 79"/>
              <a:gd name="T33" fmla="*/ 2147483646 h 115"/>
              <a:gd name="T34" fmla="*/ 0 w 79"/>
              <a:gd name="T35" fmla="*/ 2147483646 h 115"/>
              <a:gd name="T36" fmla="*/ 2147483646 w 79"/>
              <a:gd name="T37" fmla="*/ 2147483646 h 115"/>
              <a:gd name="T38" fmla="*/ 2147483646 w 79"/>
              <a:gd name="T39" fmla="*/ 2147483646 h 115"/>
              <a:gd name="T40" fmla="*/ 2147483646 w 79"/>
              <a:gd name="T41" fmla="*/ 2147483646 h 115"/>
              <a:gd name="T42" fmla="*/ 2147483646 w 79"/>
              <a:gd name="T43" fmla="*/ 2147483646 h 115"/>
              <a:gd name="T44" fmla="*/ 2147483646 w 79"/>
              <a:gd name="T45" fmla="*/ 2147483646 h 115"/>
              <a:gd name="T46" fmla="*/ 2147483646 w 79"/>
              <a:gd name="T47" fmla="*/ 2147483646 h 115"/>
              <a:gd name="T48" fmla="*/ 2147483646 w 79"/>
              <a:gd name="T49" fmla="*/ 2147483646 h 115"/>
              <a:gd name="T50" fmla="*/ 2147483646 w 79"/>
              <a:gd name="T51" fmla="*/ 0 h 115"/>
              <a:gd name="T52" fmla="*/ 2147483646 w 79"/>
              <a:gd name="T53" fmla="*/ 0 h 115"/>
              <a:gd name="T54" fmla="*/ 2147483646 w 79"/>
              <a:gd name="T55" fmla="*/ 0 h 115"/>
              <a:gd name="T56" fmla="*/ 0 w 79"/>
              <a:gd name="T57" fmla="*/ 0 h 115"/>
              <a:gd name="T58" fmla="*/ 0 w 79"/>
              <a:gd name="T59" fmla="*/ 2147483646 h 11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79" h="115">
                <a:moveTo>
                  <a:pt x="40" y="115"/>
                </a:moveTo>
                <a:cubicBezTo>
                  <a:pt x="79" y="115"/>
                  <a:pt x="79" y="115"/>
                  <a:pt x="79" y="115"/>
                </a:cubicBezTo>
                <a:cubicBezTo>
                  <a:pt x="79" y="0"/>
                  <a:pt x="79" y="0"/>
                  <a:pt x="7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57" y="9"/>
                  <a:pt x="70" y="23"/>
                  <a:pt x="70" y="40"/>
                </a:cubicBezTo>
                <a:cubicBezTo>
                  <a:pt x="70" y="57"/>
                  <a:pt x="57" y="70"/>
                  <a:pt x="40" y="70"/>
                </a:cubicBezTo>
                <a:cubicBezTo>
                  <a:pt x="40" y="70"/>
                  <a:pt x="40" y="70"/>
                  <a:pt x="40" y="70"/>
                </a:cubicBezTo>
                <a:cubicBezTo>
                  <a:pt x="40" y="84"/>
                  <a:pt x="40" y="84"/>
                  <a:pt x="40" y="84"/>
                </a:cubicBezTo>
                <a:cubicBezTo>
                  <a:pt x="40" y="84"/>
                  <a:pt x="40" y="84"/>
                  <a:pt x="40" y="84"/>
                </a:cubicBezTo>
                <a:cubicBezTo>
                  <a:pt x="46" y="84"/>
                  <a:pt x="50" y="88"/>
                  <a:pt x="50" y="94"/>
                </a:cubicBezTo>
                <a:cubicBezTo>
                  <a:pt x="50" y="100"/>
                  <a:pt x="46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0" y="115"/>
                </a:lnTo>
                <a:close/>
                <a:moveTo>
                  <a:pt x="0" y="115"/>
                </a:moveTo>
                <a:cubicBezTo>
                  <a:pt x="40" y="115"/>
                  <a:pt x="40" y="115"/>
                  <a:pt x="40" y="115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34" y="104"/>
                  <a:pt x="29" y="100"/>
                  <a:pt x="29" y="94"/>
                </a:cubicBezTo>
                <a:cubicBezTo>
                  <a:pt x="29" y="88"/>
                  <a:pt x="34" y="84"/>
                  <a:pt x="40" y="84"/>
                </a:cubicBezTo>
                <a:cubicBezTo>
                  <a:pt x="40" y="70"/>
                  <a:pt x="40" y="70"/>
                  <a:pt x="40" y="70"/>
                </a:cubicBezTo>
                <a:cubicBezTo>
                  <a:pt x="23" y="70"/>
                  <a:pt x="9" y="57"/>
                  <a:pt x="9" y="40"/>
                </a:cubicBezTo>
                <a:cubicBezTo>
                  <a:pt x="9" y="23"/>
                  <a:pt x="23" y="9"/>
                  <a:pt x="40" y="9"/>
                </a:cubicBezTo>
                <a:cubicBezTo>
                  <a:pt x="40" y="0"/>
                  <a:pt x="40" y="0"/>
                  <a:pt x="4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0" y="0"/>
                  <a:pt x="0" y="0"/>
                  <a:pt x="0" y="0"/>
                </a:cubicBezTo>
                <a:lnTo>
                  <a:pt x="0" y="1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6" name="Oval 200">
            <a:extLst>
              <a:ext uri="{FF2B5EF4-FFF2-40B4-BE49-F238E27FC236}">
                <a16:creationId xmlns:a16="http://schemas.microsoft.com/office/drawing/2014/main" xmlns="" id="{3B5387DE-5FD1-4473-929F-137A01180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931" y="3760150"/>
            <a:ext cx="75572" cy="761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97" name="Freeform 201">
            <a:extLst>
              <a:ext uri="{FF2B5EF4-FFF2-40B4-BE49-F238E27FC236}">
                <a16:creationId xmlns:a16="http://schemas.microsoft.com/office/drawing/2014/main" xmlns="" id="{B82BC2AE-18E6-4F2D-B4CE-219D91946ED5}"/>
              </a:ext>
            </a:extLst>
          </p:cNvPr>
          <p:cNvSpPr>
            <a:spLocks/>
          </p:cNvSpPr>
          <p:nvPr/>
        </p:nvSpPr>
        <p:spPr bwMode="auto">
          <a:xfrm>
            <a:off x="7328979" y="3612962"/>
            <a:ext cx="230075" cy="55412"/>
          </a:xfrm>
          <a:custGeom>
            <a:avLst/>
            <a:gdLst>
              <a:gd name="T0" fmla="*/ 2147483646 w 137"/>
              <a:gd name="T1" fmla="*/ 2147483646 h 32"/>
              <a:gd name="T2" fmla="*/ 2147483646 w 137"/>
              <a:gd name="T3" fmla="*/ 2147483646 h 32"/>
              <a:gd name="T4" fmla="*/ 2147483646 w 137"/>
              <a:gd name="T5" fmla="*/ 0 h 32"/>
              <a:gd name="T6" fmla="*/ 0 w 137"/>
              <a:gd name="T7" fmla="*/ 0 h 32"/>
              <a:gd name="T8" fmla="*/ 0 w 137"/>
              <a:gd name="T9" fmla="*/ 2147483646 h 32"/>
              <a:gd name="T10" fmla="*/ 2147483646 w 137"/>
              <a:gd name="T11" fmla="*/ 2147483646 h 32"/>
              <a:gd name="T12" fmla="*/ 2147483646 w 137"/>
              <a:gd name="T13" fmla="*/ 0 h 32"/>
              <a:gd name="T14" fmla="*/ 2147483646 w 137"/>
              <a:gd name="T15" fmla="*/ 0 h 32"/>
              <a:gd name="T16" fmla="*/ 2147483646 w 137"/>
              <a:gd name="T17" fmla="*/ 2147483646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37" h="32">
                <a:moveTo>
                  <a:pt x="124" y="21"/>
                </a:moveTo>
                <a:lnTo>
                  <a:pt x="12" y="21"/>
                </a:lnTo>
                <a:lnTo>
                  <a:pt x="12" y="0"/>
                </a:lnTo>
                <a:lnTo>
                  <a:pt x="0" y="0"/>
                </a:lnTo>
                <a:lnTo>
                  <a:pt x="0" y="32"/>
                </a:lnTo>
                <a:lnTo>
                  <a:pt x="137" y="32"/>
                </a:lnTo>
                <a:lnTo>
                  <a:pt x="137" y="0"/>
                </a:lnTo>
                <a:lnTo>
                  <a:pt x="124" y="0"/>
                </a:lnTo>
                <a:lnTo>
                  <a:pt x="124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8" name="Freeform 202">
            <a:extLst>
              <a:ext uri="{FF2B5EF4-FFF2-40B4-BE49-F238E27FC236}">
                <a16:creationId xmlns:a16="http://schemas.microsoft.com/office/drawing/2014/main" xmlns="" id="{98DDE28B-B3D0-4FB2-8F53-123B746F7F87}"/>
              </a:ext>
            </a:extLst>
          </p:cNvPr>
          <p:cNvSpPr>
            <a:spLocks/>
          </p:cNvSpPr>
          <p:nvPr/>
        </p:nvSpPr>
        <p:spPr bwMode="auto">
          <a:xfrm>
            <a:off x="7360888" y="3444997"/>
            <a:ext cx="169616" cy="187014"/>
          </a:xfrm>
          <a:custGeom>
            <a:avLst/>
            <a:gdLst>
              <a:gd name="T0" fmla="*/ 2147483646 w 101"/>
              <a:gd name="T1" fmla="*/ 2147483646 h 108"/>
              <a:gd name="T2" fmla="*/ 2147483646 w 101"/>
              <a:gd name="T3" fmla="*/ 2147483646 h 108"/>
              <a:gd name="T4" fmla="*/ 2147483646 w 101"/>
              <a:gd name="T5" fmla="*/ 2147483646 h 108"/>
              <a:gd name="T6" fmla="*/ 2147483646 w 101"/>
              <a:gd name="T7" fmla="*/ 2147483646 h 108"/>
              <a:gd name="T8" fmla="*/ 2147483646 w 101"/>
              <a:gd name="T9" fmla="*/ 2147483646 h 108"/>
              <a:gd name="T10" fmla="*/ 2147483646 w 101"/>
              <a:gd name="T11" fmla="*/ 0 h 108"/>
              <a:gd name="T12" fmla="*/ 0 w 101"/>
              <a:gd name="T13" fmla="*/ 2147483646 h 108"/>
              <a:gd name="T14" fmla="*/ 2147483646 w 101"/>
              <a:gd name="T15" fmla="*/ 2147483646 h 1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1" h="108">
                <a:moveTo>
                  <a:pt x="17" y="63"/>
                </a:moveTo>
                <a:lnTo>
                  <a:pt x="17" y="108"/>
                </a:lnTo>
                <a:lnTo>
                  <a:pt x="83" y="108"/>
                </a:lnTo>
                <a:lnTo>
                  <a:pt x="83" y="63"/>
                </a:lnTo>
                <a:lnTo>
                  <a:pt x="101" y="63"/>
                </a:lnTo>
                <a:lnTo>
                  <a:pt x="50" y="0"/>
                </a:lnTo>
                <a:lnTo>
                  <a:pt x="0" y="63"/>
                </a:lnTo>
                <a:lnTo>
                  <a:pt x="17" y="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9" name="Freeform 203">
            <a:extLst>
              <a:ext uri="{FF2B5EF4-FFF2-40B4-BE49-F238E27FC236}">
                <a16:creationId xmlns:a16="http://schemas.microsoft.com/office/drawing/2014/main" xmlns="" id="{4E349F94-9450-4FA9-BEFB-4411CA588199}"/>
              </a:ext>
            </a:extLst>
          </p:cNvPr>
          <p:cNvSpPr>
            <a:spLocks/>
          </p:cNvSpPr>
          <p:nvPr/>
        </p:nvSpPr>
        <p:spPr bwMode="auto">
          <a:xfrm>
            <a:off x="7431422" y="3891752"/>
            <a:ext cx="62136" cy="79654"/>
          </a:xfrm>
          <a:custGeom>
            <a:avLst/>
            <a:gdLst>
              <a:gd name="T0" fmla="*/ 0 w 35"/>
              <a:gd name="T1" fmla="*/ 0 h 43"/>
              <a:gd name="T2" fmla="*/ 2147483646 w 35"/>
              <a:gd name="T3" fmla="*/ 2147483646 h 43"/>
              <a:gd name="T4" fmla="*/ 2147483646 w 35"/>
              <a:gd name="T5" fmla="*/ 0 h 43"/>
              <a:gd name="T6" fmla="*/ 0 w 35"/>
              <a:gd name="T7" fmla="*/ 0 h 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" h="43">
                <a:moveTo>
                  <a:pt x="0" y="0"/>
                </a:moveTo>
                <a:cubicBezTo>
                  <a:pt x="1" y="17"/>
                  <a:pt x="7" y="32"/>
                  <a:pt x="14" y="43"/>
                </a:cubicBezTo>
                <a:cubicBezTo>
                  <a:pt x="26" y="32"/>
                  <a:pt x="34" y="17"/>
                  <a:pt x="35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00" name="Freeform 204">
            <a:extLst>
              <a:ext uri="{FF2B5EF4-FFF2-40B4-BE49-F238E27FC236}">
                <a16:creationId xmlns:a16="http://schemas.microsoft.com/office/drawing/2014/main" xmlns="" id="{A39ECF35-45F1-4EE7-91BC-EB38E3B03F10}"/>
              </a:ext>
            </a:extLst>
          </p:cNvPr>
          <p:cNvSpPr>
            <a:spLocks/>
          </p:cNvSpPr>
          <p:nvPr/>
        </p:nvSpPr>
        <p:spPr bwMode="auto">
          <a:xfrm>
            <a:off x="7431422" y="3791319"/>
            <a:ext cx="62136" cy="81385"/>
          </a:xfrm>
          <a:custGeom>
            <a:avLst/>
            <a:gdLst>
              <a:gd name="T0" fmla="*/ 2147483646 w 35"/>
              <a:gd name="T1" fmla="*/ 0 h 44"/>
              <a:gd name="T2" fmla="*/ 0 w 35"/>
              <a:gd name="T3" fmla="*/ 2147483646 h 44"/>
              <a:gd name="T4" fmla="*/ 2147483646 w 35"/>
              <a:gd name="T5" fmla="*/ 2147483646 h 44"/>
              <a:gd name="T6" fmla="*/ 2147483646 w 35"/>
              <a:gd name="T7" fmla="*/ 0 h 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" h="44">
                <a:moveTo>
                  <a:pt x="14" y="0"/>
                </a:moveTo>
                <a:cubicBezTo>
                  <a:pt x="7" y="11"/>
                  <a:pt x="1" y="26"/>
                  <a:pt x="0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4" y="27"/>
                  <a:pt x="26" y="11"/>
                  <a:pt x="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01" name="Freeform 206">
            <a:extLst>
              <a:ext uri="{FF2B5EF4-FFF2-40B4-BE49-F238E27FC236}">
                <a16:creationId xmlns:a16="http://schemas.microsoft.com/office/drawing/2014/main" xmlns="" id="{4392797D-4A2F-4329-B65A-A3C0F834ABBC}"/>
              </a:ext>
            </a:extLst>
          </p:cNvPr>
          <p:cNvSpPr>
            <a:spLocks/>
          </p:cNvSpPr>
          <p:nvPr/>
        </p:nvSpPr>
        <p:spPr bwMode="auto">
          <a:xfrm>
            <a:off x="7384399" y="3760150"/>
            <a:ext cx="55419" cy="112554"/>
          </a:xfrm>
          <a:custGeom>
            <a:avLst/>
            <a:gdLst>
              <a:gd name="T0" fmla="*/ 0 w 31"/>
              <a:gd name="T1" fmla="*/ 0 h 61"/>
              <a:gd name="T2" fmla="*/ 0 w 31"/>
              <a:gd name="T3" fmla="*/ 2147483646 h 61"/>
              <a:gd name="T4" fmla="*/ 2147483646 w 31"/>
              <a:gd name="T5" fmla="*/ 2147483646 h 61"/>
              <a:gd name="T6" fmla="*/ 2147483646 w 31"/>
              <a:gd name="T7" fmla="*/ 2147483646 h 61"/>
              <a:gd name="T8" fmla="*/ 0 w 31"/>
              <a:gd name="T9" fmla="*/ 0 h 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" h="61">
                <a:moveTo>
                  <a:pt x="0" y="0"/>
                </a:moveTo>
                <a:cubicBezTo>
                  <a:pt x="0" y="61"/>
                  <a:pt x="0" y="61"/>
                  <a:pt x="0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6" y="41"/>
                  <a:pt x="23" y="23"/>
                  <a:pt x="31" y="10"/>
                </a:cubicBezTo>
                <a:cubicBezTo>
                  <a:pt x="22" y="5"/>
                  <a:pt x="12" y="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02" name="Freeform 207">
            <a:extLst>
              <a:ext uri="{FF2B5EF4-FFF2-40B4-BE49-F238E27FC236}">
                <a16:creationId xmlns:a16="http://schemas.microsoft.com/office/drawing/2014/main" xmlns="" id="{17DA9BD8-4909-44CA-A216-74A1D22BE34F}"/>
              </a:ext>
            </a:extLst>
          </p:cNvPr>
          <p:cNvSpPr>
            <a:spLocks/>
          </p:cNvSpPr>
          <p:nvPr/>
        </p:nvSpPr>
        <p:spPr bwMode="auto">
          <a:xfrm>
            <a:off x="7308827" y="3891752"/>
            <a:ext cx="55420" cy="112554"/>
          </a:xfrm>
          <a:custGeom>
            <a:avLst/>
            <a:gdLst>
              <a:gd name="T0" fmla="*/ 2147483646 w 31"/>
              <a:gd name="T1" fmla="*/ 2147483646 h 61"/>
              <a:gd name="T2" fmla="*/ 2147483646 w 31"/>
              <a:gd name="T3" fmla="*/ 0 h 61"/>
              <a:gd name="T4" fmla="*/ 2147483646 w 31"/>
              <a:gd name="T5" fmla="*/ 0 h 61"/>
              <a:gd name="T6" fmla="*/ 0 w 31"/>
              <a:gd name="T7" fmla="*/ 2147483646 h 61"/>
              <a:gd name="T8" fmla="*/ 2147483646 w 31"/>
              <a:gd name="T9" fmla="*/ 2147483646 h 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" h="61">
                <a:moveTo>
                  <a:pt x="31" y="61"/>
                </a:moveTo>
                <a:cubicBezTo>
                  <a:pt x="31" y="0"/>
                  <a:pt x="31" y="0"/>
                  <a:pt x="3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20"/>
                  <a:pt x="9" y="37"/>
                  <a:pt x="0" y="50"/>
                </a:cubicBezTo>
                <a:cubicBezTo>
                  <a:pt x="9" y="56"/>
                  <a:pt x="20" y="60"/>
                  <a:pt x="31" y="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03" name="Freeform 208">
            <a:extLst>
              <a:ext uri="{FF2B5EF4-FFF2-40B4-BE49-F238E27FC236}">
                <a16:creationId xmlns:a16="http://schemas.microsoft.com/office/drawing/2014/main" xmlns="" id="{C0294DDD-3114-4940-B741-7275794F816E}"/>
              </a:ext>
            </a:extLst>
          </p:cNvPr>
          <p:cNvSpPr>
            <a:spLocks/>
          </p:cNvSpPr>
          <p:nvPr/>
        </p:nvSpPr>
        <p:spPr bwMode="auto">
          <a:xfrm>
            <a:off x="7308827" y="3760150"/>
            <a:ext cx="55420" cy="112554"/>
          </a:xfrm>
          <a:custGeom>
            <a:avLst/>
            <a:gdLst>
              <a:gd name="T0" fmla="*/ 2147483646 w 31"/>
              <a:gd name="T1" fmla="*/ 2147483646 h 61"/>
              <a:gd name="T2" fmla="*/ 2147483646 w 31"/>
              <a:gd name="T3" fmla="*/ 2147483646 h 61"/>
              <a:gd name="T4" fmla="*/ 2147483646 w 31"/>
              <a:gd name="T5" fmla="*/ 0 h 61"/>
              <a:gd name="T6" fmla="*/ 0 w 31"/>
              <a:gd name="T7" fmla="*/ 2147483646 h 61"/>
              <a:gd name="T8" fmla="*/ 2147483646 w 31"/>
              <a:gd name="T9" fmla="*/ 2147483646 h 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" h="61">
                <a:moveTo>
                  <a:pt x="16" y="61"/>
                </a:moveTo>
                <a:cubicBezTo>
                  <a:pt x="31" y="61"/>
                  <a:pt x="31" y="61"/>
                  <a:pt x="31" y="61"/>
                </a:cubicBezTo>
                <a:cubicBezTo>
                  <a:pt x="31" y="0"/>
                  <a:pt x="31" y="0"/>
                  <a:pt x="31" y="0"/>
                </a:cubicBezTo>
                <a:cubicBezTo>
                  <a:pt x="20" y="1"/>
                  <a:pt x="9" y="5"/>
                  <a:pt x="0" y="11"/>
                </a:cubicBezTo>
                <a:cubicBezTo>
                  <a:pt x="9" y="23"/>
                  <a:pt x="15" y="41"/>
                  <a:pt x="16" y="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04" name="Freeform 209">
            <a:extLst>
              <a:ext uri="{FF2B5EF4-FFF2-40B4-BE49-F238E27FC236}">
                <a16:creationId xmlns:a16="http://schemas.microsoft.com/office/drawing/2014/main" xmlns="" id="{DB690CC8-5B0F-49A7-9E3B-895B1DA6F4CE}"/>
              </a:ext>
            </a:extLst>
          </p:cNvPr>
          <p:cNvSpPr>
            <a:spLocks/>
          </p:cNvSpPr>
          <p:nvPr/>
        </p:nvSpPr>
        <p:spPr bwMode="auto">
          <a:xfrm>
            <a:off x="7256767" y="3891752"/>
            <a:ext cx="62136" cy="79654"/>
          </a:xfrm>
          <a:custGeom>
            <a:avLst/>
            <a:gdLst>
              <a:gd name="T0" fmla="*/ 2147483646 w 34"/>
              <a:gd name="T1" fmla="*/ 2147483646 h 43"/>
              <a:gd name="T2" fmla="*/ 2147483646 w 34"/>
              <a:gd name="T3" fmla="*/ 0 h 43"/>
              <a:gd name="T4" fmla="*/ 0 w 34"/>
              <a:gd name="T5" fmla="*/ 0 h 43"/>
              <a:gd name="T6" fmla="*/ 2147483646 w 34"/>
              <a:gd name="T7" fmla="*/ 2147483646 h 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4" h="43">
                <a:moveTo>
                  <a:pt x="21" y="43"/>
                </a:moveTo>
                <a:cubicBezTo>
                  <a:pt x="27" y="32"/>
                  <a:pt x="33" y="17"/>
                  <a:pt x="34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7"/>
                  <a:pt x="9" y="32"/>
                  <a:pt x="21" y="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05" name="Freeform 210">
            <a:extLst>
              <a:ext uri="{FF2B5EF4-FFF2-40B4-BE49-F238E27FC236}">
                <a16:creationId xmlns:a16="http://schemas.microsoft.com/office/drawing/2014/main" xmlns="" id="{E7F35E28-6E59-40D9-8828-D418CDBBA5A0}"/>
              </a:ext>
            </a:extLst>
          </p:cNvPr>
          <p:cNvSpPr>
            <a:spLocks/>
          </p:cNvSpPr>
          <p:nvPr/>
        </p:nvSpPr>
        <p:spPr bwMode="auto">
          <a:xfrm>
            <a:off x="7256767" y="3793050"/>
            <a:ext cx="62136" cy="79654"/>
          </a:xfrm>
          <a:custGeom>
            <a:avLst/>
            <a:gdLst>
              <a:gd name="T0" fmla="*/ 2147483646 w 34"/>
              <a:gd name="T1" fmla="*/ 0 h 43"/>
              <a:gd name="T2" fmla="*/ 0 w 34"/>
              <a:gd name="T3" fmla="*/ 2147483646 h 43"/>
              <a:gd name="T4" fmla="*/ 2147483646 w 34"/>
              <a:gd name="T5" fmla="*/ 2147483646 h 43"/>
              <a:gd name="T6" fmla="*/ 2147483646 w 34"/>
              <a:gd name="T7" fmla="*/ 0 h 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4" h="43">
                <a:moveTo>
                  <a:pt x="21" y="0"/>
                </a:moveTo>
                <a:cubicBezTo>
                  <a:pt x="9" y="11"/>
                  <a:pt x="1" y="26"/>
                  <a:pt x="0" y="43"/>
                </a:cubicBezTo>
                <a:cubicBezTo>
                  <a:pt x="34" y="43"/>
                  <a:pt x="34" y="43"/>
                  <a:pt x="34" y="43"/>
                </a:cubicBezTo>
                <a:cubicBezTo>
                  <a:pt x="33" y="25"/>
                  <a:pt x="27" y="10"/>
                  <a:pt x="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06" name="Freeform 211">
            <a:extLst>
              <a:ext uri="{FF2B5EF4-FFF2-40B4-BE49-F238E27FC236}">
                <a16:creationId xmlns:a16="http://schemas.microsoft.com/office/drawing/2014/main" xmlns="" id="{F8CDD26B-33CD-4D99-B3E2-1C5C43EFEB28}"/>
              </a:ext>
            </a:extLst>
          </p:cNvPr>
          <p:cNvSpPr>
            <a:spLocks/>
          </p:cNvSpPr>
          <p:nvPr/>
        </p:nvSpPr>
        <p:spPr bwMode="auto">
          <a:xfrm>
            <a:off x="7384399" y="3891752"/>
            <a:ext cx="55419" cy="112554"/>
          </a:xfrm>
          <a:custGeom>
            <a:avLst/>
            <a:gdLst>
              <a:gd name="T0" fmla="*/ 0 w 31"/>
              <a:gd name="T1" fmla="*/ 2147483646 h 61"/>
              <a:gd name="T2" fmla="*/ 2147483646 w 31"/>
              <a:gd name="T3" fmla="*/ 2147483646 h 61"/>
              <a:gd name="T4" fmla="*/ 2147483646 w 31"/>
              <a:gd name="T5" fmla="*/ 0 h 61"/>
              <a:gd name="T6" fmla="*/ 0 w 31"/>
              <a:gd name="T7" fmla="*/ 0 h 61"/>
              <a:gd name="T8" fmla="*/ 0 w 31"/>
              <a:gd name="T9" fmla="*/ 2147483646 h 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" h="61">
                <a:moveTo>
                  <a:pt x="0" y="61"/>
                </a:moveTo>
                <a:cubicBezTo>
                  <a:pt x="12" y="60"/>
                  <a:pt x="22" y="56"/>
                  <a:pt x="31" y="50"/>
                </a:cubicBezTo>
                <a:cubicBezTo>
                  <a:pt x="23" y="37"/>
                  <a:pt x="16" y="20"/>
                  <a:pt x="15" y="0"/>
                </a:cubicBezTo>
                <a:cubicBezTo>
                  <a:pt x="0" y="0"/>
                  <a:pt x="0" y="0"/>
                  <a:pt x="0" y="0"/>
                </a:cubicBezTo>
                <a:lnTo>
                  <a:pt x="0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07" name="Freeform 212">
            <a:extLst>
              <a:ext uri="{FF2B5EF4-FFF2-40B4-BE49-F238E27FC236}">
                <a16:creationId xmlns:a16="http://schemas.microsoft.com/office/drawing/2014/main" xmlns="" id="{A3DD797F-EA79-4375-A7A0-89DC8A6D788B}"/>
              </a:ext>
            </a:extLst>
          </p:cNvPr>
          <p:cNvSpPr>
            <a:spLocks noEditPoints="1"/>
          </p:cNvSpPr>
          <p:nvPr/>
        </p:nvSpPr>
        <p:spPr bwMode="auto">
          <a:xfrm>
            <a:off x="7298751" y="2057976"/>
            <a:ext cx="243510" cy="200867"/>
          </a:xfrm>
          <a:custGeom>
            <a:avLst/>
            <a:gdLst>
              <a:gd name="T0" fmla="*/ 2147483646 w 136"/>
              <a:gd name="T1" fmla="*/ 2147483646 h 108"/>
              <a:gd name="T2" fmla="*/ 2147483646 w 136"/>
              <a:gd name="T3" fmla="*/ 2147483646 h 108"/>
              <a:gd name="T4" fmla="*/ 2147483646 w 136"/>
              <a:gd name="T5" fmla="*/ 2147483646 h 108"/>
              <a:gd name="T6" fmla="*/ 2147483646 w 136"/>
              <a:gd name="T7" fmla="*/ 2147483646 h 108"/>
              <a:gd name="T8" fmla="*/ 2147483646 w 136"/>
              <a:gd name="T9" fmla="*/ 2147483646 h 108"/>
              <a:gd name="T10" fmla="*/ 2147483646 w 136"/>
              <a:gd name="T11" fmla="*/ 2147483646 h 108"/>
              <a:gd name="T12" fmla="*/ 2147483646 w 136"/>
              <a:gd name="T13" fmla="*/ 2147483646 h 108"/>
              <a:gd name="T14" fmla="*/ 2147483646 w 136"/>
              <a:gd name="T15" fmla="*/ 2147483646 h 108"/>
              <a:gd name="T16" fmla="*/ 2147483646 w 136"/>
              <a:gd name="T17" fmla="*/ 0 h 108"/>
              <a:gd name="T18" fmla="*/ 2147483646 w 136"/>
              <a:gd name="T19" fmla="*/ 2147483646 h 108"/>
              <a:gd name="T20" fmla="*/ 2147483646 w 136"/>
              <a:gd name="T21" fmla="*/ 2147483646 h 108"/>
              <a:gd name="T22" fmla="*/ 2147483646 w 136"/>
              <a:gd name="T23" fmla="*/ 2147483646 h 108"/>
              <a:gd name="T24" fmla="*/ 2147483646 w 136"/>
              <a:gd name="T25" fmla="*/ 2147483646 h 108"/>
              <a:gd name="T26" fmla="*/ 2147483646 w 136"/>
              <a:gd name="T27" fmla="*/ 2147483646 h 108"/>
              <a:gd name="T28" fmla="*/ 2147483646 w 136"/>
              <a:gd name="T29" fmla="*/ 2147483646 h 108"/>
              <a:gd name="T30" fmla="*/ 2147483646 w 136"/>
              <a:gd name="T31" fmla="*/ 2147483646 h 108"/>
              <a:gd name="T32" fmla="*/ 2147483646 w 136"/>
              <a:gd name="T33" fmla="*/ 2147483646 h 108"/>
              <a:gd name="T34" fmla="*/ 2147483646 w 136"/>
              <a:gd name="T35" fmla="*/ 0 h 108"/>
              <a:gd name="T36" fmla="*/ 2147483646 w 136"/>
              <a:gd name="T37" fmla="*/ 2147483646 h 108"/>
              <a:gd name="T38" fmla="*/ 2147483646 w 136"/>
              <a:gd name="T39" fmla="*/ 2147483646 h 108"/>
              <a:gd name="T40" fmla="*/ 2147483646 w 136"/>
              <a:gd name="T41" fmla="*/ 2147483646 h 108"/>
              <a:gd name="T42" fmla="*/ 2147483646 w 136"/>
              <a:gd name="T43" fmla="*/ 2147483646 h 108"/>
              <a:gd name="T44" fmla="*/ 2147483646 w 136"/>
              <a:gd name="T45" fmla="*/ 2147483646 h 108"/>
              <a:gd name="T46" fmla="*/ 2147483646 w 136"/>
              <a:gd name="T47" fmla="*/ 2147483646 h 108"/>
              <a:gd name="T48" fmla="*/ 2147483646 w 136"/>
              <a:gd name="T49" fmla="*/ 2147483646 h 108"/>
              <a:gd name="T50" fmla="*/ 2147483646 w 136"/>
              <a:gd name="T51" fmla="*/ 2147483646 h 108"/>
              <a:gd name="T52" fmla="*/ 2147483646 w 136"/>
              <a:gd name="T53" fmla="*/ 2147483646 h 108"/>
              <a:gd name="T54" fmla="*/ 2147483646 w 136"/>
              <a:gd name="T55" fmla="*/ 2147483646 h 108"/>
              <a:gd name="T56" fmla="*/ 2147483646 w 136"/>
              <a:gd name="T57" fmla="*/ 2147483646 h 108"/>
              <a:gd name="T58" fmla="*/ 0 w 136"/>
              <a:gd name="T59" fmla="*/ 2147483646 h 108"/>
              <a:gd name="T60" fmla="*/ 0 w 136"/>
              <a:gd name="T61" fmla="*/ 2147483646 h 108"/>
              <a:gd name="T62" fmla="*/ 2147483646 w 136"/>
              <a:gd name="T63" fmla="*/ 2147483646 h 108"/>
              <a:gd name="T64" fmla="*/ 2147483646 w 136"/>
              <a:gd name="T65" fmla="*/ 2147483646 h 108"/>
              <a:gd name="T66" fmla="*/ 2147483646 w 136"/>
              <a:gd name="T67" fmla="*/ 2147483646 h 108"/>
              <a:gd name="T68" fmla="*/ 2147483646 w 136"/>
              <a:gd name="T69" fmla="*/ 2147483646 h 108"/>
              <a:gd name="T70" fmla="*/ 2147483646 w 136"/>
              <a:gd name="T71" fmla="*/ 2147483646 h 10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36" h="108">
                <a:moveTo>
                  <a:pt x="136" y="39"/>
                </a:moveTo>
                <a:cubicBezTo>
                  <a:pt x="123" y="24"/>
                  <a:pt x="123" y="24"/>
                  <a:pt x="123" y="24"/>
                </a:cubicBezTo>
                <a:cubicBezTo>
                  <a:pt x="111" y="1"/>
                  <a:pt x="111" y="1"/>
                  <a:pt x="111" y="1"/>
                </a:cubicBezTo>
                <a:cubicBezTo>
                  <a:pt x="111" y="25"/>
                  <a:pt x="111" y="25"/>
                  <a:pt x="111" y="25"/>
                </a:cubicBezTo>
                <a:cubicBezTo>
                  <a:pt x="114" y="31"/>
                  <a:pt x="114" y="31"/>
                  <a:pt x="114" y="31"/>
                </a:cubicBezTo>
                <a:cubicBezTo>
                  <a:pt x="111" y="31"/>
                  <a:pt x="111" y="31"/>
                  <a:pt x="111" y="3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4" y="61"/>
                  <a:pt x="124" y="61"/>
                  <a:pt x="124" y="61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11" y="76"/>
                  <a:pt x="111" y="76"/>
                  <a:pt x="111" y="76"/>
                </a:cubicBezTo>
                <a:cubicBezTo>
                  <a:pt x="111" y="108"/>
                  <a:pt x="111" y="108"/>
                  <a:pt x="111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108"/>
                  <a:pt x="136" y="105"/>
                  <a:pt x="136" y="102"/>
                </a:cubicBezTo>
                <a:cubicBezTo>
                  <a:pt x="136" y="86"/>
                  <a:pt x="136" y="86"/>
                  <a:pt x="136" y="86"/>
                </a:cubicBezTo>
                <a:lnTo>
                  <a:pt x="136" y="39"/>
                </a:lnTo>
                <a:close/>
                <a:moveTo>
                  <a:pt x="111" y="1"/>
                </a:moveTo>
                <a:cubicBezTo>
                  <a:pt x="110" y="0"/>
                  <a:pt x="110" y="0"/>
                  <a:pt x="110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9"/>
                  <a:pt x="68" y="9"/>
                  <a:pt x="68" y="9"/>
                </a:cubicBezTo>
                <a:cubicBezTo>
                  <a:pt x="102" y="9"/>
                  <a:pt x="102" y="9"/>
                  <a:pt x="102" y="9"/>
                </a:cubicBezTo>
                <a:cubicBezTo>
                  <a:pt x="111" y="25"/>
                  <a:pt x="111" y="25"/>
                  <a:pt x="111" y="25"/>
                </a:cubicBezTo>
                <a:cubicBezTo>
                  <a:pt x="111" y="1"/>
                  <a:pt x="111" y="1"/>
                  <a:pt x="111" y="1"/>
                </a:cubicBezTo>
                <a:close/>
                <a:moveTo>
                  <a:pt x="68" y="86"/>
                </a:moveTo>
                <a:cubicBezTo>
                  <a:pt x="104" y="86"/>
                  <a:pt x="104" y="86"/>
                  <a:pt x="104" y="86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104" y="105"/>
                  <a:pt x="107" y="108"/>
                  <a:pt x="110" y="108"/>
                </a:cubicBezTo>
                <a:cubicBezTo>
                  <a:pt x="111" y="108"/>
                  <a:pt x="111" y="108"/>
                  <a:pt x="111" y="108"/>
                </a:cubicBezTo>
                <a:cubicBezTo>
                  <a:pt x="111" y="76"/>
                  <a:pt x="111" y="76"/>
                  <a:pt x="111" y="76"/>
                </a:cubicBezTo>
                <a:cubicBezTo>
                  <a:pt x="97" y="76"/>
                  <a:pt x="97" y="76"/>
                  <a:pt x="97" y="76"/>
                </a:cubicBezTo>
                <a:cubicBezTo>
                  <a:pt x="97" y="61"/>
                  <a:pt x="97" y="61"/>
                  <a:pt x="97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11" y="31"/>
                  <a:pt x="111" y="31"/>
                  <a:pt x="111" y="31"/>
                </a:cubicBezTo>
                <a:cubicBezTo>
                  <a:pt x="68" y="31"/>
                  <a:pt x="68" y="31"/>
                  <a:pt x="68" y="31"/>
                </a:cubicBezTo>
                <a:lnTo>
                  <a:pt x="68" y="86"/>
                </a:lnTo>
                <a:close/>
                <a:moveTo>
                  <a:pt x="68" y="0"/>
                </a:moveTo>
                <a:cubicBezTo>
                  <a:pt x="27" y="0"/>
                  <a:pt x="27" y="0"/>
                  <a:pt x="27" y="0"/>
                </a:cubicBezTo>
                <a:cubicBezTo>
                  <a:pt x="26" y="1"/>
                  <a:pt x="26" y="1"/>
                  <a:pt x="26" y="1"/>
                </a:cubicBezTo>
                <a:cubicBezTo>
                  <a:pt x="26" y="25"/>
                  <a:pt x="26" y="25"/>
                  <a:pt x="26" y="25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0"/>
                  <a:pt x="68" y="0"/>
                  <a:pt x="68" y="0"/>
                </a:cubicBezTo>
                <a:close/>
                <a:moveTo>
                  <a:pt x="26" y="108"/>
                </a:moveTo>
                <a:cubicBezTo>
                  <a:pt x="27" y="108"/>
                  <a:pt x="27" y="108"/>
                  <a:pt x="27" y="108"/>
                </a:cubicBezTo>
                <a:cubicBezTo>
                  <a:pt x="30" y="108"/>
                  <a:pt x="33" y="105"/>
                  <a:pt x="33" y="102"/>
                </a:cubicBezTo>
                <a:cubicBezTo>
                  <a:pt x="33" y="86"/>
                  <a:pt x="33" y="86"/>
                  <a:pt x="33" y="86"/>
                </a:cubicBezTo>
                <a:cubicBezTo>
                  <a:pt x="68" y="86"/>
                  <a:pt x="68" y="86"/>
                  <a:pt x="68" y="86"/>
                </a:cubicBezTo>
                <a:cubicBezTo>
                  <a:pt x="68" y="31"/>
                  <a:pt x="68" y="31"/>
                  <a:pt x="68" y="31"/>
                </a:cubicBezTo>
                <a:cubicBezTo>
                  <a:pt x="26" y="31"/>
                  <a:pt x="26" y="31"/>
                  <a:pt x="26" y="31"/>
                </a:cubicBezTo>
                <a:cubicBezTo>
                  <a:pt x="26" y="61"/>
                  <a:pt x="26" y="61"/>
                  <a:pt x="26" y="61"/>
                </a:cubicBezTo>
                <a:cubicBezTo>
                  <a:pt x="40" y="61"/>
                  <a:pt x="40" y="61"/>
                  <a:pt x="40" y="61"/>
                </a:cubicBezTo>
                <a:cubicBezTo>
                  <a:pt x="40" y="76"/>
                  <a:pt x="40" y="76"/>
                  <a:pt x="40" y="76"/>
                </a:cubicBezTo>
                <a:cubicBezTo>
                  <a:pt x="40" y="76"/>
                  <a:pt x="40" y="76"/>
                  <a:pt x="40" y="76"/>
                </a:cubicBezTo>
                <a:cubicBezTo>
                  <a:pt x="26" y="76"/>
                  <a:pt x="26" y="76"/>
                  <a:pt x="26" y="76"/>
                </a:cubicBezTo>
                <a:lnTo>
                  <a:pt x="26" y="108"/>
                </a:lnTo>
                <a:close/>
                <a:moveTo>
                  <a:pt x="26" y="1"/>
                </a:moveTo>
                <a:cubicBezTo>
                  <a:pt x="14" y="24"/>
                  <a:pt x="14" y="24"/>
                  <a:pt x="14" y="24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05"/>
                  <a:pt x="3" y="108"/>
                  <a:pt x="7" y="108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26" y="76"/>
                  <a:pt x="26" y="76"/>
                  <a:pt x="26" y="76"/>
                </a:cubicBezTo>
                <a:cubicBezTo>
                  <a:pt x="13" y="76"/>
                  <a:pt x="13" y="76"/>
                  <a:pt x="13" y="76"/>
                </a:cubicBezTo>
                <a:cubicBezTo>
                  <a:pt x="13" y="61"/>
                  <a:pt x="13" y="61"/>
                  <a:pt x="13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31"/>
                  <a:pt x="26" y="31"/>
                  <a:pt x="26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6" y="25"/>
                  <a:pt x="26" y="25"/>
                  <a:pt x="26" y="25"/>
                </a:cubicBezTo>
                <a:lnTo>
                  <a:pt x="26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dirty="0"/>
          </a:p>
        </p:txBody>
      </p:sp>
      <p:sp>
        <p:nvSpPr>
          <p:cNvPr id="208" name="Freeform 213">
            <a:extLst>
              <a:ext uri="{FF2B5EF4-FFF2-40B4-BE49-F238E27FC236}">
                <a16:creationId xmlns:a16="http://schemas.microsoft.com/office/drawing/2014/main" xmlns="" id="{7BB0D029-9496-4DBC-9C96-EA6DE5E051CC}"/>
              </a:ext>
            </a:extLst>
          </p:cNvPr>
          <p:cNvSpPr>
            <a:spLocks/>
          </p:cNvSpPr>
          <p:nvPr/>
        </p:nvSpPr>
        <p:spPr bwMode="auto">
          <a:xfrm>
            <a:off x="8717824" y="3618158"/>
            <a:ext cx="104121" cy="107360"/>
          </a:xfrm>
          <a:custGeom>
            <a:avLst/>
            <a:gdLst>
              <a:gd name="T0" fmla="*/ 2147483646 w 58"/>
              <a:gd name="T1" fmla="*/ 2147483646 h 58"/>
              <a:gd name="T2" fmla="*/ 2147483646 w 58"/>
              <a:gd name="T3" fmla="*/ 2147483646 h 58"/>
              <a:gd name="T4" fmla="*/ 2147483646 w 58"/>
              <a:gd name="T5" fmla="*/ 2147483646 h 58"/>
              <a:gd name="T6" fmla="*/ 2147483646 w 58"/>
              <a:gd name="T7" fmla="*/ 0 h 58"/>
              <a:gd name="T8" fmla="*/ 0 w 58"/>
              <a:gd name="T9" fmla="*/ 2147483646 h 58"/>
              <a:gd name="T10" fmla="*/ 2147483646 w 58"/>
              <a:gd name="T11" fmla="*/ 2147483646 h 58"/>
              <a:gd name="T12" fmla="*/ 2147483646 w 58"/>
              <a:gd name="T13" fmla="*/ 2147483646 h 58"/>
              <a:gd name="T14" fmla="*/ 2147483646 w 58"/>
              <a:gd name="T15" fmla="*/ 2147483646 h 58"/>
              <a:gd name="T16" fmla="*/ 2147483646 w 58"/>
              <a:gd name="T17" fmla="*/ 2147483646 h 5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8" h="58">
                <a:moveTo>
                  <a:pt x="12" y="53"/>
                </a:moveTo>
                <a:cubicBezTo>
                  <a:pt x="17" y="56"/>
                  <a:pt x="22" y="58"/>
                  <a:pt x="28" y="58"/>
                </a:cubicBezTo>
                <a:cubicBezTo>
                  <a:pt x="44" y="58"/>
                  <a:pt x="58" y="45"/>
                  <a:pt x="58" y="29"/>
                </a:cubicBezTo>
                <a:cubicBezTo>
                  <a:pt x="58" y="13"/>
                  <a:pt x="44" y="0"/>
                  <a:pt x="28" y="0"/>
                </a:cubicBezTo>
                <a:cubicBezTo>
                  <a:pt x="14" y="0"/>
                  <a:pt x="2" y="10"/>
                  <a:pt x="0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2" y="32"/>
                  <a:pt x="32" y="32"/>
                  <a:pt x="32" y="32"/>
                </a:cubicBezTo>
                <a:lnTo>
                  <a:pt x="12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09" name="Freeform 214">
            <a:extLst>
              <a:ext uri="{FF2B5EF4-FFF2-40B4-BE49-F238E27FC236}">
                <a16:creationId xmlns:a16="http://schemas.microsoft.com/office/drawing/2014/main" xmlns="" id="{5A36B592-485B-4E97-B728-200F08B78A46}"/>
              </a:ext>
            </a:extLst>
          </p:cNvPr>
          <p:cNvSpPr>
            <a:spLocks/>
          </p:cNvSpPr>
          <p:nvPr/>
        </p:nvSpPr>
        <p:spPr bwMode="auto">
          <a:xfrm>
            <a:off x="8553245" y="3671837"/>
            <a:ext cx="214960" cy="209525"/>
          </a:xfrm>
          <a:custGeom>
            <a:avLst/>
            <a:gdLst>
              <a:gd name="T0" fmla="*/ 2147483646 w 120"/>
              <a:gd name="T1" fmla="*/ 2147483646 h 113"/>
              <a:gd name="T2" fmla="*/ 2147483646 w 120"/>
              <a:gd name="T3" fmla="*/ 2147483646 h 113"/>
              <a:gd name="T4" fmla="*/ 2147483646 w 120"/>
              <a:gd name="T5" fmla="*/ 2147483646 h 113"/>
              <a:gd name="T6" fmla="*/ 2147483646 w 120"/>
              <a:gd name="T7" fmla="*/ 2147483646 h 113"/>
              <a:gd name="T8" fmla="*/ 2147483646 w 120"/>
              <a:gd name="T9" fmla="*/ 2147483646 h 113"/>
              <a:gd name="T10" fmla="*/ 2147483646 w 120"/>
              <a:gd name="T11" fmla="*/ 2147483646 h 113"/>
              <a:gd name="T12" fmla="*/ 2147483646 w 120"/>
              <a:gd name="T13" fmla="*/ 2147483646 h 113"/>
              <a:gd name="T14" fmla="*/ 2147483646 w 120"/>
              <a:gd name="T15" fmla="*/ 2147483646 h 113"/>
              <a:gd name="T16" fmla="*/ 2147483646 w 120"/>
              <a:gd name="T17" fmla="*/ 2147483646 h 113"/>
              <a:gd name="T18" fmla="*/ 2147483646 w 120"/>
              <a:gd name="T19" fmla="*/ 2147483646 h 113"/>
              <a:gd name="T20" fmla="*/ 2147483646 w 120"/>
              <a:gd name="T21" fmla="*/ 2147483646 h 113"/>
              <a:gd name="T22" fmla="*/ 2147483646 w 120"/>
              <a:gd name="T23" fmla="*/ 0 h 113"/>
              <a:gd name="T24" fmla="*/ 2147483646 w 120"/>
              <a:gd name="T25" fmla="*/ 0 h 113"/>
              <a:gd name="T26" fmla="*/ 0 w 120"/>
              <a:gd name="T27" fmla="*/ 0 h 113"/>
              <a:gd name="T28" fmla="*/ 2147483646 w 120"/>
              <a:gd name="T29" fmla="*/ 2147483646 h 11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20" h="113">
                <a:moveTo>
                  <a:pt x="54" y="60"/>
                </a:moveTo>
                <a:cubicBezTo>
                  <a:pt x="54" y="63"/>
                  <a:pt x="54" y="63"/>
                  <a:pt x="54" y="63"/>
                </a:cubicBezTo>
                <a:cubicBezTo>
                  <a:pt x="54" y="67"/>
                  <a:pt x="54" y="67"/>
                  <a:pt x="54" y="67"/>
                </a:cubicBezTo>
                <a:cubicBezTo>
                  <a:pt x="54" y="103"/>
                  <a:pt x="54" y="103"/>
                  <a:pt x="54" y="103"/>
                </a:cubicBezTo>
                <a:cubicBezTo>
                  <a:pt x="46" y="104"/>
                  <a:pt x="40" y="108"/>
                  <a:pt x="40" y="113"/>
                </a:cubicBezTo>
                <a:cubicBezTo>
                  <a:pt x="79" y="113"/>
                  <a:pt x="79" y="113"/>
                  <a:pt x="79" y="113"/>
                </a:cubicBezTo>
                <a:cubicBezTo>
                  <a:pt x="79" y="108"/>
                  <a:pt x="74" y="105"/>
                  <a:pt x="67" y="103"/>
                </a:cubicBezTo>
                <a:cubicBezTo>
                  <a:pt x="67" y="67"/>
                  <a:pt x="67" y="67"/>
                  <a:pt x="67" y="67"/>
                </a:cubicBezTo>
                <a:cubicBezTo>
                  <a:pt x="67" y="63"/>
                  <a:pt x="67" y="63"/>
                  <a:pt x="67" y="63"/>
                </a:cubicBezTo>
                <a:cubicBezTo>
                  <a:pt x="67" y="60"/>
                  <a:pt x="67" y="60"/>
                  <a:pt x="67" y="60"/>
                </a:cubicBezTo>
                <a:cubicBezTo>
                  <a:pt x="101" y="22"/>
                  <a:pt x="101" y="22"/>
                  <a:pt x="101" y="22"/>
                </a:cubicBezTo>
                <a:cubicBezTo>
                  <a:pt x="120" y="0"/>
                  <a:pt x="120" y="0"/>
                  <a:pt x="120" y="0"/>
                </a:cubicBezTo>
                <a:cubicBezTo>
                  <a:pt x="91" y="0"/>
                  <a:pt x="91" y="0"/>
                  <a:pt x="91" y="0"/>
                </a:cubicBezTo>
                <a:cubicBezTo>
                  <a:pt x="0" y="0"/>
                  <a:pt x="0" y="0"/>
                  <a:pt x="0" y="0"/>
                </a:cubicBezTo>
                <a:lnTo>
                  <a:pt x="54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0" name="Freeform 215">
            <a:extLst>
              <a:ext uri="{FF2B5EF4-FFF2-40B4-BE49-F238E27FC236}">
                <a16:creationId xmlns:a16="http://schemas.microsoft.com/office/drawing/2014/main" xmlns="" id="{E7E40C24-2752-4B97-A04F-6C0CDE35A2F0}"/>
              </a:ext>
            </a:extLst>
          </p:cNvPr>
          <p:cNvSpPr>
            <a:spLocks/>
          </p:cNvSpPr>
          <p:nvPr/>
        </p:nvSpPr>
        <p:spPr bwMode="auto">
          <a:xfrm>
            <a:off x="8585153" y="2842396"/>
            <a:ext cx="255265" cy="69264"/>
          </a:xfrm>
          <a:custGeom>
            <a:avLst/>
            <a:gdLst>
              <a:gd name="T0" fmla="*/ 2147483646 w 152"/>
              <a:gd name="T1" fmla="*/ 2147483646 h 40"/>
              <a:gd name="T2" fmla="*/ 2147483646 w 152"/>
              <a:gd name="T3" fmla="*/ 2147483646 h 40"/>
              <a:gd name="T4" fmla="*/ 2147483646 w 152"/>
              <a:gd name="T5" fmla="*/ 0 h 40"/>
              <a:gd name="T6" fmla="*/ 0 w 152"/>
              <a:gd name="T7" fmla="*/ 0 h 40"/>
              <a:gd name="T8" fmla="*/ 0 w 152"/>
              <a:gd name="T9" fmla="*/ 2147483646 h 40"/>
              <a:gd name="T10" fmla="*/ 2147483646 w 152"/>
              <a:gd name="T11" fmla="*/ 2147483646 h 40"/>
              <a:gd name="T12" fmla="*/ 2147483646 w 152"/>
              <a:gd name="T13" fmla="*/ 0 h 40"/>
              <a:gd name="T14" fmla="*/ 2147483646 w 152"/>
              <a:gd name="T15" fmla="*/ 0 h 40"/>
              <a:gd name="T16" fmla="*/ 2147483646 w 152"/>
              <a:gd name="T17" fmla="*/ 2147483646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52" h="40">
                <a:moveTo>
                  <a:pt x="99" y="21"/>
                </a:moveTo>
                <a:lnTo>
                  <a:pt x="53" y="21"/>
                </a:lnTo>
                <a:lnTo>
                  <a:pt x="53" y="0"/>
                </a:lnTo>
                <a:lnTo>
                  <a:pt x="0" y="0"/>
                </a:lnTo>
                <a:lnTo>
                  <a:pt x="0" y="40"/>
                </a:lnTo>
                <a:lnTo>
                  <a:pt x="152" y="40"/>
                </a:lnTo>
                <a:lnTo>
                  <a:pt x="152" y="0"/>
                </a:lnTo>
                <a:lnTo>
                  <a:pt x="99" y="0"/>
                </a:lnTo>
                <a:lnTo>
                  <a:pt x="99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1" name="Rectangle 216">
            <a:extLst>
              <a:ext uri="{FF2B5EF4-FFF2-40B4-BE49-F238E27FC236}">
                <a16:creationId xmlns:a16="http://schemas.microsoft.com/office/drawing/2014/main" xmlns="" id="{E0CF16BF-C135-40D7-AFBF-1E2A2A480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9274" y="2842396"/>
            <a:ext cx="47023" cy="1904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12" name="Freeform 217">
            <a:extLst>
              <a:ext uri="{FF2B5EF4-FFF2-40B4-BE49-F238E27FC236}">
                <a16:creationId xmlns:a16="http://schemas.microsoft.com/office/drawing/2014/main" xmlns="" id="{2DEA31F3-5F5E-41E3-A864-CC9EE0235076}"/>
              </a:ext>
            </a:extLst>
          </p:cNvPr>
          <p:cNvSpPr>
            <a:spLocks noEditPoints="1"/>
          </p:cNvSpPr>
          <p:nvPr/>
        </p:nvSpPr>
        <p:spPr bwMode="auto">
          <a:xfrm>
            <a:off x="8585153" y="2690015"/>
            <a:ext cx="255265" cy="136797"/>
          </a:xfrm>
          <a:custGeom>
            <a:avLst/>
            <a:gdLst>
              <a:gd name="T0" fmla="*/ 2147483646 w 152"/>
              <a:gd name="T1" fmla="*/ 0 h 79"/>
              <a:gd name="T2" fmla="*/ 2147483646 w 152"/>
              <a:gd name="T3" fmla="*/ 0 h 79"/>
              <a:gd name="T4" fmla="*/ 2147483646 w 152"/>
              <a:gd name="T5" fmla="*/ 2147483646 h 79"/>
              <a:gd name="T6" fmla="*/ 2147483646 w 152"/>
              <a:gd name="T7" fmla="*/ 2147483646 h 79"/>
              <a:gd name="T8" fmla="*/ 2147483646 w 152"/>
              <a:gd name="T9" fmla="*/ 2147483646 h 79"/>
              <a:gd name="T10" fmla="*/ 2147483646 w 152"/>
              <a:gd name="T11" fmla="*/ 2147483646 h 79"/>
              <a:gd name="T12" fmla="*/ 2147483646 w 152"/>
              <a:gd name="T13" fmla="*/ 2147483646 h 79"/>
              <a:gd name="T14" fmla="*/ 2147483646 w 152"/>
              <a:gd name="T15" fmla="*/ 2147483646 h 79"/>
              <a:gd name="T16" fmla="*/ 2147483646 w 152"/>
              <a:gd name="T17" fmla="*/ 2147483646 h 79"/>
              <a:gd name="T18" fmla="*/ 2147483646 w 152"/>
              <a:gd name="T19" fmla="*/ 2147483646 h 79"/>
              <a:gd name="T20" fmla="*/ 2147483646 w 152"/>
              <a:gd name="T21" fmla="*/ 2147483646 h 79"/>
              <a:gd name="T22" fmla="*/ 2147483646 w 152"/>
              <a:gd name="T23" fmla="*/ 0 h 79"/>
              <a:gd name="T24" fmla="*/ 2147483646 w 152"/>
              <a:gd name="T25" fmla="*/ 0 h 79"/>
              <a:gd name="T26" fmla="*/ 2147483646 w 152"/>
              <a:gd name="T27" fmla="*/ 0 h 79"/>
              <a:gd name="T28" fmla="*/ 2147483646 w 152"/>
              <a:gd name="T29" fmla="*/ 2147483646 h 79"/>
              <a:gd name="T30" fmla="*/ 0 w 152"/>
              <a:gd name="T31" fmla="*/ 2147483646 h 79"/>
              <a:gd name="T32" fmla="*/ 0 w 152"/>
              <a:gd name="T33" fmla="*/ 2147483646 h 79"/>
              <a:gd name="T34" fmla="*/ 2147483646 w 152"/>
              <a:gd name="T35" fmla="*/ 2147483646 h 79"/>
              <a:gd name="T36" fmla="*/ 2147483646 w 152"/>
              <a:gd name="T37" fmla="*/ 2147483646 h 79"/>
              <a:gd name="T38" fmla="*/ 2147483646 w 152"/>
              <a:gd name="T39" fmla="*/ 2147483646 h 79"/>
              <a:gd name="T40" fmla="*/ 2147483646 w 152"/>
              <a:gd name="T41" fmla="*/ 2147483646 h 79"/>
              <a:gd name="T42" fmla="*/ 2147483646 w 152"/>
              <a:gd name="T43" fmla="*/ 2147483646 h 79"/>
              <a:gd name="T44" fmla="*/ 2147483646 w 152"/>
              <a:gd name="T45" fmla="*/ 2147483646 h 79"/>
              <a:gd name="T46" fmla="*/ 2147483646 w 152"/>
              <a:gd name="T47" fmla="*/ 0 h 7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52" h="79">
                <a:moveTo>
                  <a:pt x="113" y="0"/>
                </a:moveTo>
                <a:lnTo>
                  <a:pt x="75" y="0"/>
                </a:lnTo>
                <a:lnTo>
                  <a:pt x="75" y="13"/>
                </a:lnTo>
                <a:lnTo>
                  <a:pt x="100" y="13"/>
                </a:lnTo>
                <a:lnTo>
                  <a:pt x="100" y="29"/>
                </a:lnTo>
                <a:lnTo>
                  <a:pt x="75" y="29"/>
                </a:lnTo>
                <a:lnTo>
                  <a:pt x="75" y="79"/>
                </a:lnTo>
                <a:lnTo>
                  <a:pt x="99" y="79"/>
                </a:lnTo>
                <a:lnTo>
                  <a:pt x="152" y="79"/>
                </a:lnTo>
                <a:lnTo>
                  <a:pt x="152" y="29"/>
                </a:lnTo>
                <a:lnTo>
                  <a:pt x="113" y="29"/>
                </a:lnTo>
                <a:lnTo>
                  <a:pt x="113" y="0"/>
                </a:lnTo>
                <a:close/>
                <a:moveTo>
                  <a:pt x="75" y="0"/>
                </a:moveTo>
                <a:lnTo>
                  <a:pt x="38" y="0"/>
                </a:lnTo>
                <a:lnTo>
                  <a:pt x="38" y="29"/>
                </a:lnTo>
                <a:lnTo>
                  <a:pt x="0" y="29"/>
                </a:lnTo>
                <a:lnTo>
                  <a:pt x="0" y="79"/>
                </a:lnTo>
                <a:lnTo>
                  <a:pt x="53" y="79"/>
                </a:lnTo>
                <a:lnTo>
                  <a:pt x="75" y="79"/>
                </a:lnTo>
                <a:lnTo>
                  <a:pt x="75" y="29"/>
                </a:lnTo>
                <a:lnTo>
                  <a:pt x="52" y="29"/>
                </a:lnTo>
                <a:lnTo>
                  <a:pt x="52" y="13"/>
                </a:lnTo>
                <a:lnTo>
                  <a:pt x="75" y="13"/>
                </a:lnTo>
                <a:lnTo>
                  <a:pt x="7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3" name="Freeform 218">
            <a:extLst>
              <a:ext uri="{FF2B5EF4-FFF2-40B4-BE49-F238E27FC236}">
                <a16:creationId xmlns:a16="http://schemas.microsoft.com/office/drawing/2014/main" xmlns="" id="{EA5CC4FE-1F76-44FF-966E-80CE0FC8CAF6}"/>
              </a:ext>
            </a:extLst>
          </p:cNvPr>
          <p:cNvSpPr>
            <a:spLocks noEditPoints="1"/>
          </p:cNvSpPr>
          <p:nvPr/>
        </p:nvSpPr>
        <p:spPr bwMode="auto">
          <a:xfrm>
            <a:off x="7392796" y="4078766"/>
            <a:ext cx="236793" cy="150650"/>
          </a:xfrm>
          <a:custGeom>
            <a:avLst/>
            <a:gdLst>
              <a:gd name="T0" fmla="*/ 2147483646 w 141"/>
              <a:gd name="T1" fmla="*/ 2147483646 h 87"/>
              <a:gd name="T2" fmla="*/ 2147483646 w 141"/>
              <a:gd name="T3" fmla="*/ 2147483646 h 87"/>
              <a:gd name="T4" fmla="*/ 2147483646 w 141"/>
              <a:gd name="T5" fmla="*/ 2147483646 h 87"/>
              <a:gd name="T6" fmla="*/ 2147483646 w 141"/>
              <a:gd name="T7" fmla="*/ 2147483646 h 87"/>
              <a:gd name="T8" fmla="*/ 2147483646 w 141"/>
              <a:gd name="T9" fmla="*/ 0 h 87"/>
              <a:gd name="T10" fmla="*/ 2147483646 w 141"/>
              <a:gd name="T11" fmla="*/ 0 h 87"/>
              <a:gd name="T12" fmla="*/ 2147483646 w 141"/>
              <a:gd name="T13" fmla="*/ 2147483646 h 87"/>
              <a:gd name="T14" fmla="*/ 2147483646 w 141"/>
              <a:gd name="T15" fmla="*/ 2147483646 h 87"/>
              <a:gd name="T16" fmla="*/ 2147483646 w 141"/>
              <a:gd name="T17" fmla="*/ 2147483646 h 87"/>
              <a:gd name="T18" fmla="*/ 2147483646 w 141"/>
              <a:gd name="T19" fmla="*/ 2147483646 h 87"/>
              <a:gd name="T20" fmla="*/ 2147483646 w 141"/>
              <a:gd name="T21" fmla="*/ 2147483646 h 87"/>
              <a:gd name="T22" fmla="*/ 2147483646 w 141"/>
              <a:gd name="T23" fmla="*/ 0 h 87"/>
              <a:gd name="T24" fmla="*/ 2147483646 w 141"/>
              <a:gd name="T25" fmla="*/ 2147483646 h 87"/>
              <a:gd name="T26" fmla="*/ 2147483646 w 141"/>
              <a:gd name="T27" fmla="*/ 2147483646 h 87"/>
              <a:gd name="T28" fmla="*/ 2147483646 w 141"/>
              <a:gd name="T29" fmla="*/ 2147483646 h 87"/>
              <a:gd name="T30" fmla="*/ 2147483646 w 141"/>
              <a:gd name="T31" fmla="*/ 2147483646 h 87"/>
              <a:gd name="T32" fmla="*/ 2147483646 w 141"/>
              <a:gd name="T33" fmla="*/ 2147483646 h 87"/>
              <a:gd name="T34" fmla="*/ 2147483646 w 141"/>
              <a:gd name="T35" fmla="*/ 2147483646 h 87"/>
              <a:gd name="T36" fmla="*/ 2147483646 w 141"/>
              <a:gd name="T37" fmla="*/ 2147483646 h 87"/>
              <a:gd name="T38" fmla="*/ 2147483646 w 141"/>
              <a:gd name="T39" fmla="*/ 2147483646 h 87"/>
              <a:gd name="T40" fmla="*/ 2147483646 w 141"/>
              <a:gd name="T41" fmla="*/ 2147483646 h 87"/>
              <a:gd name="T42" fmla="*/ 2147483646 w 141"/>
              <a:gd name="T43" fmla="*/ 2147483646 h 87"/>
              <a:gd name="T44" fmla="*/ 2147483646 w 141"/>
              <a:gd name="T45" fmla="*/ 2147483646 h 87"/>
              <a:gd name="T46" fmla="*/ 2147483646 w 141"/>
              <a:gd name="T47" fmla="*/ 2147483646 h 87"/>
              <a:gd name="T48" fmla="*/ 2147483646 w 141"/>
              <a:gd name="T49" fmla="*/ 0 h 87"/>
              <a:gd name="T50" fmla="*/ 2147483646 w 141"/>
              <a:gd name="T51" fmla="*/ 0 h 87"/>
              <a:gd name="T52" fmla="*/ 2147483646 w 141"/>
              <a:gd name="T53" fmla="*/ 2147483646 h 87"/>
              <a:gd name="T54" fmla="*/ 2147483646 w 141"/>
              <a:gd name="T55" fmla="*/ 2147483646 h 87"/>
              <a:gd name="T56" fmla="*/ 2147483646 w 141"/>
              <a:gd name="T57" fmla="*/ 2147483646 h 87"/>
              <a:gd name="T58" fmla="*/ 2147483646 w 141"/>
              <a:gd name="T59" fmla="*/ 2147483646 h 87"/>
              <a:gd name="T60" fmla="*/ 2147483646 w 141"/>
              <a:gd name="T61" fmla="*/ 2147483646 h 87"/>
              <a:gd name="T62" fmla="*/ 2147483646 w 141"/>
              <a:gd name="T63" fmla="*/ 2147483646 h 87"/>
              <a:gd name="T64" fmla="*/ 2147483646 w 141"/>
              <a:gd name="T65" fmla="*/ 2147483646 h 87"/>
              <a:gd name="T66" fmla="*/ 2147483646 w 141"/>
              <a:gd name="T67" fmla="*/ 2147483646 h 87"/>
              <a:gd name="T68" fmla="*/ 2147483646 w 141"/>
              <a:gd name="T69" fmla="*/ 2147483646 h 87"/>
              <a:gd name="T70" fmla="*/ 2147483646 w 141"/>
              <a:gd name="T71" fmla="*/ 2147483646 h 87"/>
              <a:gd name="T72" fmla="*/ 2147483646 w 141"/>
              <a:gd name="T73" fmla="*/ 2147483646 h 87"/>
              <a:gd name="T74" fmla="*/ 2147483646 w 141"/>
              <a:gd name="T75" fmla="*/ 2147483646 h 87"/>
              <a:gd name="T76" fmla="*/ 2147483646 w 141"/>
              <a:gd name="T77" fmla="*/ 2147483646 h 87"/>
              <a:gd name="T78" fmla="*/ 2147483646 w 141"/>
              <a:gd name="T79" fmla="*/ 2147483646 h 87"/>
              <a:gd name="T80" fmla="*/ 0 w 141"/>
              <a:gd name="T81" fmla="*/ 2147483646 h 87"/>
              <a:gd name="T82" fmla="*/ 0 w 141"/>
              <a:gd name="T83" fmla="*/ 2147483646 h 87"/>
              <a:gd name="T84" fmla="*/ 2147483646 w 141"/>
              <a:gd name="T85" fmla="*/ 2147483646 h 87"/>
              <a:gd name="T86" fmla="*/ 2147483646 w 141"/>
              <a:gd name="T87" fmla="*/ 2147483646 h 87"/>
              <a:gd name="T88" fmla="*/ 2147483646 w 141"/>
              <a:gd name="T89" fmla="*/ 2147483646 h 87"/>
              <a:gd name="T90" fmla="*/ 2147483646 w 141"/>
              <a:gd name="T91" fmla="*/ 2147483646 h 87"/>
              <a:gd name="T92" fmla="*/ 2147483646 w 141"/>
              <a:gd name="T93" fmla="*/ 2147483646 h 87"/>
              <a:gd name="T94" fmla="*/ 2147483646 w 141"/>
              <a:gd name="T95" fmla="*/ 2147483646 h 8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41" h="87">
                <a:moveTo>
                  <a:pt x="111" y="87"/>
                </a:moveTo>
                <a:lnTo>
                  <a:pt x="141" y="87"/>
                </a:lnTo>
                <a:lnTo>
                  <a:pt x="141" y="48"/>
                </a:lnTo>
                <a:lnTo>
                  <a:pt x="124" y="48"/>
                </a:lnTo>
                <a:lnTo>
                  <a:pt x="124" y="0"/>
                </a:lnTo>
                <a:lnTo>
                  <a:pt x="111" y="0"/>
                </a:lnTo>
                <a:lnTo>
                  <a:pt x="111" y="61"/>
                </a:lnTo>
                <a:lnTo>
                  <a:pt x="123" y="61"/>
                </a:lnTo>
                <a:lnTo>
                  <a:pt x="123" y="78"/>
                </a:lnTo>
                <a:lnTo>
                  <a:pt x="111" y="78"/>
                </a:lnTo>
                <a:lnTo>
                  <a:pt x="111" y="87"/>
                </a:lnTo>
                <a:close/>
                <a:moveTo>
                  <a:pt x="92" y="0"/>
                </a:moveTo>
                <a:lnTo>
                  <a:pt x="92" y="48"/>
                </a:lnTo>
                <a:lnTo>
                  <a:pt x="71" y="48"/>
                </a:lnTo>
                <a:lnTo>
                  <a:pt x="71" y="61"/>
                </a:lnTo>
                <a:lnTo>
                  <a:pt x="83" y="61"/>
                </a:lnTo>
                <a:lnTo>
                  <a:pt x="83" y="78"/>
                </a:lnTo>
                <a:lnTo>
                  <a:pt x="71" y="78"/>
                </a:lnTo>
                <a:lnTo>
                  <a:pt x="71" y="87"/>
                </a:lnTo>
                <a:lnTo>
                  <a:pt x="111" y="87"/>
                </a:lnTo>
                <a:lnTo>
                  <a:pt x="111" y="78"/>
                </a:lnTo>
                <a:lnTo>
                  <a:pt x="100" y="78"/>
                </a:lnTo>
                <a:lnTo>
                  <a:pt x="100" y="61"/>
                </a:lnTo>
                <a:lnTo>
                  <a:pt x="111" y="61"/>
                </a:lnTo>
                <a:lnTo>
                  <a:pt x="111" y="0"/>
                </a:lnTo>
                <a:lnTo>
                  <a:pt x="92" y="0"/>
                </a:lnTo>
                <a:close/>
                <a:moveTo>
                  <a:pt x="71" y="48"/>
                </a:moveTo>
                <a:lnTo>
                  <a:pt x="30" y="48"/>
                </a:lnTo>
                <a:lnTo>
                  <a:pt x="30" y="61"/>
                </a:lnTo>
                <a:lnTo>
                  <a:pt x="43" y="61"/>
                </a:lnTo>
                <a:lnTo>
                  <a:pt x="43" y="78"/>
                </a:lnTo>
                <a:lnTo>
                  <a:pt x="30" y="78"/>
                </a:lnTo>
                <a:lnTo>
                  <a:pt x="30" y="87"/>
                </a:lnTo>
                <a:lnTo>
                  <a:pt x="71" y="87"/>
                </a:lnTo>
                <a:lnTo>
                  <a:pt x="71" y="78"/>
                </a:lnTo>
                <a:lnTo>
                  <a:pt x="59" y="78"/>
                </a:lnTo>
                <a:lnTo>
                  <a:pt x="59" y="61"/>
                </a:lnTo>
                <a:lnTo>
                  <a:pt x="71" y="61"/>
                </a:lnTo>
                <a:lnTo>
                  <a:pt x="71" y="48"/>
                </a:lnTo>
                <a:close/>
                <a:moveTo>
                  <a:pt x="30" y="48"/>
                </a:moveTo>
                <a:lnTo>
                  <a:pt x="0" y="48"/>
                </a:lnTo>
                <a:lnTo>
                  <a:pt x="0" y="87"/>
                </a:lnTo>
                <a:lnTo>
                  <a:pt x="30" y="87"/>
                </a:lnTo>
                <a:lnTo>
                  <a:pt x="30" y="78"/>
                </a:lnTo>
                <a:lnTo>
                  <a:pt x="19" y="78"/>
                </a:lnTo>
                <a:lnTo>
                  <a:pt x="19" y="61"/>
                </a:lnTo>
                <a:lnTo>
                  <a:pt x="30" y="61"/>
                </a:lnTo>
                <a:lnTo>
                  <a:pt x="30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4" name="Freeform 219">
            <a:extLst>
              <a:ext uri="{FF2B5EF4-FFF2-40B4-BE49-F238E27FC236}">
                <a16:creationId xmlns:a16="http://schemas.microsoft.com/office/drawing/2014/main" xmlns="" id="{6F5EB1CA-B392-4C4D-9F98-673B1976E68A}"/>
              </a:ext>
            </a:extLst>
          </p:cNvPr>
          <p:cNvSpPr>
            <a:spLocks/>
          </p:cNvSpPr>
          <p:nvPr/>
        </p:nvSpPr>
        <p:spPr bwMode="auto">
          <a:xfrm>
            <a:off x="7337377" y="4239805"/>
            <a:ext cx="319081" cy="105629"/>
          </a:xfrm>
          <a:custGeom>
            <a:avLst/>
            <a:gdLst>
              <a:gd name="T0" fmla="*/ 2147483646 w 190"/>
              <a:gd name="T1" fmla="*/ 2147483646 h 61"/>
              <a:gd name="T2" fmla="*/ 2147483646 w 190"/>
              <a:gd name="T3" fmla="*/ 0 h 61"/>
              <a:gd name="T4" fmla="*/ 0 w 190"/>
              <a:gd name="T5" fmla="*/ 0 h 61"/>
              <a:gd name="T6" fmla="*/ 2147483646 w 190"/>
              <a:gd name="T7" fmla="*/ 2147483646 h 61"/>
              <a:gd name="T8" fmla="*/ 2147483646 w 190"/>
              <a:gd name="T9" fmla="*/ 2147483646 h 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0" h="61">
                <a:moveTo>
                  <a:pt x="184" y="61"/>
                </a:moveTo>
                <a:lnTo>
                  <a:pt x="190" y="0"/>
                </a:lnTo>
                <a:lnTo>
                  <a:pt x="0" y="0"/>
                </a:lnTo>
                <a:lnTo>
                  <a:pt x="22" y="61"/>
                </a:lnTo>
                <a:lnTo>
                  <a:pt x="184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5" name="Freeform 220">
            <a:extLst>
              <a:ext uri="{FF2B5EF4-FFF2-40B4-BE49-F238E27FC236}">
                <a16:creationId xmlns:a16="http://schemas.microsoft.com/office/drawing/2014/main" xmlns="" id="{97624635-403D-41FC-8786-5C16CDB96462}"/>
              </a:ext>
            </a:extLst>
          </p:cNvPr>
          <p:cNvSpPr>
            <a:spLocks noEditPoints="1"/>
          </p:cNvSpPr>
          <p:nvPr/>
        </p:nvSpPr>
        <p:spPr bwMode="auto">
          <a:xfrm>
            <a:off x="8405460" y="3032874"/>
            <a:ext cx="157861" cy="259742"/>
          </a:xfrm>
          <a:custGeom>
            <a:avLst/>
            <a:gdLst>
              <a:gd name="T0" fmla="*/ 2147483646 w 94"/>
              <a:gd name="T1" fmla="*/ 2147483646 h 150"/>
              <a:gd name="T2" fmla="*/ 2147483646 w 94"/>
              <a:gd name="T3" fmla="*/ 2147483646 h 150"/>
              <a:gd name="T4" fmla="*/ 2147483646 w 94"/>
              <a:gd name="T5" fmla="*/ 0 h 150"/>
              <a:gd name="T6" fmla="*/ 2147483646 w 94"/>
              <a:gd name="T7" fmla="*/ 2147483646 h 150"/>
              <a:gd name="T8" fmla="*/ 2147483646 w 94"/>
              <a:gd name="T9" fmla="*/ 2147483646 h 150"/>
              <a:gd name="T10" fmla="*/ 2147483646 w 94"/>
              <a:gd name="T11" fmla="*/ 2147483646 h 150"/>
              <a:gd name="T12" fmla="*/ 2147483646 w 94"/>
              <a:gd name="T13" fmla="*/ 2147483646 h 150"/>
              <a:gd name="T14" fmla="*/ 2147483646 w 94"/>
              <a:gd name="T15" fmla="*/ 2147483646 h 150"/>
              <a:gd name="T16" fmla="*/ 2147483646 w 94"/>
              <a:gd name="T17" fmla="*/ 2147483646 h 150"/>
              <a:gd name="T18" fmla="*/ 2147483646 w 94"/>
              <a:gd name="T19" fmla="*/ 0 h 150"/>
              <a:gd name="T20" fmla="*/ 2147483646 w 94"/>
              <a:gd name="T21" fmla="*/ 2147483646 h 150"/>
              <a:gd name="T22" fmla="*/ 2147483646 w 94"/>
              <a:gd name="T23" fmla="*/ 2147483646 h 150"/>
              <a:gd name="T24" fmla="*/ 2147483646 w 94"/>
              <a:gd name="T25" fmla="*/ 0 h 150"/>
              <a:gd name="T26" fmla="*/ 2147483646 w 94"/>
              <a:gd name="T27" fmla="*/ 2147483646 h 150"/>
              <a:gd name="T28" fmla="*/ 2147483646 w 94"/>
              <a:gd name="T29" fmla="*/ 2147483646 h 150"/>
              <a:gd name="T30" fmla="*/ 2147483646 w 94"/>
              <a:gd name="T31" fmla="*/ 2147483646 h 150"/>
              <a:gd name="T32" fmla="*/ 2147483646 w 94"/>
              <a:gd name="T33" fmla="*/ 2147483646 h 150"/>
              <a:gd name="T34" fmla="*/ 2147483646 w 94"/>
              <a:gd name="T35" fmla="*/ 2147483646 h 150"/>
              <a:gd name="T36" fmla="*/ 2147483646 w 94"/>
              <a:gd name="T37" fmla="*/ 2147483646 h 150"/>
              <a:gd name="T38" fmla="*/ 2147483646 w 94"/>
              <a:gd name="T39" fmla="*/ 2147483646 h 150"/>
              <a:gd name="T40" fmla="*/ 2147483646 w 94"/>
              <a:gd name="T41" fmla="*/ 2147483646 h 150"/>
              <a:gd name="T42" fmla="*/ 2147483646 w 94"/>
              <a:gd name="T43" fmla="*/ 2147483646 h 150"/>
              <a:gd name="T44" fmla="*/ 2147483646 w 94"/>
              <a:gd name="T45" fmla="*/ 2147483646 h 150"/>
              <a:gd name="T46" fmla="*/ 2147483646 w 94"/>
              <a:gd name="T47" fmla="*/ 2147483646 h 150"/>
              <a:gd name="T48" fmla="*/ 2147483646 w 94"/>
              <a:gd name="T49" fmla="*/ 2147483646 h 150"/>
              <a:gd name="T50" fmla="*/ 2147483646 w 94"/>
              <a:gd name="T51" fmla="*/ 2147483646 h 150"/>
              <a:gd name="T52" fmla="*/ 2147483646 w 94"/>
              <a:gd name="T53" fmla="*/ 2147483646 h 150"/>
              <a:gd name="T54" fmla="*/ 2147483646 w 94"/>
              <a:gd name="T55" fmla="*/ 2147483646 h 150"/>
              <a:gd name="T56" fmla="*/ 2147483646 w 94"/>
              <a:gd name="T57" fmla="*/ 2147483646 h 150"/>
              <a:gd name="T58" fmla="*/ 2147483646 w 94"/>
              <a:gd name="T59" fmla="*/ 2147483646 h 150"/>
              <a:gd name="T60" fmla="*/ 2147483646 w 94"/>
              <a:gd name="T61" fmla="*/ 2147483646 h 150"/>
              <a:gd name="T62" fmla="*/ 2147483646 w 94"/>
              <a:gd name="T63" fmla="*/ 2147483646 h 150"/>
              <a:gd name="T64" fmla="*/ 2147483646 w 94"/>
              <a:gd name="T65" fmla="*/ 2147483646 h 150"/>
              <a:gd name="T66" fmla="*/ 2147483646 w 94"/>
              <a:gd name="T67" fmla="*/ 2147483646 h 150"/>
              <a:gd name="T68" fmla="*/ 2147483646 w 94"/>
              <a:gd name="T69" fmla="*/ 2147483646 h 150"/>
              <a:gd name="T70" fmla="*/ 2147483646 w 94"/>
              <a:gd name="T71" fmla="*/ 2147483646 h 150"/>
              <a:gd name="T72" fmla="*/ 2147483646 w 94"/>
              <a:gd name="T73" fmla="*/ 2147483646 h 150"/>
              <a:gd name="T74" fmla="*/ 0 w 94"/>
              <a:gd name="T75" fmla="*/ 2147483646 h 150"/>
              <a:gd name="T76" fmla="*/ 2147483646 w 94"/>
              <a:gd name="T77" fmla="*/ 2147483646 h 150"/>
              <a:gd name="T78" fmla="*/ 2147483646 w 94"/>
              <a:gd name="T79" fmla="*/ 2147483646 h 150"/>
              <a:gd name="T80" fmla="*/ 2147483646 w 94"/>
              <a:gd name="T81" fmla="*/ 2147483646 h 150"/>
              <a:gd name="T82" fmla="*/ 2147483646 w 94"/>
              <a:gd name="T83" fmla="*/ 2147483646 h 150"/>
              <a:gd name="T84" fmla="*/ 2147483646 w 94"/>
              <a:gd name="T85" fmla="*/ 2147483646 h 150"/>
              <a:gd name="T86" fmla="*/ 2147483646 w 94"/>
              <a:gd name="T87" fmla="*/ 2147483646 h 150"/>
              <a:gd name="T88" fmla="*/ 2147483646 w 94"/>
              <a:gd name="T89" fmla="*/ 2147483646 h 15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94" h="150">
                <a:moveTo>
                  <a:pt x="75" y="150"/>
                </a:moveTo>
                <a:lnTo>
                  <a:pt x="94" y="150"/>
                </a:lnTo>
                <a:lnTo>
                  <a:pt x="94" y="4"/>
                </a:lnTo>
                <a:lnTo>
                  <a:pt x="83" y="4"/>
                </a:lnTo>
                <a:lnTo>
                  <a:pt x="83" y="0"/>
                </a:lnTo>
                <a:lnTo>
                  <a:pt x="75" y="0"/>
                </a:lnTo>
                <a:lnTo>
                  <a:pt x="75" y="13"/>
                </a:lnTo>
                <a:lnTo>
                  <a:pt x="83" y="13"/>
                </a:lnTo>
                <a:lnTo>
                  <a:pt x="83" y="97"/>
                </a:lnTo>
                <a:lnTo>
                  <a:pt x="75" y="97"/>
                </a:lnTo>
                <a:lnTo>
                  <a:pt x="75" y="108"/>
                </a:lnTo>
                <a:lnTo>
                  <a:pt x="83" y="108"/>
                </a:lnTo>
                <a:lnTo>
                  <a:pt x="83" y="120"/>
                </a:lnTo>
                <a:lnTo>
                  <a:pt x="75" y="120"/>
                </a:lnTo>
                <a:lnTo>
                  <a:pt x="75" y="128"/>
                </a:lnTo>
                <a:lnTo>
                  <a:pt x="83" y="128"/>
                </a:lnTo>
                <a:lnTo>
                  <a:pt x="83" y="140"/>
                </a:lnTo>
                <a:lnTo>
                  <a:pt x="75" y="140"/>
                </a:lnTo>
                <a:lnTo>
                  <a:pt x="75" y="150"/>
                </a:lnTo>
                <a:close/>
                <a:moveTo>
                  <a:pt x="65" y="0"/>
                </a:moveTo>
                <a:lnTo>
                  <a:pt x="65" y="4"/>
                </a:lnTo>
                <a:lnTo>
                  <a:pt x="47" y="4"/>
                </a:lnTo>
                <a:lnTo>
                  <a:pt x="47" y="13"/>
                </a:lnTo>
                <a:lnTo>
                  <a:pt x="75" y="13"/>
                </a:lnTo>
                <a:lnTo>
                  <a:pt x="75" y="0"/>
                </a:lnTo>
                <a:lnTo>
                  <a:pt x="65" y="0"/>
                </a:lnTo>
                <a:close/>
                <a:moveTo>
                  <a:pt x="47" y="150"/>
                </a:moveTo>
                <a:lnTo>
                  <a:pt x="75" y="150"/>
                </a:lnTo>
                <a:lnTo>
                  <a:pt x="75" y="140"/>
                </a:lnTo>
                <a:lnTo>
                  <a:pt x="65" y="140"/>
                </a:lnTo>
                <a:lnTo>
                  <a:pt x="65" y="128"/>
                </a:lnTo>
                <a:lnTo>
                  <a:pt x="75" y="128"/>
                </a:lnTo>
                <a:lnTo>
                  <a:pt x="75" y="120"/>
                </a:lnTo>
                <a:lnTo>
                  <a:pt x="65" y="120"/>
                </a:lnTo>
                <a:lnTo>
                  <a:pt x="65" y="108"/>
                </a:lnTo>
                <a:lnTo>
                  <a:pt x="75" y="108"/>
                </a:lnTo>
                <a:lnTo>
                  <a:pt x="75" y="97"/>
                </a:lnTo>
                <a:lnTo>
                  <a:pt x="47" y="97"/>
                </a:lnTo>
                <a:lnTo>
                  <a:pt x="47" y="108"/>
                </a:lnTo>
                <a:lnTo>
                  <a:pt x="56" y="108"/>
                </a:lnTo>
                <a:lnTo>
                  <a:pt x="56" y="120"/>
                </a:lnTo>
                <a:lnTo>
                  <a:pt x="47" y="120"/>
                </a:lnTo>
                <a:lnTo>
                  <a:pt x="47" y="128"/>
                </a:lnTo>
                <a:lnTo>
                  <a:pt x="56" y="128"/>
                </a:lnTo>
                <a:lnTo>
                  <a:pt x="56" y="140"/>
                </a:lnTo>
                <a:lnTo>
                  <a:pt x="47" y="140"/>
                </a:lnTo>
                <a:lnTo>
                  <a:pt x="47" y="150"/>
                </a:lnTo>
                <a:close/>
                <a:moveTo>
                  <a:pt x="47" y="4"/>
                </a:moveTo>
                <a:lnTo>
                  <a:pt x="19" y="4"/>
                </a:lnTo>
                <a:lnTo>
                  <a:pt x="19" y="13"/>
                </a:lnTo>
                <a:lnTo>
                  <a:pt x="47" y="13"/>
                </a:lnTo>
                <a:lnTo>
                  <a:pt x="47" y="4"/>
                </a:lnTo>
                <a:close/>
                <a:moveTo>
                  <a:pt x="19" y="150"/>
                </a:moveTo>
                <a:lnTo>
                  <a:pt x="47" y="150"/>
                </a:lnTo>
                <a:lnTo>
                  <a:pt x="47" y="140"/>
                </a:lnTo>
                <a:lnTo>
                  <a:pt x="38" y="140"/>
                </a:lnTo>
                <a:lnTo>
                  <a:pt x="38" y="128"/>
                </a:lnTo>
                <a:lnTo>
                  <a:pt x="47" y="128"/>
                </a:lnTo>
                <a:lnTo>
                  <a:pt x="47" y="120"/>
                </a:lnTo>
                <a:lnTo>
                  <a:pt x="38" y="120"/>
                </a:lnTo>
                <a:lnTo>
                  <a:pt x="38" y="108"/>
                </a:lnTo>
                <a:lnTo>
                  <a:pt x="47" y="108"/>
                </a:lnTo>
                <a:lnTo>
                  <a:pt x="47" y="97"/>
                </a:lnTo>
                <a:lnTo>
                  <a:pt x="19" y="97"/>
                </a:lnTo>
                <a:lnTo>
                  <a:pt x="19" y="108"/>
                </a:lnTo>
                <a:lnTo>
                  <a:pt x="28" y="108"/>
                </a:lnTo>
                <a:lnTo>
                  <a:pt x="28" y="120"/>
                </a:lnTo>
                <a:lnTo>
                  <a:pt x="19" y="120"/>
                </a:lnTo>
                <a:lnTo>
                  <a:pt x="19" y="128"/>
                </a:lnTo>
                <a:lnTo>
                  <a:pt x="28" y="128"/>
                </a:lnTo>
                <a:lnTo>
                  <a:pt x="28" y="140"/>
                </a:lnTo>
                <a:lnTo>
                  <a:pt x="19" y="140"/>
                </a:lnTo>
                <a:lnTo>
                  <a:pt x="19" y="150"/>
                </a:lnTo>
                <a:close/>
                <a:moveTo>
                  <a:pt x="19" y="4"/>
                </a:moveTo>
                <a:lnTo>
                  <a:pt x="0" y="4"/>
                </a:lnTo>
                <a:lnTo>
                  <a:pt x="0" y="150"/>
                </a:lnTo>
                <a:lnTo>
                  <a:pt x="19" y="150"/>
                </a:lnTo>
                <a:lnTo>
                  <a:pt x="19" y="140"/>
                </a:lnTo>
                <a:lnTo>
                  <a:pt x="11" y="140"/>
                </a:lnTo>
                <a:lnTo>
                  <a:pt x="11" y="128"/>
                </a:lnTo>
                <a:lnTo>
                  <a:pt x="19" y="128"/>
                </a:lnTo>
                <a:lnTo>
                  <a:pt x="19" y="120"/>
                </a:lnTo>
                <a:lnTo>
                  <a:pt x="11" y="120"/>
                </a:lnTo>
                <a:lnTo>
                  <a:pt x="11" y="108"/>
                </a:lnTo>
                <a:lnTo>
                  <a:pt x="19" y="108"/>
                </a:lnTo>
                <a:lnTo>
                  <a:pt x="19" y="97"/>
                </a:lnTo>
                <a:lnTo>
                  <a:pt x="11" y="97"/>
                </a:lnTo>
                <a:lnTo>
                  <a:pt x="11" y="13"/>
                </a:lnTo>
                <a:lnTo>
                  <a:pt x="19" y="13"/>
                </a:lnTo>
                <a:lnTo>
                  <a:pt x="19" y="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6" name="Freeform 221">
            <a:extLst>
              <a:ext uri="{FF2B5EF4-FFF2-40B4-BE49-F238E27FC236}">
                <a16:creationId xmlns:a16="http://schemas.microsoft.com/office/drawing/2014/main" xmlns="" id="{415F414C-3F27-49BA-8D85-74FE262CAB21}"/>
              </a:ext>
            </a:extLst>
          </p:cNvPr>
          <p:cNvSpPr>
            <a:spLocks/>
          </p:cNvSpPr>
          <p:nvPr/>
        </p:nvSpPr>
        <p:spPr bwMode="auto">
          <a:xfrm>
            <a:off x="7889891" y="3079626"/>
            <a:ext cx="115877" cy="51948"/>
          </a:xfrm>
          <a:custGeom>
            <a:avLst/>
            <a:gdLst>
              <a:gd name="T0" fmla="*/ 0 w 69"/>
              <a:gd name="T1" fmla="*/ 2147483646 h 30"/>
              <a:gd name="T2" fmla="*/ 2147483646 w 69"/>
              <a:gd name="T3" fmla="*/ 2147483646 h 30"/>
              <a:gd name="T4" fmla="*/ 2147483646 w 69"/>
              <a:gd name="T5" fmla="*/ 2147483646 h 30"/>
              <a:gd name="T6" fmla="*/ 2147483646 w 69"/>
              <a:gd name="T7" fmla="*/ 0 h 30"/>
              <a:gd name="T8" fmla="*/ 0 w 69"/>
              <a:gd name="T9" fmla="*/ 2147483646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" h="30">
                <a:moveTo>
                  <a:pt x="0" y="17"/>
                </a:moveTo>
                <a:lnTo>
                  <a:pt x="27" y="30"/>
                </a:lnTo>
                <a:lnTo>
                  <a:pt x="69" y="30"/>
                </a:lnTo>
                <a:lnTo>
                  <a:pt x="8" y="0"/>
                </a:lnTo>
                <a:lnTo>
                  <a:pt x="0" y="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7" name="Freeform 222">
            <a:extLst>
              <a:ext uri="{FF2B5EF4-FFF2-40B4-BE49-F238E27FC236}">
                <a16:creationId xmlns:a16="http://schemas.microsoft.com/office/drawing/2014/main" xmlns="" id="{C4663B54-7835-4FC4-A668-4A3DE2B1267A}"/>
              </a:ext>
            </a:extLst>
          </p:cNvPr>
          <p:cNvSpPr>
            <a:spLocks noEditPoints="1"/>
          </p:cNvSpPr>
          <p:nvPr/>
        </p:nvSpPr>
        <p:spPr bwMode="auto">
          <a:xfrm>
            <a:off x="7889891" y="3140233"/>
            <a:ext cx="278776" cy="143723"/>
          </a:xfrm>
          <a:custGeom>
            <a:avLst/>
            <a:gdLst>
              <a:gd name="T0" fmla="*/ 2147483646 w 166"/>
              <a:gd name="T1" fmla="*/ 2147483646 h 83"/>
              <a:gd name="T2" fmla="*/ 2147483646 w 166"/>
              <a:gd name="T3" fmla="*/ 2147483646 h 83"/>
              <a:gd name="T4" fmla="*/ 2147483646 w 166"/>
              <a:gd name="T5" fmla="*/ 2147483646 h 83"/>
              <a:gd name="T6" fmla="*/ 2147483646 w 166"/>
              <a:gd name="T7" fmla="*/ 2147483646 h 83"/>
              <a:gd name="T8" fmla="*/ 2147483646 w 166"/>
              <a:gd name="T9" fmla="*/ 2147483646 h 83"/>
              <a:gd name="T10" fmla="*/ 2147483646 w 166"/>
              <a:gd name="T11" fmla="*/ 2147483646 h 83"/>
              <a:gd name="T12" fmla="*/ 2147483646 w 166"/>
              <a:gd name="T13" fmla="*/ 0 h 83"/>
              <a:gd name="T14" fmla="*/ 2147483646 w 166"/>
              <a:gd name="T15" fmla="*/ 0 h 83"/>
              <a:gd name="T16" fmla="*/ 2147483646 w 166"/>
              <a:gd name="T17" fmla="*/ 0 h 83"/>
              <a:gd name="T18" fmla="*/ 2147483646 w 166"/>
              <a:gd name="T19" fmla="*/ 2147483646 h 83"/>
              <a:gd name="T20" fmla="*/ 2147483646 w 166"/>
              <a:gd name="T21" fmla="*/ 2147483646 h 83"/>
              <a:gd name="T22" fmla="*/ 2147483646 w 166"/>
              <a:gd name="T23" fmla="*/ 2147483646 h 83"/>
              <a:gd name="T24" fmla="*/ 2147483646 w 166"/>
              <a:gd name="T25" fmla="*/ 2147483646 h 83"/>
              <a:gd name="T26" fmla="*/ 2147483646 w 166"/>
              <a:gd name="T27" fmla="*/ 2147483646 h 83"/>
              <a:gd name="T28" fmla="*/ 0 w 166"/>
              <a:gd name="T29" fmla="*/ 2147483646 h 83"/>
              <a:gd name="T30" fmla="*/ 2147483646 w 166"/>
              <a:gd name="T31" fmla="*/ 2147483646 h 83"/>
              <a:gd name="T32" fmla="*/ 2147483646 w 166"/>
              <a:gd name="T33" fmla="*/ 2147483646 h 83"/>
              <a:gd name="T34" fmla="*/ 2147483646 w 166"/>
              <a:gd name="T35" fmla="*/ 2147483646 h 83"/>
              <a:gd name="T36" fmla="*/ 2147483646 w 166"/>
              <a:gd name="T37" fmla="*/ 2147483646 h 83"/>
              <a:gd name="T38" fmla="*/ 2147483646 w 166"/>
              <a:gd name="T39" fmla="*/ 2147483646 h 83"/>
              <a:gd name="T40" fmla="*/ 2147483646 w 166"/>
              <a:gd name="T41" fmla="*/ 0 h 83"/>
              <a:gd name="T42" fmla="*/ 2147483646 w 166"/>
              <a:gd name="T43" fmla="*/ 0 h 83"/>
              <a:gd name="T44" fmla="*/ 0 w 166"/>
              <a:gd name="T45" fmla="*/ 0 h 83"/>
              <a:gd name="T46" fmla="*/ 0 w 166"/>
              <a:gd name="T47" fmla="*/ 2147483646 h 8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66" h="83">
                <a:moveTo>
                  <a:pt x="67" y="83"/>
                </a:moveTo>
                <a:lnTo>
                  <a:pt x="134" y="83"/>
                </a:lnTo>
                <a:lnTo>
                  <a:pt x="134" y="66"/>
                </a:lnTo>
                <a:lnTo>
                  <a:pt x="166" y="66"/>
                </a:lnTo>
                <a:lnTo>
                  <a:pt x="166" y="16"/>
                </a:lnTo>
                <a:lnTo>
                  <a:pt x="134" y="16"/>
                </a:lnTo>
                <a:lnTo>
                  <a:pt x="134" y="0"/>
                </a:lnTo>
                <a:lnTo>
                  <a:pt x="78" y="0"/>
                </a:lnTo>
                <a:lnTo>
                  <a:pt x="67" y="0"/>
                </a:lnTo>
                <a:lnTo>
                  <a:pt x="67" y="32"/>
                </a:lnTo>
                <a:lnTo>
                  <a:pt x="100" y="32"/>
                </a:lnTo>
                <a:lnTo>
                  <a:pt x="100" y="50"/>
                </a:lnTo>
                <a:lnTo>
                  <a:pt x="67" y="50"/>
                </a:lnTo>
                <a:lnTo>
                  <a:pt x="67" y="83"/>
                </a:lnTo>
                <a:close/>
                <a:moveTo>
                  <a:pt x="0" y="83"/>
                </a:moveTo>
                <a:lnTo>
                  <a:pt x="67" y="83"/>
                </a:lnTo>
                <a:lnTo>
                  <a:pt x="67" y="50"/>
                </a:lnTo>
                <a:lnTo>
                  <a:pt x="33" y="50"/>
                </a:lnTo>
                <a:lnTo>
                  <a:pt x="33" y="32"/>
                </a:lnTo>
                <a:lnTo>
                  <a:pt x="67" y="32"/>
                </a:lnTo>
                <a:lnTo>
                  <a:pt x="67" y="0"/>
                </a:lnTo>
                <a:lnTo>
                  <a:pt x="36" y="0"/>
                </a:lnTo>
                <a:lnTo>
                  <a:pt x="0" y="0"/>
                </a:lnTo>
                <a:lnTo>
                  <a:pt x="0" y="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8" name="Freeform 223">
            <a:extLst>
              <a:ext uri="{FF2B5EF4-FFF2-40B4-BE49-F238E27FC236}">
                <a16:creationId xmlns:a16="http://schemas.microsoft.com/office/drawing/2014/main" xmlns="" id="{46A7EFD1-84F4-44CB-9715-65BC867155C5}"/>
              </a:ext>
            </a:extLst>
          </p:cNvPr>
          <p:cNvSpPr>
            <a:spLocks noEditPoints="1"/>
          </p:cNvSpPr>
          <p:nvPr/>
        </p:nvSpPr>
        <p:spPr bwMode="auto">
          <a:xfrm>
            <a:off x="6984708" y="2115120"/>
            <a:ext cx="199845" cy="164502"/>
          </a:xfrm>
          <a:custGeom>
            <a:avLst/>
            <a:gdLst>
              <a:gd name="T0" fmla="*/ 2147483646 w 111"/>
              <a:gd name="T1" fmla="*/ 2147483646 h 89"/>
              <a:gd name="T2" fmla="*/ 2147483646 w 111"/>
              <a:gd name="T3" fmla="*/ 2147483646 h 89"/>
              <a:gd name="T4" fmla="*/ 2147483646 w 111"/>
              <a:gd name="T5" fmla="*/ 2147483646 h 89"/>
              <a:gd name="T6" fmla="*/ 2147483646 w 111"/>
              <a:gd name="T7" fmla="*/ 2147483646 h 89"/>
              <a:gd name="T8" fmla="*/ 2147483646 w 111"/>
              <a:gd name="T9" fmla="*/ 2147483646 h 89"/>
              <a:gd name="T10" fmla="*/ 2147483646 w 111"/>
              <a:gd name="T11" fmla="*/ 0 h 89"/>
              <a:gd name="T12" fmla="*/ 2147483646 w 111"/>
              <a:gd name="T13" fmla="*/ 0 h 89"/>
              <a:gd name="T14" fmla="*/ 2147483646 w 111"/>
              <a:gd name="T15" fmla="*/ 2147483646 h 89"/>
              <a:gd name="T16" fmla="*/ 2147483646 w 111"/>
              <a:gd name="T17" fmla="*/ 2147483646 h 89"/>
              <a:gd name="T18" fmla="*/ 2147483646 w 111"/>
              <a:gd name="T19" fmla="*/ 2147483646 h 89"/>
              <a:gd name="T20" fmla="*/ 2147483646 w 111"/>
              <a:gd name="T21" fmla="*/ 2147483646 h 89"/>
              <a:gd name="T22" fmla="*/ 2147483646 w 111"/>
              <a:gd name="T23" fmla="*/ 2147483646 h 89"/>
              <a:gd name="T24" fmla="*/ 2147483646 w 111"/>
              <a:gd name="T25" fmla="*/ 2147483646 h 89"/>
              <a:gd name="T26" fmla="*/ 2147483646 w 111"/>
              <a:gd name="T27" fmla="*/ 2147483646 h 89"/>
              <a:gd name="T28" fmla="*/ 2147483646 w 111"/>
              <a:gd name="T29" fmla="*/ 2147483646 h 89"/>
              <a:gd name="T30" fmla="*/ 2147483646 w 111"/>
              <a:gd name="T31" fmla="*/ 0 h 89"/>
              <a:gd name="T32" fmla="*/ 2147483646 w 111"/>
              <a:gd name="T33" fmla="*/ 0 h 89"/>
              <a:gd name="T34" fmla="*/ 2147483646 w 111"/>
              <a:gd name="T35" fmla="*/ 2147483646 h 89"/>
              <a:gd name="T36" fmla="*/ 2147483646 w 111"/>
              <a:gd name="T37" fmla="*/ 2147483646 h 89"/>
              <a:gd name="T38" fmla="*/ 2147483646 w 111"/>
              <a:gd name="T39" fmla="*/ 2147483646 h 89"/>
              <a:gd name="T40" fmla="*/ 2147483646 w 111"/>
              <a:gd name="T41" fmla="*/ 2147483646 h 89"/>
              <a:gd name="T42" fmla="*/ 2147483646 w 111"/>
              <a:gd name="T43" fmla="*/ 2147483646 h 89"/>
              <a:gd name="T44" fmla="*/ 2147483646 w 111"/>
              <a:gd name="T45" fmla="*/ 2147483646 h 89"/>
              <a:gd name="T46" fmla="*/ 2147483646 w 111"/>
              <a:gd name="T47" fmla="*/ 2147483646 h 89"/>
              <a:gd name="T48" fmla="*/ 2147483646 w 111"/>
              <a:gd name="T49" fmla="*/ 2147483646 h 89"/>
              <a:gd name="T50" fmla="*/ 2147483646 w 111"/>
              <a:gd name="T51" fmla="*/ 2147483646 h 89"/>
              <a:gd name="T52" fmla="*/ 2147483646 w 111"/>
              <a:gd name="T53" fmla="*/ 2147483646 h 89"/>
              <a:gd name="T54" fmla="*/ 2147483646 w 111"/>
              <a:gd name="T55" fmla="*/ 2147483646 h 89"/>
              <a:gd name="T56" fmla="*/ 2147483646 w 111"/>
              <a:gd name="T57" fmla="*/ 2147483646 h 89"/>
              <a:gd name="T58" fmla="*/ 2147483646 w 111"/>
              <a:gd name="T59" fmla="*/ 2147483646 h 89"/>
              <a:gd name="T60" fmla="*/ 2147483646 w 111"/>
              <a:gd name="T61" fmla="*/ 2147483646 h 89"/>
              <a:gd name="T62" fmla="*/ 2147483646 w 111"/>
              <a:gd name="T63" fmla="*/ 2147483646 h 89"/>
              <a:gd name="T64" fmla="*/ 2147483646 w 111"/>
              <a:gd name="T65" fmla="*/ 2147483646 h 89"/>
              <a:gd name="T66" fmla="*/ 2147483646 w 111"/>
              <a:gd name="T67" fmla="*/ 2147483646 h 89"/>
              <a:gd name="T68" fmla="*/ 2147483646 w 111"/>
              <a:gd name="T69" fmla="*/ 2147483646 h 89"/>
              <a:gd name="T70" fmla="*/ 2147483646 w 111"/>
              <a:gd name="T71" fmla="*/ 2147483646 h 89"/>
              <a:gd name="T72" fmla="*/ 2147483646 w 111"/>
              <a:gd name="T73" fmla="*/ 2147483646 h 89"/>
              <a:gd name="T74" fmla="*/ 2147483646 w 111"/>
              <a:gd name="T75" fmla="*/ 2147483646 h 89"/>
              <a:gd name="T76" fmla="*/ 2147483646 w 111"/>
              <a:gd name="T77" fmla="*/ 2147483646 h 89"/>
              <a:gd name="T78" fmla="*/ 2147483646 w 111"/>
              <a:gd name="T79" fmla="*/ 0 h 89"/>
              <a:gd name="T80" fmla="*/ 2147483646 w 111"/>
              <a:gd name="T81" fmla="*/ 0 h 89"/>
              <a:gd name="T82" fmla="*/ 2147483646 w 111"/>
              <a:gd name="T83" fmla="*/ 0 h 89"/>
              <a:gd name="T84" fmla="*/ 0 w 111"/>
              <a:gd name="T85" fmla="*/ 2147483646 h 89"/>
              <a:gd name="T86" fmla="*/ 0 w 111"/>
              <a:gd name="T87" fmla="*/ 2147483646 h 89"/>
              <a:gd name="T88" fmla="*/ 2147483646 w 111"/>
              <a:gd name="T89" fmla="*/ 2147483646 h 89"/>
              <a:gd name="T90" fmla="*/ 2147483646 w 111"/>
              <a:gd name="T91" fmla="*/ 2147483646 h 89"/>
              <a:gd name="T92" fmla="*/ 2147483646 w 111"/>
              <a:gd name="T93" fmla="*/ 2147483646 h 89"/>
              <a:gd name="T94" fmla="*/ 2147483646 w 111"/>
              <a:gd name="T95" fmla="*/ 2147483646 h 89"/>
              <a:gd name="T96" fmla="*/ 2147483646 w 111"/>
              <a:gd name="T97" fmla="*/ 2147483646 h 89"/>
              <a:gd name="T98" fmla="*/ 2147483646 w 111"/>
              <a:gd name="T99" fmla="*/ 2147483646 h 89"/>
              <a:gd name="T100" fmla="*/ 2147483646 w 111"/>
              <a:gd name="T101" fmla="*/ 2147483646 h 89"/>
              <a:gd name="T102" fmla="*/ 2147483646 w 111"/>
              <a:gd name="T103" fmla="*/ 2147483646 h 89"/>
              <a:gd name="T104" fmla="*/ 2147483646 w 111"/>
              <a:gd name="T105" fmla="*/ 2147483646 h 89"/>
              <a:gd name="T106" fmla="*/ 2147483646 w 111"/>
              <a:gd name="T107" fmla="*/ 2147483646 h 89"/>
              <a:gd name="T108" fmla="*/ 2147483646 w 111"/>
              <a:gd name="T109" fmla="*/ 0 h 89"/>
              <a:gd name="T110" fmla="*/ 2147483646 w 111"/>
              <a:gd name="T111" fmla="*/ 2147483646 h 89"/>
              <a:gd name="T112" fmla="*/ 2147483646 w 111"/>
              <a:gd name="T113" fmla="*/ 2147483646 h 89"/>
              <a:gd name="T114" fmla="*/ 2147483646 w 111"/>
              <a:gd name="T115" fmla="*/ 2147483646 h 89"/>
              <a:gd name="T116" fmla="*/ 2147483646 w 111"/>
              <a:gd name="T117" fmla="*/ 2147483646 h 8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11" h="89">
                <a:moveTo>
                  <a:pt x="88" y="89"/>
                </a:moveTo>
                <a:cubicBezTo>
                  <a:pt x="88" y="58"/>
                  <a:pt x="88" y="58"/>
                  <a:pt x="88" y="58"/>
                </a:cubicBezTo>
                <a:cubicBezTo>
                  <a:pt x="88" y="50"/>
                  <a:pt x="94" y="45"/>
                  <a:pt x="102" y="45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1" y="12"/>
                  <a:pt x="111" y="12"/>
                  <a:pt x="111" y="12"/>
                </a:cubicBezTo>
                <a:cubicBezTo>
                  <a:pt x="111" y="5"/>
                  <a:pt x="106" y="0"/>
                  <a:pt x="99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14"/>
                  <a:pt x="72" y="14"/>
                  <a:pt x="72" y="14"/>
                </a:cubicBezTo>
                <a:cubicBezTo>
                  <a:pt x="77" y="14"/>
                  <a:pt x="82" y="19"/>
                  <a:pt x="82" y="24"/>
                </a:cubicBezTo>
                <a:cubicBezTo>
                  <a:pt x="82" y="30"/>
                  <a:pt x="77" y="34"/>
                  <a:pt x="72" y="34"/>
                </a:cubicBezTo>
                <a:cubicBezTo>
                  <a:pt x="72" y="41"/>
                  <a:pt x="72" y="41"/>
                  <a:pt x="72" y="41"/>
                </a:cubicBezTo>
                <a:cubicBezTo>
                  <a:pt x="77" y="41"/>
                  <a:pt x="82" y="45"/>
                  <a:pt x="82" y="51"/>
                </a:cubicBezTo>
                <a:cubicBezTo>
                  <a:pt x="82" y="56"/>
                  <a:pt x="77" y="61"/>
                  <a:pt x="72" y="61"/>
                </a:cubicBezTo>
                <a:cubicBezTo>
                  <a:pt x="72" y="89"/>
                  <a:pt x="72" y="89"/>
                  <a:pt x="72" y="89"/>
                </a:cubicBezTo>
                <a:lnTo>
                  <a:pt x="88" y="89"/>
                </a:lnTo>
                <a:close/>
                <a:moveTo>
                  <a:pt x="72" y="0"/>
                </a:moveTo>
                <a:cubicBezTo>
                  <a:pt x="40" y="0"/>
                  <a:pt x="40" y="0"/>
                  <a:pt x="40" y="0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0" y="14"/>
                </a:cubicBezTo>
                <a:cubicBezTo>
                  <a:pt x="45" y="14"/>
                  <a:pt x="50" y="19"/>
                  <a:pt x="50" y="24"/>
                </a:cubicBezTo>
                <a:cubicBezTo>
                  <a:pt x="50" y="30"/>
                  <a:pt x="45" y="34"/>
                  <a:pt x="40" y="34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5" y="41"/>
                  <a:pt x="50" y="45"/>
                  <a:pt x="50" y="51"/>
                </a:cubicBezTo>
                <a:cubicBezTo>
                  <a:pt x="50" y="56"/>
                  <a:pt x="45" y="61"/>
                  <a:pt x="40" y="61"/>
                </a:cubicBezTo>
                <a:cubicBezTo>
                  <a:pt x="40" y="89"/>
                  <a:pt x="40" y="89"/>
                  <a:pt x="40" y="89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61"/>
                  <a:pt x="72" y="61"/>
                  <a:pt x="72" y="61"/>
                </a:cubicBezTo>
                <a:cubicBezTo>
                  <a:pt x="72" y="61"/>
                  <a:pt x="72" y="61"/>
                  <a:pt x="72" y="61"/>
                </a:cubicBezTo>
                <a:cubicBezTo>
                  <a:pt x="66" y="61"/>
                  <a:pt x="62" y="56"/>
                  <a:pt x="62" y="51"/>
                </a:cubicBezTo>
                <a:cubicBezTo>
                  <a:pt x="62" y="45"/>
                  <a:pt x="66" y="41"/>
                  <a:pt x="72" y="41"/>
                </a:cubicBezTo>
                <a:cubicBezTo>
                  <a:pt x="72" y="41"/>
                  <a:pt x="72" y="41"/>
                  <a:pt x="72" y="41"/>
                </a:cubicBezTo>
                <a:cubicBezTo>
                  <a:pt x="72" y="41"/>
                  <a:pt x="72" y="41"/>
                  <a:pt x="72" y="41"/>
                </a:cubicBezTo>
                <a:cubicBezTo>
                  <a:pt x="72" y="34"/>
                  <a:pt x="72" y="34"/>
                  <a:pt x="72" y="34"/>
                </a:cubicBezTo>
                <a:cubicBezTo>
                  <a:pt x="72" y="34"/>
                  <a:pt x="72" y="34"/>
                  <a:pt x="72" y="34"/>
                </a:cubicBezTo>
                <a:cubicBezTo>
                  <a:pt x="66" y="34"/>
                  <a:pt x="62" y="30"/>
                  <a:pt x="62" y="24"/>
                </a:cubicBezTo>
                <a:cubicBezTo>
                  <a:pt x="62" y="19"/>
                  <a:pt x="66" y="14"/>
                  <a:pt x="72" y="14"/>
                </a:cubicBezTo>
                <a:cubicBezTo>
                  <a:pt x="72" y="14"/>
                  <a:pt x="72" y="14"/>
                  <a:pt x="72" y="14"/>
                </a:cubicBezTo>
                <a:cubicBezTo>
                  <a:pt x="72" y="14"/>
                  <a:pt x="72" y="14"/>
                  <a:pt x="72" y="14"/>
                </a:cubicBezTo>
                <a:lnTo>
                  <a:pt x="72" y="0"/>
                </a:lnTo>
                <a:close/>
                <a:moveTo>
                  <a:pt x="40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45"/>
                  <a:pt x="0" y="45"/>
                  <a:pt x="0" y="45"/>
                </a:cubicBezTo>
                <a:cubicBezTo>
                  <a:pt x="10" y="45"/>
                  <a:pt x="10" y="45"/>
                  <a:pt x="10" y="45"/>
                </a:cubicBezTo>
                <a:cubicBezTo>
                  <a:pt x="19" y="45"/>
                  <a:pt x="23" y="50"/>
                  <a:pt x="23" y="58"/>
                </a:cubicBezTo>
                <a:cubicBezTo>
                  <a:pt x="23" y="89"/>
                  <a:pt x="23" y="89"/>
                  <a:pt x="23" y="89"/>
                </a:cubicBezTo>
                <a:cubicBezTo>
                  <a:pt x="40" y="89"/>
                  <a:pt x="40" y="89"/>
                  <a:pt x="40" y="89"/>
                </a:cubicBezTo>
                <a:cubicBezTo>
                  <a:pt x="40" y="61"/>
                  <a:pt x="40" y="61"/>
                  <a:pt x="40" y="61"/>
                </a:cubicBezTo>
                <a:cubicBezTo>
                  <a:pt x="34" y="61"/>
                  <a:pt x="30" y="56"/>
                  <a:pt x="30" y="51"/>
                </a:cubicBezTo>
                <a:cubicBezTo>
                  <a:pt x="30" y="45"/>
                  <a:pt x="34" y="41"/>
                  <a:pt x="40" y="41"/>
                </a:cubicBezTo>
                <a:cubicBezTo>
                  <a:pt x="40" y="34"/>
                  <a:pt x="40" y="34"/>
                  <a:pt x="40" y="34"/>
                </a:cubicBezTo>
                <a:cubicBezTo>
                  <a:pt x="34" y="34"/>
                  <a:pt x="30" y="30"/>
                  <a:pt x="30" y="24"/>
                </a:cubicBezTo>
                <a:cubicBezTo>
                  <a:pt x="30" y="19"/>
                  <a:pt x="34" y="14"/>
                  <a:pt x="40" y="14"/>
                </a:cubicBezTo>
                <a:cubicBezTo>
                  <a:pt x="40" y="0"/>
                  <a:pt x="40" y="0"/>
                  <a:pt x="40" y="0"/>
                </a:cubicBezTo>
                <a:close/>
                <a:moveTo>
                  <a:pt x="40" y="14"/>
                </a:moveTo>
                <a:cubicBezTo>
                  <a:pt x="40" y="14"/>
                  <a:pt x="40" y="14"/>
                  <a:pt x="40" y="14"/>
                </a:cubicBezTo>
                <a:close/>
                <a:moveTo>
                  <a:pt x="40" y="41"/>
                </a:moveTo>
                <a:cubicBezTo>
                  <a:pt x="40" y="41"/>
                  <a:pt x="40" y="41"/>
                  <a:pt x="40" y="4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9" name="Freeform 224">
            <a:extLst>
              <a:ext uri="{FF2B5EF4-FFF2-40B4-BE49-F238E27FC236}">
                <a16:creationId xmlns:a16="http://schemas.microsoft.com/office/drawing/2014/main" xmlns="" id="{7C9059BA-5BB4-4C99-90BF-B06C13D5563D}"/>
              </a:ext>
            </a:extLst>
          </p:cNvPr>
          <p:cNvSpPr>
            <a:spLocks/>
          </p:cNvSpPr>
          <p:nvPr/>
        </p:nvSpPr>
        <p:spPr bwMode="auto">
          <a:xfrm>
            <a:off x="6949440" y="2206895"/>
            <a:ext cx="270380" cy="147187"/>
          </a:xfrm>
          <a:custGeom>
            <a:avLst/>
            <a:gdLst>
              <a:gd name="T0" fmla="*/ 2147483646 w 151"/>
              <a:gd name="T1" fmla="*/ 0 h 80"/>
              <a:gd name="T2" fmla="*/ 2147483646 w 151"/>
              <a:gd name="T3" fmla="*/ 0 h 80"/>
              <a:gd name="T4" fmla="*/ 2147483646 w 151"/>
              <a:gd name="T5" fmla="*/ 0 h 80"/>
              <a:gd name="T6" fmla="*/ 2147483646 w 151"/>
              <a:gd name="T7" fmla="*/ 2147483646 h 80"/>
              <a:gd name="T8" fmla="*/ 2147483646 w 151"/>
              <a:gd name="T9" fmla="*/ 2147483646 h 80"/>
              <a:gd name="T10" fmla="*/ 2147483646 w 151"/>
              <a:gd name="T11" fmla="*/ 2147483646 h 80"/>
              <a:gd name="T12" fmla="*/ 2147483646 w 151"/>
              <a:gd name="T13" fmla="*/ 2147483646 h 80"/>
              <a:gd name="T14" fmla="*/ 2147483646 w 151"/>
              <a:gd name="T15" fmla="*/ 0 h 80"/>
              <a:gd name="T16" fmla="*/ 2147483646 w 151"/>
              <a:gd name="T17" fmla="*/ 0 h 80"/>
              <a:gd name="T18" fmla="*/ 2147483646 w 151"/>
              <a:gd name="T19" fmla="*/ 0 h 80"/>
              <a:gd name="T20" fmla="*/ 0 w 151"/>
              <a:gd name="T21" fmla="*/ 2147483646 h 80"/>
              <a:gd name="T22" fmla="*/ 0 w 151"/>
              <a:gd name="T23" fmla="*/ 2147483646 h 80"/>
              <a:gd name="T24" fmla="*/ 2147483646 w 151"/>
              <a:gd name="T25" fmla="*/ 2147483646 h 80"/>
              <a:gd name="T26" fmla="*/ 2147483646 w 151"/>
              <a:gd name="T27" fmla="*/ 2147483646 h 80"/>
              <a:gd name="T28" fmla="*/ 2147483646 w 151"/>
              <a:gd name="T29" fmla="*/ 2147483646 h 80"/>
              <a:gd name="T30" fmla="*/ 2147483646 w 151"/>
              <a:gd name="T31" fmla="*/ 2147483646 h 80"/>
              <a:gd name="T32" fmla="*/ 2147483646 w 151"/>
              <a:gd name="T33" fmla="*/ 2147483646 h 80"/>
              <a:gd name="T34" fmla="*/ 2147483646 w 151"/>
              <a:gd name="T35" fmla="*/ 2147483646 h 80"/>
              <a:gd name="T36" fmla="*/ 2147483646 w 151"/>
              <a:gd name="T37" fmla="*/ 2147483646 h 80"/>
              <a:gd name="T38" fmla="*/ 2147483646 w 151"/>
              <a:gd name="T39" fmla="*/ 2147483646 h 80"/>
              <a:gd name="T40" fmla="*/ 2147483646 w 151"/>
              <a:gd name="T41" fmla="*/ 2147483646 h 80"/>
              <a:gd name="T42" fmla="*/ 2147483646 w 151"/>
              <a:gd name="T43" fmla="*/ 2147483646 h 80"/>
              <a:gd name="T44" fmla="*/ 2147483646 w 151"/>
              <a:gd name="T45" fmla="*/ 2147483646 h 80"/>
              <a:gd name="T46" fmla="*/ 2147483646 w 151"/>
              <a:gd name="T47" fmla="*/ 2147483646 h 80"/>
              <a:gd name="T48" fmla="*/ 2147483646 w 151"/>
              <a:gd name="T49" fmla="*/ 2147483646 h 80"/>
              <a:gd name="T50" fmla="*/ 2147483646 w 151"/>
              <a:gd name="T51" fmla="*/ 2147483646 h 80"/>
              <a:gd name="T52" fmla="*/ 2147483646 w 151"/>
              <a:gd name="T53" fmla="*/ 2147483646 h 80"/>
              <a:gd name="T54" fmla="*/ 2147483646 w 151"/>
              <a:gd name="T55" fmla="*/ 2147483646 h 80"/>
              <a:gd name="T56" fmla="*/ 2147483646 w 151"/>
              <a:gd name="T57" fmla="*/ 2147483646 h 80"/>
              <a:gd name="T58" fmla="*/ 2147483646 w 151"/>
              <a:gd name="T59" fmla="*/ 2147483646 h 80"/>
              <a:gd name="T60" fmla="*/ 2147483646 w 151"/>
              <a:gd name="T61" fmla="*/ 2147483646 h 80"/>
              <a:gd name="T62" fmla="*/ 2147483646 w 151"/>
              <a:gd name="T63" fmla="*/ 0 h 8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51" h="80">
                <a:moveTo>
                  <a:pt x="142" y="0"/>
                </a:moveTo>
                <a:cubicBezTo>
                  <a:pt x="131" y="0"/>
                  <a:pt x="131" y="0"/>
                  <a:pt x="131" y="0"/>
                </a:cubicBezTo>
                <a:cubicBezTo>
                  <a:pt x="122" y="0"/>
                  <a:pt x="122" y="0"/>
                  <a:pt x="122" y="0"/>
                </a:cubicBezTo>
                <a:cubicBezTo>
                  <a:pt x="116" y="0"/>
                  <a:pt x="112" y="3"/>
                  <a:pt x="112" y="9"/>
                </a:cubicBezTo>
                <a:cubicBezTo>
                  <a:pt x="112" y="44"/>
                  <a:pt x="112" y="44"/>
                  <a:pt x="112" y="44"/>
                </a:cubicBezTo>
                <a:cubicBezTo>
                  <a:pt x="39" y="44"/>
                  <a:pt x="39" y="44"/>
                  <a:pt x="39" y="44"/>
                </a:cubicBezTo>
                <a:cubicBezTo>
                  <a:pt x="39" y="9"/>
                  <a:pt x="39" y="9"/>
                  <a:pt x="39" y="9"/>
                </a:cubicBezTo>
                <a:cubicBezTo>
                  <a:pt x="39" y="3"/>
                  <a:pt x="36" y="0"/>
                  <a:pt x="3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4" y="0"/>
                  <a:pt x="0" y="3"/>
                  <a:pt x="0" y="9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66"/>
                  <a:pt x="8" y="74"/>
                  <a:pt x="15" y="74"/>
                </a:cubicBezTo>
                <a:cubicBezTo>
                  <a:pt x="15" y="75"/>
                  <a:pt x="15" y="75"/>
                  <a:pt x="15" y="76"/>
                </a:cubicBezTo>
                <a:cubicBezTo>
                  <a:pt x="15" y="77"/>
                  <a:pt x="15" y="77"/>
                  <a:pt x="16" y="78"/>
                </a:cubicBezTo>
                <a:cubicBezTo>
                  <a:pt x="17" y="80"/>
                  <a:pt x="19" y="80"/>
                  <a:pt x="21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5" y="80"/>
                  <a:pt x="27" y="80"/>
                  <a:pt x="28" y="78"/>
                </a:cubicBezTo>
                <a:cubicBezTo>
                  <a:pt x="29" y="77"/>
                  <a:pt x="29" y="77"/>
                  <a:pt x="30" y="76"/>
                </a:cubicBezTo>
                <a:cubicBezTo>
                  <a:pt x="30" y="75"/>
                  <a:pt x="30" y="75"/>
                  <a:pt x="30" y="74"/>
                </a:cubicBezTo>
                <a:cubicBezTo>
                  <a:pt x="122" y="74"/>
                  <a:pt x="122" y="74"/>
                  <a:pt x="122" y="74"/>
                </a:cubicBezTo>
                <a:cubicBezTo>
                  <a:pt x="122" y="75"/>
                  <a:pt x="122" y="75"/>
                  <a:pt x="122" y="76"/>
                </a:cubicBezTo>
                <a:cubicBezTo>
                  <a:pt x="122" y="77"/>
                  <a:pt x="123" y="77"/>
                  <a:pt x="123" y="78"/>
                </a:cubicBezTo>
                <a:cubicBezTo>
                  <a:pt x="124" y="80"/>
                  <a:pt x="126" y="80"/>
                  <a:pt x="128" y="80"/>
                </a:cubicBezTo>
                <a:cubicBezTo>
                  <a:pt x="130" y="80"/>
                  <a:pt x="130" y="80"/>
                  <a:pt x="130" y="80"/>
                </a:cubicBezTo>
                <a:cubicBezTo>
                  <a:pt x="132" y="80"/>
                  <a:pt x="134" y="80"/>
                  <a:pt x="135" y="78"/>
                </a:cubicBezTo>
                <a:cubicBezTo>
                  <a:pt x="136" y="77"/>
                  <a:pt x="136" y="77"/>
                  <a:pt x="137" y="76"/>
                </a:cubicBezTo>
                <a:cubicBezTo>
                  <a:pt x="137" y="75"/>
                  <a:pt x="137" y="75"/>
                  <a:pt x="137" y="74"/>
                </a:cubicBezTo>
                <a:cubicBezTo>
                  <a:pt x="142" y="74"/>
                  <a:pt x="142" y="74"/>
                  <a:pt x="142" y="74"/>
                </a:cubicBezTo>
                <a:cubicBezTo>
                  <a:pt x="148" y="74"/>
                  <a:pt x="151" y="66"/>
                  <a:pt x="151" y="60"/>
                </a:cubicBezTo>
                <a:cubicBezTo>
                  <a:pt x="151" y="9"/>
                  <a:pt x="151" y="9"/>
                  <a:pt x="151" y="9"/>
                </a:cubicBezTo>
                <a:cubicBezTo>
                  <a:pt x="151" y="3"/>
                  <a:pt x="148" y="0"/>
                  <a:pt x="1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0" name="Oval 225">
            <a:extLst>
              <a:ext uri="{FF2B5EF4-FFF2-40B4-BE49-F238E27FC236}">
                <a16:creationId xmlns:a16="http://schemas.microsoft.com/office/drawing/2014/main" xmlns="" id="{A6CB7B6B-F918-4DC3-B654-766DBD5FA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844" y="2149752"/>
            <a:ext cx="20153" cy="20779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21" name="Oval 226">
            <a:extLst>
              <a:ext uri="{FF2B5EF4-FFF2-40B4-BE49-F238E27FC236}">
                <a16:creationId xmlns:a16="http://schemas.microsoft.com/office/drawing/2014/main" xmlns="" id="{DF45B0E5-AB2B-4D31-9D47-F8123C5EB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3943" y="2149752"/>
            <a:ext cx="20153" cy="20779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22" name="Oval 227">
            <a:extLst>
              <a:ext uri="{FF2B5EF4-FFF2-40B4-BE49-F238E27FC236}">
                <a16:creationId xmlns:a16="http://schemas.microsoft.com/office/drawing/2014/main" xmlns="" id="{2F21C0DA-929E-420A-AA9E-836E0E18E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844" y="2198237"/>
            <a:ext cx="20153" cy="2251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23" name="Oval 228">
            <a:extLst>
              <a:ext uri="{FF2B5EF4-FFF2-40B4-BE49-F238E27FC236}">
                <a16:creationId xmlns:a16="http://schemas.microsoft.com/office/drawing/2014/main" xmlns="" id="{124880BA-A747-4737-A73F-F66EB705C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3943" y="2198237"/>
            <a:ext cx="20153" cy="2251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24" name="Freeform 229">
            <a:extLst>
              <a:ext uri="{FF2B5EF4-FFF2-40B4-BE49-F238E27FC236}">
                <a16:creationId xmlns:a16="http://schemas.microsoft.com/office/drawing/2014/main" xmlns="" id="{75B030E6-EA50-498F-8576-168425E1F024}"/>
              </a:ext>
            </a:extLst>
          </p:cNvPr>
          <p:cNvSpPr>
            <a:spLocks/>
          </p:cNvSpPr>
          <p:nvPr/>
        </p:nvSpPr>
        <p:spPr bwMode="auto">
          <a:xfrm>
            <a:off x="6920892" y="2504732"/>
            <a:ext cx="241830" cy="67533"/>
          </a:xfrm>
          <a:custGeom>
            <a:avLst/>
            <a:gdLst>
              <a:gd name="T0" fmla="*/ 2147483646 w 144"/>
              <a:gd name="T1" fmla="*/ 2147483646 h 39"/>
              <a:gd name="T2" fmla="*/ 2147483646 w 144"/>
              <a:gd name="T3" fmla="*/ 2147483646 h 39"/>
              <a:gd name="T4" fmla="*/ 2147483646 w 144"/>
              <a:gd name="T5" fmla="*/ 2147483646 h 39"/>
              <a:gd name="T6" fmla="*/ 2147483646 w 144"/>
              <a:gd name="T7" fmla="*/ 2147483646 h 39"/>
              <a:gd name="T8" fmla="*/ 2147483646 w 144"/>
              <a:gd name="T9" fmla="*/ 0 h 39"/>
              <a:gd name="T10" fmla="*/ 2147483646 w 144"/>
              <a:gd name="T11" fmla="*/ 0 h 39"/>
              <a:gd name="T12" fmla="*/ 2147483646 w 144"/>
              <a:gd name="T13" fmla="*/ 0 h 39"/>
              <a:gd name="T14" fmla="*/ 2147483646 w 144"/>
              <a:gd name="T15" fmla="*/ 0 h 39"/>
              <a:gd name="T16" fmla="*/ 2147483646 w 144"/>
              <a:gd name="T17" fmla="*/ 0 h 39"/>
              <a:gd name="T18" fmla="*/ 2147483646 w 144"/>
              <a:gd name="T19" fmla="*/ 0 h 39"/>
              <a:gd name="T20" fmla="*/ 0 w 144"/>
              <a:gd name="T21" fmla="*/ 0 h 39"/>
              <a:gd name="T22" fmla="*/ 2147483646 w 144"/>
              <a:gd name="T23" fmla="*/ 2147483646 h 3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44" h="39">
                <a:moveTo>
                  <a:pt x="19" y="39"/>
                </a:moveTo>
                <a:lnTo>
                  <a:pt x="22" y="39"/>
                </a:lnTo>
                <a:lnTo>
                  <a:pt x="120" y="39"/>
                </a:lnTo>
                <a:lnTo>
                  <a:pt x="124" y="39"/>
                </a:lnTo>
                <a:lnTo>
                  <a:pt x="144" y="0"/>
                </a:lnTo>
                <a:lnTo>
                  <a:pt x="143" y="0"/>
                </a:lnTo>
                <a:lnTo>
                  <a:pt x="121" y="0"/>
                </a:lnTo>
                <a:lnTo>
                  <a:pt x="104" y="0"/>
                </a:lnTo>
                <a:lnTo>
                  <a:pt x="38" y="0"/>
                </a:lnTo>
                <a:lnTo>
                  <a:pt x="21" y="0"/>
                </a:lnTo>
                <a:lnTo>
                  <a:pt x="0" y="0"/>
                </a:lnTo>
                <a:lnTo>
                  <a:pt x="19" y="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5" name="Freeform 230">
            <a:extLst>
              <a:ext uri="{FF2B5EF4-FFF2-40B4-BE49-F238E27FC236}">
                <a16:creationId xmlns:a16="http://schemas.microsoft.com/office/drawing/2014/main" xmlns="" id="{B5BEF84F-3994-4D6B-837D-8EFD62E2ADBF}"/>
              </a:ext>
            </a:extLst>
          </p:cNvPr>
          <p:cNvSpPr>
            <a:spLocks/>
          </p:cNvSpPr>
          <p:nvPr/>
        </p:nvSpPr>
        <p:spPr bwMode="auto">
          <a:xfrm>
            <a:off x="6919212" y="2522048"/>
            <a:ext cx="241830" cy="116018"/>
          </a:xfrm>
          <a:custGeom>
            <a:avLst/>
            <a:gdLst>
              <a:gd name="T0" fmla="*/ 0 w 135"/>
              <a:gd name="T1" fmla="*/ 2147483646 h 63"/>
              <a:gd name="T2" fmla="*/ 2147483646 w 135"/>
              <a:gd name="T3" fmla="*/ 2147483646 h 63"/>
              <a:gd name="T4" fmla="*/ 2147483646 w 135"/>
              <a:gd name="T5" fmla="*/ 0 h 63"/>
              <a:gd name="T6" fmla="*/ 2147483646 w 135"/>
              <a:gd name="T7" fmla="*/ 2147483646 h 63"/>
              <a:gd name="T8" fmla="*/ 2147483646 w 135"/>
              <a:gd name="T9" fmla="*/ 2147483646 h 63"/>
              <a:gd name="T10" fmla="*/ 2147483646 w 135"/>
              <a:gd name="T11" fmla="*/ 2147483646 h 63"/>
              <a:gd name="T12" fmla="*/ 2147483646 w 135"/>
              <a:gd name="T13" fmla="*/ 2147483646 h 63"/>
              <a:gd name="T14" fmla="*/ 2147483646 w 135"/>
              <a:gd name="T15" fmla="*/ 2147483646 h 63"/>
              <a:gd name="T16" fmla="*/ 2147483646 w 135"/>
              <a:gd name="T17" fmla="*/ 2147483646 h 63"/>
              <a:gd name="T18" fmla="*/ 2147483646 w 135"/>
              <a:gd name="T19" fmla="*/ 2147483646 h 63"/>
              <a:gd name="T20" fmla="*/ 2147483646 w 135"/>
              <a:gd name="T21" fmla="*/ 2147483646 h 63"/>
              <a:gd name="T22" fmla="*/ 2147483646 w 135"/>
              <a:gd name="T23" fmla="*/ 2147483646 h 63"/>
              <a:gd name="T24" fmla="*/ 2147483646 w 135"/>
              <a:gd name="T25" fmla="*/ 2147483646 h 63"/>
              <a:gd name="T26" fmla="*/ 2147483646 w 135"/>
              <a:gd name="T27" fmla="*/ 2147483646 h 63"/>
              <a:gd name="T28" fmla="*/ 2147483646 w 135"/>
              <a:gd name="T29" fmla="*/ 2147483646 h 63"/>
              <a:gd name="T30" fmla="*/ 2147483646 w 135"/>
              <a:gd name="T31" fmla="*/ 2147483646 h 63"/>
              <a:gd name="T32" fmla="*/ 2147483646 w 135"/>
              <a:gd name="T33" fmla="*/ 2147483646 h 63"/>
              <a:gd name="T34" fmla="*/ 2147483646 w 135"/>
              <a:gd name="T35" fmla="*/ 2147483646 h 63"/>
              <a:gd name="T36" fmla="*/ 0 w 135"/>
              <a:gd name="T37" fmla="*/ 0 h 63"/>
              <a:gd name="T38" fmla="*/ 0 w 135"/>
              <a:gd name="T39" fmla="*/ 2147483646 h 6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35" h="63">
                <a:moveTo>
                  <a:pt x="0" y="63"/>
                </a:moveTo>
                <a:cubicBezTo>
                  <a:pt x="135" y="63"/>
                  <a:pt x="135" y="63"/>
                  <a:pt x="135" y="63"/>
                </a:cubicBezTo>
                <a:cubicBezTo>
                  <a:pt x="135" y="0"/>
                  <a:pt x="135" y="0"/>
                  <a:pt x="135" y="0"/>
                </a:cubicBezTo>
                <a:cubicBezTo>
                  <a:pt x="120" y="29"/>
                  <a:pt x="120" y="29"/>
                  <a:pt x="120" y="29"/>
                </a:cubicBezTo>
                <a:cubicBezTo>
                  <a:pt x="119" y="31"/>
                  <a:pt x="119" y="31"/>
                  <a:pt x="119" y="31"/>
                </a:cubicBezTo>
                <a:cubicBezTo>
                  <a:pt x="117" y="31"/>
                  <a:pt x="117" y="31"/>
                  <a:pt x="117" y="31"/>
                </a:cubicBezTo>
                <a:cubicBezTo>
                  <a:pt x="112" y="31"/>
                  <a:pt x="112" y="31"/>
                  <a:pt x="112" y="31"/>
                </a:cubicBezTo>
                <a:cubicBezTo>
                  <a:pt x="78" y="31"/>
                  <a:pt x="78" y="31"/>
                  <a:pt x="78" y="31"/>
                </a:cubicBezTo>
                <a:cubicBezTo>
                  <a:pt x="79" y="32"/>
                  <a:pt x="79" y="32"/>
                  <a:pt x="79" y="33"/>
                </a:cubicBezTo>
                <a:cubicBezTo>
                  <a:pt x="79" y="35"/>
                  <a:pt x="78" y="37"/>
                  <a:pt x="77" y="38"/>
                </a:cubicBezTo>
                <a:cubicBezTo>
                  <a:pt x="75" y="42"/>
                  <a:pt x="72" y="43"/>
                  <a:pt x="68" y="43"/>
                </a:cubicBezTo>
                <a:cubicBezTo>
                  <a:pt x="65" y="43"/>
                  <a:pt x="61" y="42"/>
                  <a:pt x="59" y="38"/>
                </a:cubicBezTo>
                <a:cubicBezTo>
                  <a:pt x="58" y="37"/>
                  <a:pt x="58" y="35"/>
                  <a:pt x="58" y="33"/>
                </a:cubicBezTo>
                <a:cubicBezTo>
                  <a:pt x="58" y="32"/>
                  <a:pt x="58" y="32"/>
                  <a:pt x="58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19" y="31"/>
                  <a:pt x="19" y="31"/>
                  <a:pt x="19" y="31"/>
                </a:cubicBezTo>
                <a:cubicBezTo>
                  <a:pt x="17" y="31"/>
                  <a:pt x="17" y="31"/>
                  <a:pt x="17" y="31"/>
                </a:cubicBezTo>
                <a:cubicBezTo>
                  <a:pt x="15" y="29"/>
                  <a:pt x="15" y="29"/>
                  <a:pt x="15" y="29"/>
                </a:cubicBezTo>
                <a:cubicBezTo>
                  <a:pt x="0" y="0"/>
                  <a:pt x="0" y="0"/>
                  <a:pt x="0" y="0"/>
                </a:cubicBezTo>
                <a:lnTo>
                  <a:pt x="0" y="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6" name="Freeform 231">
            <a:extLst>
              <a:ext uri="{FF2B5EF4-FFF2-40B4-BE49-F238E27FC236}">
                <a16:creationId xmlns:a16="http://schemas.microsoft.com/office/drawing/2014/main" xmlns="" id="{51166C5D-B505-4C97-9616-4E52A5D0E9DF}"/>
              </a:ext>
            </a:extLst>
          </p:cNvPr>
          <p:cNvSpPr>
            <a:spLocks/>
          </p:cNvSpPr>
          <p:nvPr/>
        </p:nvSpPr>
        <p:spPr bwMode="auto">
          <a:xfrm>
            <a:off x="6956158" y="2416420"/>
            <a:ext cx="167938" cy="81385"/>
          </a:xfrm>
          <a:custGeom>
            <a:avLst/>
            <a:gdLst>
              <a:gd name="T0" fmla="*/ 2147483646 w 94"/>
              <a:gd name="T1" fmla="*/ 2147483646 h 44"/>
              <a:gd name="T2" fmla="*/ 2147483646 w 94"/>
              <a:gd name="T3" fmla="*/ 2147483646 h 44"/>
              <a:gd name="T4" fmla="*/ 2147483646 w 94"/>
              <a:gd name="T5" fmla="*/ 0 h 44"/>
              <a:gd name="T6" fmla="*/ 2147483646 w 94"/>
              <a:gd name="T7" fmla="*/ 0 h 44"/>
              <a:gd name="T8" fmla="*/ 0 w 94"/>
              <a:gd name="T9" fmla="*/ 2147483646 h 44"/>
              <a:gd name="T10" fmla="*/ 0 w 94"/>
              <a:gd name="T11" fmla="*/ 2147483646 h 44"/>
              <a:gd name="T12" fmla="*/ 2147483646 w 94"/>
              <a:gd name="T13" fmla="*/ 2147483646 h 44"/>
              <a:gd name="T14" fmla="*/ 2147483646 w 94"/>
              <a:gd name="T15" fmla="*/ 2147483646 h 44"/>
              <a:gd name="T16" fmla="*/ 2147483646 w 94"/>
              <a:gd name="T17" fmla="*/ 2147483646 h 44"/>
              <a:gd name="T18" fmla="*/ 2147483646 w 94"/>
              <a:gd name="T19" fmla="*/ 2147483646 h 44"/>
              <a:gd name="T20" fmla="*/ 2147483646 w 94"/>
              <a:gd name="T21" fmla="*/ 2147483646 h 44"/>
              <a:gd name="T22" fmla="*/ 2147483646 w 94"/>
              <a:gd name="T23" fmla="*/ 2147483646 h 44"/>
              <a:gd name="T24" fmla="*/ 2147483646 w 94"/>
              <a:gd name="T25" fmla="*/ 2147483646 h 4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4" h="44">
                <a:moveTo>
                  <a:pt x="94" y="44"/>
                </a:moveTo>
                <a:cubicBezTo>
                  <a:pt x="94" y="19"/>
                  <a:pt x="94" y="19"/>
                  <a:pt x="94" y="19"/>
                </a:cubicBezTo>
                <a:cubicBezTo>
                  <a:pt x="94" y="9"/>
                  <a:pt x="86" y="0"/>
                  <a:pt x="76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9"/>
                  <a:pt x="0" y="19"/>
                </a:cubicBezTo>
                <a:cubicBezTo>
                  <a:pt x="0" y="44"/>
                  <a:pt x="0" y="44"/>
                  <a:pt x="0" y="44"/>
                </a:cubicBezTo>
                <a:cubicBezTo>
                  <a:pt x="16" y="44"/>
                  <a:pt x="16" y="44"/>
                  <a:pt x="16" y="44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8"/>
                  <a:pt x="17" y="16"/>
                  <a:pt x="18" y="16"/>
                </a:cubicBezTo>
                <a:cubicBezTo>
                  <a:pt x="76" y="16"/>
                  <a:pt x="76" y="16"/>
                  <a:pt x="76" y="16"/>
                </a:cubicBezTo>
                <a:cubicBezTo>
                  <a:pt x="78" y="16"/>
                  <a:pt x="78" y="18"/>
                  <a:pt x="78" y="19"/>
                </a:cubicBezTo>
                <a:cubicBezTo>
                  <a:pt x="78" y="44"/>
                  <a:pt x="78" y="44"/>
                  <a:pt x="78" y="44"/>
                </a:cubicBezTo>
                <a:lnTo>
                  <a:pt x="94" y="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7" name="Freeform 232">
            <a:extLst>
              <a:ext uri="{FF2B5EF4-FFF2-40B4-BE49-F238E27FC236}">
                <a16:creationId xmlns:a16="http://schemas.microsoft.com/office/drawing/2014/main" xmlns="" id="{D0147410-A97F-4DE4-A445-723608499D44}"/>
              </a:ext>
            </a:extLst>
          </p:cNvPr>
          <p:cNvSpPr>
            <a:spLocks noEditPoints="1"/>
          </p:cNvSpPr>
          <p:nvPr/>
        </p:nvSpPr>
        <p:spPr bwMode="auto">
          <a:xfrm>
            <a:off x="7263484" y="2440663"/>
            <a:ext cx="273738" cy="131602"/>
          </a:xfrm>
          <a:custGeom>
            <a:avLst/>
            <a:gdLst>
              <a:gd name="T0" fmla="*/ 2147483646 w 163"/>
              <a:gd name="T1" fmla="*/ 0 h 76"/>
              <a:gd name="T2" fmla="*/ 2147483646 w 163"/>
              <a:gd name="T3" fmla="*/ 2147483646 h 76"/>
              <a:gd name="T4" fmla="*/ 2147483646 w 163"/>
              <a:gd name="T5" fmla="*/ 2147483646 h 76"/>
              <a:gd name="T6" fmla="*/ 2147483646 w 163"/>
              <a:gd name="T7" fmla="*/ 0 h 76"/>
              <a:gd name="T8" fmla="*/ 2147483646 w 163"/>
              <a:gd name="T9" fmla="*/ 2147483646 h 76"/>
              <a:gd name="T10" fmla="*/ 2147483646 w 163"/>
              <a:gd name="T11" fmla="*/ 2147483646 h 76"/>
              <a:gd name="T12" fmla="*/ 2147483646 w 163"/>
              <a:gd name="T13" fmla="*/ 2147483646 h 76"/>
              <a:gd name="T14" fmla="*/ 2147483646 w 163"/>
              <a:gd name="T15" fmla="*/ 2147483646 h 76"/>
              <a:gd name="T16" fmla="*/ 2147483646 w 163"/>
              <a:gd name="T17" fmla="*/ 2147483646 h 76"/>
              <a:gd name="T18" fmla="*/ 2147483646 w 163"/>
              <a:gd name="T19" fmla="*/ 2147483646 h 76"/>
              <a:gd name="T20" fmla="*/ 2147483646 w 163"/>
              <a:gd name="T21" fmla="*/ 2147483646 h 76"/>
              <a:gd name="T22" fmla="*/ 2147483646 w 163"/>
              <a:gd name="T23" fmla="*/ 0 h 76"/>
              <a:gd name="T24" fmla="*/ 2147483646 w 163"/>
              <a:gd name="T25" fmla="*/ 2147483646 h 76"/>
              <a:gd name="T26" fmla="*/ 2147483646 w 163"/>
              <a:gd name="T27" fmla="*/ 2147483646 h 76"/>
              <a:gd name="T28" fmla="*/ 2147483646 w 163"/>
              <a:gd name="T29" fmla="*/ 0 h 76"/>
              <a:gd name="T30" fmla="*/ 2147483646 w 163"/>
              <a:gd name="T31" fmla="*/ 2147483646 h 76"/>
              <a:gd name="T32" fmla="*/ 2147483646 w 163"/>
              <a:gd name="T33" fmla="*/ 2147483646 h 76"/>
              <a:gd name="T34" fmla="*/ 2147483646 w 163"/>
              <a:gd name="T35" fmla="*/ 2147483646 h 76"/>
              <a:gd name="T36" fmla="*/ 2147483646 w 163"/>
              <a:gd name="T37" fmla="*/ 2147483646 h 76"/>
              <a:gd name="T38" fmla="*/ 2147483646 w 163"/>
              <a:gd name="T39" fmla="*/ 2147483646 h 76"/>
              <a:gd name="T40" fmla="*/ 2147483646 w 163"/>
              <a:gd name="T41" fmla="*/ 0 h 76"/>
              <a:gd name="T42" fmla="*/ 2147483646 w 163"/>
              <a:gd name="T43" fmla="*/ 2147483646 h 76"/>
              <a:gd name="T44" fmla="*/ 2147483646 w 163"/>
              <a:gd name="T45" fmla="*/ 2147483646 h 76"/>
              <a:gd name="T46" fmla="*/ 2147483646 w 163"/>
              <a:gd name="T47" fmla="*/ 0 h 76"/>
              <a:gd name="T48" fmla="*/ 2147483646 w 163"/>
              <a:gd name="T49" fmla="*/ 2147483646 h 76"/>
              <a:gd name="T50" fmla="*/ 2147483646 w 163"/>
              <a:gd name="T51" fmla="*/ 2147483646 h 76"/>
              <a:gd name="T52" fmla="*/ 2147483646 w 163"/>
              <a:gd name="T53" fmla="*/ 2147483646 h 76"/>
              <a:gd name="T54" fmla="*/ 2147483646 w 163"/>
              <a:gd name="T55" fmla="*/ 2147483646 h 76"/>
              <a:gd name="T56" fmla="*/ 2147483646 w 163"/>
              <a:gd name="T57" fmla="*/ 2147483646 h 76"/>
              <a:gd name="T58" fmla="*/ 2147483646 w 163"/>
              <a:gd name="T59" fmla="*/ 0 h 76"/>
              <a:gd name="T60" fmla="*/ 2147483646 w 163"/>
              <a:gd name="T61" fmla="*/ 2147483646 h 76"/>
              <a:gd name="T62" fmla="*/ 2147483646 w 163"/>
              <a:gd name="T63" fmla="*/ 2147483646 h 76"/>
              <a:gd name="T64" fmla="*/ 2147483646 w 163"/>
              <a:gd name="T65" fmla="*/ 0 h 76"/>
              <a:gd name="T66" fmla="*/ 2147483646 w 163"/>
              <a:gd name="T67" fmla="*/ 2147483646 h 76"/>
              <a:gd name="T68" fmla="*/ 2147483646 w 163"/>
              <a:gd name="T69" fmla="*/ 2147483646 h 76"/>
              <a:gd name="T70" fmla="*/ 2147483646 w 163"/>
              <a:gd name="T71" fmla="*/ 2147483646 h 76"/>
              <a:gd name="T72" fmla="*/ 2147483646 w 163"/>
              <a:gd name="T73" fmla="*/ 2147483646 h 76"/>
              <a:gd name="T74" fmla="*/ 2147483646 w 163"/>
              <a:gd name="T75" fmla="*/ 2147483646 h 76"/>
              <a:gd name="T76" fmla="*/ 2147483646 w 163"/>
              <a:gd name="T77" fmla="*/ 0 h 76"/>
              <a:gd name="T78" fmla="*/ 2147483646 w 163"/>
              <a:gd name="T79" fmla="*/ 2147483646 h 76"/>
              <a:gd name="T80" fmla="*/ 2147483646 w 163"/>
              <a:gd name="T81" fmla="*/ 2147483646 h 76"/>
              <a:gd name="T82" fmla="*/ 2147483646 w 163"/>
              <a:gd name="T83" fmla="*/ 0 h 76"/>
              <a:gd name="T84" fmla="*/ 2147483646 w 163"/>
              <a:gd name="T85" fmla="*/ 2147483646 h 76"/>
              <a:gd name="T86" fmla="*/ 2147483646 w 163"/>
              <a:gd name="T87" fmla="*/ 2147483646 h 76"/>
              <a:gd name="T88" fmla="*/ 2147483646 w 163"/>
              <a:gd name="T89" fmla="*/ 2147483646 h 76"/>
              <a:gd name="T90" fmla="*/ 2147483646 w 163"/>
              <a:gd name="T91" fmla="*/ 2147483646 h 76"/>
              <a:gd name="T92" fmla="*/ 2147483646 w 163"/>
              <a:gd name="T93" fmla="*/ 2147483646 h 76"/>
              <a:gd name="T94" fmla="*/ 2147483646 w 163"/>
              <a:gd name="T95" fmla="*/ 0 h 76"/>
              <a:gd name="T96" fmla="*/ 2147483646 w 163"/>
              <a:gd name="T97" fmla="*/ 2147483646 h 76"/>
              <a:gd name="T98" fmla="*/ 2147483646 w 163"/>
              <a:gd name="T99" fmla="*/ 2147483646 h 76"/>
              <a:gd name="T100" fmla="*/ 2147483646 w 163"/>
              <a:gd name="T101" fmla="*/ 0 h 76"/>
              <a:gd name="T102" fmla="*/ 2147483646 w 163"/>
              <a:gd name="T103" fmla="*/ 2147483646 h 76"/>
              <a:gd name="T104" fmla="*/ 2147483646 w 163"/>
              <a:gd name="T105" fmla="*/ 2147483646 h 76"/>
              <a:gd name="T106" fmla="*/ 2147483646 w 163"/>
              <a:gd name="T107" fmla="*/ 2147483646 h 76"/>
              <a:gd name="T108" fmla="*/ 0 w 163"/>
              <a:gd name="T109" fmla="*/ 2147483646 h 76"/>
              <a:gd name="T110" fmla="*/ 2147483646 w 163"/>
              <a:gd name="T111" fmla="*/ 2147483646 h 76"/>
              <a:gd name="T112" fmla="*/ 0 w 163"/>
              <a:gd name="T113" fmla="*/ 2147483646 h 7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63" h="76">
                <a:moveTo>
                  <a:pt x="146" y="76"/>
                </a:moveTo>
                <a:lnTo>
                  <a:pt x="163" y="76"/>
                </a:lnTo>
                <a:lnTo>
                  <a:pt x="163" y="0"/>
                </a:lnTo>
                <a:lnTo>
                  <a:pt x="146" y="0"/>
                </a:lnTo>
                <a:lnTo>
                  <a:pt x="146" y="11"/>
                </a:lnTo>
                <a:lnTo>
                  <a:pt x="152" y="11"/>
                </a:lnTo>
                <a:lnTo>
                  <a:pt x="152" y="25"/>
                </a:lnTo>
                <a:lnTo>
                  <a:pt x="146" y="25"/>
                </a:lnTo>
                <a:lnTo>
                  <a:pt x="146" y="76"/>
                </a:lnTo>
                <a:close/>
                <a:moveTo>
                  <a:pt x="134" y="76"/>
                </a:moveTo>
                <a:lnTo>
                  <a:pt x="146" y="76"/>
                </a:lnTo>
                <a:lnTo>
                  <a:pt x="146" y="25"/>
                </a:lnTo>
                <a:lnTo>
                  <a:pt x="138" y="25"/>
                </a:lnTo>
                <a:lnTo>
                  <a:pt x="138" y="11"/>
                </a:lnTo>
                <a:lnTo>
                  <a:pt x="146" y="11"/>
                </a:lnTo>
                <a:lnTo>
                  <a:pt x="146" y="0"/>
                </a:lnTo>
                <a:lnTo>
                  <a:pt x="134" y="0"/>
                </a:lnTo>
                <a:lnTo>
                  <a:pt x="134" y="32"/>
                </a:lnTo>
                <a:lnTo>
                  <a:pt x="141" y="32"/>
                </a:lnTo>
                <a:lnTo>
                  <a:pt x="141" y="46"/>
                </a:lnTo>
                <a:lnTo>
                  <a:pt x="134" y="46"/>
                </a:lnTo>
                <a:lnTo>
                  <a:pt x="134" y="54"/>
                </a:lnTo>
                <a:lnTo>
                  <a:pt x="134" y="68"/>
                </a:lnTo>
                <a:lnTo>
                  <a:pt x="134" y="76"/>
                </a:lnTo>
                <a:close/>
                <a:moveTo>
                  <a:pt x="123" y="76"/>
                </a:moveTo>
                <a:lnTo>
                  <a:pt x="134" y="76"/>
                </a:lnTo>
                <a:lnTo>
                  <a:pt x="134" y="68"/>
                </a:lnTo>
                <a:lnTo>
                  <a:pt x="123" y="68"/>
                </a:lnTo>
                <a:lnTo>
                  <a:pt x="123" y="76"/>
                </a:lnTo>
                <a:close/>
                <a:moveTo>
                  <a:pt x="134" y="0"/>
                </a:moveTo>
                <a:lnTo>
                  <a:pt x="123" y="0"/>
                </a:lnTo>
                <a:lnTo>
                  <a:pt x="123" y="11"/>
                </a:lnTo>
                <a:lnTo>
                  <a:pt x="131" y="11"/>
                </a:lnTo>
                <a:lnTo>
                  <a:pt x="131" y="25"/>
                </a:lnTo>
                <a:lnTo>
                  <a:pt x="123" y="25"/>
                </a:lnTo>
                <a:lnTo>
                  <a:pt x="123" y="54"/>
                </a:lnTo>
                <a:lnTo>
                  <a:pt x="134" y="54"/>
                </a:lnTo>
                <a:lnTo>
                  <a:pt x="134" y="46"/>
                </a:lnTo>
                <a:lnTo>
                  <a:pt x="128" y="46"/>
                </a:lnTo>
                <a:lnTo>
                  <a:pt x="128" y="32"/>
                </a:lnTo>
                <a:lnTo>
                  <a:pt x="134" y="32"/>
                </a:lnTo>
                <a:lnTo>
                  <a:pt x="134" y="0"/>
                </a:lnTo>
                <a:close/>
                <a:moveTo>
                  <a:pt x="113" y="76"/>
                </a:moveTo>
                <a:lnTo>
                  <a:pt x="123" y="76"/>
                </a:lnTo>
                <a:lnTo>
                  <a:pt x="123" y="68"/>
                </a:lnTo>
                <a:lnTo>
                  <a:pt x="113" y="68"/>
                </a:lnTo>
                <a:lnTo>
                  <a:pt x="113" y="76"/>
                </a:lnTo>
                <a:close/>
                <a:moveTo>
                  <a:pt x="123" y="0"/>
                </a:moveTo>
                <a:lnTo>
                  <a:pt x="113" y="0"/>
                </a:lnTo>
                <a:lnTo>
                  <a:pt x="113" y="32"/>
                </a:lnTo>
                <a:lnTo>
                  <a:pt x="120" y="32"/>
                </a:lnTo>
                <a:lnTo>
                  <a:pt x="120" y="46"/>
                </a:lnTo>
                <a:lnTo>
                  <a:pt x="113" y="46"/>
                </a:lnTo>
                <a:lnTo>
                  <a:pt x="113" y="54"/>
                </a:lnTo>
                <a:lnTo>
                  <a:pt x="123" y="54"/>
                </a:lnTo>
                <a:lnTo>
                  <a:pt x="123" y="25"/>
                </a:lnTo>
                <a:lnTo>
                  <a:pt x="117" y="25"/>
                </a:lnTo>
                <a:lnTo>
                  <a:pt x="117" y="11"/>
                </a:lnTo>
                <a:lnTo>
                  <a:pt x="123" y="11"/>
                </a:lnTo>
                <a:lnTo>
                  <a:pt x="123" y="0"/>
                </a:lnTo>
                <a:close/>
                <a:moveTo>
                  <a:pt x="102" y="76"/>
                </a:moveTo>
                <a:lnTo>
                  <a:pt x="113" y="76"/>
                </a:lnTo>
                <a:lnTo>
                  <a:pt x="113" y="68"/>
                </a:lnTo>
                <a:lnTo>
                  <a:pt x="102" y="68"/>
                </a:lnTo>
                <a:lnTo>
                  <a:pt x="102" y="76"/>
                </a:lnTo>
                <a:close/>
                <a:moveTo>
                  <a:pt x="113" y="0"/>
                </a:moveTo>
                <a:lnTo>
                  <a:pt x="102" y="0"/>
                </a:lnTo>
                <a:lnTo>
                  <a:pt x="102" y="11"/>
                </a:lnTo>
                <a:lnTo>
                  <a:pt x="109" y="11"/>
                </a:lnTo>
                <a:lnTo>
                  <a:pt x="109" y="25"/>
                </a:lnTo>
                <a:lnTo>
                  <a:pt x="102" y="25"/>
                </a:lnTo>
                <a:lnTo>
                  <a:pt x="102" y="54"/>
                </a:lnTo>
                <a:lnTo>
                  <a:pt x="113" y="54"/>
                </a:lnTo>
                <a:lnTo>
                  <a:pt x="113" y="46"/>
                </a:lnTo>
                <a:lnTo>
                  <a:pt x="106" y="46"/>
                </a:lnTo>
                <a:lnTo>
                  <a:pt x="106" y="32"/>
                </a:lnTo>
                <a:lnTo>
                  <a:pt x="113" y="32"/>
                </a:lnTo>
                <a:lnTo>
                  <a:pt x="113" y="0"/>
                </a:lnTo>
                <a:close/>
                <a:moveTo>
                  <a:pt x="91" y="76"/>
                </a:moveTo>
                <a:lnTo>
                  <a:pt x="102" y="76"/>
                </a:lnTo>
                <a:lnTo>
                  <a:pt x="102" y="68"/>
                </a:lnTo>
                <a:lnTo>
                  <a:pt x="91" y="68"/>
                </a:lnTo>
                <a:lnTo>
                  <a:pt x="91" y="76"/>
                </a:lnTo>
                <a:close/>
                <a:moveTo>
                  <a:pt x="102" y="0"/>
                </a:moveTo>
                <a:lnTo>
                  <a:pt x="91" y="0"/>
                </a:lnTo>
                <a:lnTo>
                  <a:pt x="91" y="32"/>
                </a:lnTo>
                <a:lnTo>
                  <a:pt x="99" y="32"/>
                </a:lnTo>
                <a:lnTo>
                  <a:pt x="99" y="46"/>
                </a:lnTo>
                <a:lnTo>
                  <a:pt x="91" y="46"/>
                </a:lnTo>
                <a:lnTo>
                  <a:pt x="91" y="54"/>
                </a:lnTo>
                <a:lnTo>
                  <a:pt x="102" y="54"/>
                </a:lnTo>
                <a:lnTo>
                  <a:pt x="102" y="25"/>
                </a:lnTo>
                <a:lnTo>
                  <a:pt x="96" y="25"/>
                </a:lnTo>
                <a:lnTo>
                  <a:pt x="96" y="11"/>
                </a:lnTo>
                <a:lnTo>
                  <a:pt x="102" y="11"/>
                </a:lnTo>
                <a:lnTo>
                  <a:pt x="102" y="0"/>
                </a:lnTo>
                <a:close/>
                <a:moveTo>
                  <a:pt x="81" y="76"/>
                </a:moveTo>
                <a:lnTo>
                  <a:pt x="91" y="76"/>
                </a:lnTo>
                <a:lnTo>
                  <a:pt x="91" y="68"/>
                </a:lnTo>
                <a:lnTo>
                  <a:pt x="81" y="68"/>
                </a:lnTo>
                <a:lnTo>
                  <a:pt x="81" y="76"/>
                </a:lnTo>
                <a:close/>
                <a:moveTo>
                  <a:pt x="91" y="0"/>
                </a:moveTo>
                <a:lnTo>
                  <a:pt x="81" y="0"/>
                </a:lnTo>
                <a:lnTo>
                  <a:pt x="81" y="11"/>
                </a:lnTo>
                <a:lnTo>
                  <a:pt x="88" y="11"/>
                </a:lnTo>
                <a:lnTo>
                  <a:pt x="88" y="25"/>
                </a:lnTo>
                <a:lnTo>
                  <a:pt x="81" y="25"/>
                </a:lnTo>
                <a:lnTo>
                  <a:pt x="81" y="54"/>
                </a:lnTo>
                <a:lnTo>
                  <a:pt x="91" y="54"/>
                </a:lnTo>
                <a:lnTo>
                  <a:pt x="91" y="46"/>
                </a:lnTo>
                <a:lnTo>
                  <a:pt x="84" y="46"/>
                </a:lnTo>
                <a:lnTo>
                  <a:pt x="84" y="32"/>
                </a:lnTo>
                <a:lnTo>
                  <a:pt x="91" y="32"/>
                </a:lnTo>
                <a:lnTo>
                  <a:pt x="91" y="0"/>
                </a:lnTo>
                <a:close/>
                <a:moveTo>
                  <a:pt x="70" y="76"/>
                </a:moveTo>
                <a:lnTo>
                  <a:pt x="81" y="76"/>
                </a:lnTo>
                <a:lnTo>
                  <a:pt x="81" y="68"/>
                </a:lnTo>
                <a:lnTo>
                  <a:pt x="70" y="68"/>
                </a:lnTo>
                <a:lnTo>
                  <a:pt x="70" y="76"/>
                </a:lnTo>
                <a:close/>
                <a:moveTo>
                  <a:pt x="81" y="0"/>
                </a:moveTo>
                <a:lnTo>
                  <a:pt x="70" y="0"/>
                </a:lnTo>
                <a:lnTo>
                  <a:pt x="70" y="32"/>
                </a:lnTo>
                <a:lnTo>
                  <a:pt x="77" y="32"/>
                </a:lnTo>
                <a:lnTo>
                  <a:pt x="77" y="46"/>
                </a:lnTo>
                <a:lnTo>
                  <a:pt x="70" y="46"/>
                </a:lnTo>
                <a:lnTo>
                  <a:pt x="70" y="54"/>
                </a:lnTo>
                <a:lnTo>
                  <a:pt x="81" y="54"/>
                </a:lnTo>
                <a:lnTo>
                  <a:pt x="81" y="25"/>
                </a:lnTo>
                <a:lnTo>
                  <a:pt x="73" y="25"/>
                </a:lnTo>
                <a:lnTo>
                  <a:pt x="73" y="11"/>
                </a:lnTo>
                <a:lnTo>
                  <a:pt x="81" y="11"/>
                </a:lnTo>
                <a:lnTo>
                  <a:pt x="81" y="0"/>
                </a:lnTo>
                <a:close/>
                <a:moveTo>
                  <a:pt x="59" y="76"/>
                </a:moveTo>
                <a:lnTo>
                  <a:pt x="70" y="76"/>
                </a:lnTo>
                <a:lnTo>
                  <a:pt x="70" y="68"/>
                </a:lnTo>
                <a:lnTo>
                  <a:pt x="59" y="68"/>
                </a:lnTo>
                <a:lnTo>
                  <a:pt x="59" y="76"/>
                </a:lnTo>
                <a:close/>
                <a:moveTo>
                  <a:pt x="70" y="0"/>
                </a:moveTo>
                <a:lnTo>
                  <a:pt x="59" y="0"/>
                </a:lnTo>
                <a:lnTo>
                  <a:pt x="59" y="11"/>
                </a:lnTo>
                <a:lnTo>
                  <a:pt x="67" y="11"/>
                </a:lnTo>
                <a:lnTo>
                  <a:pt x="67" y="25"/>
                </a:lnTo>
                <a:lnTo>
                  <a:pt x="59" y="25"/>
                </a:lnTo>
                <a:lnTo>
                  <a:pt x="59" y="54"/>
                </a:lnTo>
                <a:lnTo>
                  <a:pt x="70" y="54"/>
                </a:lnTo>
                <a:lnTo>
                  <a:pt x="70" y="46"/>
                </a:lnTo>
                <a:lnTo>
                  <a:pt x="63" y="46"/>
                </a:lnTo>
                <a:lnTo>
                  <a:pt x="63" y="32"/>
                </a:lnTo>
                <a:lnTo>
                  <a:pt x="70" y="32"/>
                </a:lnTo>
                <a:lnTo>
                  <a:pt x="70" y="0"/>
                </a:lnTo>
                <a:close/>
                <a:moveTo>
                  <a:pt x="49" y="76"/>
                </a:moveTo>
                <a:lnTo>
                  <a:pt x="59" y="76"/>
                </a:lnTo>
                <a:lnTo>
                  <a:pt x="59" y="68"/>
                </a:lnTo>
                <a:lnTo>
                  <a:pt x="49" y="68"/>
                </a:lnTo>
                <a:lnTo>
                  <a:pt x="49" y="76"/>
                </a:lnTo>
                <a:close/>
                <a:moveTo>
                  <a:pt x="59" y="0"/>
                </a:moveTo>
                <a:lnTo>
                  <a:pt x="49" y="0"/>
                </a:lnTo>
                <a:lnTo>
                  <a:pt x="49" y="32"/>
                </a:lnTo>
                <a:lnTo>
                  <a:pt x="56" y="32"/>
                </a:lnTo>
                <a:lnTo>
                  <a:pt x="56" y="46"/>
                </a:lnTo>
                <a:lnTo>
                  <a:pt x="49" y="46"/>
                </a:lnTo>
                <a:lnTo>
                  <a:pt x="49" y="54"/>
                </a:lnTo>
                <a:lnTo>
                  <a:pt x="59" y="54"/>
                </a:lnTo>
                <a:lnTo>
                  <a:pt x="59" y="25"/>
                </a:lnTo>
                <a:lnTo>
                  <a:pt x="52" y="25"/>
                </a:lnTo>
                <a:lnTo>
                  <a:pt x="52" y="11"/>
                </a:lnTo>
                <a:lnTo>
                  <a:pt x="59" y="11"/>
                </a:lnTo>
                <a:lnTo>
                  <a:pt x="59" y="0"/>
                </a:lnTo>
                <a:close/>
                <a:moveTo>
                  <a:pt x="38" y="76"/>
                </a:moveTo>
                <a:lnTo>
                  <a:pt x="49" y="76"/>
                </a:lnTo>
                <a:lnTo>
                  <a:pt x="49" y="68"/>
                </a:lnTo>
                <a:lnTo>
                  <a:pt x="38" y="68"/>
                </a:lnTo>
                <a:lnTo>
                  <a:pt x="38" y="76"/>
                </a:lnTo>
                <a:close/>
                <a:moveTo>
                  <a:pt x="49" y="0"/>
                </a:moveTo>
                <a:lnTo>
                  <a:pt x="38" y="0"/>
                </a:lnTo>
                <a:lnTo>
                  <a:pt x="38" y="11"/>
                </a:lnTo>
                <a:lnTo>
                  <a:pt x="44" y="11"/>
                </a:lnTo>
                <a:lnTo>
                  <a:pt x="44" y="25"/>
                </a:lnTo>
                <a:lnTo>
                  <a:pt x="38" y="25"/>
                </a:lnTo>
                <a:lnTo>
                  <a:pt x="38" y="54"/>
                </a:lnTo>
                <a:lnTo>
                  <a:pt x="49" y="54"/>
                </a:lnTo>
                <a:lnTo>
                  <a:pt x="49" y="46"/>
                </a:lnTo>
                <a:lnTo>
                  <a:pt x="41" y="46"/>
                </a:lnTo>
                <a:lnTo>
                  <a:pt x="41" y="32"/>
                </a:lnTo>
                <a:lnTo>
                  <a:pt x="49" y="32"/>
                </a:lnTo>
                <a:lnTo>
                  <a:pt x="49" y="0"/>
                </a:lnTo>
                <a:close/>
                <a:moveTo>
                  <a:pt x="27" y="76"/>
                </a:moveTo>
                <a:lnTo>
                  <a:pt x="38" y="76"/>
                </a:lnTo>
                <a:lnTo>
                  <a:pt x="38" y="68"/>
                </a:lnTo>
                <a:lnTo>
                  <a:pt x="27" y="68"/>
                </a:lnTo>
                <a:lnTo>
                  <a:pt x="27" y="76"/>
                </a:lnTo>
                <a:close/>
                <a:moveTo>
                  <a:pt x="38" y="0"/>
                </a:moveTo>
                <a:lnTo>
                  <a:pt x="27" y="0"/>
                </a:lnTo>
                <a:lnTo>
                  <a:pt x="27" y="32"/>
                </a:lnTo>
                <a:lnTo>
                  <a:pt x="34" y="32"/>
                </a:lnTo>
                <a:lnTo>
                  <a:pt x="34" y="46"/>
                </a:lnTo>
                <a:lnTo>
                  <a:pt x="27" y="46"/>
                </a:lnTo>
                <a:lnTo>
                  <a:pt x="27" y="54"/>
                </a:lnTo>
                <a:lnTo>
                  <a:pt x="38" y="54"/>
                </a:lnTo>
                <a:lnTo>
                  <a:pt x="38" y="25"/>
                </a:lnTo>
                <a:lnTo>
                  <a:pt x="31" y="25"/>
                </a:lnTo>
                <a:lnTo>
                  <a:pt x="31" y="11"/>
                </a:lnTo>
                <a:lnTo>
                  <a:pt x="38" y="11"/>
                </a:lnTo>
                <a:lnTo>
                  <a:pt x="38" y="0"/>
                </a:lnTo>
                <a:close/>
                <a:moveTo>
                  <a:pt x="17" y="76"/>
                </a:moveTo>
                <a:lnTo>
                  <a:pt x="27" y="76"/>
                </a:lnTo>
                <a:lnTo>
                  <a:pt x="27" y="68"/>
                </a:lnTo>
                <a:lnTo>
                  <a:pt x="27" y="54"/>
                </a:lnTo>
                <a:lnTo>
                  <a:pt x="27" y="46"/>
                </a:lnTo>
                <a:lnTo>
                  <a:pt x="20" y="46"/>
                </a:lnTo>
                <a:lnTo>
                  <a:pt x="20" y="32"/>
                </a:lnTo>
                <a:lnTo>
                  <a:pt x="27" y="32"/>
                </a:lnTo>
                <a:lnTo>
                  <a:pt x="27" y="0"/>
                </a:lnTo>
                <a:lnTo>
                  <a:pt x="17" y="0"/>
                </a:lnTo>
                <a:lnTo>
                  <a:pt x="17" y="11"/>
                </a:lnTo>
                <a:lnTo>
                  <a:pt x="23" y="11"/>
                </a:lnTo>
                <a:lnTo>
                  <a:pt x="23" y="25"/>
                </a:lnTo>
                <a:lnTo>
                  <a:pt x="17" y="25"/>
                </a:lnTo>
                <a:lnTo>
                  <a:pt x="17" y="76"/>
                </a:lnTo>
                <a:close/>
                <a:moveTo>
                  <a:pt x="0" y="76"/>
                </a:moveTo>
                <a:lnTo>
                  <a:pt x="17" y="76"/>
                </a:lnTo>
                <a:lnTo>
                  <a:pt x="17" y="25"/>
                </a:lnTo>
                <a:lnTo>
                  <a:pt x="9" y="25"/>
                </a:lnTo>
                <a:lnTo>
                  <a:pt x="9" y="11"/>
                </a:lnTo>
                <a:lnTo>
                  <a:pt x="17" y="11"/>
                </a:lnTo>
                <a:lnTo>
                  <a:pt x="17" y="0"/>
                </a:lnTo>
                <a:lnTo>
                  <a:pt x="0" y="0"/>
                </a:lnTo>
                <a:lnTo>
                  <a:pt x="0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8" name="Freeform 233">
            <a:extLst>
              <a:ext uri="{FF2B5EF4-FFF2-40B4-BE49-F238E27FC236}">
                <a16:creationId xmlns:a16="http://schemas.microsoft.com/office/drawing/2014/main" xmlns="" id="{04B6703F-4FB1-4CC0-B6A5-4CFD86B29B98}"/>
              </a:ext>
            </a:extLst>
          </p:cNvPr>
          <p:cNvSpPr>
            <a:spLocks/>
          </p:cNvSpPr>
          <p:nvPr/>
        </p:nvSpPr>
        <p:spPr bwMode="auto">
          <a:xfrm>
            <a:off x="7312186" y="2380056"/>
            <a:ext cx="159541" cy="39828"/>
          </a:xfrm>
          <a:custGeom>
            <a:avLst/>
            <a:gdLst>
              <a:gd name="T0" fmla="*/ 0 w 89"/>
              <a:gd name="T1" fmla="*/ 2147483646 h 22"/>
              <a:gd name="T2" fmla="*/ 2147483646 w 89"/>
              <a:gd name="T3" fmla="*/ 2147483646 h 22"/>
              <a:gd name="T4" fmla="*/ 2147483646 w 89"/>
              <a:gd name="T5" fmla="*/ 2147483646 h 22"/>
              <a:gd name="T6" fmla="*/ 2147483646 w 89"/>
              <a:gd name="T7" fmla="*/ 2147483646 h 22"/>
              <a:gd name="T8" fmla="*/ 2147483646 w 89"/>
              <a:gd name="T9" fmla="*/ 2147483646 h 22"/>
              <a:gd name="T10" fmla="*/ 2147483646 w 89"/>
              <a:gd name="T11" fmla="*/ 0 h 22"/>
              <a:gd name="T12" fmla="*/ 0 w 89"/>
              <a:gd name="T13" fmla="*/ 2147483646 h 2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9" h="22">
                <a:moveTo>
                  <a:pt x="0" y="11"/>
                </a:moveTo>
                <a:cubicBezTo>
                  <a:pt x="6" y="22"/>
                  <a:pt x="6" y="22"/>
                  <a:pt x="6" y="22"/>
                </a:cubicBezTo>
                <a:cubicBezTo>
                  <a:pt x="17" y="16"/>
                  <a:pt x="31" y="13"/>
                  <a:pt x="45" y="13"/>
                </a:cubicBezTo>
                <a:cubicBezTo>
                  <a:pt x="59" y="13"/>
                  <a:pt x="72" y="16"/>
                  <a:pt x="83" y="22"/>
                </a:cubicBezTo>
                <a:cubicBezTo>
                  <a:pt x="89" y="11"/>
                  <a:pt x="89" y="11"/>
                  <a:pt x="89" y="11"/>
                </a:cubicBezTo>
                <a:cubicBezTo>
                  <a:pt x="76" y="4"/>
                  <a:pt x="61" y="0"/>
                  <a:pt x="45" y="0"/>
                </a:cubicBezTo>
                <a:cubicBezTo>
                  <a:pt x="29" y="0"/>
                  <a:pt x="13" y="4"/>
                  <a:pt x="0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9" name="Freeform 234">
            <a:extLst>
              <a:ext uri="{FF2B5EF4-FFF2-40B4-BE49-F238E27FC236}">
                <a16:creationId xmlns:a16="http://schemas.microsoft.com/office/drawing/2014/main" xmlns="" id="{E4490D4D-C64D-4DD2-81A1-136EBCBC5E2C}"/>
              </a:ext>
            </a:extLst>
          </p:cNvPr>
          <p:cNvSpPr>
            <a:spLocks/>
          </p:cNvSpPr>
          <p:nvPr/>
        </p:nvSpPr>
        <p:spPr bwMode="auto">
          <a:xfrm>
            <a:off x="7285316" y="2335034"/>
            <a:ext cx="213281" cy="46754"/>
          </a:xfrm>
          <a:custGeom>
            <a:avLst/>
            <a:gdLst>
              <a:gd name="T0" fmla="*/ 2147483646 w 119"/>
              <a:gd name="T1" fmla="*/ 2147483646 h 25"/>
              <a:gd name="T2" fmla="*/ 2147483646 w 119"/>
              <a:gd name="T3" fmla="*/ 0 h 25"/>
              <a:gd name="T4" fmla="*/ 0 w 119"/>
              <a:gd name="T5" fmla="*/ 2147483646 h 25"/>
              <a:gd name="T6" fmla="*/ 2147483646 w 119"/>
              <a:gd name="T7" fmla="*/ 2147483646 h 25"/>
              <a:gd name="T8" fmla="*/ 2147483646 w 119"/>
              <a:gd name="T9" fmla="*/ 2147483646 h 25"/>
              <a:gd name="T10" fmla="*/ 2147483646 w 119"/>
              <a:gd name="T11" fmla="*/ 2147483646 h 25"/>
              <a:gd name="T12" fmla="*/ 2147483646 w 119"/>
              <a:gd name="T13" fmla="*/ 2147483646 h 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9" h="25">
                <a:moveTo>
                  <a:pt x="119" y="14"/>
                </a:moveTo>
                <a:cubicBezTo>
                  <a:pt x="102" y="5"/>
                  <a:pt x="81" y="0"/>
                  <a:pt x="60" y="0"/>
                </a:cubicBezTo>
                <a:cubicBezTo>
                  <a:pt x="38" y="0"/>
                  <a:pt x="17" y="5"/>
                  <a:pt x="0" y="14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17"/>
                  <a:pt x="40" y="13"/>
                  <a:pt x="60" y="13"/>
                </a:cubicBezTo>
                <a:cubicBezTo>
                  <a:pt x="79" y="13"/>
                  <a:pt x="98" y="17"/>
                  <a:pt x="113" y="25"/>
                </a:cubicBezTo>
                <a:lnTo>
                  <a:pt x="119" y="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0" name="Freeform 235">
            <a:extLst>
              <a:ext uri="{FF2B5EF4-FFF2-40B4-BE49-F238E27FC236}">
                <a16:creationId xmlns:a16="http://schemas.microsoft.com/office/drawing/2014/main" xmlns="" id="{B57593AC-E4F2-45F1-8D9C-94170D3A6F94}"/>
              </a:ext>
            </a:extLst>
          </p:cNvPr>
          <p:cNvSpPr>
            <a:spLocks noEditPoints="1"/>
          </p:cNvSpPr>
          <p:nvPr/>
        </p:nvSpPr>
        <p:spPr bwMode="auto">
          <a:xfrm>
            <a:off x="7040127" y="4715999"/>
            <a:ext cx="102442" cy="105628"/>
          </a:xfrm>
          <a:custGeom>
            <a:avLst/>
            <a:gdLst>
              <a:gd name="T0" fmla="*/ 2147483646 w 57"/>
              <a:gd name="T1" fmla="*/ 2147483646 h 57"/>
              <a:gd name="T2" fmla="*/ 2147483646 w 57"/>
              <a:gd name="T3" fmla="*/ 2147483646 h 57"/>
              <a:gd name="T4" fmla="*/ 2147483646 w 57"/>
              <a:gd name="T5" fmla="*/ 0 h 57"/>
              <a:gd name="T6" fmla="*/ 2147483646 w 57"/>
              <a:gd name="T7" fmla="*/ 2147483646 h 57"/>
              <a:gd name="T8" fmla="*/ 2147483646 w 57"/>
              <a:gd name="T9" fmla="*/ 2147483646 h 57"/>
              <a:gd name="T10" fmla="*/ 2147483646 w 57"/>
              <a:gd name="T11" fmla="*/ 2147483646 h 57"/>
              <a:gd name="T12" fmla="*/ 2147483646 w 57"/>
              <a:gd name="T13" fmla="*/ 2147483646 h 57"/>
              <a:gd name="T14" fmla="*/ 2147483646 w 57"/>
              <a:gd name="T15" fmla="*/ 2147483646 h 57"/>
              <a:gd name="T16" fmla="*/ 2147483646 w 57"/>
              <a:gd name="T17" fmla="*/ 2147483646 h 57"/>
              <a:gd name="T18" fmla="*/ 2147483646 w 57"/>
              <a:gd name="T19" fmla="*/ 0 h 57"/>
              <a:gd name="T20" fmla="*/ 0 w 57"/>
              <a:gd name="T21" fmla="*/ 2147483646 h 57"/>
              <a:gd name="T22" fmla="*/ 2147483646 w 57"/>
              <a:gd name="T23" fmla="*/ 2147483646 h 57"/>
              <a:gd name="T24" fmla="*/ 2147483646 w 57"/>
              <a:gd name="T25" fmla="*/ 2147483646 h 57"/>
              <a:gd name="T26" fmla="*/ 2147483646 w 57"/>
              <a:gd name="T27" fmla="*/ 2147483646 h 57"/>
              <a:gd name="T28" fmla="*/ 2147483646 w 57"/>
              <a:gd name="T29" fmla="*/ 2147483646 h 57"/>
              <a:gd name="T30" fmla="*/ 2147483646 w 57"/>
              <a:gd name="T31" fmla="*/ 2147483646 h 57"/>
              <a:gd name="T32" fmla="*/ 2147483646 w 57"/>
              <a:gd name="T33" fmla="*/ 0 h 5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7" h="57">
                <a:moveTo>
                  <a:pt x="29" y="57"/>
                </a:moveTo>
                <a:cubicBezTo>
                  <a:pt x="45" y="57"/>
                  <a:pt x="57" y="44"/>
                  <a:pt x="57" y="28"/>
                </a:cubicBezTo>
                <a:cubicBezTo>
                  <a:pt x="57" y="13"/>
                  <a:pt x="45" y="0"/>
                  <a:pt x="29" y="0"/>
                </a:cubicBezTo>
                <a:cubicBezTo>
                  <a:pt x="29" y="20"/>
                  <a:pt x="29" y="20"/>
                  <a:pt x="29" y="20"/>
                </a:cubicBezTo>
                <a:cubicBezTo>
                  <a:pt x="33" y="20"/>
                  <a:pt x="37" y="24"/>
                  <a:pt x="37" y="28"/>
                </a:cubicBezTo>
                <a:cubicBezTo>
                  <a:pt x="37" y="33"/>
                  <a:pt x="33" y="37"/>
                  <a:pt x="29" y="37"/>
                </a:cubicBezTo>
                <a:cubicBezTo>
                  <a:pt x="29" y="57"/>
                  <a:pt x="29" y="57"/>
                  <a:pt x="29" y="57"/>
                </a:cubicBezTo>
                <a:close/>
                <a:moveTo>
                  <a:pt x="29" y="37"/>
                </a:moveTo>
                <a:cubicBezTo>
                  <a:pt x="29" y="37"/>
                  <a:pt x="29" y="37"/>
                  <a:pt x="29" y="37"/>
                </a:cubicBezTo>
                <a:moveTo>
                  <a:pt x="29" y="0"/>
                </a:moveTo>
                <a:cubicBezTo>
                  <a:pt x="13" y="0"/>
                  <a:pt x="0" y="13"/>
                  <a:pt x="0" y="28"/>
                </a:cubicBezTo>
                <a:cubicBezTo>
                  <a:pt x="0" y="44"/>
                  <a:pt x="13" y="57"/>
                  <a:pt x="29" y="57"/>
                </a:cubicBezTo>
                <a:cubicBezTo>
                  <a:pt x="29" y="37"/>
                  <a:pt x="29" y="37"/>
                  <a:pt x="29" y="37"/>
                </a:cubicBezTo>
                <a:cubicBezTo>
                  <a:pt x="29" y="37"/>
                  <a:pt x="29" y="37"/>
                  <a:pt x="29" y="37"/>
                </a:cubicBezTo>
                <a:cubicBezTo>
                  <a:pt x="24" y="37"/>
                  <a:pt x="21" y="33"/>
                  <a:pt x="21" y="28"/>
                </a:cubicBezTo>
                <a:cubicBezTo>
                  <a:pt x="21" y="24"/>
                  <a:pt x="24" y="20"/>
                  <a:pt x="29" y="20"/>
                </a:cubicBezTo>
                <a:lnTo>
                  <a:pt x="2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1" name="Freeform 236">
            <a:extLst>
              <a:ext uri="{FF2B5EF4-FFF2-40B4-BE49-F238E27FC236}">
                <a16:creationId xmlns:a16="http://schemas.microsoft.com/office/drawing/2014/main" xmlns="" id="{84BE993B-68EF-4350-A144-D6672AB0C452}"/>
              </a:ext>
            </a:extLst>
          </p:cNvPr>
          <p:cNvSpPr>
            <a:spLocks noEditPoints="1"/>
          </p:cNvSpPr>
          <p:nvPr/>
        </p:nvSpPr>
        <p:spPr bwMode="auto">
          <a:xfrm>
            <a:off x="7080432" y="4755825"/>
            <a:ext cx="23511" cy="24243"/>
          </a:xfrm>
          <a:custGeom>
            <a:avLst/>
            <a:gdLst>
              <a:gd name="T0" fmla="*/ 2147483646 w 13"/>
              <a:gd name="T1" fmla="*/ 2147483646 h 13"/>
              <a:gd name="T2" fmla="*/ 2147483646 w 13"/>
              <a:gd name="T3" fmla="*/ 2147483646 h 13"/>
              <a:gd name="T4" fmla="*/ 2147483646 w 13"/>
              <a:gd name="T5" fmla="*/ 0 h 13"/>
              <a:gd name="T6" fmla="*/ 2147483646 w 13"/>
              <a:gd name="T7" fmla="*/ 2147483646 h 13"/>
              <a:gd name="T8" fmla="*/ 2147483646 w 13"/>
              <a:gd name="T9" fmla="*/ 2147483646 h 13"/>
              <a:gd name="T10" fmla="*/ 2147483646 w 13"/>
              <a:gd name="T11" fmla="*/ 2147483646 h 13"/>
              <a:gd name="T12" fmla="*/ 2147483646 w 13"/>
              <a:gd name="T13" fmla="*/ 2147483646 h 13"/>
              <a:gd name="T14" fmla="*/ 2147483646 w 13"/>
              <a:gd name="T15" fmla="*/ 2147483646 h 13"/>
              <a:gd name="T16" fmla="*/ 2147483646 w 13"/>
              <a:gd name="T17" fmla="*/ 2147483646 h 13"/>
              <a:gd name="T18" fmla="*/ 2147483646 w 13"/>
              <a:gd name="T19" fmla="*/ 0 h 13"/>
              <a:gd name="T20" fmla="*/ 0 w 13"/>
              <a:gd name="T21" fmla="*/ 2147483646 h 13"/>
              <a:gd name="T22" fmla="*/ 2147483646 w 13"/>
              <a:gd name="T23" fmla="*/ 2147483646 h 13"/>
              <a:gd name="T24" fmla="*/ 2147483646 w 13"/>
              <a:gd name="T25" fmla="*/ 2147483646 h 13"/>
              <a:gd name="T26" fmla="*/ 2147483646 w 13"/>
              <a:gd name="T27" fmla="*/ 2147483646 h 13"/>
              <a:gd name="T28" fmla="*/ 2147483646 w 13"/>
              <a:gd name="T29" fmla="*/ 2147483646 h 13"/>
              <a:gd name="T30" fmla="*/ 2147483646 w 13"/>
              <a:gd name="T31" fmla="*/ 2147483646 h 13"/>
              <a:gd name="T32" fmla="*/ 2147483646 w 13"/>
              <a:gd name="T33" fmla="*/ 0 h 1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3" h="13">
                <a:moveTo>
                  <a:pt x="7" y="13"/>
                </a:moveTo>
                <a:cubicBezTo>
                  <a:pt x="11" y="13"/>
                  <a:pt x="13" y="10"/>
                  <a:pt x="13" y="6"/>
                </a:cubicBezTo>
                <a:cubicBezTo>
                  <a:pt x="13" y="3"/>
                  <a:pt x="11" y="0"/>
                  <a:pt x="7" y="0"/>
                </a:cubicBezTo>
                <a:cubicBezTo>
                  <a:pt x="7" y="2"/>
                  <a:pt x="7" y="2"/>
                  <a:pt x="7" y="2"/>
                </a:cubicBezTo>
                <a:cubicBezTo>
                  <a:pt x="9" y="2"/>
                  <a:pt x="12" y="4"/>
                  <a:pt x="12" y="6"/>
                </a:cubicBezTo>
                <a:cubicBezTo>
                  <a:pt x="12" y="9"/>
                  <a:pt x="9" y="11"/>
                  <a:pt x="7" y="11"/>
                </a:cubicBezTo>
                <a:cubicBezTo>
                  <a:pt x="7" y="13"/>
                  <a:pt x="7" y="13"/>
                  <a:pt x="7" y="13"/>
                </a:cubicBezTo>
                <a:close/>
                <a:moveTo>
                  <a:pt x="7" y="11"/>
                </a:moveTo>
                <a:cubicBezTo>
                  <a:pt x="7" y="11"/>
                  <a:pt x="7" y="11"/>
                  <a:pt x="7" y="11"/>
                </a:cubicBezTo>
                <a:moveTo>
                  <a:pt x="7" y="0"/>
                </a:moveTo>
                <a:cubicBezTo>
                  <a:pt x="3" y="0"/>
                  <a:pt x="0" y="3"/>
                  <a:pt x="0" y="6"/>
                </a:cubicBezTo>
                <a:cubicBezTo>
                  <a:pt x="0" y="10"/>
                  <a:pt x="3" y="13"/>
                  <a:pt x="7" y="13"/>
                </a:cubicBezTo>
                <a:cubicBezTo>
                  <a:pt x="7" y="11"/>
                  <a:pt x="7" y="11"/>
                  <a:pt x="7" y="11"/>
                </a:cubicBezTo>
                <a:cubicBezTo>
                  <a:pt x="7" y="11"/>
                  <a:pt x="7" y="11"/>
                  <a:pt x="7" y="11"/>
                </a:cubicBezTo>
                <a:cubicBezTo>
                  <a:pt x="4" y="11"/>
                  <a:pt x="2" y="9"/>
                  <a:pt x="2" y="6"/>
                </a:cubicBezTo>
                <a:cubicBezTo>
                  <a:pt x="2" y="4"/>
                  <a:pt x="4" y="2"/>
                  <a:pt x="7" y="2"/>
                </a:cubicBezTo>
                <a:lnTo>
                  <a:pt x="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2" name="Freeform 237">
            <a:extLst>
              <a:ext uri="{FF2B5EF4-FFF2-40B4-BE49-F238E27FC236}">
                <a16:creationId xmlns:a16="http://schemas.microsoft.com/office/drawing/2014/main" xmlns="" id="{36165CC3-87A3-4A1F-B214-7DAF0E8E0219}"/>
              </a:ext>
            </a:extLst>
          </p:cNvPr>
          <p:cNvSpPr>
            <a:spLocks/>
          </p:cNvSpPr>
          <p:nvPr/>
        </p:nvSpPr>
        <p:spPr bwMode="auto">
          <a:xfrm>
            <a:off x="6719366" y="3973137"/>
            <a:ext cx="265341" cy="232036"/>
          </a:xfrm>
          <a:custGeom>
            <a:avLst/>
            <a:gdLst>
              <a:gd name="T0" fmla="*/ 2147483646 w 148"/>
              <a:gd name="T1" fmla="*/ 0 h 125"/>
              <a:gd name="T2" fmla="*/ 2147483646 w 148"/>
              <a:gd name="T3" fmla="*/ 0 h 125"/>
              <a:gd name="T4" fmla="*/ 0 w 148"/>
              <a:gd name="T5" fmla="*/ 2147483646 h 125"/>
              <a:gd name="T6" fmla="*/ 2147483646 w 148"/>
              <a:gd name="T7" fmla="*/ 2147483646 h 125"/>
              <a:gd name="T8" fmla="*/ 2147483646 w 148"/>
              <a:gd name="T9" fmla="*/ 2147483646 h 125"/>
              <a:gd name="T10" fmla="*/ 2147483646 w 148"/>
              <a:gd name="T11" fmla="*/ 2147483646 h 125"/>
              <a:gd name="T12" fmla="*/ 2147483646 w 148"/>
              <a:gd name="T13" fmla="*/ 2147483646 h 125"/>
              <a:gd name="T14" fmla="*/ 2147483646 w 148"/>
              <a:gd name="T15" fmla="*/ 2147483646 h 125"/>
              <a:gd name="T16" fmla="*/ 2147483646 w 148"/>
              <a:gd name="T17" fmla="*/ 2147483646 h 125"/>
              <a:gd name="T18" fmla="*/ 2147483646 w 148"/>
              <a:gd name="T19" fmla="*/ 2147483646 h 125"/>
              <a:gd name="T20" fmla="*/ 2147483646 w 148"/>
              <a:gd name="T21" fmla="*/ 2147483646 h 125"/>
              <a:gd name="T22" fmla="*/ 2147483646 w 148"/>
              <a:gd name="T23" fmla="*/ 0 h 1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48" h="125">
                <a:moveTo>
                  <a:pt x="99" y="0"/>
                </a:moveTo>
                <a:cubicBezTo>
                  <a:pt x="91" y="13"/>
                  <a:pt x="60" y="13"/>
                  <a:pt x="52" y="0"/>
                </a:cubicBezTo>
                <a:cubicBezTo>
                  <a:pt x="52" y="0"/>
                  <a:pt x="7" y="25"/>
                  <a:pt x="0" y="44"/>
                </a:cubicBezTo>
                <a:cubicBezTo>
                  <a:pt x="14" y="65"/>
                  <a:pt x="14" y="65"/>
                  <a:pt x="14" y="65"/>
                </a:cubicBezTo>
                <a:cubicBezTo>
                  <a:pt x="14" y="65"/>
                  <a:pt x="27" y="51"/>
                  <a:pt x="33" y="46"/>
                </a:cubicBezTo>
                <a:cubicBezTo>
                  <a:pt x="33" y="125"/>
                  <a:pt x="33" y="125"/>
                  <a:pt x="33" y="125"/>
                </a:cubicBezTo>
                <a:cubicBezTo>
                  <a:pt x="74" y="125"/>
                  <a:pt x="74" y="125"/>
                  <a:pt x="74" y="125"/>
                </a:cubicBezTo>
                <a:cubicBezTo>
                  <a:pt x="115" y="125"/>
                  <a:pt x="115" y="125"/>
                  <a:pt x="115" y="125"/>
                </a:cubicBezTo>
                <a:cubicBezTo>
                  <a:pt x="115" y="46"/>
                  <a:pt x="115" y="46"/>
                  <a:pt x="115" y="46"/>
                </a:cubicBezTo>
                <a:cubicBezTo>
                  <a:pt x="121" y="51"/>
                  <a:pt x="134" y="65"/>
                  <a:pt x="134" y="65"/>
                </a:cubicBezTo>
                <a:cubicBezTo>
                  <a:pt x="148" y="44"/>
                  <a:pt x="148" y="44"/>
                  <a:pt x="148" y="44"/>
                </a:cubicBezTo>
                <a:cubicBezTo>
                  <a:pt x="141" y="25"/>
                  <a:pt x="99" y="0"/>
                  <a:pt x="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3" name="Freeform 238">
            <a:extLst>
              <a:ext uri="{FF2B5EF4-FFF2-40B4-BE49-F238E27FC236}">
                <a16:creationId xmlns:a16="http://schemas.microsoft.com/office/drawing/2014/main" xmlns="" id="{570C8101-1222-4F3C-A2E7-FC142F6E1445}"/>
              </a:ext>
            </a:extLst>
          </p:cNvPr>
          <p:cNvSpPr>
            <a:spLocks/>
          </p:cNvSpPr>
          <p:nvPr/>
        </p:nvSpPr>
        <p:spPr bwMode="auto">
          <a:xfrm>
            <a:off x="6816770" y="3962748"/>
            <a:ext cx="75571" cy="22511"/>
          </a:xfrm>
          <a:custGeom>
            <a:avLst/>
            <a:gdLst>
              <a:gd name="T0" fmla="*/ 2147483646 w 42"/>
              <a:gd name="T1" fmla="*/ 2147483646 h 12"/>
              <a:gd name="T2" fmla="*/ 2147483646 w 42"/>
              <a:gd name="T3" fmla="*/ 2147483646 h 12"/>
              <a:gd name="T4" fmla="*/ 2147483646 w 42"/>
              <a:gd name="T5" fmla="*/ 2147483646 h 12"/>
              <a:gd name="T6" fmla="*/ 2147483646 w 42"/>
              <a:gd name="T7" fmla="*/ 2147483646 h 12"/>
              <a:gd name="T8" fmla="*/ 2147483646 w 42"/>
              <a:gd name="T9" fmla="*/ 2147483646 h 12"/>
              <a:gd name="T10" fmla="*/ 2147483646 w 42"/>
              <a:gd name="T11" fmla="*/ 2147483646 h 12"/>
              <a:gd name="T12" fmla="*/ 2147483646 w 42"/>
              <a:gd name="T13" fmla="*/ 2147483646 h 12"/>
              <a:gd name="T14" fmla="*/ 2147483646 w 42"/>
              <a:gd name="T15" fmla="*/ 2147483646 h 12"/>
              <a:gd name="T16" fmla="*/ 2147483646 w 42"/>
              <a:gd name="T17" fmla="*/ 2147483646 h 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2" h="12">
                <a:moveTo>
                  <a:pt x="21" y="12"/>
                </a:moveTo>
                <a:cubicBezTo>
                  <a:pt x="31" y="12"/>
                  <a:pt x="39" y="9"/>
                  <a:pt x="42" y="4"/>
                </a:cubicBezTo>
                <a:cubicBezTo>
                  <a:pt x="42" y="3"/>
                  <a:pt x="42" y="1"/>
                  <a:pt x="41" y="1"/>
                </a:cubicBezTo>
                <a:cubicBezTo>
                  <a:pt x="40" y="0"/>
                  <a:pt x="39" y="0"/>
                  <a:pt x="38" y="2"/>
                </a:cubicBezTo>
                <a:cubicBezTo>
                  <a:pt x="36" y="5"/>
                  <a:pt x="30" y="8"/>
                  <a:pt x="21" y="8"/>
                </a:cubicBezTo>
                <a:cubicBezTo>
                  <a:pt x="13" y="8"/>
                  <a:pt x="7" y="5"/>
                  <a:pt x="5" y="2"/>
                </a:cubicBezTo>
                <a:cubicBezTo>
                  <a:pt x="4" y="0"/>
                  <a:pt x="3" y="0"/>
                  <a:pt x="2" y="1"/>
                </a:cubicBezTo>
                <a:cubicBezTo>
                  <a:pt x="1" y="1"/>
                  <a:pt x="0" y="3"/>
                  <a:pt x="1" y="4"/>
                </a:cubicBezTo>
                <a:cubicBezTo>
                  <a:pt x="4" y="9"/>
                  <a:pt x="12" y="12"/>
                  <a:pt x="21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4" name="Freeform 239">
            <a:extLst>
              <a:ext uri="{FF2B5EF4-FFF2-40B4-BE49-F238E27FC236}">
                <a16:creationId xmlns:a16="http://schemas.microsoft.com/office/drawing/2014/main" xmlns="" id="{B6B77211-D249-4753-B8C5-AF561A4F05C3}"/>
              </a:ext>
            </a:extLst>
          </p:cNvPr>
          <p:cNvSpPr>
            <a:spLocks/>
          </p:cNvSpPr>
          <p:nvPr/>
        </p:nvSpPr>
        <p:spPr bwMode="auto">
          <a:xfrm>
            <a:off x="7105623" y="3330711"/>
            <a:ext cx="255265" cy="275325"/>
          </a:xfrm>
          <a:custGeom>
            <a:avLst/>
            <a:gdLst>
              <a:gd name="T0" fmla="*/ 2147483646 w 143"/>
              <a:gd name="T1" fmla="*/ 2147483646 h 149"/>
              <a:gd name="T2" fmla="*/ 2147483646 w 143"/>
              <a:gd name="T3" fmla="*/ 2147483646 h 149"/>
              <a:gd name="T4" fmla="*/ 2147483646 w 143"/>
              <a:gd name="T5" fmla="*/ 2147483646 h 149"/>
              <a:gd name="T6" fmla="*/ 2147483646 w 143"/>
              <a:gd name="T7" fmla="*/ 2147483646 h 149"/>
              <a:gd name="T8" fmla="*/ 2147483646 w 143"/>
              <a:gd name="T9" fmla="*/ 2147483646 h 149"/>
              <a:gd name="T10" fmla="*/ 2147483646 w 143"/>
              <a:gd name="T11" fmla="*/ 2147483646 h 149"/>
              <a:gd name="T12" fmla="*/ 2147483646 w 143"/>
              <a:gd name="T13" fmla="*/ 2147483646 h 149"/>
              <a:gd name="T14" fmla="*/ 2147483646 w 143"/>
              <a:gd name="T15" fmla="*/ 2147483646 h 149"/>
              <a:gd name="T16" fmla="*/ 2147483646 w 143"/>
              <a:gd name="T17" fmla="*/ 2147483646 h 149"/>
              <a:gd name="T18" fmla="*/ 2147483646 w 143"/>
              <a:gd name="T19" fmla="*/ 2147483646 h 149"/>
              <a:gd name="T20" fmla="*/ 2147483646 w 143"/>
              <a:gd name="T21" fmla="*/ 2147483646 h 149"/>
              <a:gd name="T22" fmla="*/ 2147483646 w 143"/>
              <a:gd name="T23" fmla="*/ 2147483646 h 149"/>
              <a:gd name="T24" fmla="*/ 2147483646 w 143"/>
              <a:gd name="T25" fmla="*/ 2147483646 h 149"/>
              <a:gd name="T26" fmla="*/ 2147483646 w 143"/>
              <a:gd name="T27" fmla="*/ 2147483646 h 149"/>
              <a:gd name="T28" fmla="*/ 2147483646 w 143"/>
              <a:gd name="T29" fmla="*/ 2147483646 h 149"/>
              <a:gd name="T30" fmla="*/ 2147483646 w 143"/>
              <a:gd name="T31" fmla="*/ 2147483646 h 149"/>
              <a:gd name="T32" fmla="*/ 2147483646 w 143"/>
              <a:gd name="T33" fmla="*/ 2147483646 h 149"/>
              <a:gd name="T34" fmla="*/ 2147483646 w 143"/>
              <a:gd name="T35" fmla="*/ 2147483646 h 149"/>
              <a:gd name="T36" fmla="*/ 2147483646 w 143"/>
              <a:gd name="T37" fmla="*/ 2147483646 h 14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43" h="149">
                <a:moveTo>
                  <a:pt x="108" y="3"/>
                </a:moveTo>
                <a:cubicBezTo>
                  <a:pt x="106" y="0"/>
                  <a:pt x="102" y="0"/>
                  <a:pt x="99" y="3"/>
                </a:cubicBezTo>
                <a:cubicBezTo>
                  <a:pt x="97" y="5"/>
                  <a:pt x="97" y="5"/>
                  <a:pt x="97" y="5"/>
                </a:cubicBezTo>
                <a:cubicBezTo>
                  <a:pt x="94" y="8"/>
                  <a:pt x="89" y="10"/>
                  <a:pt x="85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0" y="10"/>
                  <a:pt x="26" y="13"/>
                  <a:pt x="25" y="16"/>
                </a:cubicBezTo>
                <a:cubicBezTo>
                  <a:pt x="3" y="77"/>
                  <a:pt x="3" y="77"/>
                  <a:pt x="3" y="77"/>
                </a:cubicBezTo>
                <a:cubicBezTo>
                  <a:pt x="0" y="85"/>
                  <a:pt x="4" y="92"/>
                  <a:pt x="13" y="92"/>
                </a:cubicBezTo>
                <a:cubicBezTo>
                  <a:pt x="56" y="92"/>
                  <a:pt x="56" y="92"/>
                  <a:pt x="56" y="92"/>
                </a:cubicBezTo>
                <a:cubicBezTo>
                  <a:pt x="58" y="98"/>
                  <a:pt x="57" y="103"/>
                  <a:pt x="55" y="106"/>
                </a:cubicBezTo>
                <a:cubicBezTo>
                  <a:pt x="52" y="110"/>
                  <a:pt x="45" y="117"/>
                  <a:pt x="46" y="128"/>
                </a:cubicBezTo>
                <a:cubicBezTo>
                  <a:pt x="47" y="132"/>
                  <a:pt x="49" y="137"/>
                  <a:pt x="51" y="140"/>
                </a:cubicBezTo>
                <a:cubicBezTo>
                  <a:pt x="58" y="149"/>
                  <a:pt x="67" y="147"/>
                  <a:pt x="67" y="139"/>
                </a:cubicBezTo>
                <a:cubicBezTo>
                  <a:pt x="67" y="130"/>
                  <a:pt x="62" y="121"/>
                  <a:pt x="79" y="110"/>
                </a:cubicBezTo>
                <a:cubicBezTo>
                  <a:pt x="96" y="99"/>
                  <a:pt x="107" y="78"/>
                  <a:pt x="107" y="78"/>
                </a:cubicBezTo>
                <a:cubicBezTo>
                  <a:pt x="107" y="78"/>
                  <a:pt x="109" y="75"/>
                  <a:pt x="112" y="73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143" y="42"/>
                  <a:pt x="143" y="38"/>
                  <a:pt x="140" y="35"/>
                </a:cubicBezTo>
                <a:lnTo>
                  <a:pt x="108" y="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5" name="Freeform 240">
            <a:extLst>
              <a:ext uri="{FF2B5EF4-FFF2-40B4-BE49-F238E27FC236}">
                <a16:creationId xmlns:a16="http://schemas.microsoft.com/office/drawing/2014/main" xmlns="" id="{5BE82262-0523-4392-8114-AE794F867082}"/>
              </a:ext>
            </a:extLst>
          </p:cNvPr>
          <p:cNvSpPr>
            <a:spLocks/>
          </p:cNvSpPr>
          <p:nvPr/>
        </p:nvSpPr>
        <p:spPr bwMode="auto">
          <a:xfrm>
            <a:off x="7300430" y="3306468"/>
            <a:ext cx="83969" cy="84848"/>
          </a:xfrm>
          <a:custGeom>
            <a:avLst/>
            <a:gdLst>
              <a:gd name="T0" fmla="*/ 2147483646 w 50"/>
              <a:gd name="T1" fmla="*/ 2147483646 h 49"/>
              <a:gd name="T2" fmla="*/ 0 w 50"/>
              <a:gd name="T3" fmla="*/ 2147483646 h 49"/>
              <a:gd name="T4" fmla="*/ 2147483646 w 50"/>
              <a:gd name="T5" fmla="*/ 0 h 49"/>
              <a:gd name="T6" fmla="*/ 2147483646 w 50"/>
              <a:gd name="T7" fmla="*/ 2147483646 h 49"/>
              <a:gd name="T8" fmla="*/ 2147483646 w 50"/>
              <a:gd name="T9" fmla="*/ 2147483646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0" h="49">
                <a:moveTo>
                  <a:pt x="41" y="49"/>
                </a:moveTo>
                <a:lnTo>
                  <a:pt x="0" y="9"/>
                </a:lnTo>
                <a:lnTo>
                  <a:pt x="10" y="0"/>
                </a:lnTo>
                <a:lnTo>
                  <a:pt x="50" y="41"/>
                </a:lnTo>
                <a:lnTo>
                  <a:pt x="41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6" name="Freeform 241">
            <a:extLst>
              <a:ext uri="{FF2B5EF4-FFF2-40B4-BE49-F238E27FC236}">
                <a16:creationId xmlns:a16="http://schemas.microsoft.com/office/drawing/2014/main" xmlns="" id="{DF33711F-7D60-49D2-A104-5E12679E1640}"/>
              </a:ext>
            </a:extLst>
          </p:cNvPr>
          <p:cNvSpPr>
            <a:spLocks/>
          </p:cNvSpPr>
          <p:nvPr/>
        </p:nvSpPr>
        <p:spPr bwMode="auto">
          <a:xfrm>
            <a:off x="8027600" y="2546291"/>
            <a:ext cx="179694" cy="114286"/>
          </a:xfrm>
          <a:custGeom>
            <a:avLst/>
            <a:gdLst>
              <a:gd name="T0" fmla="*/ 2147483646 w 100"/>
              <a:gd name="T1" fmla="*/ 2147483646 h 62"/>
              <a:gd name="T2" fmla="*/ 2147483646 w 100"/>
              <a:gd name="T3" fmla="*/ 2147483646 h 62"/>
              <a:gd name="T4" fmla="*/ 2147483646 w 100"/>
              <a:gd name="T5" fmla="*/ 0 h 62"/>
              <a:gd name="T6" fmla="*/ 2147483646 w 100"/>
              <a:gd name="T7" fmla="*/ 0 h 62"/>
              <a:gd name="T8" fmla="*/ 0 w 100"/>
              <a:gd name="T9" fmla="*/ 2147483646 h 62"/>
              <a:gd name="T10" fmla="*/ 0 w 100"/>
              <a:gd name="T11" fmla="*/ 2147483646 h 62"/>
              <a:gd name="T12" fmla="*/ 2147483646 w 100"/>
              <a:gd name="T13" fmla="*/ 2147483646 h 62"/>
              <a:gd name="T14" fmla="*/ 2147483646 w 100"/>
              <a:gd name="T15" fmla="*/ 2147483646 h 62"/>
              <a:gd name="T16" fmla="*/ 2147483646 w 100"/>
              <a:gd name="T17" fmla="*/ 2147483646 h 62"/>
              <a:gd name="T18" fmla="*/ 2147483646 w 100"/>
              <a:gd name="T19" fmla="*/ 2147483646 h 62"/>
              <a:gd name="T20" fmla="*/ 2147483646 w 100"/>
              <a:gd name="T21" fmla="*/ 2147483646 h 62"/>
              <a:gd name="T22" fmla="*/ 2147483646 w 100"/>
              <a:gd name="T23" fmla="*/ 2147483646 h 62"/>
              <a:gd name="T24" fmla="*/ 2147483646 w 100"/>
              <a:gd name="T25" fmla="*/ 2147483646 h 6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0" h="62">
                <a:moveTo>
                  <a:pt x="100" y="62"/>
                </a:moveTo>
                <a:cubicBezTo>
                  <a:pt x="100" y="19"/>
                  <a:pt x="100" y="19"/>
                  <a:pt x="100" y="19"/>
                </a:cubicBezTo>
                <a:cubicBezTo>
                  <a:pt x="100" y="9"/>
                  <a:pt x="92" y="0"/>
                  <a:pt x="81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9" y="0"/>
                  <a:pt x="0" y="9"/>
                  <a:pt x="0" y="19"/>
                </a:cubicBezTo>
                <a:cubicBezTo>
                  <a:pt x="0" y="43"/>
                  <a:pt x="0" y="43"/>
                  <a:pt x="0" y="43"/>
                </a:cubicBezTo>
                <a:cubicBezTo>
                  <a:pt x="15" y="43"/>
                  <a:pt x="15" y="43"/>
                  <a:pt x="15" y="43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7"/>
                  <a:pt x="17" y="15"/>
                  <a:pt x="19" y="15"/>
                </a:cubicBezTo>
                <a:cubicBezTo>
                  <a:pt x="81" y="15"/>
                  <a:pt x="81" y="15"/>
                  <a:pt x="81" y="15"/>
                </a:cubicBezTo>
                <a:cubicBezTo>
                  <a:pt x="84" y="15"/>
                  <a:pt x="85" y="17"/>
                  <a:pt x="85" y="19"/>
                </a:cubicBezTo>
                <a:cubicBezTo>
                  <a:pt x="85" y="62"/>
                  <a:pt x="85" y="62"/>
                  <a:pt x="85" y="62"/>
                </a:cubicBezTo>
                <a:lnTo>
                  <a:pt x="100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7" name="Freeform 242">
            <a:extLst>
              <a:ext uri="{FF2B5EF4-FFF2-40B4-BE49-F238E27FC236}">
                <a16:creationId xmlns:a16="http://schemas.microsoft.com/office/drawing/2014/main" xmlns="" id="{99CBAB25-94CC-4B87-B309-75D05FCA8683}"/>
              </a:ext>
            </a:extLst>
          </p:cNvPr>
          <p:cNvSpPr>
            <a:spLocks noEditPoints="1"/>
          </p:cNvSpPr>
          <p:nvPr/>
        </p:nvSpPr>
        <p:spPr bwMode="auto">
          <a:xfrm>
            <a:off x="8004088" y="2667503"/>
            <a:ext cx="223358" cy="133335"/>
          </a:xfrm>
          <a:custGeom>
            <a:avLst/>
            <a:gdLst>
              <a:gd name="T0" fmla="*/ 2147483646 w 125"/>
              <a:gd name="T1" fmla="*/ 0 h 72"/>
              <a:gd name="T2" fmla="*/ 2147483646 w 125"/>
              <a:gd name="T3" fmla="*/ 0 h 72"/>
              <a:gd name="T4" fmla="*/ 2147483646 w 125"/>
              <a:gd name="T5" fmla="*/ 2147483646 h 72"/>
              <a:gd name="T6" fmla="*/ 2147483646 w 125"/>
              <a:gd name="T7" fmla="*/ 2147483646 h 72"/>
              <a:gd name="T8" fmla="*/ 2147483646 w 125"/>
              <a:gd name="T9" fmla="*/ 2147483646 h 72"/>
              <a:gd name="T10" fmla="*/ 2147483646 w 125"/>
              <a:gd name="T11" fmla="*/ 2147483646 h 72"/>
              <a:gd name="T12" fmla="*/ 2147483646 w 125"/>
              <a:gd name="T13" fmla="*/ 2147483646 h 72"/>
              <a:gd name="T14" fmla="*/ 2147483646 w 125"/>
              <a:gd name="T15" fmla="*/ 2147483646 h 72"/>
              <a:gd name="T16" fmla="*/ 2147483646 w 125"/>
              <a:gd name="T17" fmla="*/ 2147483646 h 72"/>
              <a:gd name="T18" fmla="*/ 2147483646 w 125"/>
              <a:gd name="T19" fmla="*/ 2147483646 h 72"/>
              <a:gd name="T20" fmla="*/ 2147483646 w 125"/>
              <a:gd name="T21" fmla="*/ 0 h 72"/>
              <a:gd name="T22" fmla="*/ 2147483646 w 125"/>
              <a:gd name="T23" fmla="*/ 0 h 72"/>
              <a:gd name="T24" fmla="*/ 2147483646 w 125"/>
              <a:gd name="T25" fmla="*/ 0 h 72"/>
              <a:gd name="T26" fmla="*/ 2147483646 w 125"/>
              <a:gd name="T27" fmla="*/ 0 h 72"/>
              <a:gd name="T28" fmla="*/ 0 w 125"/>
              <a:gd name="T29" fmla="*/ 0 h 72"/>
              <a:gd name="T30" fmla="*/ 0 w 125"/>
              <a:gd name="T31" fmla="*/ 2147483646 h 72"/>
              <a:gd name="T32" fmla="*/ 2147483646 w 125"/>
              <a:gd name="T33" fmla="*/ 2147483646 h 72"/>
              <a:gd name="T34" fmla="*/ 2147483646 w 125"/>
              <a:gd name="T35" fmla="*/ 2147483646 h 72"/>
              <a:gd name="T36" fmla="*/ 2147483646 w 125"/>
              <a:gd name="T37" fmla="*/ 2147483646 h 72"/>
              <a:gd name="T38" fmla="*/ 2147483646 w 125"/>
              <a:gd name="T39" fmla="*/ 2147483646 h 72"/>
              <a:gd name="T40" fmla="*/ 2147483646 w 125"/>
              <a:gd name="T41" fmla="*/ 2147483646 h 72"/>
              <a:gd name="T42" fmla="*/ 2147483646 w 125"/>
              <a:gd name="T43" fmla="*/ 2147483646 h 72"/>
              <a:gd name="T44" fmla="*/ 2147483646 w 125"/>
              <a:gd name="T45" fmla="*/ 2147483646 h 72"/>
              <a:gd name="T46" fmla="*/ 2147483646 w 125"/>
              <a:gd name="T47" fmla="*/ 0 h 7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25" h="72">
                <a:moveTo>
                  <a:pt x="98" y="0"/>
                </a:moveTo>
                <a:cubicBezTo>
                  <a:pt x="63" y="0"/>
                  <a:pt x="63" y="0"/>
                  <a:pt x="63" y="0"/>
                </a:cubicBezTo>
                <a:cubicBezTo>
                  <a:pt x="63" y="19"/>
                  <a:pt x="63" y="19"/>
                  <a:pt x="63" y="19"/>
                </a:cubicBezTo>
                <a:cubicBezTo>
                  <a:pt x="69" y="19"/>
                  <a:pt x="74" y="24"/>
                  <a:pt x="74" y="31"/>
                </a:cubicBezTo>
                <a:cubicBezTo>
                  <a:pt x="74" y="35"/>
                  <a:pt x="71" y="39"/>
                  <a:pt x="68" y="41"/>
                </a:cubicBezTo>
                <a:cubicBezTo>
                  <a:pt x="68" y="41"/>
                  <a:pt x="68" y="41"/>
                  <a:pt x="68" y="41"/>
                </a:cubicBezTo>
                <a:cubicBezTo>
                  <a:pt x="68" y="58"/>
                  <a:pt x="68" y="58"/>
                  <a:pt x="68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72"/>
                  <a:pt x="63" y="72"/>
                  <a:pt x="63" y="72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5" y="0"/>
                  <a:pt x="125" y="0"/>
                  <a:pt x="125" y="0"/>
                </a:cubicBezTo>
                <a:cubicBezTo>
                  <a:pt x="113" y="0"/>
                  <a:pt x="113" y="0"/>
                  <a:pt x="113" y="0"/>
                </a:cubicBezTo>
                <a:lnTo>
                  <a:pt x="98" y="0"/>
                </a:lnTo>
                <a:close/>
                <a:moveTo>
                  <a:pt x="63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2"/>
                  <a:pt x="0" y="72"/>
                  <a:pt x="0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3" y="58"/>
                  <a:pt x="63" y="58"/>
                  <a:pt x="63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41"/>
                  <a:pt x="58" y="41"/>
                  <a:pt x="58" y="41"/>
                </a:cubicBezTo>
                <a:cubicBezTo>
                  <a:pt x="54" y="39"/>
                  <a:pt x="51" y="35"/>
                  <a:pt x="51" y="31"/>
                </a:cubicBezTo>
                <a:cubicBezTo>
                  <a:pt x="51" y="24"/>
                  <a:pt x="56" y="19"/>
                  <a:pt x="63" y="19"/>
                </a:cubicBezTo>
                <a:cubicBezTo>
                  <a:pt x="63" y="19"/>
                  <a:pt x="63" y="19"/>
                  <a:pt x="63" y="19"/>
                </a:cubicBezTo>
                <a:lnTo>
                  <a:pt x="6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8" name="Freeform 243">
            <a:extLst>
              <a:ext uri="{FF2B5EF4-FFF2-40B4-BE49-F238E27FC236}">
                <a16:creationId xmlns:a16="http://schemas.microsoft.com/office/drawing/2014/main" xmlns="" id="{980C5F70-D9B6-45D9-83E7-2A1B43E8CB46}"/>
              </a:ext>
            </a:extLst>
          </p:cNvPr>
          <p:cNvSpPr>
            <a:spLocks/>
          </p:cNvSpPr>
          <p:nvPr/>
        </p:nvSpPr>
        <p:spPr bwMode="auto">
          <a:xfrm>
            <a:off x="7144248" y="2972267"/>
            <a:ext cx="258624" cy="247621"/>
          </a:xfrm>
          <a:custGeom>
            <a:avLst/>
            <a:gdLst>
              <a:gd name="T0" fmla="*/ 2147483646 w 144"/>
              <a:gd name="T1" fmla="*/ 2147483646 h 134"/>
              <a:gd name="T2" fmla="*/ 2147483646 w 144"/>
              <a:gd name="T3" fmla="*/ 2147483646 h 134"/>
              <a:gd name="T4" fmla="*/ 2147483646 w 144"/>
              <a:gd name="T5" fmla="*/ 2147483646 h 134"/>
              <a:gd name="T6" fmla="*/ 2147483646 w 144"/>
              <a:gd name="T7" fmla="*/ 2147483646 h 134"/>
              <a:gd name="T8" fmla="*/ 2147483646 w 144"/>
              <a:gd name="T9" fmla="*/ 2147483646 h 134"/>
              <a:gd name="T10" fmla="*/ 2147483646 w 144"/>
              <a:gd name="T11" fmla="*/ 2147483646 h 134"/>
              <a:gd name="T12" fmla="*/ 2147483646 w 144"/>
              <a:gd name="T13" fmla="*/ 2147483646 h 134"/>
              <a:gd name="T14" fmla="*/ 2147483646 w 144"/>
              <a:gd name="T15" fmla="*/ 2147483646 h 134"/>
              <a:gd name="T16" fmla="*/ 2147483646 w 144"/>
              <a:gd name="T17" fmla="*/ 2147483646 h 134"/>
              <a:gd name="T18" fmla="*/ 2147483646 w 144"/>
              <a:gd name="T19" fmla="*/ 2147483646 h 134"/>
              <a:gd name="T20" fmla="*/ 2147483646 w 144"/>
              <a:gd name="T21" fmla="*/ 2147483646 h 134"/>
              <a:gd name="T22" fmla="*/ 2147483646 w 144"/>
              <a:gd name="T23" fmla="*/ 2147483646 h 134"/>
              <a:gd name="T24" fmla="*/ 2147483646 w 144"/>
              <a:gd name="T25" fmla="*/ 2147483646 h 134"/>
              <a:gd name="T26" fmla="*/ 2147483646 w 144"/>
              <a:gd name="T27" fmla="*/ 2147483646 h 134"/>
              <a:gd name="T28" fmla="*/ 2147483646 w 144"/>
              <a:gd name="T29" fmla="*/ 2147483646 h 134"/>
              <a:gd name="T30" fmla="*/ 2147483646 w 144"/>
              <a:gd name="T31" fmla="*/ 2147483646 h 134"/>
              <a:gd name="T32" fmla="*/ 2147483646 w 144"/>
              <a:gd name="T33" fmla="*/ 2147483646 h 134"/>
              <a:gd name="T34" fmla="*/ 2147483646 w 144"/>
              <a:gd name="T35" fmla="*/ 2147483646 h 134"/>
              <a:gd name="T36" fmla="*/ 2147483646 w 144"/>
              <a:gd name="T37" fmla="*/ 0 h 134"/>
              <a:gd name="T38" fmla="*/ 2147483646 w 144"/>
              <a:gd name="T39" fmla="*/ 2147483646 h 134"/>
              <a:gd name="T40" fmla="*/ 2147483646 w 144"/>
              <a:gd name="T41" fmla="*/ 2147483646 h 134"/>
              <a:gd name="T42" fmla="*/ 2147483646 w 144"/>
              <a:gd name="T43" fmla="*/ 2147483646 h 134"/>
              <a:gd name="T44" fmla="*/ 2147483646 w 144"/>
              <a:gd name="T45" fmla="*/ 2147483646 h 134"/>
              <a:gd name="T46" fmla="*/ 2147483646 w 144"/>
              <a:gd name="T47" fmla="*/ 2147483646 h 134"/>
              <a:gd name="T48" fmla="*/ 2147483646 w 144"/>
              <a:gd name="T49" fmla="*/ 2147483646 h 134"/>
              <a:gd name="T50" fmla="*/ 2147483646 w 144"/>
              <a:gd name="T51" fmla="*/ 2147483646 h 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44" h="134">
                <a:moveTo>
                  <a:pt x="21" y="108"/>
                </a:moveTo>
                <a:cubicBezTo>
                  <a:pt x="36" y="110"/>
                  <a:pt x="48" y="94"/>
                  <a:pt x="60" y="88"/>
                </a:cubicBezTo>
                <a:cubicBezTo>
                  <a:pt x="61" y="87"/>
                  <a:pt x="66" y="85"/>
                  <a:pt x="67" y="87"/>
                </a:cubicBezTo>
                <a:cubicBezTo>
                  <a:pt x="68" y="89"/>
                  <a:pt x="68" y="92"/>
                  <a:pt x="67" y="94"/>
                </a:cubicBezTo>
                <a:cubicBezTo>
                  <a:pt x="67" y="100"/>
                  <a:pt x="67" y="105"/>
                  <a:pt x="67" y="111"/>
                </a:cubicBezTo>
                <a:cubicBezTo>
                  <a:pt x="67" y="117"/>
                  <a:pt x="66" y="128"/>
                  <a:pt x="66" y="134"/>
                </a:cubicBezTo>
                <a:cubicBezTo>
                  <a:pt x="78" y="134"/>
                  <a:pt x="78" y="134"/>
                  <a:pt x="78" y="134"/>
                </a:cubicBezTo>
                <a:cubicBezTo>
                  <a:pt x="77" y="128"/>
                  <a:pt x="77" y="117"/>
                  <a:pt x="77" y="111"/>
                </a:cubicBezTo>
                <a:cubicBezTo>
                  <a:pt x="77" y="105"/>
                  <a:pt x="76" y="100"/>
                  <a:pt x="76" y="94"/>
                </a:cubicBezTo>
                <a:cubicBezTo>
                  <a:pt x="76" y="92"/>
                  <a:pt x="75" y="89"/>
                  <a:pt x="77" y="87"/>
                </a:cubicBezTo>
                <a:cubicBezTo>
                  <a:pt x="78" y="85"/>
                  <a:pt x="82" y="87"/>
                  <a:pt x="84" y="88"/>
                </a:cubicBezTo>
                <a:cubicBezTo>
                  <a:pt x="96" y="94"/>
                  <a:pt x="108" y="110"/>
                  <a:pt x="123" y="108"/>
                </a:cubicBezTo>
                <a:cubicBezTo>
                  <a:pt x="131" y="107"/>
                  <a:pt x="136" y="100"/>
                  <a:pt x="139" y="93"/>
                </a:cubicBezTo>
                <a:cubicBezTo>
                  <a:pt x="143" y="79"/>
                  <a:pt x="144" y="52"/>
                  <a:pt x="129" y="44"/>
                </a:cubicBezTo>
                <a:cubicBezTo>
                  <a:pt x="106" y="30"/>
                  <a:pt x="99" y="73"/>
                  <a:pt x="80" y="74"/>
                </a:cubicBezTo>
                <a:cubicBezTo>
                  <a:pt x="76" y="75"/>
                  <a:pt x="77" y="73"/>
                  <a:pt x="78" y="70"/>
                </a:cubicBezTo>
                <a:cubicBezTo>
                  <a:pt x="80" y="64"/>
                  <a:pt x="83" y="59"/>
                  <a:pt x="87" y="54"/>
                </a:cubicBezTo>
                <a:cubicBezTo>
                  <a:pt x="95" y="43"/>
                  <a:pt x="105" y="30"/>
                  <a:pt x="103" y="16"/>
                </a:cubicBezTo>
                <a:cubicBezTo>
                  <a:pt x="101" y="3"/>
                  <a:pt x="85" y="0"/>
                  <a:pt x="72" y="0"/>
                </a:cubicBezTo>
                <a:cubicBezTo>
                  <a:pt x="58" y="0"/>
                  <a:pt x="43" y="3"/>
                  <a:pt x="41" y="16"/>
                </a:cubicBezTo>
                <a:cubicBezTo>
                  <a:pt x="39" y="30"/>
                  <a:pt x="49" y="43"/>
                  <a:pt x="57" y="54"/>
                </a:cubicBezTo>
                <a:cubicBezTo>
                  <a:pt x="61" y="59"/>
                  <a:pt x="64" y="64"/>
                  <a:pt x="66" y="70"/>
                </a:cubicBezTo>
                <a:cubicBezTo>
                  <a:pt x="67" y="73"/>
                  <a:pt x="67" y="75"/>
                  <a:pt x="64" y="74"/>
                </a:cubicBezTo>
                <a:cubicBezTo>
                  <a:pt x="45" y="73"/>
                  <a:pt x="37" y="30"/>
                  <a:pt x="15" y="44"/>
                </a:cubicBezTo>
                <a:cubicBezTo>
                  <a:pt x="0" y="52"/>
                  <a:pt x="0" y="79"/>
                  <a:pt x="5" y="93"/>
                </a:cubicBezTo>
                <a:cubicBezTo>
                  <a:pt x="8" y="100"/>
                  <a:pt x="13" y="107"/>
                  <a:pt x="21" y="1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39" name="Freeform 244">
            <a:extLst>
              <a:ext uri="{FF2B5EF4-FFF2-40B4-BE49-F238E27FC236}">
                <a16:creationId xmlns:a16="http://schemas.microsoft.com/office/drawing/2014/main" xmlns="" id="{E57586C6-A92A-417C-8679-CAA9B7BD34B4}"/>
              </a:ext>
            </a:extLst>
          </p:cNvPr>
          <p:cNvSpPr>
            <a:spLocks/>
          </p:cNvSpPr>
          <p:nvPr/>
        </p:nvSpPr>
        <p:spPr bwMode="auto">
          <a:xfrm>
            <a:off x="8141797" y="2248454"/>
            <a:ext cx="219999" cy="245889"/>
          </a:xfrm>
          <a:custGeom>
            <a:avLst/>
            <a:gdLst>
              <a:gd name="T0" fmla="*/ 2147483646 w 123"/>
              <a:gd name="T1" fmla="*/ 2147483646 h 133"/>
              <a:gd name="T2" fmla="*/ 2147483646 w 123"/>
              <a:gd name="T3" fmla="*/ 2147483646 h 133"/>
              <a:gd name="T4" fmla="*/ 2147483646 w 123"/>
              <a:gd name="T5" fmla="*/ 2147483646 h 133"/>
              <a:gd name="T6" fmla="*/ 2147483646 w 123"/>
              <a:gd name="T7" fmla="*/ 2147483646 h 133"/>
              <a:gd name="T8" fmla="*/ 2147483646 w 123"/>
              <a:gd name="T9" fmla="*/ 2147483646 h 133"/>
              <a:gd name="T10" fmla="*/ 2147483646 w 123"/>
              <a:gd name="T11" fmla="*/ 2147483646 h 133"/>
              <a:gd name="T12" fmla="*/ 2147483646 w 123"/>
              <a:gd name="T13" fmla="*/ 2147483646 h 133"/>
              <a:gd name="T14" fmla="*/ 2147483646 w 123"/>
              <a:gd name="T15" fmla="*/ 2147483646 h 133"/>
              <a:gd name="T16" fmla="*/ 2147483646 w 123"/>
              <a:gd name="T17" fmla="*/ 2147483646 h 133"/>
              <a:gd name="T18" fmla="*/ 2147483646 w 123"/>
              <a:gd name="T19" fmla="*/ 2147483646 h 133"/>
              <a:gd name="T20" fmla="*/ 2147483646 w 123"/>
              <a:gd name="T21" fmla="*/ 2147483646 h 133"/>
              <a:gd name="T22" fmla="*/ 2147483646 w 123"/>
              <a:gd name="T23" fmla="*/ 0 h 133"/>
              <a:gd name="T24" fmla="*/ 2147483646 w 123"/>
              <a:gd name="T25" fmla="*/ 2147483646 h 133"/>
              <a:gd name="T26" fmla="*/ 2147483646 w 123"/>
              <a:gd name="T27" fmla="*/ 0 h 133"/>
              <a:gd name="T28" fmla="*/ 2147483646 w 123"/>
              <a:gd name="T29" fmla="*/ 2147483646 h 133"/>
              <a:gd name="T30" fmla="*/ 2147483646 w 123"/>
              <a:gd name="T31" fmla="*/ 2147483646 h 133"/>
              <a:gd name="T32" fmla="*/ 2147483646 w 123"/>
              <a:gd name="T33" fmla="*/ 2147483646 h 133"/>
              <a:gd name="T34" fmla="*/ 2147483646 w 123"/>
              <a:gd name="T35" fmla="*/ 2147483646 h 133"/>
              <a:gd name="T36" fmla="*/ 2147483646 w 123"/>
              <a:gd name="T37" fmla="*/ 2147483646 h 133"/>
              <a:gd name="T38" fmla="*/ 2147483646 w 123"/>
              <a:gd name="T39" fmla="*/ 2147483646 h 133"/>
              <a:gd name="T40" fmla="*/ 2147483646 w 123"/>
              <a:gd name="T41" fmla="*/ 2147483646 h 133"/>
              <a:gd name="T42" fmla="*/ 0 w 123"/>
              <a:gd name="T43" fmla="*/ 2147483646 h 133"/>
              <a:gd name="T44" fmla="*/ 2147483646 w 123"/>
              <a:gd name="T45" fmla="*/ 2147483646 h 133"/>
              <a:gd name="T46" fmla="*/ 2147483646 w 123"/>
              <a:gd name="T47" fmla="*/ 2147483646 h 133"/>
              <a:gd name="T48" fmla="*/ 2147483646 w 123"/>
              <a:gd name="T49" fmla="*/ 2147483646 h 133"/>
              <a:gd name="T50" fmla="*/ 2147483646 w 123"/>
              <a:gd name="T51" fmla="*/ 2147483646 h 133"/>
              <a:gd name="T52" fmla="*/ 0 w 123"/>
              <a:gd name="T53" fmla="*/ 2147483646 h 133"/>
              <a:gd name="T54" fmla="*/ 2147483646 w 123"/>
              <a:gd name="T55" fmla="*/ 2147483646 h 133"/>
              <a:gd name="T56" fmla="*/ 2147483646 w 123"/>
              <a:gd name="T57" fmla="*/ 2147483646 h 133"/>
              <a:gd name="T58" fmla="*/ 2147483646 w 123"/>
              <a:gd name="T59" fmla="*/ 2147483646 h 133"/>
              <a:gd name="T60" fmla="*/ 2147483646 w 123"/>
              <a:gd name="T61" fmla="*/ 2147483646 h 133"/>
              <a:gd name="T62" fmla="*/ 2147483646 w 123"/>
              <a:gd name="T63" fmla="*/ 2147483646 h 133"/>
              <a:gd name="T64" fmla="*/ 2147483646 w 123"/>
              <a:gd name="T65" fmla="*/ 2147483646 h 133"/>
              <a:gd name="T66" fmla="*/ 2147483646 w 123"/>
              <a:gd name="T67" fmla="*/ 2147483646 h 133"/>
              <a:gd name="T68" fmla="*/ 2147483646 w 123"/>
              <a:gd name="T69" fmla="*/ 2147483646 h 133"/>
              <a:gd name="T70" fmla="*/ 2147483646 w 123"/>
              <a:gd name="T71" fmla="*/ 2147483646 h 133"/>
              <a:gd name="T72" fmla="*/ 2147483646 w 123"/>
              <a:gd name="T73" fmla="*/ 2147483646 h 133"/>
              <a:gd name="T74" fmla="*/ 2147483646 w 123"/>
              <a:gd name="T75" fmla="*/ 2147483646 h 133"/>
              <a:gd name="T76" fmla="*/ 2147483646 w 123"/>
              <a:gd name="T77" fmla="*/ 2147483646 h 133"/>
              <a:gd name="T78" fmla="*/ 2147483646 w 123"/>
              <a:gd name="T79" fmla="*/ 2147483646 h 133"/>
              <a:gd name="T80" fmla="*/ 2147483646 w 123"/>
              <a:gd name="T81" fmla="*/ 2147483646 h 13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23" h="133">
                <a:moveTo>
                  <a:pt x="102" y="91"/>
                </a:moveTo>
                <a:cubicBezTo>
                  <a:pt x="104" y="89"/>
                  <a:pt x="108" y="88"/>
                  <a:pt x="111" y="87"/>
                </a:cubicBezTo>
                <a:cubicBezTo>
                  <a:pt x="114" y="85"/>
                  <a:pt x="118" y="84"/>
                  <a:pt x="121" y="82"/>
                </a:cubicBezTo>
                <a:cubicBezTo>
                  <a:pt x="123" y="77"/>
                  <a:pt x="123" y="72"/>
                  <a:pt x="123" y="66"/>
                </a:cubicBezTo>
                <a:cubicBezTo>
                  <a:pt x="122" y="57"/>
                  <a:pt x="120" y="48"/>
                  <a:pt x="120" y="39"/>
                </a:cubicBezTo>
                <a:cubicBezTo>
                  <a:pt x="108" y="45"/>
                  <a:pt x="95" y="49"/>
                  <a:pt x="92" y="63"/>
                </a:cubicBezTo>
                <a:cubicBezTo>
                  <a:pt x="91" y="66"/>
                  <a:pt x="87" y="75"/>
                  <a:pt x="82" y="72"/>
                </a:cubicBezTo>
                <a:cubicBezTo>
                  <a:pt x="79" y="70"/>
                  <a:pt x="81" y="64"/>
                  <a:pt x="83" y="62"/>
                </a:cubicBezTo>
                <a:cubicBezTo>
                  <a:pt x="87" y="56"/>
                  <a:pt x="92" y="51"/>
                  <a:pt x="92" y="44"/>
                </a:cubicBezTo>
                <a:cubicBezTo>
                  <a:pt x="92" y="37"/>
                  <a:pt x="88" y="32"/>
                  <a:pt x="84" y="27"/>
                </a:cubicBezTo>
                <a:cubicBezTo>
                  <a:pt x="77" y="18"/>
                  <a:pt x="68" y="10"/>
                  <a:pt x="62" y="1"/>
                </a:cubicBezTo>
                <a:cubicBezTo>
                  <a:pt x="62" y="0"/>
                  <a:pt x="62" y="0"/>
                  <a:pt x="62" y="0"/>
                </a:cubicBezTo>
                <a:cubicBezTo>
                  <a:pt x="62" y="0"/>
                  <a:pt x="61" y="1"/>
                  <a:pt x="61" y="1"/>
                </a:cubicBezTo>
                <a:cubicBezTo>
                  <a:pt x="61" y="1"/>
                  <a:pt x="61" y="0"/>
                  <a:pt x="61" y="0"/>
                </a:cubicBezTo>
                <a:cubicBezTo>
                  <a:pt x="61" y="1"/>
                  <a:pt x="61" y="1"/>
                  <a:pt x="61" y="1"/>
                </a:cubicBezTo>
                <a:cubicBezTo>
                  <a:pt x="55" y="10"/>
                  <a:pt x="46" y="18"/>
                  <a:pt x="39" y="27"/>
                </a:cubicBezTo>
                <a:cubicBezTo>
                  <a:pt x="35" y="32"/>
                  <a:pt x="31" y="37"/>
                  <a:pt x="31" y="44"/>
                </a:cubicBezTo>
                <a:cubicBezTo>
                  <a:pt x="31" y="51"/>
                  <a:pt x="36" y="56"/>
                  <a:pt x="40" y="62"/>
                </a:cubicBezTo>
                <a:cubicBezTo>
                  <a:pt x="42" y="64"/>
                  <a:pt x="44" y="70"/>
                  <a:pt x="40" y="72"/>
                </a:cubicBezTo>
                <a:cubicBezTo>
                  <a:pt x="36" y="75"/>
                  <a:pt x="32" y="66"/>
                  <a:pt x="31" y="63"/>
                </a:cubicBezTo>
                <a:cubicBezTo>
                  <a:pt x="27" y="49"/>
                  <a:pt x="14" y="45"/>
                  <a:pt x="3" y="39"/>
                </a:cubicBezTo>
                <a:cubicBezTo>
                  <a:pt x="3" y="48"/>
                  <a:pt x="1" y="57"/>
                  <a:pt x="0" y="66"/>
                </a:cubicBezTo>
                <a:cubicBezTo>
                  <a:pt x="0" y="72"/>
                  <a:pt x="0" y="77"/>
                  <a:pt x="2" y="82"/>
                </a:cubicBezTo>
                <a:cubicBezTo>
                  <a:pt x="5" y="84"/>
                  <a:pt x="9" y="85"/>
                  <a:pt x="12" y="87"/>
                </a:cubicBezTo>
                <a:cubicBezTo>
                  <a:pt x="15" y="88"/>
                  <a:pt x="19" y="89"/>
                  <a:pt x="21" y="91"/>
                </a:cubicBezTo>
                <a:cubicBezTo>
                  <a:pt x="24" y="93"/>
                  <a:pt x="24" y="98"/>
                  <a:pt x="19" y="97"/>
                </a:cubicBezTo>
                <a:cubicBezTo>
                  <a:pt x="13" y="97"/>
                  <a:pt x="7" y="90"/>
                  <a:pt x="0" y="91"/>
                </a:cubicBezTo>
                <a:cubicBezTo>
                  <a:pt x="3" y="108"/>
                  <a:pt x="11" y="123"/>
                  <a:pt x="28" y="130"/>
                </a:cubicBezTo>
                <a:cubicBezTo>
                  <a:pt x="34" y="133"/>
                  <a:pt x="36" y="131"/>
                  <a:pt x="41" y="127"/>
                </a:cubicBezTo>
                <a:cubicBezTo>
                  <a:pt x="46" y="124"/>
                  <a:pt x="49" y="121"/>
                  <a:pt x="54" y="119"/>
                </a:cubicBezTo>
                <a:cubicBezTo>
                  <a:pt x="56" y="119"/>
                  <a:pt x="58" y="120"/>
                  <a:pt x="58" y="118"/>
                </a:cubicBezTo>
                <a:cubicBezTo>
                  <a:pt x="58" y="116"/>
                  <a:pt x="58" y="114"/>
                  <a:pt x="58" y="112"/>
                </a:cubicBezTo>
                <a:cubicBezTo>
                  <a:pt x="59" y="92"/>
                  <a:pt x="61" y="80"/>
                  <a:pt x="61" y="59"/>
                </a:cubicBezTo>
                <a:cubicBezTo>
                  <a:pt x="62" y="80"/>
                  <a:pt x="64" y="92"/>
                  <a:pt x="64" y="112"/>
                </a:cubicBezTo>
                <a:cubicBezTo>
                  <a:pt x="64" y="114"/>
                  <a:pt x="65" y="116"/>
                  <a:pt x="65" y="118"/>
                </a:cubicBezTo>
                <a:cubicBezTo>
                  <a:pt x="65" y="120"/>
                  <a:pt x="67" y="119"/>
                  <a:pt x="69" y="119"/>
                </a:cubicBezTo>
                <a:cubicBezTo>
                  <a:pt x="74" y="121"/>
                  <a:pt x="77" y="124"/>
                  <a:pt x="81" y="127"/>
                </a:cubicBezTo>
                <a:cubicBezTo>
                  <a:pt x="86" y="131"/>
                  <a:pt x="89" y="133"/>
                  <a:pt x="95" y="130"/>
                </a:cubicBezTo>
                <a:cubicBezTo>
                  <a:pt x="111" y="123"/>
                  <a:pt x="119" y="108"/>
                  <a:pt x="123" y="91"/>
                </a:cubicBezTo>
                <a:cubicBezTo>
                  <a:pt x="116" y="90"/>
                  <a:pt x="110" y="97"/>
                  <a:pt x="104" y="97"/>
                </a:cubicBezTo>
                <a:cubicBezTo>
                  <a:pt x="99" y="98"/>
                  <a:pt x="99" y="93"/>
                  <a:pt x="102" y="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0" name="Rectangle 245">
            <a:extLst>
              <a:ext uri="{FF2B5EF4-FFF2-40B4-BE49-F238E27FC236}">
                <a16:creationId xmlns:a16="http://schemas.microsoft.com/office/drawing/2014/main" xmlns="" id="{87E12BF0-AC4E-495B-B794-D9D0DB3F5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4240" y="2475295"/>
            <a:ext cx="16794" cy="7445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41" name="Freeform 246">
            <a:extLst>
              <a:ext uri="{FF2B5EF4-FFF2-40B4-BE49-F238E27FC236}">
                <a16:creationId xmlns:a16="http://schemas.microsoft.com/office/drawing/2014/main" xmlns="" id="{DCB9124B-B3F0-445F-9938-496578E56BD8}"/>
              </a:ext>
            </a:extLst>
          </p:cNvPr>
          <p:cNvSpPr>
            <a:spLocks/>
          </p:cNvSpPr>
          <p:nvPr/>
        </p:nvSpPr>
        <p:spPr bwMode="auto">
          <a:xfrm>
            <a:off x="7705160" y="4021622"/>
            <a:ext cx="258624" cy="273594"/>
          </a:xfrm>
          <a:custGeom>
            <a:avLst/>
            <a:gdLst>
              <a:gd name="T0" fmla="*/ 2147483646 w 144"/>
              <a:gd name="T1" fmla="*/ 2147483646 h 148"/>
              <a:gd name="T2" fmla="*/ 2147483646 w 144"/>
              <a:gd name="T3" fmla="*/ 2147483646 h 148"/>
              <a:gd name="T4" fmla="*/ 2147483646 w 144"/>
              <a:gd name="T5" fmla="*/ 0 h 148"/>
              <a:gd name="T6" fmla="*/ 0 w 144"/>
              <a:gd name="T7" fmla="*/ 2147483646 h 148"/>
              <a:gd name="T8" fmla="*/ 2147483646 w 144"/>
              <a:gd name="T9" fmla="*/ 2147483646 h 148"/>
              <a:gd name="T10" fmla="*/ 2147483646 w 144"/>
              <a:gd name="T11" fmla="*/ 2147483646 h 148"/>
              <a:gd name="T12" fmla="*/ 2147483646 w 144"/>
              <a:gd name="T13" fmla="*/ 2147483646 h 148"/>
              <a:gd name="T14" fmla="*/ 2147483646 w 144"/>
              <a:gd name="T15" fmla="*/ 2147483646 h 148"/>
              <a:gd name="T16" fmla="*/ 2147483646 w 144"/>
              <a:gd name="T17" fmla="*/ 2147483646 h 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4" h="148">
                <a:moveTo>
                  <a:pt x="105" y="28"/>
                </a:moveTo>
                <a:cubicBezTo>
                  <a:pt x="121" y="28"/>
                  <a:pt x="136" y="37"/>
                  <a:pt x="144" y="50"/>
                </a:cubicBezTo>
                <a:cubicBezTo>
                  <a:pt x="134" y="21"/>
                  <a:pt x="106" y="0"/>
                  <a:pt x="74" y="0"/>
                </a:cubicBezTo>
                <a:cubicBezTo>
                  <a:pt x="33" y="0"/>
                  <a:pt x="0" y="33"/>
                  <a:pt x="0" y="74"/>
                </a:cubicBezTo>
                <a:cubicBezTo>
                  <a:pt x="0" y="114"/>
                  <a:pt x="33" y="148"/>
                  <a:pt x="74" y="148"/>
                </a:cubicBezTo>
                <a:cubicBezTo>
                  <a:pt x="106" y="148"/>
                  <a:pt x="134" y="127"/>
                  <a:pt x="144" y="97"/>
                </a:cubicBezTo>
                <a:cubicBezTo>
                  <a:pt x="136" y="111"/>
                  <a:pt x="121" y="120"/>
                  <a:pt x="105" y="120"/>
                </a:cubicBezTo>
                <a:cubicBezTo>
                  <a:pt x="79" y="120"/>
                  <a:pt x="59" y="99"/>
                  <a:pt x="59" y="74"/>
                </a:cubicBezTo>
                <a:cubicBezTo>
                  <a:pt x="59" y="48"/>
                  <a:pt x="79" y="28"/>
                  <a:pt x="105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2" name="Freeform 247">
            <a:extLst>
              <a:ext uri="{FF2B5EF4-FFF2-40B4-BE49-F238E27FC236}">
                <a16:creationId xmlns:a16="http://schemas.microsoft.com/office/drawing/2014/main" xmlns="" id="{713B355B-61E6-430A-95A2-E1AF67B946E0}"/>
              </a:ext>
            </a:extLst>
          </p:cNvPr>
          <p:cNvSpPr>
            <a:spLocks noEditPoints="1"/>
          </p:cNvSpPr>
          <p:nvPr/>
        </p:nvSpPr>
        <p:spPr bwMode="auto">
          <a:xfrm>
            <a:off x="8313094" y="3398243"/>
            <a:ext cx="287174" cy="212989"/>
          </a:xfrm>
          <a:custGeom>
            <a:avLst/>
            <a:gdLst>
              <a:gd name="T0" fmla="*/ 2147483646 w 161"/>
              <a:gd name="T1" fmla="*/ 2147483646 h 116"/>
              <a:gd name="T2" fmla="*/ 2147483646 w 161"/>
              <a:gd name="T3" fmla="*/ 2147483646 h 116"/>
              <a:gd name="T4" fmla="*/ 2147483646 w 161"/>
              <a:gd name="T5" fmla="*/ 0 h 116"/>
              <a:gd name="T6" fmla="*/ 2147483646 w 161"/>
              <a:gd name="T7" fmla="*/ 0 h 116"/>
              <a:gd name="T8" fmla="*/ 2147483646 w 161"/>
              <a:gd name="T9" fmla="*/ 2147483646 h 116"/>
              <a:gd name="T10" fmla="*/ 2147483646 w 161"/>
              <a:gd name="T11" fmla="*/ 2147483646 h 116"/>
              <a:gd name="T12" fmla="*/ 2147483646 w 161"/>
              <a:gd name="T13" fmla="*/ 2147483646 h 116"/>
              <a:gd name="T14" fmla="*/ 2147483646 w 161"/>
              <a:gd name="T15" fmla="*/ 2147483646 h 116"/>
              <a:gd name="T16" fmla="*/ 2147483646 w 161"/>
              <a:gd name="T17" fmla="*/ 2147483646 h 116"/>
              <a:gd name="T18" fmla="*/ 2147483646 w 161"/>
              <a:gd name="T19" fmla="*/ 2147483646 h 116"/>
              <a:gd name="T20" fmla="*/ 2147483646 w 161"/>
              <a:gd name="T21" fmla="*/ 2147483646 h 116"/>
              <a:gd name="T22" fmla="*/ 2147483646 w 161"/>
              <a:gd name="T23" fmla="*/ 2147483646 h 116"/>
              <a:gd name="T24" fmla="*/ 2147483646 w 161"/>
              <a:gd name="T25" fmla="*/ 2147483646 h 116"/>
              <a:gd name="T26" fmla="*/ 2147483646 w 161"/>
              <a:gd name="T27" fmla="*/ 2147483646 h 116"/>
              <a:gd name="T28" fmla="*/ 2147483646 w 161"/>
              <a:gd name="T29" fmla="*/ 2147483646 h 116"/>
              <a:gd name="T30" fmla="*/ 2147483646 w 161"/>
              <a:gd name="T31" fmla="*/ 2147483646 h 116"/>
              <a:gd name="T32" fmla="*/ 2147483646 w 161"/>
              <a:gd name="T33" fmla="*/ 2147483646 h 116"/>
              <a:gd name="T34" fmla="*/ 2147483646 w 161"/>
              <a:gd name="T35" fmla="*/ 2147483646 h 116"/>
              <a:gd name="T36" fmla="*/ 2147483646 w 161"/>
              <a:gd name="T37" fmla="*/ 0 h 116"/>
              <a:gd name="T38" fmla="*/ 2147483646 w 161"/>
              <a:gd name="T39" fmla="*/ 0 h 116"/>
              <a:gd name="T40" fmla="*/ 2147483646 w 161"/>
              <a:gd name="T41" fmla="*/ 2147483646 h 116"/>
              <a:gd name="T42" fmla="*/ 2147483646 w 161"/>
              <a:gd name="T43" fmla="*/ 2147483646 h 116"/>
              <a:gd name="T44" fmla="*/ 2147483646 w 161"/>
              <a:gd name="T45" fmla="*/ 2147483646 h 116"/>
              <a:gd name="T46" fmla="*/ 2147483646 w 161"/>
              <a:gd name="T47" fmla="*/ 2147483646 h 116"/>
              <a:gd name="T48" fmla="*/ 2147483646 w 161"/>
              <a:gd name="T49" fmla="*/ 0 h 116"/>
              <a:gd name="T50" fmla="*/ 2147483646 w 161"/>
              <a:gd name="T51" fmla="*/ 2147483646 h 116"/>
              <a:gd name="T52" fmla="*/ 2147483646 w 161"/>
              <a:gd name="T53" fmla="*/ 2147483646 h 116"/>
              <a:gd name="T54" fmla="*/ 2147483646 w 161"/>
              <a:gd name="T55" fmla="*/ 2147483646 h 116"/>
              <a:gd name="T56" fmla="*/ 2147483646 w 161"/>
              <a:gd name="T57" fmla="*/ 2147483646 h 116"/>
              <a:gd name="T58" fmla="*/ 2147483646 w 161"/>
              <a:gd name="T59" fmla="*/ 2147483646 h 116"/>
              <a:gd name="T60" fmla="*/ 2147483646 w 161"/>
              <a:gd name="T61" fmla="*/ 2147483646 h 116"/>
              <a:gd name="T62" fmla="*/ 2147483646 w 161"/>
              <a:gd name="T63" fmla="*/ 0 h 116"/>
              <a:gd name="T64" fmla="*/ 2147483646 w 161"/>
              <a:gd name="T65" fmla="*/ 0 h 116"/>
              <a:gd name="T66" fmla="*/ 2147483646 w 161"/>
              <a:gd name="T67" fmla="*/ 2147483646 h 116"/>
              <a:gd name="T68" fmla="*/ 2147483646 w 161"/>
              <a:gd name="T69" fmla="*/ 2147483646 h 116"/>
              <a:gd name="T70" fmla="*/ 2147483646 w 161"/>
              <a:gd name="T71" fmla="*/ 2147483646 h 116"/>
              <a:gd name="T72" fmla="*/ 2147483646 w 161"/>
              <a:gd name="T73" fmla="*/ 2147483646 h 116"/>
              <a:gd name="T74" fmla="*/ 2147483646 w 161"/>
              <a:gd name="T75" fmla="*/ 2147483646 h 116"/>
              <a:gd name="T76" fmla="*/ 2147483646 w 161"/>
              <a:gd name="T77" fmla="*/ 2147483646 h 116"/>
              <a:gd name="T78" fmla="*/ 2147483646 w 161"/>
              <a:gd name="T79" fmla="*/ 2147483646 h 116"/>
              <a:gd name="T80" fmla="*/ 2147483646 w 161"/>
              <a:gd name="T81" fmla="*/ 2147483646 h 116"/>
              <a:gd name="T82" fmla="*/ 2147483646 w 161"/>
              <a:gd name="T83" fmla="*/ 2147483646 h 116"/>
              <a:gd name="T84" fmla="*/ 2147483646 w 161"/>
              <a:gd name="T85" fmla="*/ 2147483646 h 116"/>
              <a:gd name="T86" fmla="*/ 2147483646 w 161"/>
              <a:gd name="T87" fmla="*/ 0 h 116"/>
              <a:gd name="T88" fmla="*/ 0 w 161"/>
              <a:gd name="T89" fmla="*/ 2147483646 h 116"/>
              <a:gd name="T90" fmla="*/ 2147483646 w 161"/>
              <a:gd name="T91" fmla="*/ 2147483646 h 116"/>
              <a:gd name="T92" fmla="*/ 2147483646 w 161"/>
              <a:gd name="T93" fmla="*/ 2147483646 h 116"/>
              <a:gd name="T94" fmla="*/ 2147483646 w 161"/>
              <a:gd name="T95" fmla="*/ 2147483646 h 116"/>
              <a:gd name="T96" fmla="*/ 2147483646 w 161"/>
              <a:gd name="T97" fmla="*/ 2147483646 h 116"/>
              <a:gd name="T98" fmla="*/ 2147483646 w 161"/>
              <a:gd name="T99" fmla="*/ 2147483646 h 116"/>
              <a:gd name="T100" fmla="*/ 2147483646 w 161"/>
              <a:gd name="T101" fmla="*/ 2147483646 h 116"/>
              <a:gd name="T102" fmla="*/ 2147483646 w 161"/>
              <a:gd name="T103" fmla="*/ 2147483646 h 116"/>
              <a:gd name="T104" fmla="*/ 2147483646 w 161"/>
              <a:gd name="T105" fmla="*/ 2147483646 h 116"/>
              <a:gd name="T106" fmla="*/ 2147483646 w 161"/>
              <a:gd name="T107" fmla="*/ 2147483646 h 116"/>
              <a:gd name="T108" fmla="*/ 2147483646 w 161"/>
              <a:gd name="T109" fmla="*/ 2147483646 h 116"/>
              <a:gd name="T110" fmla="*/ 2147483646 w 161"/>
              <a:gd name="T111" fmla="*/ 2147483646 h 116"/>
              <a:gd name="T112" fmla="*/ 2147483646 w 161"/>
              <a:gd name="T113" fmla="*/ 0 h 116"/>
              <a:gd name="T114" fmla="*/ 0 w 161"/>
              <a:gd name="T115" fmla="*/ 0 h 116"/>
              <a:gd name="T116" fmla="*/ 0 w 161"/>
              <a:gd name="T117" fmla="*/ 2147483646 h 11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61" h="116">
                <a:moveTo>
                  <a:pt x="107" y="116"/>
                </a:moveTo>
                <a:cubicBezTo>
                  <a:pt x="161" y="116"/>
                  <a:pt x="161" y="116"/>
                  <a:pt x="161" y="116"/>
                </a:cubicBezTo>
                <a:cubicBezTo>
                  <a:pt x="161" y="0"/>
                  <a:pt x="161" y="0"/>
                  <a:pt x="161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46" y="103"/>
                  <a:pt x="146" y="103"/>
                  <a:pt x="146" y="103"/>
                </a:cubicBezTo>
                <a:cubicBezTo>
                  <a:pt x="107" y="103"/>
                  <a:pt x="107" y="103"/>
                  <a:pt x="107" y="103"/>
                </a:cubicBezTo>
                <a:lnTo>
                  <a:pt x="107" y="116"/>
                </a:lnTo>
                <a:close/>
                <a:moveTo>
                  <a:pt x="73" y="116"/>
                </a:moveTo>
                <a:cubicBezTo>
                  <a:pt x="107" y="116"/>
                  <a:pt x="107" y="116"/>
                  <a:pt x="107" y="116"/>
                </a:cubicBezTo>
                <a:cubicBezTo>
                  <a:pt x="107" y="103"/>
                  <a:pt x="107" y="103"/>
                  <a:pt x="107" y="103"/>
                </a:cubicBezTo>
                <a:cubicBezTo>
                  <a:pt x="84" y="103"/>
                  <a:pt x="84" y="103"/>
                  <a:pt x="84" y="103"/>
                </a:cubicBezTo>
                <a:cubicBezTo>
                  <a:pt x="82" y="100"/>
                  <a:pt x="82" y="100"/>
                  <a:pt x="82" y="100"/>
                </a:cubicBezTo>
                <a:cubicBezTo>
                  <a:pt x="73" y="88"/>
                  <a:pt x="73" y="88"/>
                  <a:pt x="73" y="88"/>
                </a:cubicBezTo>
                <a:cubicBezTo>
                  <a:pt x="73" y="96"/>
                  <a:pt x="73" y="96"/>
                  <a:pt x="73" y="96"/>
                </a:cubicBezTo>
                <a:cubicBezTo>
                  <a:pt x="78" y="103"/>
                  <a:pt x="78" y="103"/>
                  <a:pt x="78" y="103"/>
                </a:cubicBezTo>
                <a:cubicBezTo>
                  <a:pt x="73" y="103"/>
                  <a:pt x="73" y="103"/>
                  <a:pt x="73" y="103"/>
                </a:cubicBezTo>
                <a:cubicBezTo>
                  <a:pt x="73" y="116"/>
                  <a:pt x="73" y="116"/>
                  <a:pt x="73" y="116"/>
                </a:cubicBezTo>
                <a:close/>
                <a:moveTo>
                  <a:pt x="10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75"/>
                  <a:pt x="73" y="75"/>
                  <a:pt x="73" y="75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7" y="49"/>
                  <a:pt x="107" y="49"/>
                  <a:pt x="107" y="49"/>
                </a:cubicBezTo>
                <a:lnTo>
                  <a:pt x="107" y="0"/>
                </a:lnTo>
                <a:close/>
                <a:moveTo>
                  <a:pt x="46" y="116"/>
                </a:moveTo>
                <a:cubicBezTo>
                  <a:pt x="73" y="116"/>
                  <a:pt x="73" y="116"/>
                  <a:pt x="73" y="116"/>
                </a:cubicBezTo>
                <a:cubicBezTo>
                  <a:pt x="73" y="103"/>
                  <a:pt x="73" y="103"/>
                  <a:pt x="73" y="103"/>
                </a:cubicBezTo>
                <a:cubicBezTo>
                  <a:pt x="54" y="103"/>
                  <a:pt x="54" y="103"/>
                  <a:pt x="54" y="103"/>
                </a:cubicBezTo>
                <a:cubicBezTo>
                  <a:pt x="46" y="103"/>
                  <a:pt x="46" y="103"/>
                  <a:pt x="46" y="103"/>
                </a:cubicBezTo>
                <a:cubicBezTo>
                  <a:pt x="46" y="116"/>
                  <a:pt x="46" y="116"/>
                  <a:pt x="46" y="116"/>
                </a:cubicBezTo>
                <a:close/>
                <a:moveTo>
                  <a:pt x="73" y="0"/>
                </a:moveTo>
                <a:cubicBezTo>
                  <a:pt x="46" y="0"/>
                  <a:pt x="46" y="0"/>
                  <a:pt x="46" y="0"/>
                </a:cubicBezTo>
                <a:cubicBezTo>
                  <a:pt x="46" y="20"/>
                  <a:pt x="46" y="20"/>
                  <a:pt x="46" y="20"/>
                </a:cubicBezTo>
                <a:cubicBezTo>
                  <a:pt x="48" y="22"/>
                  <a:pt x="49" y="25"/>
                  <a:pt x="49" y="28"/>
                </a:cubicBezTo>
                <a:cubicBezTo>
                  <a:pt x="49" y="31"/>
                  <a:pt x="48" y="34"/>
                  <a:pt x="46" y="36"/>
                </a:cubicBezTo>
                <a:cubicBezTo>
                  <a:pt x="46" y="58"/>
                  <a:pt x="46" y="58"/>
                  <a:pt x="46" y="58"/>
                </a:cubicBezTo>
                <a:cubicBezTo>
                  <a:pt x="46" y="58"/>
                  <a:pt x="46" y="58"/>
                  <a:pt x="46" y="58"/>
                </a:cubicBezTo>
                <a:cubicBezTo>
                  <a:pt x="66" y="86"/>
                  <a:pt x="66" y="86"/>
                  <a:pt x="66" y="86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88"/>
                  <a:pt x="73" y="88"/>
                  <a:pt x="73" y="88"/>
                </a:cubicBezTo>
                <a:cubicBezTo>
                  <a:pt x="69" y="82"/>
                  <a:pt x="69" y="82"/>
                  <a:pt x="69" y="82"/>
                </a:cubicBezTo>
                <a:cubicBezTo>
                  <a:pt x="73" y="75"/>
                  <a:pt x="73" y="75"/>
                  <a:pt x="73" y="75"/>
                </a:cubicBezTo>
                <a:lnTo>
                  <a:pt x="73" y="0"/>
                </a:lnTo>
                <a:close/>
                <a:moveTo>
                  <a:pt x="0" y="116"/>
                </a:moveTo>
                <a:cubicBezTo>
                  <a:pt x="46" y="116"/>
                  <a:pt x="46" y="116"/>
                  <a:pt x="46" y="116"/>
                </a:cubicBezTo>
                <a:cubicBezTo>
                  <a:pt x="46" y="103"/>
                  <a:pt x="46" y="103"/>
                  <a:pt x="46" y="103"/>
                </a:cubicBezTo>
                <a:cubicBezTo>
                  <a:pt x="14" y="103"/>
                  <a:pt x="14" y="103"/>
                  <a:pt x="14" y="103"/>
                </a:cubicBezTo>
                <a:cubicBezTo>
                  <a:pt x="14" y="103"/>
                  <a:pt x="14" y="103"/>
                  <a:pt x="14" y="103"/>
                </a:cubicBezTo>
                <a:cubicBezTo>
                  <a:pt x="46" y="58"/>
                  <a:pt x="46" y="58"/>
                  <a:pt x="46" y="58"/>
                </a:cubicBezTo>
                <a:cubicBezTo>
                  <a:pt x="46" y="36"/>
                  <a:pt x="46" y="36"/>
                  <a:pt x="46" y="36"/>
                </a:cubicBezTo>
                <a:cubicBezTo>
                  <a:pt x="44" y="39"/>
                  <a:pt x="40" y="40"/>
                  <a:pt x="36" y="40"/>
                </a:cubicBezTo>
                <a:cubicBezTo>
                  <a:pt x="29" y="40"/>
                  <a:pt x="23" y="35"/>
                  <a:pt x="23" y="28"/>
                </a:cubicBezTo>
                <a:cubicBezTo>
                  <a:pt x="23" y="21"/>
                  <a:pt x="29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40" y="15"/>
                  <a:pt x="44" y="17"/>
                  <a:pt x="46" y="20"/>
                </a:cubicBezTo>
                <a:cubicBezTo>
                  <a:pt x="46" y="0"/>
                  <a:pt x="46" y="0"/>
                  <a:pt x="46" y="0"/>
                </a:cubicBezTo>
                <a:cubicBezTo>
                  <a:pt x="0" y="0"/>
                  <a:pt x="0" y="0"/>
                  <a:pt x="0" y="0"/>
                </a:cubicBezTo>
                <a:lnTo>
                  <a:pt x="0" y="1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3" name="Freeform 248">
            <a:extLst>
              <a:ext uri="{FF2B5EF4-FFF2-40B4-BE49-F238E27FC236}">
                <a16:creationId xmlns:a16="http://schemas.microsoft.com/office/drawing/2014/main" xmlns="" id="{F407F5ED-1B3F-428E-926D-4F3154D81DB3}"/>
              </a:ext>
            </a:extLst>
          </p:cNvPr>
          <p:cNvSpPr>
            <a:spLocks/>
          </p:cNvSpPr>
          <p:nvPr/>
        </p:nvSpPr>
        <p:spPr bwMode="auto">
          <a:xfrm>
            <a:off x="6883945" y="4395650"/>
            <a:ext cx="77251" cy="122945"/>
          </a:xfrm>
          <a:custGeom>
            <a:avLst/>
            <a:gdLst>
              <a:gd name="T0" fmla="*/ 0 w 46"/>
              <a:gd name="T1" fmla="*/ 2147483646 h 71"/>
              <a:gd name="T2" fmla="*/ 2147483646 w 46"/>
              <a:gd name="T3" fmla="*/ 2147483646 h 71"/>
              <a:gd name="T4" fmla="*/ 2147483646 w 46"/>
              <a:gd name="T5" fmla="*/ 0 h 71"/>
              <a:gd name="T6" fmla="*/ 2147483646 w 46"/>
              <a:gd name="T7" fmla="*/ 0 h 71"/>
              <a:gd name="T8" fmla="*/ 2147483646 w 46"/>
              <a:gd name="T9" fmla="*/ 0 h 71"/>
              <a:gd name="T10" fmla="*/ 2147483646 w 46"/>
              <a:gd name="T11" fmla="*/ 0 h 71"/>
              <a:gd name="T12" fmla="*/ 2147483646 w 46"/>
              <a:gd name="T13" fmla="*/ 2147483646 h 71"/>
              <a:gd name="T14" fmla="*/ 2147483646 w 46"/>
              <a:gd name="T15" fmla="*/ 2147483646 h 71"/>
              <a:gd name="T16" fmla="*/ 2147483646 w 46"/>
              <a:gd name="T17" fmla="*/ 2147483646 h 71"/>
              <a:gd name="T18" fmla="*/ 0 w 46"/>
              <a:gd name="T19" fmla="*/ 2147483646 h 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6" h="71">
                <a:moveTo>
                  <a:pt x="0" y="13"/>
                </a:moveTo>
                <a:lnTo>
                  <a:pt x="11" y="13"/>
                </a:lnTo>
                <a:lnTo>
                  <a:pt x="5" y="0"/>
                </a:lnTo>
                <a:lnTo>
                  <a:pt x="21" y="0"/>
                </a:lnTo>
                <a:lnTo>
                  <a:pt x="22" y="0"/>
                </a:lnTo>
                <a:lnTo>
                  <a:pt x="29" y="0"/>
                </a:lnTo>
                <a:lnTo>
                  <a:pt x="43" y="30"/>
                </a:lnTo>
                <a:lnTo>
                  <a:pt x="30" y="30"/>
                </a:lnTo>
                <a:lnTo>
                  <a:pt x="46" y="71"/>
                </a:lnTo>
                <a:lnTo>
                  <a:pt x="0" y="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4" name="Freeform 249">
            <a:extLst>
              <a:ext uri="{FF2B5EF4-FFF2-40B4-BE49-F238E27FC236}">
                <a16:creationId xmlns:a16="http://schemas.microsoft.com/office/drawing/2014/main" xmlns="" id="{12CFE38C-7C0B-4AB2-A206-3C328B4F695F}"/>
              </a:ext>
            </a:extLst>
          </p:cNvPr>
          <p:cNvSpPr>
            <a:spLocks/>
          </p:cNvSpPr>
          <p:nvPr/>
        </p:nvSpPr>
        <p:spPr bwMode="auto">
          <a:xfrm>
            <a:off x="6789900" y="4251927"/>
            <a:ext cx="218319" cy="136797"/>
          </a:xfrm>
          <a:custGeom>
            <a:avLst/>
            <a:gdLst>
              <a:gd name="T0" fmla="*/ 2147483646 w 122"/>
              <a:gd name="T1" fmla="*/ 2147483646 h 74"/>
              <a:gd name="T2" fmla="*/ 2147483646 w 122"/>
              <a:gd name="T3" fmla="*/ 2147483646 h 74"/>
              <a:gd name="T4" fmla="*/ 2147483646 w 122"/>
              <a:gd name="T5" fmla="*/ 2147483646 h 74"/>
              <a:gd name="T6" fmla="*/ 2147483646 w 122"/>
              <a:gd name="T7" fmla="*/ 2147483646 h 74"/>
              <a:gd name="T8" fmla="*/ 2147483646 w 122"/>
              <a:gd name="T9" fmla="*/ 2147483646 h 74"/>
              <a:gd name="T10" fmla="*/ 2147483646 w 122"/>
              <a:gd name="T11" fmla="*/ 2147483646 h 74"/>
              <a:gd name="T12" fmla="*/ 2147483646 w 122"/>
              <a:gd name="T13" fmla="*/ 2147483646 h 74"/>
              <a:gd name="T14" fmla="*/ 0 w 122"/>
              <a:gd name="T15" fmla="*/ 2147483646 h 74"/>
              <a:gd name="T16" fmla="*/ 2147483646 w 122"/>
              <a:gd name="T17" fmla="*/ 2147483646 h 74"/>
              <a:gd name="T18" fmla="*/ 2147483646 w 122"/>
              <a:gd name="T19" fmla="*/ 2147483646 h 74"/>
              <a:gd name="T20" fmla="*/ 2147483646 w 122"/>
              <a:gd name="T21" fmla="*/ 0 h 74"/>
              <a:gd name="T22" fmla="*/ 2147483646 w 122"/>
              <a:gd name="T23" fmla="*/ 2147483646 h 74"/>
              <a:gd name="T24" fmla="*/ 2147483646 w 122"/>
              <a:gd name="T25" fmla="*/ 2147483646 h 74"/>
              <a:gd name="T26" fmla="*/ 2147483646 w 122"/>
              <a:gd name="T27" fmla="*/ 2147483646 h 7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22" h="74">
                <a:moveTo>
                  <a:pt x="122" y="61"/>
                </a:moveTo>
                <a:cubicBezTo>
                  <a:pt x="122" y="69"/>
                  <a:pt x="116" y="74"/>
                  <a:pt x="109" y="74"/>
                </a:cubicBezTo>
                <a:cubicBezTo>
                  <a:pt x="78" y="74"/>
                  <a:pt x="78" y="74"/>
                  <a:pt x="78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55" y="74"/>
                  <a:pt x="55" y="74"/>
                  <a:pt x="55" y="74"/>
                </a:cubicBezTo>
                <a:cubicBezTo>
                  <a:pt x="22" y="74"/>
                  <a:pt x="22" y="74"/>
                  <a:pt x="22" y="74"/>
                </a:cubicBezTo>
                <a:cubicBezTo>
                  <a:pt x="10" y="74"/>
                  <a:pt x="0" y="65"/>
                  <a:pt x="0" y="53"/>
                </a:cubicBezTo>
                <a:cubicBezTo>
                  <a:pt x="0" y="41"/>
                  <a:pt x="10" y="31"/>
                  <a:pt x="22" y="31"/>
                </a:cubicBezTo>
                <a:cubicBezTo>
                  <a:pt x="27" y="31"/>
                  <a:pt x="32" y="33"/>
                  <a:pt x="36" y="36"/>
                </a:cubicBezTo>
                <a:cubicBezTo>
                  <a:pt x="36" y="16"/>
                  <a:pt x="53" y="0"/>
                  <a:pt x="73" y="0"/>
                </a:cubicBezTo>
                <a:cubicBezTo>
                  <a:pt x="94" y="0"/>
                  <a:pt x="110" y="16"/>
                  <a:pt x="110" y="37"/>
                </a:cubicBezTo>
                <a:cubicBezTo>
                  <a:pt x="110" y="41"/>
                  <a:pt x="110" y="45"/>
                  <a:pt x="109" y="48"/>
                </a:cubicBezTo>
                <a:cubicBezTo>
                  <a:pt x="116" y="48"/>
                  <a:pt x="122" y="54"/>
                  <a:pt x="122" y="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5" name="Freeform 250">
            <a:extLst>
              <a:ext uri="{FF2B5EF4-FFF2-40B4-BE49-F238E27FC236}">
                <a16:creationId xmlns:a16="http://schemas.microsoft.com/office/drawing/2014/main" xmlns="" id="{08A894E0-FD6A-4D69-A011-2D910C64147C}"/>
              </a:ext>
            </a:extLst>
          </p:cNvPr>
          <p:cNvSpPr>
            <a:spLocks/>
          </p:cNvSpPr>
          <p:nvPr/>
        </p:nvSpPr>
        <p:spPr bwMode="auto">
          <a:xfrm>
            <a:off x="6784862" y="2350619"/>
            <a:ext cx="21832" cy="116017"/>
          </a:xfrm>
          <a:custGeom>
            <a:avLst/>
            <a:gdLst>
              <a:gd name="T0" fmla="*/ 2147483646 w 12"/>
              <a:gd name="T1" fmla="*/ 2147483646 h 63"/>
              <a:gd name="T2" fmla="*/ 2147483646 w 12"/>
              <a:gd name="T3" fmla="*/ 0 h 63"/>
              <a:gd name="T4" fmla="*/ 2147483646 w 12"/>
              <a:gd name="T5" fmla="*/ 0 h 63"/>
              <a:gd name="T6" fmla="*/ 0 w 12"/>
              <a:gd name="T7" fmla="*/ 2147483646 h 63"/>
              <a:gd name="T8" fmla="*/ 0 w 12"/>
              <a:gd name="T9" fmla="*/ 2147483646 h 63"/>
              <a:gd name="T10" fmla="*/ 2147483646 w 12"/>
              <a:gd name="T11" fmla="*/ 2147483646 h 63"/>
              <a:gd name="T12" fmla="*/ 2147483646 w 12"/>
              <a:gd name="T13" fmla="*/ 2147483646 h 6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" h="63">
                <a:moveTo>
                  <a:pt x="12" y="1"/>
                </a:moveTo>
                <a:cubicBezTo>
                  <a:pt x="11" y="1"/>
                  <a:pt x="9" y="0"/>
                  <a:pt x="7" y="0"/>
                </a:cubicBezTo>
                <a:cubicBezTo>
                  <a:pt x="6" y="0"/>
                  <a:pt x="6" y="0"/>
                  <a:pt x="6" y="0"/>
                </a:cubicBezTo>
                <a:cubicBezTo>
                  <a:pt x="4" y="0"/>
                  <a:pt x="2" y="1"/>
                  <a:pt x="0" y="2"/>
                </a:cubicBezTo>
                <a:cubicBezTo>
                  <a:pt x="0" y="63"/>
                  <a:pt x="0" y="63"/>
                  <a:pt x="0" y="63"/>
                </a:cubicBezTo>
                <a:cubicBezTo>
                  <a:pt x="12" y="63"/>
                  <a:pt x="12" y="63"/>
                  <a:pt x="12" y="63"/>
                </a:cubicBezTo>
                <a:lnTo>
                  <a:pt x="12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6" name="Freeform 251">
            <a:extLst>
              <a:ext uri="{FF2B5EF4-FFF2-40B4-BE49-F238E27FC236}">
                <a16:creationId xmlns:a16="http://schemas.microsoft.com/office/drawing/2014/main" xmlns="" id="{3E3A9CF8-D8A4-487E-8984-8F7C6041F843}"/>
              </a:ext>
            </a:extLst>
          </p:cNvPr>
          <p:cNvSpPr>
            <a:spLocks/>
          </p:cNvSpPr>
          <p:nvPr/>
        </p:nvSpPr>
        <p:spPr bwMode="auto">
          <a:xfrm>
            <a:off x="6784862" y="2189579"/>
            <a:ext cx="21832" cy="17316"/>
          </a:xfrm>
          <a:custGeom>
            <a:avLst/>
            <a:gdLst>
              <a:gd name="T0" fmla="*/ 2147483646 w 12"/>
              <a:gd name="T1" fmla="*/ 2147483646 h 9"/>
              <a:gd name="T2" fmla="*/ 2147483646 w 12"/>
              <a:gd name="T3" fmla="*/ 2147483646 h 9"/>
              <a:gd name="T4" fmla="*/ 2147483646 w 12"/>
              <a:gd name="T5" fmla="*/ 2147483646 h 9"/>
              <a:gd name="T6" fmla="*/ 2147483646 w 12"/>
              <a:gd name="T7" fmla="*/ 0 h 9"/>
              <a:gd name="T8" fmla="*/ 0 w 12"/>
              <a:gd name="T9" fmla="*/ 0 h 9"/>
              <a:gd name="T10" fmla="*/ 0 w 12"/>
              <a:gd name="T11" fmla="*/ 2147483646 h 9"/>
              <a:gd name="T12" fmla="*/ 2147483646 w 12"/>
              <a:gd name="T13" fmla="*/ 2147483646 h 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" h="9">
                <a:moveTo>
                  <a:pt x="7" y="8"/>
                </a:moveTo>
                <a:cubicBezTo>
                  <a:pt x="8" y="8"/>
                  <a:pt x="8" y="8"/>
                  <a:pt x="9" y="8"/>
                </a:cubicBezTo>
                <a:cubicBezTo>
                  <a:pt x="10" y="8"/>
                  <a:pt x="11" y="8"/>
                  <a:pt x="12" y="9"/>
                </a:cubicBezTo>
                <a:cubicBezTo>
                  <a:pt x="12" y="0"/>
                  <a:pt x="12" y="0"/>
                  <a:pt x="1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9"/>
                  <a:pt x="0" y="9"/>
                  <a:pt x="0" y="9"/>
                </a:cubicBezTo>
                <a:cubicBezTo>
                  <a:pt x="2" y="9"/>
                  <a:pt x="5" y="8"/>
                  <a:pt x="7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7" name="Freeform 252">
            <a:extLst>
              <a:ext uri="{FF2B5EF4-FFF2-40B4-BE49-F238E27FC236}">
                <a16:creationId xmlns:a16="http://schemas.microsoft.com/office/drawing/2014/main" xmlns="" id="{5EE1818F-9D74-481C-9A7B-C0F731200BE8}"/>
              </a:ext>
            </a:extLst>
          </p:cNvPr>
          <p:cNvSpPr>
            <a:spLocks/>
          </p:cNvSpPr>
          <p:nvPr/>
        </p:nvSpPr>
        <p:spPr bwMode="auto">
          <a:xfrm>
            <a:off x="6692496" y="2212090"/>
            <a:ext cx="209921" cy="161039"/>
          </a:xfrm>
          <a:custGeom>
            <a:avLst/>
            <a:gdLst>
              <a:gd name="T0" fmla="*/ 2147483646 w 117"/>
              <a:gd name="T1" fmla="*/ 2147483646 h 87"/>
              <a:gd name="T2" fmla="*/ 2147483646 w 117"/>
              <a:gd name="T3" fmla="*/ 0 h 87"/>
              <a:gd name="T4" fmla="*/ 2147483646 w 117"/>
              <a:gd name="T5" fmla="*/ 0 h 87"/>
              <a:gd name="T6" fmla="*/ 2147483646 w 117"/>
              <a:gd name="T7" fmla="*/ 2147483646 h 87"/>
              <a:gd name="T8" fmla="*/ 0 w 117"/>
              <a:gd name="T9" fmla="*/ 2147483646 h 87"/>
              <a:gd name="T10" fmla="*/ 2147483646 w 117"/>
              <a:gd name="T11" fmla="*/ 2147483646 h 87"/>
              <a:gd name="T12" fmla="*/ 2147483646 w 117"/>
              <a:gd name="T13" fmla="*/ 2147483646 h 87"/>
              <a:gd name="T14" fmla="*/ 2147483646 w 117"/>
              <a:gd name="T15" fmla="*/ 2147483646 h 87"/>
              <a:gd name="T16" fmla="*/ 2147483646 w 117"/>
              <a:gd name="T17" fmla="*/ 2147483646 h 87"/>
              <a:gd name="T18" fmla="*/ 2147483646 w 117"/>
              <a:gd name="T19" fmla="*/ 2147483646 h 87"/>
              <a:gd name="T20" fmla="*/ 2147483646 w 117"/>
              <a:gd name="T21" fmla="*/ 2147483646 h 87"/>
              <a:gd name="T22" fmla="*/ 2147483646 w 117"/>
              <a:gd name="T23" fmla="*/ 2147483646 h 87"/>
              <a:gd name="T24" fmla="*/ 2147483646 w 117"/>
              <a:gd name="T25" fmla="*/ 2147483646 h 87"/>
              <a:gd name="T26" fmla="*/ 2147483646 w 117"/>
              <a:gd name="T27" fmla="*/ 2147483646 h 87"/>
              <a:gd name="T28" fmla="*/ 2147483646 w 117"/>
              <a:gd name="T29" fmla="*/ 2147483646 h 87"/>
              <a:gd name="T30" fmla="*/ 2147483646 w 117"/>
              <a:gd name="T31" fmla="*/ 2147483646 h 87"/>
              <a:gd name="T32" fmla="*/ 2147483646 w 117"/>
              <a:gd name="T33" fmla="*/ 2147483646 h 87"/>
              <a:gd name="T34" fmla="*/ 2147483646 w 117"/>
              <a:gd name="T35" fmla="*/ 2147483646 h 87"/>
              <a:gd name="T36" fmla="*/ 2147483646 w 117"/>
              <a:gd name="T37" fmla="*/ 2147483646 h 87"/>
              <a:gd name="T38" fmla="*/ 2147483646 w 117"/>
              <a:gd name="T39" fmla="*/ 2147483646 h 87"/>
              <a:gd name="T40" fmla="*/ 2147483646 w 117"/>
              <a:gd name="T41" fmla="*/ 2147483646 h 87"/>
              <a:gd name="T42" fmla="*/ 2147483646 w 117"/>
              <a:gd name="T43" fmla="*/ 2147483646 h 87"/>
              <a:gd name="T44" fmla="*/ 2147483646 w 117"/>
              <a:gd name="T45" fmla="*/ 2147483646 h 87"/>
              <a:gd name="T46" fmla="*/ 2147483646 w 117"/>
              <a:gd name="T47" fmla="*/ 2147483646 h 87"/>
              <a:gd name="T48" fmla="*/ 2147483646 w 117"/>
              <a:gd name="T49" fmla="*/ 2147483646 h 87"/>
              <a:gd name="T50" fmla="*/ 2147483646 w 117"/>
              <a:gd name="T51" fmla="*/ 2147483646 h 87"/>
              <a:gd name="T52" fmla="*/ 2147483646 w 117"/>
              <a:gd name="T53" fmla="*/ 2147483646 h 87"/>
              <a:gd name="T54" fmla="*/ 2147483646 w 117"/>
              <a:gd name="T55" fmla="*/ 2147483646 h 87"/>
              <a:gd name="T56" fmla="*/ 2147483646 w 117"/>
              <a:gd name="T57" fmla="*/ 2147483646 h 87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117" h="87">
                <a:moveTo>
                  <a:pt x="63" y="1"/>
                </a:moveTo>
                <a:cubicBezTo>
                  <a:pt x="62" y="1"/>
                  <a:pt x="61" y="0"/>
                  <a:pt x="59" y="0"/>
                </a:cubicBezTo>
                <a:cubicBezTo>
                  <a:pt x="59" y="0"/>
                  <a:pt x="59" y="0"/>
                  <a:pt x="58" y="0"/>
                </a:cubicBezTo>
                <a:cubicBezTo>
                  <a:pt x="56" y="0"/>
                  <a:pt x="53" y="1"/>
                  <a:pt x="51" y="1"/>
                </a:cubicBezTo>
                <a:cubicBezTo>
                  <a:pt x="23" y="4"/>
                  <a:pt x="1" y="28"/>
                  <a:pt x="0" y="58"/>
                </a:cubicBezTo>
                <a:cubicBezTo>
                  <a:pt x="0" y="65"/>
                  <a:pt x="1" y="73"/>
                  <a:pt x="4" y="80"/>
                </a:cubicBezTo>
                <a:cubicBezTo>
                  <a:pt x="4" y="81"/>
                  <a:pt x="5" y="82"/>
                  <a:pt x="6" y="82"/>
                </a:cubicBezTo>
                <a:cubicBezTo>
                  <a:pt x="7" y="82"/>
                  <a:pt x="8" y="81"/>
                  <a:pt x="9" y="79"/>
                </a:cubicBezTo>
                <a:cubicBezTo>
                  <a:pt x="11" y="74"/>
                  <a:pt x="17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31" y="70"/>
                  <a:pt x="36" y="74"/>
                  <a:pt x="39" y="80"/>
                </a:cubicBezTo>
                <a:cubicBezTo>
                  <a:pt x="40" y="82"/>
                  <a:pt x="40" y="83"/>
                  <a:pt x="41" y="83"/>
                </a:cubicBezTo>
                <a:cubicBezTo>
                  <a:pt x="41" y="83"/>
                  <a:pt x="41" y="82"/>
                  <a:pt x="42" y="80"/>
                </a:cubicBezTo>
                <a:cubicBezTo>
                  <a:pt x="44" y="76"/>
                  <a:pt x="47" y="74"/>
                  <a:pt x="51" y="72"/>
                </a:cubicBezTo>
                <a:cubicBezTo>
                  <a:pt x="53" y="71"/>
                  <a:pt x="55" y="71"/>
                  <a:pt x="57" y="71"/>
                </a:cubicBezTo>
                <a:cubicBezTo>
                  <a:pt x="57" y="71"/>
                  <a:pt x="58" y="71"/>
                  <a:pt x="58" y="71"/>
                </a:cubicBezTo>
                <a:cubicBezTo>
                  <a:pt x="60" y="71"/>
                  <a:pt x="62" y="71"/>
                  <a:pt x="63" y="72"/>
                </a:cubicBezTo>
                <a:cubicBezTo>
                  <a:pt x="68" y="74"/>
                  <a:pt x="71" y="77"/>
                  <a:pt x="73" y="81"/>
                </a:cubicBezTo>
                <a:cubicBezTo>
                  <a:pt x="74" y="83"/>
                  <a:pt x="74" y="84"/>
                  <a:pt x="75" y="84"/>
                </a:cubicBezTo>
                <a:cubicBezTo>
                  <a:pt x="75" y="84"/>
                  <a:pt x="75" y="83"/>
                  <a:pt x="76" y="81"/>
                </a:cubicBezTo>
                <a:cubicBezTo>
                  <a:pt x="79" y="75"/>
                  <a:pt x="85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8" y="72"/>
                  <a:pt x="104" y="76"/>
                  <a:pt x="106" y="82"/>
                </a:cubicBezTo>
                <a:cubicBezTo>
                  <a:pt x="107" y="83"/>
                  <a:pt x="107" y="84"/>
                  <a:pt x="108" y="85"/>
                </a:cubicBezTo>
                <a:cubicBezTo>
                  <a:pt x="108" y="86"/>
                  <a:pt x="108" y="87"/>
                  <a:pt x="109" y="87"/>
                </a:cubicBezTo>
                <a:cubicBezTo>
                  <a:pt x="109" y="87"/>
                  <a:pt x="109" y="87"/>
                  <a:pt x="110" y="86"/>
                </a:cubicBezTo>
                <a:cubicBezTo>
                  <a:pt x="110" y="85"/>
                  <a:pt x="111" y="84"/>
                  <a:pt x="111" y="82"/>
                </a:cubicBezTo>
                <a:cubicBezTo>
                  <a:pt x="114" y="76"/>
                  <a:pt x="116" y="68"/>
                  <a:pt x="116" y="60"/>
                </a:cubicBezTo>
                <a:cubicBezTo>
                  <a:pt x="117" y="29"/>
                  <a:pt x="94" y="3"/>
                  <a:pt x="63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8" name="Freeform 253">
            <a:extLst>
              <a:ext uri="{FF2B5EF4-FFF2-40B4-BE49-F238E27FC236}">
                <a16:creationId xmlns:a16="http://schemas.microsoft.com/office/drawing/2014/main" xmlns="" id="{CBA7777A-6E81-4720-ADE6-78E4E91C3A1B}"/>
              </a:ext>
            </a:extLst>
          </p:cNvPr>
          <p:cNvSpPr>
            <a:spLocks/>
          </p:cNvSpPr>
          <p:nvPr/>
        </p:nvSpPr>
        <p:spPr bwMode="auto">
          <a:xfrm>
            <a:off x="7718595" y="2194774"/>
            <a:ext cx="87328" cy="65801"/>
          </a:xfrm>
          <a:custGeom>
            <a:avLst/>
            <a:gdLst>
              <a:gd name="T0" fmla="*/ 2147483646 w 49"/>
              <a:gd name="T1" fmla="*/ 2147483646 h 35"/>
              <a:gd name="T2" fmla="*/ 2147483646 w 49"/>
              <a:gd name="T3" fmla="*/ 2147483646 h 35"/>
              <a:gd name="T4" fmla="*/ 2147483646 w 49"/>
              <a:gd name="T5" fmla="*/ 2147483646 h 35"/>
              <a:gd name="T6" fmla="*/ 2147483646 w 49"/>
              <a:gd name="T7" fmla="*/ 2147483646 h 35"/>
              <a:gd name="T8" fmla="*/ 2147483646 w 49"/>
              <a:gd name="T9" fmla="*/ 2147483646 h 35"/>
              <a:gd name="T10" fmla="*/ 2147483646 w 49"/>
              <a:gd name="T11" fmla="*/ 2147483646 h 35"/>
              <a:gd name="T12" fmla="*/ 0 w 49"/>
              <a:gd name="T13" fmla="*/ 2147483646 h 35"/>
              <a:gd name="T14" fmla="*/ 2147483646 w 49"/>
              <a:gd name="T15" fmla="*/ 2147483646 h 35"/>
              <a:gd name="T16" fmla="*/ 2147483646 w 49"/>
              <a:gd name="T17" fmla="*/ 2147483646 h 3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9" h="35">
                <a:moveTo>
                  <a:pt x="32" y="10"/>
                </a:moveTo>
                <a:cubicBezTo>
                  <a:pt x="35" y="7"/>
                  <a:pt x="39" y="5"/>
                  <a:pt x="43" y="3"/>
                </a:cubicBezTo>
                <a:cubicBezTo>
                  <a:pt x="44" y="2"/>
                  <a:pt x="47" y="1"/>
                  <a:pt x="49" y="1"/>
                </a:cubicBezTo>
                <a:cubicBezTo>
                  <a:pt x="42" y="0"/>
                  <a:pt x="35" y="0"/>
                  <a:pt x="29" y="2"/>
                </a:cubicBezTo>
                <a:cubicBezTo>
                  <a:pt x="23" y="4"/>
                  <a:pt x="19" y="8"/>
                  <a:pt x="15" y="13"/>
                </a:cubicBezTo>
                <a:cubicBezTo>
                  <a:pt x="13" y="16"/>
                  <a:pt x="11" y="20"/>
                  <a:pt x="10" y="23"/>
                </a:cubicBezTo>
                <a:cubicBezTo>
                  <a:pt x="7" y="27"/>
                  <a:pt x="4" y="33"/>
                  <a:pt x="0" y="35"/>
                </a:cubicBezTo>
                <a:cubicBezTo>
                  <a:pt x="6" y="34"/>
                  <a:pt x="12" y="32"/>
                  <a:pt x="16" y="28"/>
                </a:cubicBezTo>
                <a:cubicBezTo>
                  <a:pt x="23" y="23"/>
                  <a:pt x="26" y="16"/>
                  <a:pt x="32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49" name="Freeform 254">
            <a:extLst>
              <a:ext uri="{FF2B5EF4-FFF2-40B4-BE49-F238E27FC236}">
                <a16:creationId xmlns:a16="http://schemas.microsoft.com/office/drawing/2014/main" xmlns="" id="{9529BC1C-BB11-4C7D-9B15-769A6AECF8A4}"/>
              </a:ext>
            </a:extLst>
          </p:cNvPr>
          <p:cNvSpPr>
            <a:spLocks/>
          </p:cNvSpPr>
          <p:nvPr/>
        </p:nvSpPr>
        <p:spPr bwMode="auto">
          <a:xfrm>
            <a:off x="7723633" y="2196505"/>
            <a:ext cx="115876" cy="79654"/>
          </a:xfrm>
          <a:custGeom>
            <a:avLst/>
            <a:gdLst>
              <a:gd name="T0" fmla="*/ 2147483646 w 65"/>
              <a:gd name="T1" fmla="*/ 2147483646 h 43"/>
              <a:gd name="T2" fmla="*/ 2147483646 w 65"/>
              <a:gd name="T3" fmla="*/ 2147483646 h 43"/>
              <a:gd name="T4" fmla="*/ 2147483646 w 65"/>
              <a:gd name="T5" fmla="*/ 2147483646 h 43"/>
              <a:gd name="T6" fmla="*/ 0 w 65"/>
              <a:gd name="T7" fmla="*/ 2147483646 h 43"/>
              <a:gd name="T8" fmla="*/ 2147483646 w 65"/>
              <a:gd name="T9" fmla="*/ 2147483646 h 43"/>
              <a:gd name="T10" fmla="*/ 2147483646 w 65"/>
              <a:gd name="T11" fmla="*/ 2147483646 h 43"/>
              <a:gd name="T12" fmla="*/ 2147483646 w 65"/>
              <a:gd name="T13" fmla="*/ 2147483646 h 43"/>
              <a:gd name="T14" fmla="*/ 2147483646 w 65"/>
              <a:gd name="T15" fmla="*/ 0 h 43"/>
              <a:gd name="T16" fmla="*/ 2147483646 w 65"/>
              <a:gd name="T17" fmla="*/ 2147483646 h 4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5" h="43">
                <a:moveTo>
                  <a:pt x="42" y="4"/>
                </a:moveTo>
                <a:cubicBezTo>
                  <a:pt x="35" y="8"/>
                  <a:pt x="31" y="13"/>
                  <a:pt x="26" y="19"/>
                </a:cubicBezTo>
                <a:cubicBezTo>
                  <a:pt x="23" y="23"/>
                  <a:pt x="19" y="28"/>
                  <a:pt x="14" y="31"/>
                </a:cubicBezTo>
                <a:cubicBezTo>
                  <a:pt x="10" y="33"/>
                  <a:pt x="5" y="36"/>
                  <a:pt x="0" y="37"/>
                </a:cubicBezTo>
                <a:cubicBezTo>
                  <a:pt x="11" y="43"/>
                  <a:pt x="25" y="43"/>
                  <a:pt x="35" y="36"/>
                </a:cubicBezTo>
                <a:cubicBezTo>
                  <a:pt x="45" y="30"/>
                  <a:pt x="49" y="20"/>
                  <a:pt x="54" y="11"/>
                </a:cubicBezTo>
                <a:cubicBezTo>
                  <a:pt x="56" y="8"/>
                  <a:pt x="58" y="5"/>
                  <a:pt x="61" y="3"/>
                </a:cubicBezTo>
                <a:cubicBezTo>
                  <a:pt x="62" y="2"/>
                  <a:pt x="64" y="0"/>
                  <a:pt x="65" y="0"/>
                </a:cubicBezTo>
                <a:cubicBezTo>
                  <a:pt x="57" y="0"/>
                  <a:pt x="49" y="1"/>
                  <a:pt x="42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0" name="Freeform 255">
            <a:extLst>
              <a:ext uri="{FF2B5EF4-FFF2-40B4-BE49-F238E27FC236}">
                <a16:creationId xmlns:a16="http://schemas.microsoft.com/office/drawing/2014/main" xmlns="" id="{3D8F6BD1-B9A8-4426-B975-8E6D71B73D8E}"/>
              </a:ext>
            </a:extLst>
          </p:cNvPr>
          <p:cNvSpPr>
            <a:spLocks/>
          </p:cNvSpPr>
          <p:nvPr/>
        </p:nvSpPr>
        <p:spPr bwMode="auto">
          <a:xfrm>
            <a:off x="7718595" y="2127241"/>
            <a:ext cx="73893" cy="55412"/>
          </a:xfrm>
          <a:custGeom>
            <a:avLst/>
            <a:gdLst>
              <a:gd name="T0" fmla="*/ 2147483646 w 42"/>
              <a:gd name="T1" fmla="*/ 2147483646 h 30"/>
              <a:gd name="T2" fmla="*/ 2147483646 w 42"/>
              <a:gd name="T3" fmla="*/ 2147483646 h 30"/>
              <a:gd name="T4" fmla="*/ 0 w 42"/>
              <a:gd name="T5" fmla="*/ 2147483646 h 30"/>
              <a:gd name="T6" fmla="*/ 2147483646 w 42"/>
              <a:gd name="T7" fmla="*/ 2147483646 h 30"/>
              <a:gd name="T8" fmla="*/ 2147483646 w 42"/>
              <a:gd name="T9" fmla="*/ 2147483646 h 30"/>
              <a:gd name="T10" fmla="*/ 2147483646 w 42"/>
              <a:gd name="T11" fmla="*/ 2147483646 h 30"/>
              <a:gd name="T12" fmla="*/ 2147483646 w 42"/>
              <a:gd name="T13" fmla="*/ 2147483646 h 30"/>
              <a:gd name="T14" fmla="*/ 2147483646 w 42"/>
              <a:gd name="T15" fmla="*/ 2147483646 h 30"/>
              <a:gd name="T16" fmla="*/ 2147483646 w 42"/>
              <a:gd name="T17" fmla="*/ 2147483646 h 3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2" h="30">
                <a:moveTo>
                  <a:pt x="13" y="12"/>
                </a:moveTo>
                <a:cubicBezTo>
                  <a:pt x="11" y="14"/>
                  <a:pt x="10" y="17"/>
                  <a:pt x="8" y="20"/>
                </a:cubicBezTo>
                <a:cubicBezTo>
                  <a:pt x="7" y="24"/>
                  <a:pt x="4" y="29"/>
                  <a:pt x="0" y="30"/>
                </a:cubicBezTo>
                <a:cubicBezTo>
                  <a:pt x="5" y="30"/>
                  <a:pt x="10" y="28"/>
                  <a:pt x="14" y="24"/>
                </a:cubicBezTo>
                <a:cubicBezTo>
                  <a:pt x="20" y="20"/>
                  <a:pt x="23" y="14"/>
                  <a:pt x="27" y="9"/>
                </a:cubicBezTo>
                <a:cubicBezTo>
                  <a:pt x="30" y="6"/>
                  <a:pt x="33" y="4"/>
                  <a:pt x="37" y="3"/>
                </a:cubicBezTo>
                <a:cubicBezTo>
                  <a:pt x="38" y="2"/>
                  <a:pt x="40" y="1"/>
                  <a:pt x="42" y="1"/>
                </a:cubicBezTo>
                <a:cubicBezTo>
                  <a:pt x="36" y="1"/>
                  <a:pt x="30" y="0"/>
                  <a:pt x="25" y="2"/>
                </a:cubicBezTo>
                <a:cubicBezTo>
                  <a:pt x="20" y="4"/>
                  <a:pt x="16" y="8"/>
                  <a:pt x="13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1" name="Freeform 256">
            <a:extLst>
              <a:ext uri="{FF2B5EF4-FFF2-40B4-BE49-F238E27FC236}">
                <a16:creationId xmlns:a16="http://schemas.microsoft.com/office/drawing/2014/main" xmlns="" id="{DFBC5CA6-1669-49A0-864C-10BB3E744BD5}"/>
              </a:ext>
            </a:extLst>
          </p:cNvPr>
          <p:cNvSpPr>
            <a:spLocks/>
          </p:cNvSpPr>
          <p:nvPr/>
        </p:nvSpPr>
        <p:spPr bwMode="auto">
          <a:xfrm>
            <a:off x="7723633" y="2128973"/>
            <a:ext cx="97404" cy="67532"/>
          </a:xfrm>
          <a:custGeom>
            <a:avLst/>
            <a:gdLst>
              <a:gd name="T0" fmla="*/ 2147483646 w 55"/>
              <a:gd name="T1" fmla="*/ 2147483646 h 37"/>
              <a:gd name="T2" fmla="*/ 2147483646 w 55"/>
              <a:gd name="T3" fmla="*/ 2147483646 h 37"/>
              <a:gd name="T4" fmla="*/ 2147483646 w 55"/>
              <a:gd name="T5" fmla="*/ 2147483646 h 37"/>
              <a:gd name="T6" fmla="*/ 2147483646 w 55"/>
              <a:gd name="T7" fmla="*/ 2147483646 h 37"/>
              <a:gd name="T8" fmla="*/ 2147483646 w 55"/>
              <a:gd name="T9" fmla="*/ 2147483646 h 37"/>
              <a:gd name="T10" fmla="*/ 0 w 55"/>
              <a:gd name="T11" fmla="*/ 2147483646 h 37"/>
              <a:gd name="T12" fmla="*/ 2147483646 w 55"/>
              <a:gd name="T13" fmla="*/ 2147483646 h 37"/>
              <a:gd name="T14" fmla="*/ 2147483646 w 55"/>
              <a:gd name="T15" fmla="*/ 2147483646 h 37"/>
              <a:gd name="T16" fmla="*/ 2147483646 w 55"/>
              <a:gd name="T17" fmla="*/ 2147483646 h 3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5" h="37">
                <a:moveTo>
                  <a:pt x="52" y="3"/>
                </a:moveTo>
                <a:cubicBezTo>
                  <a:pt x="53" y="3"/>
                  <a:pt x="54" y="1"/>
                  <a:pt x="55" y="1"/>
                </a:cubicBezTo>
                <a:cubicBezTo>
                  <a:pt x="49" y="0"/>
                  <a:pt x="42" y="1"/>
                  <a:pt x="36" y="4"/>
                </a:cubicBezTo>
                <a:cubicBezTo>
                  <a:pt x="30" y="7"/>
                  <a:pt x="26" y="11"/>
                  <a:pt x="22" y="16"/>
                </a:cubicBezTo>
                <a:cubicBezTo>
                  <a:pt x="19" y="20"/>
                  <a:pt x="16" y="24"/>
                  <a:pt x="12" y="27"/>
                </a:cubicBezTo>
                <a:cubicBezTo>
                  <a:pt x="9" y="29"/>
                  <a:pt x="4" y="31"/>
                  <a:pt x="0" y="32"/>
                </a:cubicBezTo>
                <a:cubicBezTo>
                  <a:pt x="9" y="37"/>
                  <a:pt x="21" y="37"/>
                  <a:pt x="30" y="32"/>
                </a:cubicBezTo>
                <a:cubicBezTo>
                  <a:pt x="39" y="26"/>
                  <a:pt x="42" y="18"/>
                  <a:pt x="47" y="10"/>
                </a:cubicBezTo>
                <a:cubicBezTo>
                  <a:pt x="48" y="7"/>
                  <a:pt x="50" y="5"/>
                  <a:pt x="52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2" name="Freeform 257">
            <a:extLst>
              <a:ext uri="{FF2B5EF4-FFF2-40B4-BE49-F238E27FC236}">
                <a16:creationId xmlns:a16="http://schemas.microsoft.com/office/drawing/2014/main" xmlns="" id="{EC347356-E92D-487A-AD77-36957102B01D}"/>
              </a:ext>
            </a:extLst>
          </p:cNvPr>
          <p:cNvSpPr>
            <a:spLocks/>
          </p:cNvSpPr>
          <p:nvPr/>
        </p:nvSpPr>
        <p:spPr bwMode="auto">
          <a:xfrm>
            <a:off x="7621191" y="2194774"/>
            <a:ext cx="87328" cy="65801"/>
          </a:xfrm>
          <a:custGeom>
            <a:avLst/>
            <a:gdLst>
              <a:gd name="T0" fmla="*/ 2147483646 w 49"/>
              <a:gd name="T1" fmla="*/ 2147483646 h 35"/>
              <a:gd name="T2" fmla="*/ 2147483646 w 49"/>
              <a:gd name="T3" fmla="*/ 2147483646 h 35"/>
              <a:gd name="T4" fmla="*/ 2147483646 w 49"/>
              <a:gd name="T5" fmla="*/ 2147483646 h 35"/>
              <a:gd name="T6" fmla="*/ 2147483646 w 49"/>
              <a:gd name="T7" fmla="*/ 2147483646 h 35"/>
              <a:gd name="T8" fmla="*/ 2147483646 w 49"/>
              <a:gd name="T9" fmla="*/ 2147483646 h 35"/>
              <a:gd name="T10" fmla="*/ 2147483646 w 49"/>
              <a:gd name="T11" fmla="*/ 2147483646 h 35"/>
              <a:gd name="T12" fmla="*/ 0 w 49"/>
              <a:gd name="T13" fmla="*/ 2147483646 h 35"/>
              <a:gd name="T14" fmla="*/ 2147483646 w 49"/>
              <a:gd name="T15" fmla="*/ 2147483646 h 35"/>
              <a:gd name="T16" fmla="*/ 2147483646 w 49"/>
              <a:gd name="T17" fmla="*/ 2147483646 h 3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9" h="35">
                <a:moveTo>
                  <a:pt x="17" y="10"/>
                </a:moveTo>
                <a:cubicBezTo>
                  <a:pt x="22" y="16"/>
                  <a:pt x="26" y="23"/>
                  <a:pt x="32" y="28"/>
                </a:cubicBezTo>
                <a:cubicBezTo>
                  <a:pt x="37" y="32"/>
                  <a:pt x="43" y="34"/>
                  <a:pt x="49" y="35"/>
                </a:cubicBezTo>
                <a:cubicBezTo>
                  <a:pt x="44" y="33"/>
                  <a:pt x="41" y="27"/>
                  <a:pt x="39" y="23"/>
                </a:cubicBezTo>
                <a:cubicBezTo>
                  <a:pt x="37" y="20"/>
                  <a:pt x="35" y="16"/>
                  <a:pt x="33" y="13"/>
                </a:cubicBezTo>
                <a:cubicBezTo>
                  <a:pt x="30" y="8"/>
                  <a:pt x="25" y="4"/>
                  <a:pt x="20" y="2"/>
                </a:cubicBezTo>
                <a:cubicBezTo>
                  <a:pt x="14" y="0"/>
                  <a:pt x="7" y="0"/>
                  <a:pt x="0" y="1"/>
                </a:cubicBezTo>
                <a:cubicBezTo>
                  <a:pt x="2" y="1"/>
                  <a:pt x="4" y="2"/>
                  <a:pt x="6" y="3"/>
                </a:cubicBezTo>
                <a:cubicBezTo>
                  <a:pt x="10" y="5"/>
                  <a:pt x="14" y="7"/>
                  <a:pt x="1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3" name="Freeform 258">
            <a:extLst>
              <a:ext uri="{FF2B5EF4-FFF2-40B4-BE49-F238E27FC236}">
                <a16:creationId xmlns:a16="http://schemas.microsoft.com/office/drawing/2014/main" xmlns="" id="{4FD40756-FE4C-4AA2-BD83-1CFBE9BBC753}"/>
              </a:ext>
            </a:extLst>
          </p:cNvPr>
          <p:cNvSpPr>
            <a:spLocks/>
          </p:cNvSpPr>
          <p:nvPr/>
        </p:nvSpPr>
        <p:spPr bwMode="auto">
          <a:xfrm>
            <a:off x="7587603" y="2196505"/>
            <a:ext cx="114198" cy="79654"/>
          </a:xfrm>
          <a:custGeom>
            <a:avLst/>
            <a:gdLst>
              <a:gd name="T0" fmla="*/ 2147483646 w 64"/>
              <a:gd name="T1" fmla="*/ 2147483646 h 43"/>
              <a:gd name="T2" fmla="*/ 2147483646 w 64"/>
              <a:gd name="T3" fmla="*/ 2147483646 h 43"/>
              <a:gd name="T4" fmla="*/ 2147483646 w 64"/>
              <a:gd name="T5" fmla="*/ 2147483646 h 43"/>
              <a:gd name="T6" fmla="*/ 2147483646 w 64"/>
              <a:gd name="T7" fmla="*/ 2147483646 h 43"/>
              <a:gd name="T8" fmla="*/ 2147483646 w 64"/>
              <a:gd name="T9" fmla="*/ 2147483646 h 43"/>
              <a:gd name="T10" fmla="*/ 2147483646 w 64"/>
              <a:gd name="T11" fmla="*/ 2147483646 h 43"/>
              <a:gd name="T12" fmla="*/ 0 w 64"/>
              <a:gd name="T13" fmla="*/ 0 h 43"/>
              <a:gd name="T14" fmla="*/ 2147483646 w 64"/>
              <a:gd name="T15" fmla="*/ 2147483646 h 43"/>
              <a:gd name="T16" fmla="*/ 2147483646 w 64"/>
              <a:gd name="T17" fmla="*/ 2147483646 h 4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" h="43">
                <a:moveTo>
                  <a:pt x="10" y="11"/>
                </a:moveTo>
                <a:cubicBezTo>
                  <a:pt x="16" y="20"/>
                  <a:pt x="19" y="30"/>
                  <a:pt x="29" y="36"/>
                </a:cubicBezTo>
                <a:cubicBezTo>
                  <a:pt x="40" y="43"/>
                  <a:pt x="53" y="43"/>
                  <a:pt x="64" y="37"/>
                </a:cubicBezTo>
                <a:cubicBezTo>
                  <a:pt x="60" y="36"/>
                  <a:pt x="54" y="33"/>
                  <a:pt x="51" y="31"/>
                </a:cubicBezTo>
                <a:cubicBezTo>
                  <a:pt x="46" y="28"/>
                  <a:pt x="42" y="23"/>
                  <a:pt x="39" y="19"/>
                </a:cubicBezTo>
                <a:cubicBezTo>
                  <a:pt x="34" y="13"/>
                  <a:pt x="29" y="8"/>
                  <a:pt x="23" y="4"/>
                </a:cubicBezTo>
                <a:cubicBezTo>
                  <a:pt x="16" y="1"/>
                  <a:pt x="8" y="0"/>
                  <a:pt x="0" y="0"/>
                </a:cubicBezTo>
                <a:cubicBezTo>
                  <a:pt x="1" y="0"/>
                  <a:pt x="3" y="2"/>
                  <a:pt x="3" y="3"/>
                </a:cubicBezTo>
                <a:cubicBezTo>
                  <a:pt x="6" y="5"/>
                  <a:pt x="8" y="8"/>
                  <a:pt x="10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4" name="Freeform 259">
            <a:extLst>
              <a:ext uri="{FF2B5EF4-FFF2-40B4-BE49-F238E27FC236}">
                <a16:creationId xmlns:a16="http://schemas.microsoft.com/office/drawing/2014/main" xmlns="" id="{D4E1B25D-AEA0-4B87-95B9-70DBF8E59480}"/>
              </a:ext>
            </a:extLst>
          </p:cNvPr>
          <p:cNvSpPr>
            <a:spLocks/>
          </p:cNvSpPr>
          <p:nvPr/>
        </p:nvSpPr>
        <p:spPr bwMode="auto">
          <a:xfrm>
            <a:off x="7632947" y="2127241"/>
            <a:ext cx="75571" cy="55412"/>
          </a:xfrm>
          <a:custGeom>
            <a:avLst/>
            <a:gdLst>
              <a:gd name="T0" fmla="*/ 2147483646 w 42"/>
              <a:gd name="T1" fmla="*/ 2147483646 h 30"/>
              <a:gd name="T2" fmla="*/ 0 w 42"/>
              <a:gd name="T3" fmla="*/ 2147483646 h 30"/>
              <a:gd name="T4" fmla="*/ 2147483646 w 42"/>
              <a:gd name="T5" fmla="*/ 2147483646 h 30"/>
              <a:gd name="T6" fmla="*/ 2147483646 w 42"/>
              <a:gd name="T7" fmla="*/ 2147483646 h 30"/>
              <a:gd name="T8" fmla="*/ 2147483646 w 42"/>
              <a:gd name="T9" fmla="*/ 2147483646 h 30"/>
              <a:gd name="T10" fmla="*/ 2147483646 w 42"/>
              <a:gd name="T11" fmla="*/ 2147483646 h 30"/>
              <a:gd name="T12" fmla="*/ 2147483646 w 42"/>
              <a:gd name="T13" fmla="*/ 2147483646 h 30"/>
              <a:gd name="T14" fmla="*/ 2147483646 w 42"/>
              <a:gd name="T15" fmla="*/ 2147483646 h 30"/>
              <a:gd name="T16" fmla="*/ 2147483646 w 42"/>
              <a:gd name="T17" fmla="*/ 2147483646 h 3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2" h="30">
                <a:moveTo>
                  <a:pt x="17" y="2"/>
                </a:moveTo>
                <a:cubicBezTo>
                  <a:pt x="11" y="0"/>
                  <a:pt x="5" y="1"/>
                  <a:pt x="0" y="1"/>
                </a:cubicBezTo>
                <a:cubicBezTo>
                  <a:pt x="1" y="1"/>
                  <a:pt x="3" y="2"/>
                  <a:pt x="5" y="3"/>
                </a:cubicBezTo>
                <a:cubicBezTo>
                  <a:pt x="8" y="4"/>
                  <a:pt x="12" y="6"/>
                  <a:pt x="14" y="9"/>
                </a:cubicBezTo>
                <a:cubicBezTo>
                  <a:pt x="19" y="14"/>
                  <a:pt x="22" y="20"/>
                  <a:pt x="27" y="24"/>
                </a:cubicBezTo>
                <a:cubicBezTo>
                  <a:pt x="31" y="28"/>
                  <a:pt x="36" y="30"/>
                  <a:pt x="42" y="30"/>
                </a:cubicBezTo>
                <a:cubicBezTo>
                  <a:pt x="38" y="29"/>
                  <a:pt x="35" y="24"/>
                  <a:pt x="33" y="20"/>
                </a:cubicBezTo>
                <a:cubicBezTo>
                  <a:pt x="32" y="17"/>
                  <a:pt x="30" y="14"/>
                  <a:pt x="28" y="12"/>
                </a:cubicBezTo>
                <a:cubicBezTo>
                  <a:pt x="25" y="8"/>
                  <a:pt x="21" y="4"/>
                  <a:pt x="17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5" name="Freeform 260">
            <a:extLst>
              <a:ext uri="{FF2B5EF4-FFF2-40B4-BE49-F238E27FC236}">
                <a16:creationId xmlns:a16="http://schemas.microsoft.com/office/drawing/2014/main" xmlns="" id="{7B5C93BA-FA7A-43D5-851F-E03965E5D221}"/>
              </a:ext>
            </a:extLst>
          </p:cNvPr>
          <p:cNvSpPr>
            <a:spLocks/>
          </p:cNvSpPr>
          <p:nvPr/>
        </p:nvSpPr>
        <p:spPr bwMode="auto">
          <a:xfrm>
            <a:off x="7602718" y="2128973"/>
            <a:ext cx="99083" cy="67532"/>
          </a:xfrm>
          <a:custGeom>
            <a:avLst/>
            <a:gdLst>
              <a:gd name="T0" fmla="*/ 0 w 55"/>
              <a:gd name="T1" fmla="*/ 2147483646 h 37"/>
              <a:gd name="T2" fmla="*/ 2147483646 w 55"/>
              <a:gd name="T3" fmla="*/ 2147483646 h 37"/>
              <a:gd name="T4" fmla="*/ 2147483646 w 55"/>
              <a:gd name="T5" fmla="*/ 2147483646 h 37"/>
              <a:gd name="T6" fmla="*/ 2147483646 w 55"/>
              <a:gd name="T7" fmla="*/ 2147483646 h 37"/>
              <a:gd name="T8" fmla="*/ 2147483646 w 55"/>
              <a:gd name="T9" fmla="*/ 2147483646 h 37"/>
              <a:gd name="T10" fmla="*/ 2147483646 w 55"/>
              <a:gd name="T11" fmla="*/ 2147483646 h 37"/>
              <a:gd name="T12" fmla="*/ 2147483646 w 55"/>
              <a:gd name="T13" fmla="*/ 2147483646 h 37"/>
              <a:gd name="T14" fmla="*/ 2147483646 w 55"/>
              <a:gd name="T15" fmla="*/ 2147483646 h 37"/>
              <a:gd name="T16" fmla="*/ 0 w 55"/>
              <a:gd name="T17" fmla="*/ 2147483646 h 3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5" h="37">
                <a:moveTo>
                  <a:pt x="0" y="1"/>
                </a:moveTo>
                <a:cubicBezTo>
                  <a:pt x="1" y="1"/>
                  <a:pt x="3" y="3"/>
                  <a:pt x="3" y="3"/>
                </a:cubicBezTo>
                <a:cubicBezTo>
                  <a:pt x="6" y="5"/>
                  <a:pt x="8" y="7"/>
                  <a:pt x="9" y="10"/>
                </a:cubicBezTo>
                <a:cubicBezTo>
                  <a:pt x="14" y="18"/>
                  <a:pt x="17" y="26"/>
                  <a:pt x="25" y="32"/>
                </a:cubicBezTo>
                <a:cubicBezTo>
                  <a:pt x="35" y="37"/>
                  <a:pt x="46" y="37"/>
                  <a:pt x="55" y="32"/>
                </a:cubicBezTo>
                <a:cubicBezTo>
                  <a:pt x="51" y="31"/>
                  <a:pt x="47" y="29"/>
                  <a:pt x="44" y="27"/>
                </a:cubicBezTo>
                <a:cubicBezTo>
                  <a:pt x="40" y="24"/>
                  <a:pt x="36" y="20"/>
                  <a:pt x="33" y="16"/>
                </a:cubicBezTo>
                <a:cubicBezTo>
                  <a:pt x="29" y="11"/>
                  <a:pt x="26" y="7"/>
                  <a:pt x="20" y="4"/>
                </a:cubicBezTo>
                <a:cubicBezTo>
                  <a:pt x="14" y="1"/>
                  <a:pt x="7" y="0"/>
                  <a:pt x="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" name="Freeform 261">
            <a:extLst>
              <a:ext uri="{FF2B5EF4-FFF2-40B4-BE49-F238E27FC236}">
                <a16:creationId xmlns:a16="http://schemas.microsoft.com/office/drawing/2014/main" xmlns="" id="{DD25F9C3-1069-4BEF-897F-1F4F4F689851}"/>
              </a:ext>
            </a:extLst>
          </p:cNvPr>
          <p:cNvSpPr>
            <a:spLocks/>
          </p:cNvSpPr>
          <p:nvPr/>
        </p:nvSpPr>
        <p:spPr bwMode="auto">
          <a:xfrm>
            <a:off x="7710198" y="2080488"/>
            <a:ext cx="43664" cy="86581"/>
          </a:xfrm>
          <a:custGeom>
            <a:avLst/>
            <a:gdLst>
              <a:gd name="T0" fmla="*/ 2147483646 w 24"/>
              <a:gd name="T1" fmla="*/ 2147483646 h 47"/>
              <a:gd name="T2" fmla="*/ 2147483646 w 24"/>
              <a:gd name="T3" fmla="*/ 2147483646 h 47"/>
              <a:gd name="T4" fmla="*/ 2147483646 w 24"/>
              <a:gd name="T5" fmla="*/ 2147483646 h 47"/>
              <a:gd name="T6" fmla="*/ 2147483646 w 24"/>
              <a:gd name="T7" fmla="*/ 2147483646 h 47"/>
              <a:gd name="T8" fmla="*/ 2147483646 w 24"/>
              <a:gd name="T9" fmla="*/ 2147483646 h 47"/>
              <a:gd name="T10" fmla="*/ 2147483646 w 24"/>
              <a:gd name="T11" fmla="*/ 2147483646 h 47"/>
              <a:gd name="T12" fmla="*/ 2147483646 w 24"/>
              <a:gd name="T13" fmla="*/ 0 h 47"/>
              <a:gd name="T14" fmla="*/ 2147483646 w 24"/>
              <a:gd name="T15" fmla="*/ 2147483646 h 47"/>
              <a:gd name="T16" fmla="*/ 2147483646 w 24"/>
              <a:gd name="T17" fmla="*/ 2147483646 h 4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4" h="47">
                <a:moveTo>
                  <a:pt x="16" y="16"/>
                </a:moveTo>
                <a:cubicBezTo>
                  <a:pt x="12" y="21"/>
                  <a:pt x="7" y="25"/>
                  <a:pt x="4" y="31"/>
                </a:cubicBezTo>
                <a:cubicBezTo>
                  <a:pt x="1" y="36"/>
                  <a:pt x="0" y="42"/>
                  <a:pt x="1" y="47"/>
                </a:cubicBezTo>
                <a:cubicBezTo>
                  <a:pt x="1" y="42"/>
                  <a:pt x="6" y="39"/>
                  <a:pt x="9" y="36"/>
                </a:cubicBezTo>
                <a:cubicBezTo>
                  <a:pt x="11" y="34"/>
                  <a:pt x="14" y="32"/>
                  <a:pt x="16" y="30"/>
                </a:cubicBezTo>
                <a:cubicBezTo>
                  <a:pt x="19" y="26"/>
                  <a:pt x="22" y="21"/>
                  <a:pt x="23" y="16"/>
                </a:cubicBezTo>
                <a:cubicBezTo>
                  <a:pt x="24" y="11"/>
                  <a:pt x="22" y="5"/>
                  <a:pt x="20" y="0"/>
                </a:cubicBezTo>
                <a:cubicBezTo>
                  <a:pt x="21" y="1"/>
                  <a:pt x="20" y="3"/>
                  <a:pt x="20" y="5"/>
                </a:cubicBezTo>
                <a:cubicBezTo>
                  <a:pt x="19" y="9"/>
                  <a:pt x="18" y="12"/>
                  <a:pt x="16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7" name="Freeform 262">
            <a:extLst>
              <a:ext uri="{FF2B5EF4-FFF2-40B4-BE49-F238E27FC236}">
                <a16:creationId xmlns:a16="http://schemas.microsoft.com/office/drawing/2014/main" xmlns="" id="{2C9880EC-23DC-4FB8-8BF8-A9637E3EF90E}"/>
              </a:ext>
            </a:extLst>
          </p:cNvPr>
          <p:cNvSpPr>
            <a:spLocks/>
          </p:cNvSpPr>
          <p:nvPr/>
        </p:nvSpPr>
        <p:spPr bwMode="auto">
          <a:xfrm>
            <a:off x="7686687" y="2051050"/>
            <a:ext cx="55419" cy="112555"/>
          </a:xfrm>
          <a:custGeom>
            <a:avLst/>
            <a:gdLst>
              <a:gd name="T0" fmla="*/ 2147483646 w 31"/>
              <a:gd name="T1" fmla="*/ 2147483646 h 61"/>
              <a:gd name="T2" fmla="*/ 2147483646 w 31"/>
              <a:gd name="T3" fmla="*/ 2147483646 h 61"/>
              <a:gd name="T4" fmla="*/ 2147483646 w 31"/>
              <a:gd name="T5" fmla="*/ 2147483646 h 61"/>
              <a:gd name="T6" fmla="*/ 2147483646 w 31"/>
              <a:gd name="T7" fmla="*/ 2147483646 h 61"/>
              <a:gd name="T8" fmla="*/ 2147483646 w 31"/>
              <a:gd name="T9" fmla="*/ 0 h 61"/>
              <a:gd name="T10" fmla="*/ 2147483646 w 31"/>
              <a:gd name="T11" fmla="*/ 2147483646 h 61"/>
              <a:gd name="T12" fmla="*/ 2147483646 w 31"/>
              <a:gd name="T13" fmla="*/ 2147483646 h 61"/>
              <a:gd name="T14" fmla="*/ 2147483646 w 31"/>
              <a:gd name="T15" fmla="*/ 2147483646 h 61"/>
              <a:gd name="T16" fmla="*/ 2147483646 w 31"/>
              <a:gd name="T17" fmla="*/ 2147483646 h 6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" h="61">
                <a:moveTo>
                  <a:pt x="10" y="61"/>
                </a:moveTo>
                <a:cubicBezTo>
                  <a:pt x="10" y="57"/>
                  <a:pt x="11" y="52"/>
                  <a:pt x="12" y="48"/>
                </a:cubicBezTo>
                <a:cubicBezTo>
                  <a:pt x="14" y="44"/>
                  <a:pt x="17" y="40"/>
                  <a:pt x="20" y="36"/>
                </a:cubicBezTo>
                <a:cubicBezTo>
                  <a:pt x="25" y="31"/>
                  <a:pt x="28" y="26"/>
                  <a:pt x="29" y="20"/>
                </a:cubicBezTo>
                <a:cubicBezTo>
                  <a:pt x="31" y="13"/>
                  <a:pt x="30" y="7"/>
                  <a:pt x="29" y="0"/>
                </a:cubicBezTo>
                <a:cubicBezTo>
                  <a:pt x="29" y="1"/>
                  <a:pt x="27" y="3"/>
                  <a:pt x="27" y="4"/>
                </a:cubicBezTo>
                <a:cubicBezTo>
                  <a:pt x="26" y="6"/>
                  <a:pt x="24" y="9"/>
                  <a:pt x="22" y="11"/>
                </a:cubicBezTo>
                <a:cubicBezTo>
                  <a:pt x="15" y="17"/>
                  <a:pt x="7" y="22"/>
                  <a:pt x="4" y="31"/>
                </a:cubicBezTo>
                <a:cubicBezTo>
                  <a:pt x="0" y="42"/>
                  <a:pt x="3" y="53"/>
                  <a:pt x="10" y="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8" name="Freeform 263">
            <a:extLst>
              <a:ext uri="{FF2B5EF4-FFF2-40B4-BE49-F238E27FC236}">
                <a16:creationId xmlns:a16="http://schemas.microsoft.com/office/drawing/2014/main" xmlns="" id="{CE5A5ADE-D925-49CE-A71F-CE2614BFE30B}"/>
              </a:ext>
            </a:extLst>
          </p:cNvPr>
          <p:cNvSpPr>
            <a:spLocks/>
          </p:cNvSpPr>
          <p:nvPr/>
        </p:nvSpPr>
        <p:spPr bwMode="auto">
          <a:xfrm>
            <a:off x="8037676" y="3999112"/>
            <a:ext cx="120915" cy="199135"/>
          </a:xfrm>
          <a:custGeom>
            <a:avLst/>
            <a:gdLst>
              <a:gd name="T0" fmla="*/ 2147483646 w 72"/>
              <a:gd name="T1" fmla="*/ 2147483646 h 115"/>
              <a:gd name="T2" fmla="*/ 2147483646 w 72"/>
              <a:gd name="T3" fmla="*/ 0 h 115"/>
              <a:gd name="T4" fmla="*/ 2147483646 w 72"/>
              <a:gd name="T5" fmla="*/ 0 h 115"/>
              <a:gd name="T6" fmla="*/ 0 w 72"/>
              <a:gd name="T7" fmla="*/ 2147483646 h 115"/>
              <a:gd name="T8" fmla="*/ 2147483646 w 72"/>
              <a:gd name="T9" fmla="*/ 2147483646 h 115"/>
              <a:gd name="T10" fmla="*/ 2147483646 w 72"/>
              <a:gd name="T11" fmla="*/ 2147483646 h 1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72" h="115">
                <a:moveTo>
                  <a:pt x="72" y="67"/>
                </a:moveTo>
                <a:lnTo>
                  <a:pt x="72" y="0"/>
                </a:lnTo>
                <a:lnTo>
                  <a:pt x="37" y="0"/>
                </a:lnTo>
                <a:lnTo>
                  <a:pt x="0" y="92"/>
                </a:lnTo>
                <a:lnTo>
                  <a:pt x="53" y="115"/>
                </a:lnTo>
                <a:lnTo>
                  <a:pt x="72" y="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9" name="Freeform 264">
            <a:extLst>
              <a:ext uri="{FF2B5EF4-FFF2-40B4-BE49-F238E27FC236}">
                <a16:creationId xmlns:a16="http://schemas.microsoft.com/office/drawing/2014/main" xmlns="" id="{37856810-6D05-4FEF-B224-DAC381E480D9}"/>
              </a:ext>
            </a:extLst>
          </p:cNvPr>
          <p:cNvSpPr>
            <a:spLocks/>
          </p:cNvSpPr>
          <p:nvPr/>
        </p:nvSpPr>
        <p:spPr bwMode="auto">
          <a:xfrm>
            <a:off x="8165309" y="3999112"/>
            <a:ext cx="23511" cy="60606"/>
          </a:xfrm>
          <a:custGeom>
            <a:avLst/>
            <a:gdLst>
              <a:gd name="T0" fmla="*/ 0 w 13"/>
              <a:gd name="T1" fmla="*/ 2147483646 h 33"/>
              <a:gd name="T2" fmla="*/ 2147483646 w 13"/>
              <a:gd name="T3" fmla="*/ 2147483646 h 33"/>
              <a:gd name="T4" fmla="*/ 2147483646 w 13"/>
              <a:gd name="T5" fmla="*/ 0 h 33"/>
              <a:gd name="T6" fmla="*/ 0 w 13"/>
              <a:gd name="T7" fmla="*/ 0 h 33"/>
              <a:gd name="T8" fmla="*/ 0 w 13"/>
              <a:gd name="T9" fmla="*/ 2147483646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" h="33">
                <a:moveTo>
                  <a:pt x="0" y="33"/>
                </a:moveTo>
                <a:cubicBezTo>
                  <a:pt x="11" y="27"/>
                  <a:pt x="12" y="12"/>
                  <a:pt x="12" y="1"/>
                </a:cubicBezTo>
                <a:cubicBezTo>
                  <a:pt x="12" y="0"/>
                  <a:pt x="12" y="0"/>
                  <a:pt x="13" y="0"/>
                </a:cubicBezTo>
                <a:cubicBezTo>
                  <a:pt x="0" y="0"/>
                  <a:pt x="0" y="0"/>
                  <a:pt x="0" y="0"/>
                </a:cubicBezTo>
                <a:lnTo>
                  <a:pt x="0" y="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0" name="Freeform 265">
            <a:extLst>
              <a:ext uri="{FF2B5EF4-FFF2-40B4-BE49-F238E27FC236}">
                <a16:creationId xmlns:a16="http://schemas.microsoft.com/office/drawing/2014/main" xmlns="" id="{802C6918-543F-47BF-87F6-E0CCB0C81F30}"/>
              </a:ext>
            </a:extLst>
          </p:cNvPr>
          <p:cNvSpPr>
            <a:spLocks/>
          </p:cNvSpPr>
          <p:nvPr/>
        </p:nvSpPr>
        <p:spPr bwMode="auto">
          <a:xfrm>
            <a:off x="8165309" y="3999112"/>
            <a:ext cx="120915" cy="199135"/>
          </a:xfrm>
          <a:custGeom>
            <a:avLst/>
            <a:gdLst>
              <a:gd name="T0" fmla="*/ 2147483646 w 67"/>
              <a:gd name="T1" fmla="*/ 0 h 108"/>
              <a:gd name="T2" fmla="*/ 2147483646 w 67"/>
              <a:gd name="T3" fmla="*/ 2147483646 h 108"/>
              <a:gd name="T4" fmla="*/ 0 w 67"/>
              <a:gd name="T5" fmla="*/ 2147483646 h 108"/>
              <a:gd name="T6" fmla="*/ 0 w 67"/>
              <a:gd name="T7" fmla="*/ 2147483646 h 108"/>
              <a:gd name="T8" fmla="*/ 2147483646 w 67"/>
              <a:gd name="T9" fmla="*/ 2147483646 h 108"/>
              <a:gd name="T10" fmla="*/ 2147483646 w 67"/>
              <a:gd name="T11" fmla="*/ 2147483646 h 108"/>
              <a:gd name="T12" fmla="*/ 2147483646 w 67"/>
              <a:gd name="T13" fmla="*/ 0 h 108"/>
              <a:gd name="T14" fmla="*/ 2147483646 w 67"/>
              <a:gd name="T15" fmla="*/ 0 h 1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7" h="108">
                <a:moveTo>
                  <a:pt x="16" y="0"/>
                </a:moveTo>
                <a:cubicBezTo>
                  <a:pt x="16" y="0"/>
                  <a:pt x="16" y="0"/>
                  <a:pt x="16" y="1"/>
                </a:cubicBezTo>
                <a:cubicBezTo>
                  <a:pt x="16" y="14"/>
                  <a:pt x="14" y="31"/>
                  <a:pt x="0" y="38"/>
                </a:cubicBezTo>
                <a:cubicBezTo>
                  <a:pt x="0" y="63"/>
                  <a:pt x="0" y="63"/>
                  <a:pt x="0" y="63"/>
                </a:cubicBezTo>
                <a:cubicBezTo>
                  <a:pt x="18" y="108"/>
                  <a:pt x="18" y="108"/>
                  <a:pt x="18" y="108"/>
                </a:cubicBezTo>
                <a:cubicBezTo>
                  <a:pt x="67" y="86"/>
                  <a:pt x="67" y="86"/>
                  <a:pt x="67" y="86"/>
                </a:cubicBezTo>
                <a:cubicBezTo>
                  <a:pt x="33" y="0"/>
                  <a:pt x="33" y="0"/>
                  <a:pt x="33" y="0"/>
                </a:cubicBezTo>
                <a:lnTo>
                  <a:pt x="1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1" name="Freeform 266">
            <a:extLst>
              <a:ext uri="{FF2B5EF4-FFF2-40B4-BE49-F238E27FC236}">
                <a16:creationId xmlns:a16="http://schemas.microsoft.com/office/drawing/2014/main" xmlns="" id="{44932AF1-F02A-4F6A-B28D-7B47680B3B54}"/>
              </a:ext>
            </a:extLst>
          </p:cNvPr>
          <p:cNvSpPr>
            <a:spLocks/>
          </p:cNvSpPr>
          <p:nvPr/>
        </p:nvSpPr>
        <p:spPr bwMode="auto">
          <a:xfrm>
            <a:off x="8099813" y="3974870"/>
            <a:ext cx="124274" cy="17316"/>
          </a:xfrm>
          <a:custGeom>
            <a:avLst/>
            <a:gdLst>
              <a:gd name="T0" fmla="*/ 2147483646 w 74"/>
              <a:gd name="T1" fmla="*/ 0 h 10"/>
              <a:gd name="T2" fmla="*/ 0 w 74"/>
              <a:gd name="T3" fmla="*/ 0 h 10"/>
              <a:gd name="T4" fmla="*/ 0 w 74"/>
              <a:gd name="T5" fmla="*/ 2147483646 h 10"/>
              <a:gd name="T6" fmla="*/ 2147483646 w 74"/>
              <a:gd name="T7" fmla="*/ 2147483646 h 10"/>
              <a:gd name="T8" fmla="*/ 2147483646 w 74"/>
              <a:gd name="T9" fmla="*/ 2147483646 h 10"/>
              <a:gd name="T10" fmla="*/ 2147483646 w 74"/>
              <a:gd name="T11" fmla="*/ 2147483646 h 10"/>
              <a:gd name="T12" fmla="*/ 2147483646 w 74"/>
              <a:gd name="T13" fmla="*/ 0 h 1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4" h="10">
                <a:moveTo>
                  <a:pt x="74" y="0"/>
                </a:moveTo>
                <a:lnTo>
                  <a:pt x="0" y="0"/>
                </a:lnTo>
                <a:lnTo>
                  <a:pt x="0" y="10"/>
                </a:lnTo>
                <a:lnTo>
                  <a:pt x="35" y="10"/>
                </a:lnTo>
                <a:lnTo>
                  <a:pt x="39" y="10"/>
                </a:lnTo>
                <a:lnTo>
                  <a:pt x="74" y="10"/>
                </a:lnTo>
                <a:lnTo>
                  <a:pt x="7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2" name="Freeform 267">
            <a:extLst>
              <a:ext uri="{FF2B5EF4-FFF2-40B4-BE49-F238E27FC236}">
                <a16:creationId xmlns:a16="http://schemas.microsoft.com/office/drawing/2014/main" xmlns="" id="{2539218D-6537-43D7-93C4-F8CAAF049E8E}"/>
              </a:ext>
            </a:extLst>
          </p:cNvPr>
          <p:cNvSpPr>
            <a:spLocks noEditPoints="1"/>
          </p:cNvSpPr>
          <p:nvPr/>
        </p:nvSpPr>
        <p:spPr bwMode="auto">
          <a:xfrm>
            <a:off x="8334926" y="2755816"/>
            <a:ext cx="208243" cy="212988"/>
          </a:xfrm>
          <a:custGeom>
            <a:avLst/>
            <a:gdLst>
              <a:gd name="T0" fmla="*/ 2147483646 w 116"/>
              <a:gd name="T1" fmla="*/ 2147483646 h 115"/>
              <a:gd name="T2" fmla="*/ 2147483646 w 116"/>
              <a:gd name="T3" fmla="*/ 2147483646 h 115"/>
              <a:gd name="T4" fmla="*/ 2147483646 w 116"/>
              <a:gd name="T5" fmla="*/ 2147483646 h 115"/>
              <a:gd name="T6" fmla="*/ 2147483646 w 116"/>
              <a:gd name="T7" fmla="*/ 2147483646 h 115"/>
              <a:gd name="T8" fmla="*/ 2147483646 w 116"/>
              <a:gd name="T9" fmla="*/ 2147483646 h 115"/>
              <a:gd name="T10" fmla="*/ 2147483646 w 116"/>
              <a:gd name="T11" fmla="*/ 2147483646 h 115"/>
              <a:gd name="T12" fmla="*/ 2147483646 w 116"/>
              <a:gd name="T13" fmla="*/ 2147483646 h 115"/>
              <a:gd name="T14" fmla="*/ 2147483646 w 116"/>
              <a:gd name="T15" fmla="*/ 2147483646 h 115"/>
              <a:gd name="T16" fmla="*/ 2147483646 w 116"/>
              <a:gd name="T17" fmla="*/ 2147483646 h 115"/>
              <a:gd name="T18" fmla="*/ 2147483646 w 116"/>
              <a:gd name="T19" fmla="*/ 2147483646 h 115"/>
              <a:gd name="T20" fmla="*/ 2147483646 w 116"/>
              <a:gd name="T21" fmla="*/ 2147483646 h 115"/>
              <a:gd name="T22" fmla="*/ 2147483646 w 116"/>
              <a:gd name="T23" fmla="*/ 2147483646 h 115"/>
              <a:gd name="T24" fmla="*/ 2147483646 w 116"/>
              <a:gd name="T25" fmla="*/ 2147483646 h 115"/>
              <a:gd name="T26" fmla="*/ 2147483646 w 116"/>
              <a:gd name="T27" fmla="*/ 2147483646 h 115"/>
              <a:gd name="T28" fmla="*/ 2147483646 w 116"/>
              <a:gd name="T29" fmla="*/ 2147483646 h 115"/>
              <a:gd name="T30" fmla="*/ 2147483646 w 116"/>
              <a:gd name="T31" fmla="*/ 2147483646 h 115"/>
              <a:gd name="T32" fmla="*/ 2147483646 w 116"/>
              <a:gd name="T33" fmla="*/ 2147483646 h 115"/>
              <a:gd name="T34" fmla="*/ 2147483646 w 116"/>
              <a:gd name="T35" fmla="*/ 0 h 115"/>
              <a:gd name="T36" fmla="*/ 2147483646 w 116"/>
              <a:gd name="T37" fmla="*/ 0 h 115"/>
              <a:gd name="T38" fmla="*/ 2147483646 w 116"/>
              <a:gd name="T39" fmla="*/ 2147483646 h 115"/>
              <a:gd name="T40" fmla="*/ 2147483646 w 116"/>
              <a:gd name="T41" fmla="*/ 2147483646 h 115"/>
              <a:gd name="T42" fmla="*/ 2147483646 w 116"/>
              <a:gd name="T43" fmla="*/ 2147483646 h 115"/>
              <a:gd name="T44" fmla="*/ 2147483646 w 116"/>
              <a:gd name="T45" fmla="*/ 2147483646 h 115"/>
              <a:gd name="T46" fmla="*/ 2147483646 w 116"/>
              <a:gd name="T47" fmla="*/ 2147483646 h 115"/>
              <a:gd name="T48" fmla="*/ 2147483646 w 116"/>
              <a:gd name="T49" fmla="*/ 2147483646 h 115"/>
              <a:gd name="T50" fmla="*/ 2147483646 w 116"/>
              <a:gd name="T51" fmla="*/ 2147483646 h 115"/>
              <a:gd name="T52" fmla="*/ 2147483646 w 116"/>
              <a:gd name="T53" fmla="*/ 2147483646 h 115"/>
              <a:gd name="T54" fmla="*/ 2147483646 w 116"/>
              <a:gd name="T55" fmla="*/ 2147483646 h 115"/>
              <a:gd name="T56" fmla="*/ 2147483646 w 116"/>
              <a:gd name="T57" fmla="*/ 2147483646 h 115"/>
              <a:gd name="T58" fmla="*/ 2147483646 w 116"/>
              <a:gd name="T59" fmla="*/ 2147483646 h 115"/>
              <a:gd name="T60" fmla="*/ 2147483646 w 116"/>
              <a:gd name="T61" fmla="*/ 2147483646 h 115"/>
              <a:gd name="T62" fmla="*/ 2147483646 w 116"/>
              <a:gd name="T63" fmla="*/ 2147483646 h 115"/>
              <a:gd name="T64" fmla="*/ 2147483646 w 116"/>
              <a:gd name="T65" fmla="*/ 2147483646 h 115"/>
              <a:gd name="T66" fmla="*/ 2147483646 w 116"/>
              <a:gd name="T67" fmla="*/ 2147483646 h 115"/>
              <a:gd name="T68" fmla="*/ 2147483646 w 116"/>
              <a:gd name="T69" fmla="*/ 2147483646 h 115"/>
              <a:gd name="T70" fmla="*/ 2147483646 w 116"/>
              <a:gd name="T71" fmla="*/ 2147483646 h 115"/>
              <a:gd name="T72" fmla="*/ 2147483646 w 116"/>
              <a:gd name="T73" fmla="*/ 2147483646 h 115"/>
              <a:gd name="T74" fmla="*/ 2147483646 w 116"/>
              <a:gd name="T75" fmla="*/ 2147483646 h 115"/>
              <a:gd name="T76" fmla="*/ 2147483646 w 116"/>
              <a:gd name="T77" fmla="*/ 2147483646 h 115"/>
              <a:gd name="T78" fmla="*/ 2147483646 w 116"/>
              <a:gd name="T79" fmla="*/ 2147483646 h 115"/>
              <a:gd name="T80" fmla="*/ 2147483646 w 116"/>
              <a:gd name="T81" fmla="*/ 2147483646 h 115"/>
              <a:gd name="T82" fmla="*/ 2147483646 w 116"/>
              <a:gd name="T83" fmla="*/ 2147483646 h 115"/>
              <a:gd name="T84" fmla="*/ 2147483646 w 116"/>
              <a:gd name="T85" fmla="*/ 2147483646 h 115"/>
              <a:gd name="T86" fmla="*/ 2147483646 w 116"/>
              <a:gd name="T87" fmla="*/ 2147483646 h 115"/>
              <a:gd name="T88" fmla="*/ 2147483646 w 116"/>
              <a:gd name="T89" fmla="*/ 2147483646 h 115"/>
              <a:gd name="T90" fmla="*/ 2147483646 w 116"/>
              <a:gd name="T91" fmla="*/ 2147483646 h 115"/>
              <a:gd name="T92" fmla="*/ 2147483646 w 116"/>
              <a:gd name="T93" fmla="*/ 2147483646 h 115"/>
              <a:gd name="T94" fmla="*/ 2147483646 w 116"/>
              <a:gd name="T95" fmla="*/ 0 h 115"/>
              <a:gd name="T96" fmla="*/ 2147483646 w 116"/>
              <a:gd name="T97" fmla="*/ 2147483646 h 115"/>
              <a:gd name="T98" fmla="*/ 2147483646 w 116"/>
              <a:gd name="T99" fmla="*/ 2147483646 h 115"/>
              <a:gd name="T100" fmla="*/ 2147483646 w 116"/>
              <a:gd name="T101" fmla="*/ 2147483646 h 115"/>
              <a:gd name="T102" fmla="*/ 2147483646 w 116"/>
              <a:gd name="T103" fmla="*/ 2147483646 h 115"/>
              <a:gd name="T104" fmla="*/ 2147483646 w 116"/>
              <a:gd name="T105" fmla="*/ 2147483646 h 115"/>
              <a:gd name="T106" fmla="*/ 2147483646 w 116"/>
              <a:gd name="T107" fmla="*/ 2147483646 h 115"/>
              <a:gd name="T108" fmla="*/ 2147483646 w 116"/>
              <a:gd name="T109" fmla="*/ 2147483646 h 115"/>
              <a:gd name="T110" fmla="*/ 2147483646 w 116"/>
              <a:gd name="T111" fmla="*/ 2147483646 h 115"/>
              <a:gd name="T112" fmla="*/ 0 w 116"/>
              <a:gd name="T113" fmla="*/ 2147483646 h 115"/>
              <a:gd name="T114" fmla="*/ 2147483646 w 116"/>
              <a:gd name="T115" fmla="*/ 2147483646 h 115"/>
              <a:gd name="T116" fmla="*/ 2147483646 w 116"/>
              <a:gd name="T117" fmla="*/ 0 h 11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16" h="115">
                <a:moveTo>
                  <a:pt x="82" y="59"/>
                </a:moveTo>
                <a:cubicBezTo>
                  <a:pt x="86" y="35"/>
                  <a:pt x="86" y="35"/>
                  <a:pt x="86" y="35"/>
                </a:cubicBezTo>
                <a:cubicBezTo>
                  <a:pt x="87" y="32"/>
                  <a:pt x="87" y="32"/>
                  <a:pt x="87" y="32"/>
                </a:cubicBezTo>
                <a:cubicBezTo>
                  <a:pt x="83" y="31"/>
                  <a:pt x="83" y="31"/>
                  <a:pt x="83" y="31"/>
                </a:cubicBezTo>
                <a:cubicBezTo>
                  <a:pt x="81" y="31"/>
                  <a:pt x="79" y="31"/>
                  <a:pt x="77" y="31"/>
                </a:cubicBezTo>
                <a:cubicBezTo>
                  <a:pt x="68" y="31"/>
                  <a:pt x="61" y="32"/>
                  <a:pt x="56" y="33"/>
                </a:cubicBezTo>
                <a:cubicBezTo>
                  <a:pt x="56" y="52"/>
                  <a:pt x="56" y="52"/>
                  <a:pt x="56" y="52"/>
                </a:cubicBezTo>
                <a:cubicBezTo>
                  <a:pt x="56" y="52"/>
                  <a:pt x="56" y="52"/>
                  <a:pt x="56" y="52"/>
                </a:cubicBezTo>
                <a:cubicBezTo>
                  <a:pt x="58" y="50"/>
                  <a:pt x="61" y="49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1" y="59"/>
                  <a:pt x="59" y="64"/>
                  <a:pt x="56" y="67"/>
                </a:cubicBezTo>
                <a:cubicBezTo>
                  <a:pt x="56" y="86"/>
                  <a:pt x="56" y="86"/>
                  <a:pt x="56" y="86"/>
                </a:cubicBezTo>
                <a:cubicBezTo>
                  <a:pt x="60" y="85"/>
                  <a:pt x="63" y="84"/>
                  <a:pt x="67" y="81"/>
                </a:cubicBezTo>
                <a:cubicBezTo>
                  <a:pt x="71" y="85"/>
                  <a:pt x="75" y="87"/>
                  <a:pt x="83" y="87"/>
                </a:cubicBezTo>
                <a:cubicBezTo>
                  <a:pt x="94" y="87"/>
                  <a:pt x="103" y="82"/>
                  <a:pt x="109" y="73"/>
                </a:cubicBezTo>
                <a:cubicBezTo>
                  <a:pt x="113" y="66"/>
                  <a:pt x="116" y="56"/>
                  <a:pt x="116" y="47"/>
                </a:cubicBezTo>
                <a:cubicBezTo>
                  <a:pt x="116" y="28"/>
                  <a:pt x="106" y="17"/>
                  <a:pt x="98" y="11"/>
                </a:cubicBezTo>
                <a:cubicBezTo>
                  <a:pt x="88" y="4"/>
                  <a:pt x="75" y="0"/>
                  <a:pt x="63" y="0"/>
                </a:cubicBezTo>
                <a:cubicBezTo>
                  <a:pt x="61" y="0"/>
                  <a:pt x="58" y="0"/>
                  <a:pt x="56" y="0"/>
                </a:cubicBezTo>
                <a:cubicBezTo>
                  <a:pt x="56" y="17"/>
                  <a:pt x="56" y="17"/>
                  <a:pt x="56" y="17"/>
                </a:cubicBezTo>
                <a:cubicBezTo>
                  <a:pt x="58" y="17"/>
                  <a:pt x="60" y="17"/>
                  <a:pt x="62" y="17"/>
                </a:cubicBezTo>
                <a:cubicBezTo>
                  <a:pt x="72" y="17"/>
                  <a:pt x="81" y="20"/>
                  <a:pt x="87" y="25"/>
                </a:cubicBezTo>
                <a:cubicBezTo>
                  <a:pt x="93" y="31"/>
                  <a:pt x="96" y="39"/>
                  <a:pt x="96" y="48"/>
                </a:cubicBezTo>
                <a:cubicBezTo>
                  <a:pt x="96" y="52"/>
                  <a:pt x="95" y="58"/>
                  <a:pt x="93" y="62"/>
                </a:cubicBezTo>
                <a:cubicBezTo>
                  <a:pt x="91" y="68"/>
                  <a:pt x="87" y="70"/>
                  <a:pt x="83" y="70"/>
                </a:cubicBezTo>
                <a:cubicBezTo>
                  <a:pt x="81" y="70"/>
                  <a:pt x="80" y="69"/>
                  <a:pt x="80" y="67"/>
                </a:cubicBezTo>
                <a:cubicBezTo>
                  <a:pt x="80" y="66"/>
                  <a:pt x="81" y="63"/>
                  <a:pt x="81" y="61"/>
                </a:cubicBezTo>
                <a:cubicBezTo>
                  <a:pt x="81" y="60"/>
                  <a:pt x="81" y="60"/>
                  <a:pt x="82" y="59"/>
                </a:cubicBezTo>
                <a:close/>
                <a:moveTo>
                  <a:pt x="56" y="115"/>
                </a:moveTo>
                <a:cubicBezTo>
                  <a:pt x="56" y="99"/>
                  <a:pt x="56" y="99"/>
                  <a:pt x="56" y="99"/>
                </a:cubicBezTo>
                <a:cubicBezTo>
                  <a:pt x="72" y="98"/>
                  <a:pt x="84" y="93"/>
                  <a:pt x="96" y="87"/>
                </a:cubicBezTo>
                <a:cubicBezTo>
                  <a:pt x="99" y="85"/>
                  <a:pt x="99" y="85"/>
                  <a:pt x="99" y="85"/>
                </a:cubicBezTo>
                <a:cubicBezTo>
                  <a:pt x="100" y="88"/>
                  <a:pt x="100" y="88"/>
                  <a:pt x="100" y="88"/>
                </a:cubicBezTo>
                <a:cubicBezTo>
                  <a:pt x="105" y="98"/>
                  <a:pt x="105" y="98"/>
                  <a:pt x="105" y="98"/>
                </a:cubicBezTo>
                <a:cubicBezTo>
                  <a:pt x="106" y="101"/>
                  <a:pt x="106" y="101"/>
                  <a:pt x="106" y="101"/>
                </a:cubicBezTo>
                <a:cubicBezTo>
                  <a:pt x="104" y="103"/>
                  <a:pt x="104" y="103"/>
                  <a:pt x="104" y="103"/>
                </a:cubicBezTo>
                <a:cubicBezTo>
                  <a:pt x="89" y="111"/>
                  <a:pt x="72" y="115"/>
                  <a:pt x="56" y="115"/>
                </a:cubicBezTo>
                <a:close/>
                <a:moveTo>
                  <a:pt x="56" y="33"/>
                </a:moveTo>
                <a:cubicBezTo>
                  <a:pt x="48" y="35"/>
                  <a:pt x="43" y="38"/>
                  <a:pt x="40" y="42"/>
                </a:cubicBezTo>
                <a:cubicBezTo>
                  <a:pt x="33" y="49"/>
                  <a:pt x="28" y="60"/>
                  <a:pt x="28" y="69"/>
                </a:cubicBezTo>
                <a:cubicBezTo>
                  <a:pt x="28" y="80"/>
                  <a:pt x="37" y="87"/>
                  <a:pt x="49" y="87"/>
                </a:cubicBezTo>
                <a:cubicBezTo>
                  <a:pt x="52" y="87"/>
                  <a:pt x="54" y="87"/>
                  <a:pt x="56" y="86"/>
                </a:cubicBezTo>
                <a:cubicBezTo>
                  <a:pt x="56" y="67"/>
                  <a:pt x="56" y="67"/>
                  <a:pt x="56" y="67"/>
                </a:cubicBezTo>
                <a:cubicBezTo>
                  <a:pt x="54" y="69"/>
                  <a:pt x="52" y="70"/>
                  <a:pt x="50" y="70"/>
                </a:cubicBezTo>
                <a:cubicBezTo>
                  <a:pt x="50" y="70"/>
                  <a:pt x="49" y="70"/>
                  <a:pt x="49" y="69"/>
                </a:cubicBezTo>
                <a:cubicBezTo>
                  <a:pt x="49" y="64"/>
                  <a:pt x="52" y="56"/>
                  <a:pt x="56" y="52"/>
                </a:cubicBezTo>
                <a:cubicBezTo>
                  <a:pt x="56" y="33"/>
                  <a:pt x="56" y="33"/>
                  <a:pt x="56" y="33"/>
                </a:cubicBezTo>
                <a:close/>
                <a:moveTo>
                  <a:pt x="56" y="0"/>
                </a:moveTo>
                <a:cubicBezTo>
                  <a:pt x="56" y="17"/>
                  <a:pt x="56" y="17"/>
                  <a:pt x="56" y="17"/>
                </a:cubicBezTo>
                <a:cubicBezTo>
                  <a:pt x="38" y="20"/>
                  <a:pt x="21" y="37"/>
                  <a:pt x="21" y="67"/>
                </a:cubicBezTo>
                <a:cubicBezTo>
                  <a:pt x="21" y="77"/>
                  <a:pt x="24" y="85"/>
                  <a:pt x="30" y="90"/>
                </a:cubicBezTo>
                <a:cubicBezTo>
                  <a:pt x="36" y="96"/>
                  <a:pt x="45" y="99"/>
                  <a:pt x="55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15"/>
                  <a:pt x="56" y="115"/>
                  <a:pt x="56" y="115"/>
                </a:cubicBezTo>
                <a:cubicBezTo>
                  <a:pt x="55" y="115"/>
                  <a:pt x="55" y="115"/>
                  <a:pt x="54" y="115"/>
                </a:cubicBezTo>
                <a:cubicBezTo>
                  <a:pt x="40" y="115"/>
                  <a:pt x="27" y="111"/>
                  <a:pt x="18" y="104"/>
                </a:cubicBezTo>
                <a:cubicBezTo>
                  <a:pt x="6" y="95"/>
                  <a:pt x="0" y="82"/>
                  <a:pt x="0" y="67"/>
                </a:cubicBezTo>
                <a:cubicBezTo>
                  <a:pt x="0" y="50"/>
                  <a:pt x="6" y="34"/>
                  <a:pt x="16" y="22"/>
                </a:cubicBezTo>
                <a:cubicBezTo>
                  <a:pt x="23" y="13"/>
                  <a:pt x="36" y="2"/>
                  <a:pt x="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3" name="Freeform 268">
            <a:extLst>
              <a:ext uri="{FF2B5EF4-FFF2-40B4-BE49-F238E27FC236}">
                <a16:creationId xmlns:a16="http://schemas.microsoft.com/office/drawing/2014/main" xmlns="" id="{2FFF8A1D-589A-47A9-8843-69002A1B1AD8}"/>
              </a:ext>
            </a:extLst>
          </p:cNvPr>
          <p:cNvSpPr>
            <a:spLocks noEditPoints="1"/>
          </p:cNvSpPr>
          <p:nvPr/>
        </p:nvSpPr>
        <p:spPr bwMode="auto">
          <a:xfrm>
            <a:off x="6924250" y="4567080"/>
            <a:ext cx="122594" cy="69264"/>
          </a:xfrm>
          <a:custGeom>
            <a:avLst/>
            <a:gdLst>
              <a:gd name="T0" fmla="*/ 2147483646 w 73"/>
              <a:gd name="T1" fmla="*/ 2147483646 h 40"/>
              <a:gd name="T2" fmla="*/ 2147483646 w 73"/>
              <a:gd name="T3" fmla="*/ 2147483646 h 40"/>
              <a:gd name="T4" fmla="*/ 2147483646 w 73"/>
              <a:gd name="T5" fmla="*/ 0 h 40"/>
              <a:gd name="T6" fmla="*/ 2147483646 w 73"/>
              <a:gd name="T7" fmla="*/ 0 h 40"/>
              <a:gd name="T8" fmla="*/ 2147483646 w 73"/>
              <a:gd name="T9" fmla="*/ 2147483646 h 40"/>
              <a:gd name="T10" fmla="*/ 2147483646 w 73"/>
              <a:gd name="T11" fmla="*/ 2147483646 h 40"/>
              <a:gd name="T12" fmla="*/ 2147483646 w 73"/>
              <a:gd name="T13" fmla="*/ 2147483646 h 40"/>
              <a:gd name="T14" fmla="*/ 2147483646 w 73"/>
              <a:gd name="T15" fmla="*/ 2147483646 h 40"/>
              <a:gd name="T16" fmla="*/ 2147483646 w 73"/>
              <a:gd name="T17" fmla="*/ 2147483646 h 40"/>
              <a:gd name="T18" fmla="*/ 2147483646 w 73"/>
              <a:gd name="T19" fmla="*/ 2147483646 h 40"/>
              <a:gd name="T20" fmla="*/ 2147483646 w 73"/>
              <a:gd name="T21" fmla="*/ 2147483646 h 40"/>
              <a:gd name="T22" fmla="*/ 2147483646 w 73"/>
              <a:gd name="T23" fmla="*/ 2147483646 h 40"/>
              <a:gd name="T24" fmla="*/ 2147483646 w 73"/>
              <a:gd name="T25" fmla="*/ 2147483646 h 40"/>
              <a:gd name="T26" fmla="*/ 2147483646 w 73"/>
              <a:gd name="T27" fmla="*/ 2147483646 h 40"/>
              <a:gd name="T28" fmla="*/ 2147483646 w 73"/>
              <a:gd name="T29" fmla="*/ 2147483646 h 40"/>
              <a:gd name="T30" fmla="*/ 2147483646 w 73"/>
              <a:gd name="T31" fmla="*/ 0 h 40"/>
              <a:gd name="T32" fmla="*/ 2147483646 w 73"/>
              <a:gd name="T33" fmla="*/ 0 h 40"/>
              <a:gd name="T34" fmla="*/ 2147483646 w 73"/>
              <a:gd name="T35" fmla="*/ 2147483646 h 40"/>
              <a:gd name="T36" fmla="*/ 2147483646 w 73"/>
              <a:gd name="T37" fmla="*/ 2147483646 h 40"/>
              <a:gd name="T38" fmla="*/ 2147483646 w 73"/>
              <a:gd name="T39" fmla="*/ 2147483646 h 40"/>
              <a:gd name="T40" fmla="*/ 2147483646 w 73"/>
              <a:gd name="T41" fmla="*/ 2147483646 h 40"/>
              <a:gd name="T42" fmla="*/ 2147483646 w 73"/>
              <a:gd name="T43" fmla="*/ 2147483646 h 40"/>
              <a:gd name="T44" fmla="*/ 2147483646 w 73"/>
              <a:gd name="T45" fmla="*/ 2147483646 h 40"/>
              <a:gd name="T46" fmla="*/ 2147483646 w 73"/>
              <a:gd name="T47" fmla="*/ 2147483646 h 40"/>
              <a:gd name="T48" fmla="*/ 2147483646 w 73"/>
              <a:gd name="T49" fmla="*/ 2147483646 h 40"/>
              <a:gd name="T50" fmla="*/ 2147483646 w 73"/>
              <a:gd name="T51" fmla="*/ 2147483646 h 40"/>
              <a:gd name="T52" fmla="*/ 2147483646 w 73"/>
              <a:gd name="T53" fmla="*/ 2147483646 h 40"/>
              <a:gd name="T54" fmla="*/ 2147483646 w 73"/>
              <a:gd name="T55" fmla="*/ 2147483646 h 40"/>
              <a:gd name="T56" fmla="*/ 2147483646 w 73"/>
              <a:gd name="T57" fmla="*/ 0 h 40"/>
              <a:gd name="T58" fmla="*/ 2147483646 w 73"/>
              <a:gd name="T59" fmla="*/ 0 h 40"/>
              <a:gd name="T60" fmla="*/ 2147483646 w 73"/>
              <a:gd name="T61" fmla="*/ 2147483646 h 40"/>
              <a:gd name="T62" fmla="*/ 2147483646 w 73"/>
              <a:gd name="T63" fmla="*/ 2147483646 h 40"/>
              <a:gd name="T64" fmla="*/ 2147483646 w 73"/>
              <a:gd name="T65" fmla="*/ 2147483646 h 40"/>
              <a:gd name="T66" fmla="*/ 2147483646 w 73"/>
              <a:gd name="T67" fmla="*/ 2147483646 h 40"/>
              <a:gd name="T68" fmla="*/ 2147483646 w 73"/>
              <a:gd name="T69" fmla="*/ 2147483646 h 40"/>
              <a:gd name="T70" fmla="*/ 2147483646 w 73"/>
              <a:gd name="T71" fmla="*/ 0 h 40"/>
              <a:gd name="T72" fmla="*/ 2147483646 w 73"/>
              <a:gd name="T73" fmla="*/ 0 h 40"/>
              <a:gd name="T74" fmla="*/ 2147483646 w 73"/>
              <a:gd name="T75" fmla="*/ 2147483646 h 40"/>
              <a:gd name="T76" fmla="*/ 0 w 73"/>
              <a:gd name="T77" fmla="*/ 2147483646 h 40"/>
              <a:gd name="T78" fmla="*/ 0 w 73"/>
              <a:gd name="T79" fmla="*/ 2147483646 h 40"/>
              <a:gd name="T80" fmla="*/ 0 w 73"/>
              <a:gd name="T81" fmla="*/ 2147483646 h 40"/>
              <a:gd name="T82" fmla="*/ 0 w 73"/>
              <a:gd name="T83" fmla="*/ 2147483646 h 40"/>
              <a:gd name="T84" fmla="*/ 2147483646 w 73"/>
              <a:gd name="T85" fmla="*/ 2147483646 h 40"/>
              <a:gd name="T86" fmla="*/ 2147483646 w 73"/>
              <a:gd name="T87" fmla="*/ 2147483646 h 40"/>
              <a:gd name="T88" fmla="*/ 2147483646 w 73"/>
              <a:gd name="T89" fmla="*/ 2147483646 h 40"/>
              <a:gd name="T90" fmla="*/ 2147483646 w 73"/>
              <a:gd name="T91" fmla="*/ 2147483646 h 40"/>
              <a:gd name="T92" fmla="*/ 2147483646 w 73"/>
              <a:gd name="T93" fmla="*/ 2147483646 h 40"/>
              <a:gd name="T94" fmla="*/ 2147483646 w 73"/>
              <a:gd name="T95" fmla="*/ 2147483646 h 40"/>
              <a:gd name="T96" fmla="*/ 2147483646 w 73"/>
              <a:gd name="T97" fmla="*/ 2147483646 h 40"/>
              <a:gd name="T98" fmla="*/ 2147483646 w 73"/>
              <a:gd name="T99" fmla="*/ 0 h 40"/>
              <a:gd name="T100" fmla="*/ 2147483646 w 73"/>
              <a:gd name="T101" fmla="*/ 0 h 4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73" h="40">
                <a:moveTo>
                  <a:pt x="59" y="40"/>
                </a:moveTo>
                <a:lnTo>
                  <a:pt x="73" y="40"/>
                </a:lnTo>
                <a:lnTo>
                  <a:pt x="73" y="0"/>
                </a:lnTo>
                <a:lnTo>
                  <a:pt x="59" y="0"/>
                </a:lnTo>
                <a:lnTo>
                  <a:pt x="59" y="6"/>
                </a:lnTo>
                <a:lnTo>
                  <a:pt x="66" y="6"/>
                </a:lnTo>
                <a:lnTo>
                  <a:pt x="66" y="34"/>
                </a:lnTo>
                <a:lnTo>
                  <a:pt x="59" y="34"/>
                </a:lnTo>
                <a:lnTo>
                  <a:pt x="59" y="40"/>
                </a:lnTo>
                <a:close/>
                <a:moveTo>
                  <a:pt x="39" y="40"/>
                </a:moveTo>
                <a:lnTo>
                  <a:pt x="59" y="40"/>
                </a:lnTo>
                <a:lnTo>
                  <a:pt x="59" y="34"/>
                </a:lnTo>
                <a:lnTo>
                  <a:pt x="51" y="34"/>
                </a:lnTo>
                <a:lnTo>
                  <a:pt x="51" y="6"/>
                </a:lnTo>
                <a:lnTo>
                  <a:pt x="59" y="6"/>
                </a:lnTo>
                <a:lnTo>
                  <a:pt x="59" y="0"/>
                </a:lnTo>
                <a:lnTo>
                  <a:pt x="39" y="0"/>
                </a:lnTo>
                <a:lnTo>
                  <a:pt x="39" y="6"/>
                </a:lnTo>
                <a:lnTo>
                  <a:pt x="47" y="6"/>
                </a:lnTo>
                <a:lnTo>
                  <a:pt x="47" y="34"/>
                </a:lnTo>
                <a:lnTo>
                  <a:pt x="39" y="34"/>
                </a:lnTo>
                <a:lnTo>
                  <a:pt x="39" y="40"/>
                </a:lnTo>
                <a:close/>
                <a:moveTo>
                  <a:pt x="20" y="40"/>
                </a:moveTo>
                <a:lnTo>
                  <a:pt x="39" y="40"/>
                </a:lnTo>
                <a:lnTo>
                  <a:pt x="39" y="34"/>
                </a:lnTo>
                <a:lnTo>
                  <a:pt x="32" y="34"/>
                </a:lnTo>
                <a:lnTo>
                  <a:pt x="32" y="6"/>
                </a:lnTo>
                <a:lnTo>
                  <a:pt x="39" y="6"/>
                </a:lnTo>
                <a:lnTo>
                  <a:pt x="39" y="0"/>
                </a:lnTo>
                <a:lnTo>
                  <a:pt x="20" y="0"/>
                </a:lnTo>
                <a:lnTo>
                  <a:pt x="20" y="6"/>
                </a:lnTo>
                <a:lnTo>
                  <a:pt x="29" y="6"/>
                </a:lnTo>
                <a:lnTo>
                  <a:pt x="29" y="34"/>
                </a:lnTo>
                <a:lnTo>
                  <a:pt x="20" y="34"/>
                </a:lnTo>
                <a:lnTo>
                  <a:pt x="20" y="40"/>
                </a:lnTo>
                <a:close/>
                <a:moveTo>
                  <a:pt x="7" y="0"/>
                </a:moveTo>
                <a:lnTo>
                  <a:pt x="7" y="0"/>
                </a:lnTo>
                <a:lnTo>
                  <a:pt x="7" y="9"/>
                </a:lnTo>
                <a:lnTo>
                  <a:pt x="0" y="9"/>
                </a:lnTo>
                <a:lnTo>
                  <a:pt x="0" y="10"/>
                </a:lnTo>
                <a:lnTo>
                  <a:pt x="0" y="29"/>
                </a:lnTo>
                <a:lnTo>
                  <a:pt x="0" y="31"/>
                </a:lnTo>
                <a:lnTo>
                  <a:pt x="7" y="31"/>
                </a:lnTo>
                <a:lnTo>
                  <a:pt x="7" y="40"/>
                </a:lnTo>
                <a:lnTo>
                  <a:pt x="20" y="40"/>
                </a:lnTo>
                <a:lnTo>
                  <a:pt x="20" y="34"/>
                </a:lnTo>
                <a:lnTo>
                  <a:pt x="13" y="34"/>
                </a:lnTo>
                <a:lnTo>
                  <a:pt x="13" y="6"/>
                </a:lnTo>
                <a:lnTo>
                  <a:pt x="20" y="6"/>
                </a:lnTo>
                <a:lnTo>
                  <a:pt x="20" y="0"/>
                </a:lnTo>
                <a:lnTo>
                  <a:pt x="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4" name="Freeform 269">
            <a:extLst>
              <a:ext uri="{FF2B5EF4-FFF2-40B4-BE49-F238E27FC236}">
                <a16:creationId xmlns:a16="http://schemas.microsoft.com/office/drawing/2014/main" xmlns="" id="{A40CAA24-D182-4B6E-A8C1-07E5C93DEE65}"/>
              </a:ext>
            </a:extLst>
          </p:cNvPr>
          <p:cNvSpPr>
            <a:spLocks/>
          </p:cNvSpPr>
          <p:nvPr/>
        </p:nvSpPr>
        <p:spPr bwMode="auto">
          <a:xfrm>
            <a:off x="6558146" y="2605165"/>
            <a:ext cx="184731" cy="164504"/>
          </a:xfrm>
          <a:custGeom>
            <a:avLst/>
            <a:gdLst>
              <a:gd name="T0" fmla="*/ 2147483646 w 110"/>
              <a:gd name="T1" fmla="*/ 2147483646 h 95"/>
              <a:gd name="T2" fmla="*/ 2147483646 w 110"/>
              <a:gd name="T3" fmla="*/ 2147483646 h 95"/>
              <a:gd name="T4" fmla="*/ 2147483646 w 110"/>
              <a:gd name="T5" fmla="*/ 2147483646 h 95"/>
              <a:gd name="T6" fmla="*/ 2147483646 w 110"/>
              <a:gd name="T7" fmla="*/ 2147483646 h 95"/>
              <a:gd name="T8" fmla="*/ 2147483646 w 110"/>
              <a:gd name="T9" fmla="*/ 2147483646 h 95"/>
              <a:gd name="T10" fmla="*/ 2147483646 w 110"/>
              <a:gd name="T11" fmla="*/ 2147483646 h 95"/>
              <a:gd name="T12" fmla="*/ 2147483646 w 110"/>
              <a:gd name="T13" fmla="*/ 2147483646 h 95"/>
              <a:gd name="T14" fmla="*/ 2147483646 w 110"/>
              <a:gd name="T15" fmla="*/ 0 h 95"/>
              <a:gd name="T16" fmla="*/ 0 w 110"/>
              <a:gd name="T17" fmla="*/ 0 h 95"/>
              <a:gd name="T18" fmla="*/ 0 w 110"/>
              <a:gd name="T19" fmla="*/ 2147483646 h 95"/>
              <a:gd name="T20" fmla="*/ 2147483646 w 110"/>
              <a:gd name="T21" fmla="*/ 2147483646 h 95"/>
              <a:gd name="T22" fmla="*/ 2147483646 w 110"/>
              <a:gd name="T23" fmla="*/ 2147483646 h 9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10" h="95">
                <a:moveTo>
                  <a:pt x="12" y="95"/>
                </a:moveTo>
                <a:lnTo>
                  <a:pt x="31" y="74"/>
                </a:lnTo>
                <a:lnTo>
                  <a:pt x="110" y="74"/>
                </a:lnTo>
                <a:lnTo>
                  <a:pt x="110" y="51"/>
                </a:lnTo>
                <a:lnTo>
                  <a:pt x="39" y="51"/>
                </a:lnTo>
                <a:lnTo>
                  <a:pt x="35" y="51"/>
                </a:lnTo>
                <a:lnTo>
                  <a:pt x="35" y="48"/>
                </a:lnTo>
                <a:lnTo>
                  <a:pt x="35" y="0"/>
                </a:lnTo>
                <a:lnTo>
                  <a:pt x="0" y="0"/>
                </a:lnTo>
                <a:lnTo>
                  <a:pt x="0" y="74"/>
                </a:lnTo>
                <a:lnTo>
                  <a:pt x="12" y="74"/>
                </a:lnTo>
                <a:lnTo>
                  <a:pt x="12" y="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5" name="Freeform 270">
            <a:extLst>
              <a:ext uri="{FF2B5EF4-FFF2-40B4-BE49-F238E27FC236}">
                <a16:creationId xmlns:a16="http://schemas.microsoft.com/office/drawing/2014/main" xmlns="" id="{01AFE202-3F5A-4D99-A950-EEDC98163FA2}"/>
              </a:ext>
            </a:extLst>
          </p:cNvPr>
          <p:cNvSpPr>
            <a:spLocks/>
          </p:cNvSpPr>
          <p:nvPr/>
        </p:nvSpPr>
        <p:spPr bwMode="auto">
          <a:xfrm>
            <a:off x="6623641" y="2554949"/>
            <a:ext cx="191449" cy="169698"/>
          </a:xfrm>
          <a:custGeom>
            <a:avLst/>
            <a:gdLst>
              <a:gd name="T0" fmla="*/ 2147483646 w 114"/>
              <a:gd name="T1" fmla="*/ 0 h 98"/>
              <a:gd name="T2" fmla="*/ 0 w 114"/>
              <a:gd name="T3" fmla="*/ 0 h 98"/>
              <a:gd name="T4" fmla="*/ 0 w 114"/>
              <a:gd name="T5" fmla="*/ 2147483646 h 98"/>
              <a:gd name="T6" fmla="*/ 0 w 114"/>
              <a:gd name="T7" fmla="*/ 2147483646 h 98"/>
              <a:gd name="T8" fmla="*/ 2147483646 w 114"/>
              <a:gd name="T9" fmla="*/ 2147483646 h 98"/>
              <a:gd name="T10" fmla="*/ 2147483646 w 114"/>
              <a:gd name="T11" fmla="*/ 2147483646 h 98"/>
              <a:gd name="T12" fmla="*/ 2147483646 w 114"/>
              <a:gd name="T13" fmla="*/ 2147483646 h 98"/>
              <a:gd name="T14" fmla="*/ 2147483646 w 114"/>
              <a:gd name="T15" fmla="*/ 2147483646 h 98"/>
              <a:gd name="T16" fmla="*/ 2147483646 w 114"/>
              <a:gd name="T17" fmla="*/ 2147483646 h 98"/>
              <a:gd name="T18" fmla="*/ 2147483646 w 114"/>
              <a:gd name="T19" fmla="*/ 0 h 9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14" h="98">
                <a:moveTo>
                  <a:pt x="114" y="0"/>
                </a:moveTo>
                <a:lnTo>
                  <a:pt x="0" y="0"/>
                </a:lnTo>
                <a:lnTo>
                  <a:pt x="0" y="29"/>
                </a:lnTo>
                <a:lnTo>
                  <a:pt x="0" y="77"/>
                </a:lnTo>
                <a:lnTo>
                  <a:pt x="71" y="77"/>
                </a:lnTo>
                <a:lnTo>
                  <a:pt x="82" y="77"/>
                </a:lnTo>
                <a:lnTo>
                  <a:pt x="102" y="98"/>
                </a:lnTo>
                <a:lnTo>
                  <a:pt x="102" y="77"/>
                </a:lnTo>
                <a:lnTo>
                  <a:pt x="114" y="77"/>
                </a:lnTo>
                <a:lnTo>
                  <a:pt x="11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6" name="Freeform 271">
            <a:extLst>
              <a:ext uri="{FF2B5EF4-FFF2-40B4-BE49-F238E27FC236}">
                <a16:creationId xmlns:a16="http://schemas.microsoft.com/office/drawing/2014/main" xmlns="" id="{A89CAB32-F1FD-4FC9-BF69-75AE742D6B08}"/>
              </a:ext>
            </a:extLst>
          </p:cNvPr>
          <p:cNvSpPr>
            <a:spLocks noEditPoints="1"/>
          </p:cNvSpPr>
          <p:nvPr/>
        </p:nvSpPr>
        <p:spPr bwMode="auto">
          <a:xfrm>
            <a:off x="6161814" y="3143697"/>
            <a:ext cx="114198" cy="247620"/>
          </a:xfrm>
          <a:custGeom>
            <a:avLst/>
            <a:gdLst>
              <a:gd name="T0" fmla="*/ 2147483646 w 64"/>
              <a:gd name="T1" fmla="*/ 2147483646 h 134"/>
              <a:gd name="T2" fmla="*/ 2147483646 w 64"/>
              <a:gd name="T3" fmla="*/ 2147483646 h 134"/>
              <a:gd name="T4" fmla="*/ 2147483646 w 64"/>
              <a:gd name="T5" fmla="*/ 2147483646 h 134"/>
              <a:gd name="T6" fmla="*/ 2147483646 w 64"/>
              <a:gd name="T7" fmla="*/ 2147483646 h 134"/>
              <a:gd name="T8" fmla="*/ 2147483646 w 64"/>
              <a:gd name="T9" fmla="*/ 2147483646 h 134"/>
              <a:gd name="T10" fmla="*/ 2147483646 w 64"/>
              <a:gd name="T11" fmla="*/ 0 h 134"/>
              <a:gd name="T12" fmla="*/ 2147483646 w 64"/>
              <a:gd name="T13" fmla="*/ 2147483646 h 134"/>
              <a:gd name="T14" fmla="*/ 2147483646 w 64"/>
              <a:gd name="T15" fmla="*/ 2147483646 h 134"/>
              <a:gd name="T16" fmla="*/ 2147483646 w 64"/>
              <a:gd name="T17" fmla="*/ 2147483646 h 134"/>
              <a:gd name="T18" fmla="*/ 2147483646 w 64"/>
              <a:gd name="T19" fmla="*/ 2147483646 h 134"/>
              <a:gd name="T20" fmla="*/ 2147483646 w 64"/>
              <a:gd name="T21" fmla="*/ 2147483646 h 134"/>
              <a:gd name="T22" fmla="*/ 2147483646 w 64"/>
              <a:gd name="T23" fmla="*/ 2147483646 h 134"/>
              <a:gd name="T24" fmla="*/ 2147483646 w 64"/>
              <a:gd name="T25" fmla="*/ 2147483646 h 134"/>
              <a:gd name="T26" fmla="*/ 2147483646 w 64"/>
              <a:gd name="T27" fmla="*/ 2147483646 h 134"/>
              <a:gd name="T28" fmla="*/ 2147483646 w 64"/>
              <a:gd name="T29" fmla="*/ 2147483646 h 134"/>
              <a:gd name="T30" fmla="*/ 2147483646 w 64"/>
              <a:gd name="T31" fmla="*/ 2147483646 h 134"/>
              <a:gd name="T32" fmla="*/ 2147483646 w 64"/>
              <a:gd name="T33" fmla="*/ 2147483646 h 134"/>
              <a:gd name="T34" fmla="*/ 2147483646 w 64"/>
              <a:gd name="T35" fmla="*/ 2147483646 h 134"/>
              <a:gd name="T36" fmla="*/ 2147483646 w 64"/>
              <a:gd name="T37" fmla="*/ 2147483646 h 134"/>
              <a:gd name="T38" fmla="*/ 2147483646 w 64"/>
              <a:gd name="T39" fmla="*/ 2147483646 h 134"/>
              <a:gd name="T40" fmla="*/ 2147483646 w 64"/>
              <a:gd name="T41" fmla="*/ 2147483646 h 134"/>
              <a:gd name="T42" fmla="*/ 2147483646 w 64"/>
              <a:gd name="T43" fmla="*/ 2147483646 h 134"/>
              <a:gd name="T44" fmla="*/ 2147483646 w 64"/>
              <a:gd name="T45" fmla="*/ 2147483646 h 134"/>
              <a:gd name="T46" fmla="*/ 2147483646 w 64"/>
              <a:gd name="T47" fmla="*/ 2147483646 h 134"/>
              <a:gd name="T48" fmla="*/ 2147483646 w 64"/>
              <a:gd name="T49" fmla="*/ 2147483646 h 134"/>
              <a:gd name="T50" fmla="*/ 2147483646 w 64"/>
              <a:gd name="T51" fmla="*/ 2147483646 h 134"/>
              <a:gd name="T52" fmla="*/ 2147483646 w 64"/>
              <a:gd name="T53" fmla="*/ 2147483646 h 134"/>
              <a:gd name="T54" fmla="*/ 2147483646 w 64"/>
              <a:gd name="T55" fmla="*/ 2147483646 h 134"/>
              <a:gd name="T56" fmla="*/ 2147483646 w 64"/>
              <a:gd name="T57" fmla="*/ 2147483646 h 134"/>
              <a:gd name="T58" fmla="*/ 2147483646 w 64"/>
              <a:gd name="T59" fmla="*/ 2147483646 h 134"/>
              <a:gd name="T60" fmla="*/ 2147483646 w 64"/>
              <a:gd name="T61" fmla="*/ 2147483646 h 134"/>
              <a:gd name="T62" fmla="*/ 2147483646 w 64"/>
              <a:gd name="T63" fmla="*/ 2147483646 h 134"/>
              <a:gd name="T64" fmla="*/ 2147483646 w 64"/>
              <a:gd name="T65" fmla="*/ 2147483646 h 134"/>
              <a:gd name="T66" fmla="*/ 2147483646 w 64"/>
              <a:gd name="T67" fmla="*/ 2147483646 h 134"/>
              <a:gd name="T68" fmla="*/ 2147483646 w 64"/>
              <a:gd name="T69" fmla="*/ 2147483646 h 134"/>
              <a:gd name="T70" fmla="*/ 2147483646 w 64"/>
              <a:gd name="T71" fmla="*/ 2147483646 h 134"/>
              <a:gd name="T72" fmla="*/ 2147483646 w 64"/>
              <a:gd name="T73" fmla="*/ 2147483646 h 134"/>
              <a:gd name="T74" fmla="*/ 2147483646 w 64"/>
              <a:gd name="T75" fmla="*/ 2147483646 h 134"/>
              <a:gd name="T76" fmla="*/ 2147483646 w 64"/>
              <a:gd name="T77" fmla="*/ 2147483646 h 134"/>
              <a:gd name="T78" fmla="*/ 2147483646 w 64"/>
              <a:gd name="T79" fmla="*/ 2147483646 h 134"/>
              <a:gd name="T80" fmla="*/ 2147483646 w 64"/>
              <a:gd name="T81" fmla="*/ 2147483646 h 134"/>
              <a:gd name="T82" fmla="*/ 2147483646 w 64"/>
              <a:gd name="T83" fmla="*/ 2147483646 h 134"/>
              <a:gd name="T84" fmla="*/ 2147483646 w 64"/>
              <a:gd name="T85" fmla="*/ 2147483646 h 134"/>
              <a:gd name="T86" fmla="*/ 2147483646 w 64"/>
              <a:gd name="T87" fmla="*/ 2147483646 h 134"/>
              <a:gd name="T88" fmla="*/ 2147483646 w 64"/>
              <a:gd name="T89" fmla="*/ 2147483646 h 134"/>
              <a:gd name="T90" fmla="*/ 2147483646 w 64"/>
              <a:gd name="T91" fmla="*/ 2147483646 h 134"/>
              <a:gd name="T92" fmla="*/ 2147483646 w 64"/>
              <a:gd name="T93" fmla="*/ 2147483646 h 134"/>
              <a:gd name="T94" fmla="*/ 2147483646 w 64"/>
              <a:gd name="T95" fmla="*/ 2147483646 h 134"/>
              <a:gd name="T96" fmla="*/ 2147483646 w 64"/>
              <a:gd name="T97" fmla="*/ 2147483646 h 134"/>
              <a:gd name="T98" fmla="*/ 2147483646 w 64"/>
              <a:gd name="T99" fmla="*/ 2147483646 h 134"/>
              <a:gd name="T100" fmla="*/ 2147483646 w 64"/>
              <a:gd name="T101" fmla="*/ 2147483646 h 134"/>
              <a:gd name="T102" fmla="*/ 2147483646 w 64"/>
              <a:gd name="T103" fmla="*/ 0 h 134"/>
              <a:gd name="T104" fmla="*/ 2147483646 w 64"/>
              <a:gd name="T105" fmla="*/ 2147483646 h 134"/>
              <a:gd name="T106" fmla="*/ 2147483646 w 64"/>
              <a:gd name="T107" fmla="*/ 2147483646 h 134"/>
              <a:gd name="T108" fmla="*/ 2147483646 w 64"/>
              <a:gd name="T109" fmla="*/ 2147483646 h 134"/>
              <a:gd name="T110" fmla="*/ 2147483646 w 64"/>
              <a:gd name="T111" fmla="*/ 2147483646 h 13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4" h="134">
                <a:moveTo>
                  <a:pt x="32" y="115"/>
                </a:moveTo>
                <a:cubicBezTo>
                  <a:pt x="47" y="115"/>
                  <a:pt x="60" y="119"/>
                  <a:pt x="63" y="130"/>
                </a:cubicBezTo>
                <a:cubicBezTo>
                  <a:pt x="64" y="134"/>
                  <a:pt x="64" y="134"/>
                  <a:pt x="64" y="130"/>
                </a:cubicBezTo>
                <a:cubicBezTo>
                  <a:pt x="64" y="109"/>
                  <a:pt x="64" y="50"/>
                  <a:pt x="64" y="29"/>
                </a:cubicBezTo>
                <a:cubicBezTo>
                  <a:pt x="64" y="25"/>
                  <a:pt x="64" y="18"/>
                  <a:pt x="63" y="14"/>
                </a:cubicBezTo>
                <a:cubicBezTo>
                  <a:pt x="59" y="3"/>
                  <a:pt x="47" y="0"/>
                  <a:pt x="32" y="0"/>
                </a:cubicBezTo>
                <a:cubicBezTo>
                  <a:pt x="32" y="18"/>
                  <a:pt x="32" y="18"/>
                  <a:pt x="32" y="18"/>
                </a:cubicBezTo>
                <a:cubicBezTo>
                  <a:pt x="42" y="18"/>
                  <a:pt x="49" y="19"/>
                  <a:pt x="54" y="22"/>
                </a:cubicBezTo>
                <a:cubicBezTo>
                  <a:pt x="55" y="22"/>
                  <a:pt x="56" y="24"/>
                  <a:pt x="55" y="25"/>
                </a:cubicBezTo>
                <a:cubicBezTo>
                  <a:pt x="55" y="25"/>
                  <a:pt x="54" y="26"/>
                  <a:pt x="53" y="26"/>
                </a:cubicBezTo>
                <a:cubicBezTo>
                  <a:pt x="53" y="26"/>
                  <a:pt x="53" y="26"/>
                  <a:pt x="53" y="25"/>
                </a:cubicBezTo>
                <a:cubicBezTo>
                  <a:pt x="51" y="25"/>
                  <a:pt x="50" y="24"/>
                  <a:pt x="48" y="24"/>
                </a:cubicBezTo>
                <a:cubicBezTo>
                  <a:pt x="44" y="22"/>
                  <a:pt x="39" y="22"/>
                  <a:pt x="32" y="22"/>
                </a:cubicBezTo>
                <a:cubicBezTo>
                  <a:pt x="32" y="36"/>
                  <a:pt x="32" y="36"/>
                  <a:pt x="32" y="36"/>
                </a:cubicBezTo>
                <a:cubicBezTo>
                  <a:pt x="42" y="36"/>
                  <a:pt x="49" y="37"/>
                  <a:pt x="54" y="40"/>
                </a:cubicBezTo>
                <a:cubicBezTo>
                  <a:pt x="55" y="41"/>
                  <a:pt x="56" y="42"/>
                  <a:pt x="55" y="43"/>
                </a:cubicBezTo>
                <a:cubicBezTo>
                  <a:pt x="55" y="43"/>
                  <a:pt x="54" y="44"/>
                  <a:pt x="53" y="44"/>
                </a:cubicBezTo>
                <a:cubicBezTo>
                  <a:pt x="53" y="44"/>
                  <a:pt x="53" y="44"/>
                  <a:pt x="53" y="43"/>
                </a:cubicBezTo>
                <a:cubicBezTo>
                  <a:pt x="51" y="43"/>
                  <a:pt x="50" y="42"/>
                  <a:pt x="48" y="42"/>
                </a:cubicBezTo>
                <a:cubicBezTo>
                  <a:pt x="44" y="41"/>
                  <a:pt x="39" y="40"/>
                  <a:pt x="32" y="40"/>
                </a:cubicBezTo>
                <a:cubicBezTo>
                  <a:pt x="32" y="54"/>
                  <a:pt x="32" y="54"/>
                  <a:pt x="32" y="54"/>
                </a:cubicBezTo>
                <a:cubicBezTo>
                  <a:pt x="42" y="54"/>
                  <a:pt x="49" y="56"/>
                  <a:pt x="54" y="58"/>
                </a:cubicBezTo>
                <a:cubicBezTo>
                  <a:pt x="55" y="59"/>
                  <a:pt x="56" y="60"/>
                  <a:pt x="55" y="61"/>
                </a:cubicBezTo>
                <a:cubicBezTo>
                  <a:pt x="55" y="61"/>
                  <a:pt x="54" y="62"/>
                  <a:pt x="53" y="62"/>
                </a:cubicBezTo>
                <a:cubicBezTo>
                  <a:pt x="53" y="62"/>
                  <a:pt x="53" y="62"/>
                  <a:pt x="53" y="62"/>
                </a:cubicBezTo>
                <a:cubicBezTo>
                  <a:pt x="51" y="61"/>
                  <a:pt x="50" y="60"/>
                  <a:pt x="48" y="60"/>
                </a:cubicBezTo>
                <a:cubicBezTo>
                  <a:pt x="44" y="59"/>
                  <a:pt x="39" y="58"/>
                  <a:pt x="32" y="58"/>
                </a:cubicBezTo>
                <a:lnTo>
                  <a:pt x="32" y="115"/>
                </a:lnTo>
                <a:close/>
                <a:moveTo>
                  <a:pt x="2" y="130"/>
                </a:moveTo>
                <a:cubicBezTo>
                  <a:pt x="5" y="119"/>
                  <a:pt x="18" y="115"/>
                  <a:pt x="32" y="115"/>
                </a:cubicBezTo>
                <a:cubicBezTo>
                  <a:pt x="32" y="58"/>
                  <a:pt x="32" y="58"/>
                  <a:pt x="32" y="58"/>
                </a:cubicBezTo>
                <a:cubicBezTo>
                  <a:pt x="26" y="58"/>
                  <a:pt x="21" y="59"/>
                  <a:pt x="16" y="60"/>
                </a:cubicBezTo>
                <a:cubicBezTo>
                  <a:pt x="15" y="60"/>
                  <a:pt x="13" y="61"/>
                  <a:pt x="12" y="62"/>
                </a:cubicBezTo>
                <a:cubicBezTo>
                  <a:pt x="11" y="62"/>
                  <a:pt x="10" y="62"/>
                  <a:pt x="10" y="61"/>
                </a:cubicBezTo>
                <a:cubicBezTo>
                  <a:pt x="9" y="60"/>
                  <a:pt x="10" y="59"/>
                  <a:pt x="11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16" y="56"/>
                  <a:pt x="23" y="54"/>
                  <a:pt x="32" y="54"/>
                </a:cubicBezTo>
                <a:cubicBezTo>
                  <a:pt x="32" y="40"/>
                  <a:pt x="32" y="40"/>
                  <a:pt x="32" y="40"/>
                </a:cubicBezTo>
                <a:cubicBezTo>
                  <a:pt x="26" y="40"/>
                  <a:pt x="21" y="41"/>
                  <a:pt x="16" y="42"/>
                </a:cubicBezTo>
                <a:cubicBezTo>
                  <a:pt x="15" y="42"/>
                  <a:pt x="13" y="43"/>
                  <a:pt x="12" y="43"/>
                </a:cubicBezTo>
                <a:cubicBezTo>
                  <a:pt x="11" y="44"/>
                  <a:pt x="10" y="44"/>
                  <a:pt x="10" y="43"/>
                </a:cubicBezTo>
                <a:cubicBezTo>
                  <a:pt x="9" y="42"/>
                  <a:pt x="10" y="41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6" y="37"/>
                  <a:pt x="23" y="36"/>
                  <a:pt x="32" y="36"/>
                </a:cubicBezTo>
                <a:cubicBezTo>
                  <a:pt x="32" y="22"/>
                  <a:pt x="32" y="22"/>
                  <a:pt x="32" y="22"/>
                </a:cubicBezTo>
                <a:cubicBezTo>
                  <a:pt x="26" y="22"/>
                  <a:pt x="21" y="22"/>
                  <a:pt x="16" y="24"/>
                </a:cubicBezTo>
                <a:cubicBezTo>
                  <a:pt x="15" y="24"/>
                  <a:pt x="13" y="25"/>
                  <a:pt x="12" y="25"/>
                </a:cubicBezTo>
                <a:cubicBezTo>
                  <a:pt x="11" y="26"/>
                  <a:pt x="10" y="25"/>
                  <a:pt x="10" y="25"/>
                </a:cubicBezTo>
                <a:cubicBezTo>
                  <a:pt x="9" y="24"/>
                  <a:pt x="10" y="22"/>
                  <a:pt x="11" y="22"/>
                </a:cubicBezTo>
                <a:cubicBezTo>
                  <a:pt x="11" y="22"/>
                  <a:pt x="11" y="22"/>
                  <a:pt x="11" y="22"/>
                </a:cubicBezTo>
                <a:cubicBezTo>
                  <a:pt x="16" y="19"/>
                  <a:pt x="23" y="18"/>
                  <a:pt x="32" y="18"/>
                </a:cubicBezTo>
                <a:cubicBezTo>
                  <a:pt x="32" y="0"/>
                  <a:pt x="32" y="0"/>
                  <a:pt x="32" y="0"/>
                </a:cubicBezTo>
                <a:cubicBezTo>
                  <a:pt x="18" y="0"/>
                  <a:pt x="6" y="3"/>
                  <a:pt x="2" y="14"/>
                </a:cubicBezTo>
                <a:cubicBezTo>
                  <a:pt x="1" y="18"/>
                  <a:pt x="1" y="25"/>
                  <a:pt x="1" y="29"/>
                </a:cubicBezTo>
                <a:cubicBezTo>
                  <a:pt x="1" y="50"/>
                  <a:pt x="1" y="109"/>
                  <a:pt x="1" y="130"/>
                </a:cubicBezTo>
                <a:cubicBezTo>
                  <a:pt x="1" y="134"/>
                  <a:pt x="0" y="134"/>
                  <a:pt x="2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7" name="Freeform 272">
            <a:extLst>
              <a:ext uri="{FF2B5EF4-FFF2-40B4-BE49-F238E27FC236}">
                <a16:creationId xmlns:a16="http://schemas.microsoft.com/office/drawing/2014/main" xmlns="" id="{626EA989-3AC1-4BC3-AECC-F57FE9A3CD1C}"/>
              </a:ext>
            </a:extLst>
          </p:cNvPr>
          <p:cNvSpPr>
            <a:spLocks noEditPoints="1"/>
          </p:cNvSpPr>
          <p:nvPr/>
        </p:nvSpPr>
        <p:spPr bwMode="auto">
          <a:xfrm>
            <a:off x="6286087" y="3143697"/>
            <a:ext cx="115876" cy="247620"/>
          </a:xfrm>
          <a:custGeom>
            <a:avLst/>
            <a:gdLst>
              <a:gd name="T0" fmla="*/ 2147483646 w 64"/>
              <a:gd name="T1" fmla="*/ 2147483646 h 134"/>
              <a:gd name="T2" fmla="*/ 2147483646 w 64"/>
              <a:gd name="T3" fmla="*/ 2147483646 h 134"/>
              <a:gd name="T4" fmla="*/ 2147483646 w 64"/>
              <a:gd name="T5" fmla="*/ 2147483646 h 134"/>
              <a:gd name="T6" fmla="*/ 2147483646 w 64"/>
              <a:gd name="T7" fmla="*/ 2147483646 h 134"/>
              <a:gd name="T8" fmla="*/ 2147483646 w 64"/>
              <a:gd name="T9" fmla="*/ 2147483646 h 134"/>
              <a:gd name="T10" fmla="*/ 2147483646 w 64"/>
              <a:gd name="T11" fmla="*/ 2147483646 h 134"/>
              <a:gd name="T12" fmla="*/ 2147483646 w 64"/>
              <a:gd name="T13" fmla="*/ 2147483646 h 134"/>
              <a:gd name="T14" fmla="*/ 2147483646 w 64"/>
              <a:gd name="T15" fmla="*/ 2147483646 h 134"/>
              <a:gd name="T16" fmla="*/ 2147483646 w 64"/>
              <a:gd name="T17" fmla="*/ 2147483646 h 134"/>
              <a:gd name="T18" fmla="*/ 2147483646 w 64"/>
              <a:gd name="T19" fmla="*/ 2147483646 h 134"/>
              <a:gd name="T20" fmla="*/ 2147483646 w 64"/>
              <a:gd name="T21" fmla="*/ 2147483646 h 134"/>
              <a:gd name="T22" fmla="*/ 2147483646 w 64"/>
              <a:gd name="T23" fmla="*/ 2147483646 h 134"/>
              <a:gd name="T24" fmla="*/ 2147483646 w 64"/>
              <a:gd name="T25" fmla="*/ 2147483646 h 134"/>
              <a:gd name="T26" fmla="*/ 2147483646 w 64"/>
              <a:gd name="T27" fmla="*/ 2147483646 h 134"/>
              <a:gd name="T28" fmla="*/ 2147483646 w 64"/>
              <a:gd name="T29" fmla="*/ 2147483646 h 134"/>
              <a:gd name="T30" fmla="*/ 2147483646 w 64"/>
              <a:gd name="T31" fmla="*/ 2147483646 h 134"/>
              <a:gd name="T32" fmla="*/ 2147483646 w 64"/>
              <a:gd name="T33" fmla="*/ 0 h 134"/>
              <a:gd name="T34" fmla="*/ 0 w 64"/>
              <a:gd name="T35" fmla="*/ 2147483646 h 134"/>
              <a:gd name="T36" fmla="*/ 2147483646 w 64"/>
              <a:gd name="T37" fmla="*/ 2147483646 h 134"/>
              <a:gd name="T38" fmla="*/ 2147483646 w 64"/>
              <a:gd name="T39" fmla="*/ 2147483646 h 134"/>
              <a:gd name="T40" fmla="*/ 2147483646 w 64"/>
              <a:gd name="T41" fmla="*/ 2147483646 h 134"/>
              <a:gd name="T42" fmla="*/ 2147483646 w 64"/>
              <a:gd name="T43" fmla="*/ 2147483646 h 134"/>
              <a:gd name="T44" fmla="*/ 2147483646 w 64"/>
              <a:gd name="T45" fmla="*/ 2147483646 h 134"/>
              <a:gd name="T46" fmla="*/ 2147483646 w 64"/>
              <a:gd name="T47" fmla="*/ 2147483646 h 134"/>
              <a:gd name="T48" fmla="*/ 2147483646 w 64"/>
              <a:gd name="T49" fmla="*/ 2147483646 h 134"/>
              <a:gd name="T50" fmla="*/ 2147483646 w 64"/>
              <a:gd name="T51" fmla="*/ 2147483646 h 134"/>
              <a:gd name="T52" fmla="*/ 2147483646 w 64"/>
              <a:gd name="T53" fmla="*/ 2147483646 h 134"/>
              <a:gd name="T54" fmla="*/ 2147483646 w 64"/>
              <a:gd name="T55" fmla="*/ 2147483646 h 134"/>
              <a:gd name="T56" fmla="*/ 2147483646 w 64"/>
              <a:gd name="T57" fmla="*/ 2147483646 h 134"/>
              <a:gd name="T58" fmla="*/ 2147483646 w 64"/>
              <a:gd name="T59" fmla="*/ 2147483646 h 134"/>
              <a:gd name="T60" fmla="*/ 2147483646 w 64"/>
              <a:gd name="T61" fmla="*/ 2147483646 h 134"/>
              <a:gd name="T62" fmla="*/ 2147483646 w 64"/>
              <a:gd name="T63" fmla="*/ 0 h 13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4" h="134">
                <a:moveTo>
                  <a:pt x="63" y="130"/>
                </a:moveTo>
                <a:cubicBezTo>
                  <a:pt x="64" y="134"/>
                  <a:pt x="64" y="134"/>
                  <a:pt x="64" y="130"/>
                </a:cubicBezTo>
                <a:cubicBezTo>
                  <a:pt x="64" y="109"/>
                  <a:pt x="64" y="50"/>
                  <a:pt x="64" y="29"/>
                </a:cubicBezTo>
                <a:cubicBezTo>
                  <a:pt x="64" y="25"/>
                  <a:pt x="64" y="18"/>
                  <a:pt x="62" y="14"/>
                </a:cubicBezTo>
                <a:cubicBezTo>
                  <a:pt x="59" y="3"/>
                  <a:pt x="46" y="0"/>
                  <a:pt x="32" y="0"/>
                </a:cubicBezTo>
                <a:cubicBezTo>
                  <a:pt x="32" y="18"/>
                  <a:pt x="32" y="18"/>
                  <a:pt x="32" y="18"/>
                </a:cubicBezTo>
                <a:cubicBezTo>
                  <a:pt x="41" y="18"/>
                  <a:pt x="48" y="19"/>
                  <a:pt x="54" y="22"/>
                </a:cubicBezTo>
                <a:cubicBezTo>
                  <a:pt x="55" y="22"/>
                  <a:pt x="55" y="24"/>
                  <a:pt x="55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4" y="25"/>
                  <a:pt x="54" y="26"/>
                  <a:pt x="53" y="26"/>
                </a:cubicBezTo>
                <a:cubicBezTo>
                  <a:pt x="53" y="26"/>
                  <a:pt x="52" y="26"/>
                  <a:pt x="52" y="25"/>
                </a:cubicBezTo>
                <a:cubicBezTo>
                  <a:pt x="51" y="25"/>
                  <a:pt x="49" y="24"/>
                  <a:pt x="48" y="24"/>
                </a:cubicBezTo>
                <a:cubicBezTo>
                  <a:pt x="44" y="22"/>
                  <a:pt x="38" y="22"/>
                  <a:pt x="32" y="22"/>
                </a:cubicBezTo>
                <a:cubicBezTo>
                  <a:pt x="32" y="36"/>
                  <a:pt x="32" y="36"/>
                  <a:pt x="32" y="36"/>
                </a:cubicBezTo>
                <a:cubicBezTo>
                  <a:pt x="41" y="36"/>
                  <a:pt x="48" y="37"/>
                  <a:pt x="54" y="40"/>
                </a:cubicBezTo>
                <a:cubicBezTo>
                  <a:pt x="55" y="41"/>
                  <a:pt x="55" y="42"/>
                  <a:pt x="55" y="43"/>
                </a:cubicBezTo>
                <a:cubicBezTo>
                  <a:pt x="55" y="43"/>
                  <a:pt x="55" y="43"/>
                  <a:pt x="55" y="43"/>
                </a:cubicBezTo>
                <a:cubicBezTo>
                  <a:pt x="54" y="43"/>
                  <a:pt x="54" y="44"/>
                  <a:pt x="53" y="44"/>
                </a:cubicBezTo>
                <a:cubicBezTo>
                  <a:pt x="53" y="44"/>
                  <a:pt x="52" y="44"/>
                  <a:pt x="52" y="43"/>
                </a:cubicBezTo>
                <a:cubicBezTo>
                  <a:pt x="51" y="43"/>
                  <a:pt x="49" y="42"/>
                  <a:pt x="48" y="42"/>
                </a:cubicBezTo>
                <a:cubicBezTo>
                  <a:pt x="44" y="41"/>
                  <a:pt x="38" y="40"/>
                  <a:pt x="32" y="40"/>
                </a:cubicBezTo>
                <a:cubicBezTo>
                  <a:pt x="32" y="54"/>
                  <a:pt x="32" y="54"/>
                  <a:pt x="32" y="54"/>
                </a:cubicBezTo>
                <a:cubicBezTo>
                  <a:pt x="41" y="54"/>
                  <a:pt x="48" y="56"/>
                  <a:pt x="54" y="58"/>
                </a:cubicBezTo>
                <a:cubicBezTo>
                  <a:pt x="55" y="59"/>
                  <a:pt x="55" y="60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4" y="61"/>
                  <a:pt x="54" y="62"/>
                  <a:pt x="53" y="62"/>
                </a:cubicBezTo>
                <a:cubicBezTo>
                  <a:pt x="53" y="62"/>
                  <a:pt x="52" y="62"/>
                  <a:pt x="52" y="62"/>
                </a:cubicBezTo>
                <a:cubicBezTo>
                  <a:pt x="51" y="61"/>
                  <a:pt x="49" y="60"/>
                  <a:pt x="48" y="60"/>
                </a:cubicBezTo>
                <a:cubicBezTo>
                  <a:pt x="44" y="59"/>
                  <a:pt x="38" y="58"/>
                  <a:pt x="32" y="58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47" y="115"/>
                  <a:pt x="59" y="119"/>
                  <a:pt x="63" y="130"/>
                </a:cubicBezTo>
                <a:close/>
                <a:moveTo>
                  <a:pt x="32" y="0"/>
                </a:moveTo>
                <a:cubicBezTo>
                  <a:pt x="32" y="0"/>
                  <a:pt x="32" y="0"/>
                  <a:pt x="32" y="0"/>
                </a:cubicBezTo>
                <a:cubicBezTo>
                  <a:pt x="17" y="0"/>
                  <a:pt x="5" y="3"/>
                  <a:pt x="1" y="14"/>
                </a:cubicBezTo>
                <a:cubicBezTo>
                  <a:pt x="0" y="18"/>
                  <a:pt x="0" y="25"/>
                  <a:pt x="0" y="29"/>
                </a:cubicBezTo>
                <a:cubicBezTo>
                  <a:pt x="0" y="50"/>
                  <a:pt x="0" y="109"/>
                  <a:pt x="0" y="130"/>
                </a:cubicBezTo>
                <a:cubicBezTo>
                  <a:pt x="0" y="134"/>
                  <a:pt x="0" y="134"/>
                  <a:pt x="1" y="130"/>
                </a:cubicBezTo>
                <a:cubicBezTo>
                  <a:pt x="5" y="119"/>
                  <a:pt x="17" y="115"/>
                  <a:pt x="32" y="115"/>
                </a:cubicBezTo>
                <a:cubicBezTo>
                  <a:pt x="32" y="58"/>
                  <a:pt x="32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25" y="58"/>
                  <a:pt x="20" y="59"/>
                  <a:pt x="16" y="60"/>
                </a:cubicBezTo>
                <a:cubicBezTo>
                  <a:pt x="14" y="60"/>
                  <a:pt x="13" y="61"/>
                  <a:pt x="12" y="62"/>
                </a:cubicBezTo>
                <a:cubicBezTo>
                  <a:pt x="11" y="62"/>
                  <a:pt x="10" y="62"/>
                  <a:pt x="9" y="61"/>
                </a:cubicBezTo>
                <a:cubicBezTo>
                  <a:pt x="9" y="60"/>
                  <a:pt x="9" y="59"/>
                  <a:pt x="10" y="58"/>
                </a:cubicBezTo>
                <a:cubicBezTo>
                  <a:pt x="15" y="56"/>
                  <a:pt x="22" y="54"/>
                  <a:pt x="32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40"/>
                  <a:pt x="32" y="40"/>
                  <a:pt x="32" y="40"/>
                </a:cubicBezTo>
                <a:cubicBezTo>
                  <a:pt x="32" y="40"/>
                  <a:pt x="32" y="40"/>
                  <a:pt x="32" y="40"/>
                </a:cubicBezTo>
                <a:cubicBezTo>
                  <a:pt x="25" y="40"/>
                  <a:pt x="20" y="41"/>
                  <a:pt x="16" y="42"/>
                </a:cubicBezTo>
                <a:cubicBezTo>
                  <a:pt x="14" y="42"/>
                  <a:pt x="13" y="43"/>
                  <a:pt x="12" y="43"/>
                </a:cubicBezTo>
                <a:cubicBezTo>
                  <a:pt x="11" y="44"/>
                  <a:pt x="10" y="44"/>
                  <a:pt x="9" y="43"/>
                </a:cubicBezTo>
                <a:cubicBezTo>
                  <a:pt x="9" y="42"/>
                  <a:pt x="9" y="41"/>
                  <a:pt x="10" y="40"/>
                </a:cubicBezTo>
                <a:cubicBezTo>
                  <a:pt x="15" y="37"/>
                  <a:pt x="22" y="36"/>
                  <a:pt x="32" y="36"/>
                </a:cubicBezTo>
                <a:cubicBezTo>
                  <a:pt x="32" y="36"/>
                  <a:pt x="32" y="36"/>
                  <a:pt x="32" y="36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25" y="22"/>
                  <a:pt x="20" y="22"/>
                  <a:pt x="16" y="24"/>
                </a:cubicBezTo>
                <a:cubicBezTo>
                  <a:pt x="14" y="24"/>
                  <a:pt x="13" y="25"/>
                  <a:pt x="12" y="25"/>
                </a:cubicBezTo>
                <a:cubicBezTo>
                  <a:pt x="11" y="26"/>
                  <a:pt x="10" y="25"/>
                  <a:pt x="9" y="25"/>
                </a:cubicBezTo>
                <a:cubicBezTo>
                  <a:pt x="9" y="24"/>
                  <a:pt x="9" y="22"/>
                  <a:pt x="10" y="22"/>
                </a:cubicBezTo>
                <a:cubicBezTo>
                  <a:pt x="15" y="19"/>
                  <a:pt x="22" y="18"/>
                  <a:pt x="32" y="18"/>
                </a:cubicBezTo>
                <a:cubicBezTo>
                  <a:pt x="32" y="18"/>
                  <a:pt x="32" y="18"/>
                  <a:pt x="32" y="18"/>
                </a:cubicBezTo>
                <a:lnTo>
                  <a:pt x="3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8" name="Freeform 273">
            <a:extLst>
              <a:ext uri="{FF2B5EF4-FFF2-40B4-BE49-F238E27FC236}">
                <a16:creationId xmlns:a16="http://schemas.microsoft.com/office/drawing/2014/main" xmlns="" id="{5406EF30-6BA1-43DC-85AB-76CB6105E93A}"/>
              </a:ext>
            </a:extLst>
          </p:cNvPr>
          <p:cNvSpPr>
            <a:spLocks/>
          </p:cNvSpPr>
          <p:nvPr/>
        </p:nvSpPr>
        <p:spPr bwMode="auto">
          <a:xfrm>
            <a:off x="6816770" y="3306468"/>
            <a:ext cx="231754" cy="55412"/>
          </a:xfrm>
          <a:custGeom>
            <a:avLst/>
            <a:gdLst>
              <a:gd name="T0" fmla="*/ 2147483646 w 129"/>
              <a:gd name="T1" fmla="*/ 2147483646 h 30"/>
              <a:gd name="T2" fmla="*/ 2147483646 w 129"/>
              <a:gd name="T3" fmla="*/ 2147483646 h 30"/>
              <a:gd name="T4" fmla="*/ 2147483646 w 129"/>
              <a:gd name="T5" fmla="*/ 0 h 30"/>
              <a:gd name="T6" fmla="*/ 2147483646 w 129"/>
              <a:gd name="T7" fmla="*/ 2147483646 h 30"/>
              <a:gd name="T8" fmla="*/ 2147483646 w 129"/>
              <a:gd name="T9" fmla="*/ 0 h 30"/>
              <a:gd name="T10" fmla="*/ 2147483646 w 129"/>
              <a:gd name="T11" fmla="*/ 2147483646 h 30"/>
              <a:gd name="T12" fmla="*/ 2147483646 w 129"/>
              <a:gd name="T13" fmla="*/ 0 h 30"/>
              <a:gd name="T14" fmla="*/ 2147483646 w 129"/>
              <a:gd name="T15" fmla="*/ 2147483646 h 30"/>
              <a:gd name="T16" fmla="*/ 0 w 129"/>
              <a:gd name="T17" fmla="*/ 2147483646 h 30"/>
              <a:gd name="T18" fmla="*/ 0 w 129"/>
              <a:gd name="T19" fmla="*/ 2147483646 h 30"/>
              <a:gd name="T20" fmla="*/ 2147483646 w 129"/>
              <a:gd name="T21" fmla="*/ 2147483646 h 30"/>
              <a:gd name="T22" fmla="*/ 2147483646 w 129"/>
              <a:gd name="T23" fmla="*/ 2147483646 h 30"/>
              <a:gd name="T24" fmla="*/ 2147483646 w 129"/>
              <a:gd name="T25" fmla="*/ 2147483646 h 30"/>
              <a:gd name="T26" fmla="*/ 2147483646 w 129"/>
              <a:gd name="T27" fmla="*/ 2147483646 h 30"/>
              <a:gd name="T28" fmla="*/ 2147483646 w 129"/>
              <a:gd name="T29" fmla="*/ 2147483646 h 30"/>
              <a:gd name="T30" fmla="*/ 2147483646 w 129"/>
              <a:gd name="T31" fmla="*/ 2147483646 h 30"/>
              <a:gd name="T32" fmla="*/ 2147483646 w 129"/>
              <a:gd name="T33" fmla="*/ 2147483646 h 30"/>
              <a:gd name="T34" fmla="*/ 2147483646 w 129"/>
              <a:gd name="T35" fmla="*/ 2147483646 h 30"/>
              <a:gd name="T36" fmla="*/ 2147483646 w 129"/>
              <a:gd name="T37" fmla="*/ 2147483646 h 30"/>
              <a:gd name="T38" fmla="*/ 2147483646 w 129"/>
              <a:gd name="T39" fmla="*/ 2147483646 h 3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29" h="30">
                <a:moveTo>
                  <a:pt x="129" y="4"/>
                </a:moveTo>
                <a:cubicBezTo>
                  <a:pt x="126" y="7"/>
                  <a:pt x="121" y="8"/>
                  <a:pt x="117" y="8"/>
                </a:cubicBezTo>
                <a:cubicBezTo>
                  <a:pt x="110" y="8"/>
                  <a:pt x="103" y="5"/>
                  <a:pt x="99" y="0"/>
                </a:cubicBezTo>
                <a:cubicBezTo>
                  <a:pt x="95" y="5"/>
                  <a:pt x="89" y="8"/>
                  <a:pt x="82" y="8"/>
                </a:cubicBezTo>
                <a:cubicBezTo>
                  <a:pt x="75" y="8"/>
                  <a:pt x="68" y="5"/>
                  <a:pt x="64" y="0"/>
                </a:cubicBezTo>
                <a:cubicBezTo>
                  <a:pt x="60" y="5"/>
                  <a:pt x="54" y="8"/>
                  <a:pt x="47" y="8"/>
                </a:cubicBezTo>
                <a:cubicBezTo>
                  <a:pt x="40" y="8"/>
                  <a:pt x="34" y="5"/>
                  <a:pt x="30" y="0"/>
                </a:cubicBezTo>
                <a:cubicBezTo>
                  <a:pt x="26" y="5"/>
                  <a:pt x="19" y="8"/>
                  <a:pt x="12" y="8"/>
                </a:cubicBezTo>
                <a:cubicBezTo>
                  <a:pt x="7" y="8"/>
                  <a:pt x="3" y="7"/>
                  <a:pt x="0" y="4"/>
                </a:cubicBezTo>
                <a:cubicBezTo>
                  <a:pt x="0" y="22"/>
                  <a:pt x="0" y="22"/>
                  <a:pt x="0" y="22"/>
                </a:cubicBezTo>
                <a:cubicBezTo>
                  <a:pt x="2" y="21"/>
                  <a:pt x="5" y="20"/>
                  <a:pt x="8" y="20"/>
                </a:cubicBezTo>
                <a:cubicBezTo>
                  <a:pt x="16" y="19"/>
                  <a:pt x="22" y="20"/>
                  <a:pt x="29" y="24"/>
                </a:cubicBezTo>
                <a:cubicBezTo>
                  <a:pt x="32" y="25"/>
                  <a:pt x="36" y="27"/>
                  <a:pt x="39" y="27"/>
                </a:cubicBezTo>
                <a:cubicBezTo>
                  <a:pt x="42" y="27"/>
                  <a:pt x="45" y="26"/>
                  <a:pt x="48" y="25"/>
                </a:cubicBezTo>
                <a:cubicBezTo>
                  <a:pt x="54" y="22"/>
                  <a:pt x="60" y="19"/>
                  <a:pt x="67" y="19"/>
                </a:cubicBezTo>
                <a:cubicBezTo>
                  <a:pt x="74" y="19"/>
                  <a:pt x="80" y="22"/>
                  <a:pt x="86" y="25"/>
                </a:cubicBezTo>
                <a:cubicBezTo>
                  <a:pt x="92" y="28"/>
                  <a:pt x="98" y="30"/>
                  <a:pt x="104" y="27"/>
                </a:cubicBezTo>
                <a:cubicBezTo>
                  <a:pt x="111" y="24"/>
                  <a:pt x="117" y="19"/>
                  <a:pt x="124" y="18"/>
                </a:cubicBezTo>
                <a:cubicBezTo>
                  <a:pt x="126" y="17"/>
                  <a:pt x="128" y="17"/>
                  <a:pt x="129" y="17"/>
                </a:cubicBezTo>
                <a:lnTo>
                  <a:pt x="129" y="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69" name="Freeform 274">
            <a:extLst>
              <a:ext uri="{FF2B5EF4-FFF2-40B4-BE49-F238E27FC236}">
                <a16:creationId xmlns:a16="http://schemas.microsoft.com/office/drawing/2014/main" xmlns="" id="{AE7289AB-BC77-4580-9E5A-BCD42E3C7F1B}"/>
              </a:ext>
            </a:extLst>
          </p:cNvPr>
          <p:cNvSpPr>
            <a:spLocks/>
          </p:cNvSpPr>
          <p:nvPr/>
        </p:nvSpPr>
        <p:spPr bwMode="auto">
          <a:xfrm>
            <a:off x="6816770" y="3361879"/>
            <a:ext cx="231754" cy="39826"/>
          </a:xfrm>
          <a:custGeom>
            <a:avLst/>
            <a:gdLst>
              <a:gd name="T0" fmla="*/ 2147483646 w 129"/>
              <a:gd name="T1" fmla="*/ 2147483646 h 21"/>
              <a:gd name="T2" fmla="*/ 2147483646 w 129"/>
              <a:gd name="T3" fmla="*/ 2147483646 h 21"/>
              <a:gd name="T4" fmla="*/ 2147483646 w 129"/>
              <a:gd name="T5" fmla="*/ 2147483646 h 21"/>
              <a:gd name="T6" fmla="*/ 2147483646 w 129"/>
              <a:gd name="T7" fmla="*/ 2147483646 h 21"/>
              <a:gd name="T8" fmla="*/ 2147483646 w 129"/>
              <a:gd name="T9" fmla="*/ 2147483646 h 21"/>
              <a:gd name="T10" fmla="*/ 2147483646 w 129"/>
              <a:gd name="T11" fmla="*/ 2147483646 h 21"/>
              <a:gd name="T12" fmla="*/ 2147483646 w 129"/>
              <a:gd name="T13" fmla="*/ 2147483646 h 21"/>
              <a:gd name="T14" fmla="*/ 0 w 129"/>
              <a:gd name="T15" fmla="*/ 2147483646 h 21"/>
              <a:gd name="T16" fmla="*/ 0 w 129"/>
              <a:gd name="T17" fmla="*/ 2147483646 h 21"/>
              <a:gd name="T18" fmla="*/ 2147483646 w 129"/>
              <a:gd name="T19" fmla="*/ 2147483646 h 21"/>
              <a:gd name="T20" fmla="*/ 2147483646 w 129"/>
              <a:gd name="T21" fmla="*/ 2147483646 h 21"/>
              <a:gd name="T22" fmla="*/ 2147483646 w 129"/>
              <a:gd name="T23" fmla="*/ 2147483646 h 2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" h="21">
                <a:moveTo>
                  <a:pt x="118" y="4"/>
                </a:moveTo>
                <a:cubicBezTo>
                  <a:pt x="112" y="8"/>
                  <a:pt x="106" y="12"/>
                  <a:pt x="99" y="12"/>
                </a:cubicBezTo>
                <a:cubicBezTo>
                  <a:pt x="93" y="12"/>
                  <a:pt x="87" y="10"/>
                  <a:pt x="82" y="7"/>
                </a:cubicBezTo>
                <a:cubicBezTo>
                  <a:pt x="77" y="5"/>
                  <a:pt x="72" y="1"/>
                  <a:pt x="66" y="2"/>
                </a:cubicBezTo>
                <a:cubicBezTo>
                  <a:pt x="60" y="2"/>
                  <a:pt x="55" y="6"/>
                  <a:pt x="49" y="8"/>
                </a:cubicBezTo>
                <a:cubicBezTo>
                  <a:pt x="43" y="11"/>
                  <a:pt x="37" y="11"/>
                  <a:pt x="30" y="9"/>
                </a:cubicBezTo>
                <a:cubicBezTo>
                  <a:pt x="25" y="6"/>
                  <a:pt x="19" y="2"/>
                  <a:pt x="13" y="2"/>
                </a:cubicBezTo>
                <a:cubicBezTo>
                  <a:pt x="8" y="2"/>
                  <a:pt x="3" y="4"/>
                  <a:pt x="0" y="8"/>
                </a:cubicBezTo>
                <a:cubicBezTo>
                  <a:pt x="0" y="21"/>
                  <a:pt x="0" y="21"/>
                  <a:pt x="0" y="21"/>
                </a:cubicBezTo>
                <a:cubicBezTo>
                  <a:pt x="129" y="21"/>
                  <a:pt x="129" y="21"/>
                  <a:pt x="129" y="21"/>
                </a:cubicBezTo>
                <a:cubicBezTo>
                  <a:pt x="129" y="1"/>
                  <a:pt x="129" y="1"/>
                  <a:pt x="129" y="1"/>
                </a:cubicBezTo>
                <a:cubicBezTo>
                  <a:pt x="125" y="0"/>
                  <a:pt x="121" y="3"/>
                  <a:pt x="118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0" name="Freeform 275">
            <a:extLst>
              <a:ext uri="{FF2B5EF4-FFF2-40B4-BE49-F238E27FC236}">
                <a16:creationId xmlns:a16="http://schemas.microsoft.com/office/drawing/2014/main" xmlns="" id="{E933C02F-DC41-40E9-A7FF-EF41FECBE58B}"/>
              </a:ext>
            </a:extLst>
          </p:cNvPr>
          <p:cNvSpPr>
            <a:spLocks/>
          </p:cNvSpPr>
          <p:nvPr/>
        </p:nvSpPr>
        <p:spPr bwMode="auto">
          <a:xfrm>
            <a:off x="6808373" y="3197376"/>
            <a:ext cx="248548" cy="117749"/>
          </a:xfrm>
          <a:custGeom>
            <a:avLst/>
            <a:gdLst>
              <a:gd name="T0" fmla="*/ 2147483646 w 139"/>
              <a:gd name="T1" fmla="*/ 2147483646 h 63"/>
              <a:gd name="T2" fmla="*/ 2147483646 w 139"/>
              <a:gd name="T3" fmla="*/ 2147483646 h 63"/>
              <a:gd name="T4" fmla="*/ 2147483646 w 139"/>
              <a:gd name="T5" fmla="*/ 2147483646 h 63"/>
              <a:gd name="T6" fmla="*/ 2147483646 w 139"/>
              <a:gd name="T7" fmla="*/ 2147483646 h 63"/>
              <a:gd name="T8" fmla="*/ 2147483646 w 139"/>
              <a:gd name="T9" fmla="*/ 2147483646 h 63"/>
              <a:gd name="T10" fmla="*/ 2147483646 w 139"/>
              <a:gd name="T11" fmla="*/ 2147483646 h 63"/>
              <a:gd name="T12" fmla="*/ 2147483646 w 139"/>
              <a:gd name="T13" fmla="*/ 2147483646 h 63"/>
              <a:gd name="T14" fmla="*/ 2147483646 w 139"/>
              <a:gd name="T15" fmla="*/ 0 h 63"/>
              <a:gd name="T16" fmla="*/ 2147483646 w 139"/>
              <a:gd name="T17" fmla="*/ 2147483646 h 63"/>
              <a:gd name="T18" fmla="*/ 2147483646 w 139"/>
              <a:gd name="T19" fmla="*/ 0 h 63"/>
              <a:gd name="T20" fmla="*/ 2147483646 w 139"/>
              <a:gd name="T21" fmla="*/ 2147483646 h 63"/>
              <a:gd name="T22" fmla="*/ 2147483646 w 139"/>
              <a:gd name="T23" fmla="*/ 2147483646 h 63"/>
              <a:gd name="T24" fmla="*/ 2147483646 w 139"/>
              <a:gd name="T25" fmla="*/ 2147483646 h 63"/>
              <a:gd name="T26" fmla="*/ 0 w 139"/>
              <a:gd name="T27" fmla="*/ 2147483646 h 63"/>
              <a:gd name="T28" fmla="*/ 0 w 139"/>
              <a:gd name="T29" fmla="*/ 2147483646 h 63"/>
              <a:gd name="T30" fmla="*/ 2147483646 w 139"/>
              <a:gd name="T31" fmla="*/ 2147483646 h 63"/>
              <a:gd name="T32" fmla="*/ 2147483646 w 139"/>
              <a:gd name="T33" fmla="*/ 2147483646 h 63"/>
              <a:gd name="T34" fmla="*/ 2147483646 w 139"/>
              <a:gd name="T35" fmla="*/ 2147483646 h 63"/>
              <a:gd name="T36" fmla="*/ 2147483646 w 139"/>
              <a:gd name="T37" fmla="*/ 2147483646 h 63"/>
              <a:gd name="T38" fmla="*/ 2147483646 w 139"/>
              <a:gd name="T39" fmla="*/ 2147483646 h 63"/>
              <a:gd name="T40" fmla="*/ 2147483646 w 139"/>
              <a:gd name="T41" fmla="*/ 2147483646 h 63"/>
              <a:gd name="T42" fmla="*/ 2147483646 w 139"/>
              <a:gd name="T43" fmla="*/ 2147483646 h 63"/>
              <a:gd name="T44" fmla="*/ 2147483646 w 139"/>
              <a:gd name="T45" fmla="*/ 2147483646 h 63"/>
              <a:gd name="T46" fmla="*/ 2147483646 w 139"/>
              <a:gd name="T47" fmla="*/ 2147483646 h 63"/>
              <a:gd name="T48" fmla="*/ 2147483646 w 139"/>
              <a:gd name="T49" fmla="*/ 2147483646 h 63"/>
              <a:gd name="T50" fmla="*/ 2147483646 w 139"/>
              <a:gd name="T51" fmla="*/ 2147483646 h 63"/>
              <a:gd name="T52" fmla="*/ 2147483646 w 139"/>
              <a:gd name="T53" fmla="*/ 2147483646 h 6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9" h="63">
                <a:moveTo>
                  <a:pt x="135" y="57"/>
                </a:moveTo>
                <a:cubicBezTo>
                  <a:pt x="135" y="57"/>
                  <a:pt x="135" y="57"/>
                  <a:pt x="135" y="57"/>
                </a:cubicBezTo>
                <a:cubicBezTo>
                  <a:pt x="138" y="54"/>
                  <a:pt x="139" y="50"/>
                  <a:pt x="139" y="46"/>
                </a:cubicBezTo>
                <a:cubicBezTo>
                  <a:pt x="139" y="16"/>
                  <a:pt x="139" y="16"/>
                  <a:pt x="139" y="16"/>
                </a:cubicBezTo>
                <a:cubicBezTo>
                  <a:pt x="76" y="16"/>
                  <a:pt x="76" y="16"/>
                  <a:pt x="76" y="16"/>
                </a:cubicBezTo>
                <a:cubicBezTo>
                  <a:pt x="76" y="14"/>
                  <a:pt x="76" y="14"/>
                  <a:pt x="76" y="14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0"/>
                  <a:pt x="76" y="0"/>
                  <a:pt x="76" y="0"/>
                </a:cubicBezTo>
                <a:cubicBezTo>
                  <a:pt x="74" y="2"/>
                  <a:pt x="72" y="2"/>
                  <a:pt x="69" y="2"/>
                </a:cubicBezTo>
                <a:cubicBezTo>
                  <a:pt x="67" y="2"/>
                  <a:pt x="64" y="2"/>
                  <a:pt x="62" y="0"/>
                </a:cubicBezTo>
                <a:cubicBezTo>
                  <a:pt x="62" y="12"/>
                  <a:pt x="62" y="12"/>
                  <a:pt x="62" y="12"/>
                </a:cubicBezTo>
                <a:cubicBezTo>
                  <a:pt x="62" y="14"/>
                  <a:pt x="62" y="14"/>
                  <a:pt x="62" y="14"/>
                </a:cubicBezTo>
                <a:cubicBezTo>
                  <a:pt x="62" y="16"/>
                  <a:pt x="62" y="16"/>
                  <a:pt x="62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50"/>
                  <a:pt x="1" y="54"/>
                  <a:pt x="4" y="57"/>
                </a:cubicBezTo>
                <a:cubicBezTo>
                  <a:pt x="4" y="57"/>
                  <a:pt x="4" y="57"/>
                  <a:pt x="4" y="57"/>
                </a:cubicBezTo>
                <a:cubicBezTo>
                  <a:pt x="4" y="57"/>
                  <a:pt x="4" y="58"/>
                  <a:pt x="5" y="58"/>
                </a:cubicBezTo>
                <a:cubicBezTo>
                  <a:pt x="8" y="61"/>
                  <a:pt x="12" y="63"/>
                  <a:pt x="17" y="63"/>
                </a:cubicBezTo>
                <a:cubicBezTo>
                  <a:pt x="27" y="63"/>
                  <a:pt x="35" y="55"/>
                  <a:pt x="35" y="46"/>
                </a:cubicBezTo>
                <a:cubicBezTo>
                  <a:pt x="35" y="55"/>
                  <a:pt x="42" y="63"/>
                  <a:pt x="52" y="63"/>
                </a:cubicBezTo>
                <a:cubicBezTo>
                  <a:pt x="62" y="63"/>
                  <a:pt x="69" y="55"/>
                  <a:pt x="69" y="46"/>
                </a:cubicBezTo>
                <a:cubicBezTo>
                  <a:pt x="69" y="55"/>
                  <a:pt x="77" y="63"/>
                  <a:pt x="87" y="63"/>
                </a:cubicBezTo>
                <a:cubicBezTo>
                  <a:pt x="97" y="63"/>
                  <a:pt x="104" y="55"/>
                  <a:pt x="104" y="46"/>
                </a:cubicBezTo>
                <a:cubicBezTo>
                  <a:pt x="104" y="55"/>
                  <a:pt x="112" y="63"/>
                  <a:pt x="122" y="63"/>
                </a:cubicBezTo>
                <a:cubicBezTo>
                  <a:pt x="127" y="63"/>
                  <a:pt x="131" y="61"/>
                  <a:pt x="134" y="58"/>
                </a:cubicBezTo>
                <a:cubicBezTo>
                  <a:pt x="134" y="58"/>
                  <a:pt x="135" y="57"/>
                  <a:pt x="135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1" name="Freeform 276">
            <a:extLst>
              <a:ext uri="{FF2B5EF4-FFF2-40B4-BE49-F238E27FC236}">
                <a16:creationId xmlns:a16="http://schemas.microsoft.com/office/drawing/2014/main" xmlns="" id="{5F6F4E66-27A6-4BF1-BCE0-4A3F55109B62}"/>
              </a:ext>
            </a:extLst>
          </p:cNvPr>
          <p:cNvSpPr>
            <a:spLocks/>
          </p:cNvSpPr>
          <p:nvPr/>
        </p:nvSpPr>
        <p:spPr bwMode="auto">
          <a:xfrm>
            <a:off x="6793259" y="3408632"/>
            <a:ext cx="277096" cy="34632"/>
          </a:xfrm>
          <a:custGeom>
            <a:avLst/>
            <a:gdLst>
              <a:gd name="T0" fmla="*/ 2147483646 w 155"/>
              <a:gd name="T1" fmla="*/ 2147483646 h 19"/>
              <a:gd name="T2" fmla="*/ 2147483646 w 155"/>
              <a:gd name="T3" fmla="*/ 0 h 19"/>
              <a:gd name="T4" fmla="*/ 2147483646 w 155"/>
              <a:gd name="T5" fmla="*/ 0 h 19"/>
              <a:gd name="T6" fmla="*/ 2147483646 w 155"/>
              <a:gd name="T7" fmla="*/ 0 h 19"/>
              <a:gd name="T8" fmla="*/ 2147483646 w 155"/>
              <a:gd name="T9" fmla="*/ 0 h 19"/>
              <a:gd name="T10" fmla="*/ 2147483646 w 155"/>
              <a:gd name="T11" fmla="*/ 0 h 19"/>
              <a:gd name="T12" fmla="*/ 2147483646 w 155"/>
              <a:gd name="T13" fmla="*/ 0 h 19"/>
              <a:gd name="T14" fmla="*/ 2147483646 w 155"/>
              <a:gd name="T15" fmla="*/ 0 h 19"/>
              <a:gd name="T16" fmla="*/ 0 w 155"/>
              <a:gd name="T17" fmla="*/ 0 h 19"/>
              <a:gd name="T18" fmla="*/ 2147483646 w 155"/>
              <a:gd name="T19" fmla="*/ 2147483646 h 1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5" h="19">
                <a:moveTo>
                  <a:pt x="77" y="19"/>
                </a:moveTo>
                <a:cubicBezTo>
                  <a:pt x="120" y="19"/>
                  <a:pt x="155" y="10"/>
                  <a:pt x="155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"/>
                  <a:pt x="34" y="19"/>
                  <a:pt x="77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2" name="Freeform 277">
            <a:extLst>
              <a:ext uri="{FF2B5EF4-FFF2-40B4-BE49-F238E27FC236}">
                <a16:creationId xmlns:a16="http://schemas.microsoft.com/office/drawing/2014/main" xmlns="" id="{F6B18B29-D727-4491-B34A-F968EB48C75A}"/>
              </a:ext>
            </a:extLst>
          </p:cNvPr>
          <p:cNvSpPr>
            <a:spLocks/>
          </p:cNvSpPr>
          <p:nvPr/>
        </p:nvSpPr>
        <p:spPr bwMode="auto">
          <a:xfrm>
            <a:off x="6915853" y="3135038"/>
            <a:ext cx="33588" cy="58875"/>
          </a:xfrm>
          <a:custGeom>
            <a:avLst/>
            <a:gdLst>
              <a:gd name="T0" fmla="*/ 2147483646 w 19"/>
              <a:gd name="T1" fmla="*/ 2147483646 h 32"/>
              <a:gd name="T2" fmla="*/ 2147483646 w 19"/>
              <a:gd name="T3" fmla="*/ 2147483646 h 32"/>
              <a:gd name="T4" fmla="*/ 2147483646 w 19"/>
              <a:gd name="T5" fmla="*/ 2147483646 h 32"/>
              <a:gd name="T6" fmla="*/ 2147483646 w 19"/>
              <a:gd name="T7" fmla="*/ 2147483646 h 32"/>
              <a:gd name="T8" fmla="*/ 2147483646 w 19"/>
              <a:gd name="T9" fmla="*/ 0 h 32"/>
              <a:gd name="T10" fmla="*/ 2147483646 w 19"/>
              <a:gd name="T11" fmla="*/ 0 h 32"/>
              <a:gd name="T12" fmla="*/ 0 w 19"/>
              <a:gd name="T13" fmla="*/ 2147483646 h 32"/>
              <a:gd name="T14" fmla="*/ 2147483646 w 19"/>
              <a:gd name="T15" fmla="*/ 2147483646 h 3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9" h="32">
                <a:moveTo>
                  <a:pt x="5" y="31"/>
                </a:moveTo>
                <a:cubicBezTo>
                  <a:pt x="6" y="32"/>
                  <a:pt x="8" y="32"/>
                  <a:pt x="9" y="32"/>
                </a:cubicBezTo>
                <a:cubicBezTo>
                  <a:pt x="11" y="32"/>
                  <a:pt x="13" y="32"/>
                  <a:pt x="14" y="31"/>
                </a:cubicBezTo>
                <a:cubicBezTo>
                  <a:pt x="17" y="29"/>
                  <a:pt x="19" y="25"/>
                  <a:pt x="19" y="21"/>
                </a:cubicBezTo>
                <a:cubicBezTo>
                  <a:pt x="19" y="18"/>
                  <a:pt x="14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18"/>
                  <a:pt x="0" y="21"/>
                </a:cubicBezTo>
                <a:cubicBezTo>
                  <a:pt x="0" y="25"/>
                  <a:pt x="2" y="29"/>
                  <a:pt x="5" y="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3" name="Freeform 278">
            <a:extLst>
              <a:ext uri="{FF2B5EF4-FFF2-40B4-BE49-F238E27FC236}">
                <a16:creationId xmlns:a16="http://schemas.microsoft.com/office/drawing/2014/main" xmlns="" id="{2570E0F1-5315-4404-A13B-704304756C50}"/>
              </a:ext>
            </a:extLst>
          </p:cNvPr>
          <p:cNvSpPr>
            <a:spLocks noEditPoints="1"/>
          </p:cNvSpPr>
          <p:nvPr/>
        </p:nvSpPr>
        <p:spPr bwMode="auto">
          <a:xfrm>
            <a:off x="6307919" y="2343693"/>
            <a:ext cx="292211" cy="258009"/>
          </a:xfrm>
          <a:custGeom>
            <a:avLst/>
            <a:gdLst>
              <a:gd name="T0" fmla="*/ 2147483646 w 163"/>
              <a:gd name="T1" fmla="*/ 2147483646 h 140"/>
              <a:gd name="T2" fmla="*/ 2147483646 w 163"/>
              <a:gd name="T3" fmla="*/ 2147483646 h 140"/>
              <a:gd name="T4" fmla="*/ 2147483646 w 163"/>
              <a:gd name="T5" fmla="*/ 2147483646 h 140"/>
              <a:gd name="T6" fmla="*/ 2147483646 w 163"/>
              <a:gd name="T7" fmla="*/ 2147483646 h 140"/>
              <a:gd name="T8" fmla="*/ 2147483646 w 163"/>
              <a:gd name="T9" fmla="*/ 0 h 140"/>
              <a:gd name="T10" fmla="*/ 2147483646 w 163"/>
              <a:gd name="T11" fmla="*/ 2147483646 h 140"/>
              <a:gd name="T12" fmla="*/ 2147483646 w 163"/>
              <a:gd name="T13" fmla="*/ 2147483646 h 140"/>
              <a:gd name="T14" fmla="*/ 2147483646 w 163"/>
              <a:gd name="T15" fmla="*/ 2147483646 h 140"/>
              <a:gd name="T16" fmla="*/ 2147483646 w 163"/>
              <a:gd name="T17" fmla="*/ 2147483646 h 140"/>
              <a:gd name="T18" fmla="*/ 2147483646 w 163"/>
              <a:gd name="T19" fmla="*/ 2147483646 h 140"/>
              <a:gd name="T20" fmla="*/ 2147483646 w 163"/>
              <a:gd name="T21" fmla="*/ 2147483646 h 140"/>
              <a:gd name="T22" fmla="*/ 2147483646 w 163"/>
              <a:gd name="T23" fmla="*/ 2147483646 h 140"/>
              <a:gd name="T24" fmla="*/ 2147483646 w 163"/>
              <a:gd name="T25" fmla="*/ 2147483646 h 140"/>
              <a:gd name="T26" fmla="*/ 2147483646 w 163"/>
              <a:gd name="T27" fmla="*/ 2147483646 h 140"/>
              <a:gd name="T28" fmla="*/ 2147483646 w 163"/>
              <a:gd name="T29" fmla="*/ 2147483646 h 140"/>
              <a:gd name="T30" fmla="*/ 2147483646 w 163"/>
              <a:gd name="T31" fmla="*/ 2147483646 h 140"/>
              <a:gd name="T32" fmla="*/ 2147483646 w 163"/>
              <a:gd name="T33" fmla="*/ 2147483646 h 140"/>
              <a:gd name="T34" fmla="*/ 2147483646 w 163"/>
              <a:gd name="T35" fmla="*/ 2147483646 h 140"/>
              <a:gd name="T36" fmla="*/ 2147483646 w 163"/>
              <a:gd name="T37" fmla="*/ 2147483646 h 140"/>
              <a:gd name="T38" fmla="*/ 2147483646 w 163"/>
              <a:gd name="T39" fmla="*/ 2147483646 h 140"/>
              <a:gd name="T40" fmla="*/ 2147483646 w 163"/>
              <a:gd name="T41" fmla="*/ 2147483646 h 140"/>
              <a:gd name="T42" fmla="*/ 2147483646 w 163"/>
              <a:gd name="T43" fmla="*/ 2147483646 h 140"/>
              <a:gd name="T44" fmla="*/ 2147483646 w 163"/>
              <a:gd name="T45" fmla="*/ 2147483646 h 140"/>
              <a:gd name="T46" fmla="*/ 2147483646 w 163"/>
              <a:gd name="T47" fmla="*/ 2147483646 h 140"/>
              <a:gd name="T48" fmla="*/ 2147483646 w 163"/>
              <a:gd name="T49" fmla="*/ 2147483646 h 140"/>
              <a:gd name="T50" fmla="*/ 2147483646 w 163"/>
              <a:gd name="T51" fmla="*/ 2147483646 h 140"/>
              <a:gd name="T52" fmla="*/ 2147483646 w 163"/>
              <a:gd name="T53" fmla="*/ 2147483646 h 140"/>
              <a:gd name="T54" fmla="*/ 2147483646 w 163"/>
              <a:gd name="T55" fmla="*/ 2147483646 h 140"/>
              <a:gd name="T56" fmla="*/ 2147483646 w 163"/>
              <a:gd name="T57" fmla="*/ 2147483646 h 140"/>
              <a:gd name="T58" fmla="*/ 2147483646 w 163"/>
              <a:gd name="T59" fmla="*/ 2147483646 h 140"/>
              <a:gd name="T60" fmla="*/ 2147483646 w 163"/>
              <a:gd name="T61" fmla="*/ 2147483646 h 140"/>
              <a:gd name="T62" fmla="*/ 2147483646 w 163"/>
              <a:gd name="T63" fmla="*/ 2147483646 h 140"/>
              <a:gd name="T64" fmla="*/ 2147483646 w 163"/>
              <a:gd name="T65" fmla="*/ 2147483646 h 140"/>
              <a:gd name="T66" fmla="*/ 2147483646 w 163"/>
              <a:gd name="T67" fmla="*/ 2147483646 h 140"/>
              <a:gd name="T68" fmla="*/ 2147483646 w 163"/>
              <a:gd name="T69" fmla="*/ 2147483646 h 140"/>
              <a:gd name="T70" fmla="*/ 2147483646 w 163"/>
              <a:gd name="T71" fmla="*/ 2147483646 h 14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63" h="140">
                <a:moveTo>
                  <a:pt x="109" y="140"/>
                </a:moveTo>
                <a:cubicBezTo>
                  <a:pt x="113" y="140"/>
                  <a:pt x="113" y="140"/>
                  <a:pt x="113" y="140"/>
                </a:cubicBezTo>
                <a:cubicBezTo>
                  <a:pt x="116" y="136"/>
                  <a:pt x="116" y="136"/>
                  <a:pt x="116" y="136"/>
                </a:cubicBezTo>
                <a:cubicBezTo>
                  <a:pt x="163" y="73"/>
                  <a:pt x="142" y="29"/>
                  <a:pt x="140" y="24"/>
                </a:cubicBezTo>
                <a:cubicBezTo>
                  <a:pt x="132" y="9"/>
                  <a:pt x="117" y="0"/>
                  <a:pt x="100" y="0"/>
                </a:cubicBezTo>
                <a:cubicBezTo>
                  <a:pt x="93" y="0"/>
                  <a:pt x="87" y="1"/>
                  <a:pt x="81" y="4"/>
                </a:cubicBezTo>
                <a:cubicBezTo>
                  <a:pt x="78" y="5"/>
                  <a:pt x="76" y="7"/>
                  <a:pt x="74" y="8"/>
                </a:cubicBezTo>
                <a:cubicBezTo>
                  <a:pt x="74" y="46"/>
                  <a:pt x="74" y="46"/>
                  <a:pt x="74" y="46"/>
                </a:cubicBezTo>
                <a:cubicBezTo>
                  <a:pt x="75" y="45"/>
                  <a:pt x="75" y="44"/>
                  <a:pt x="75" y="43"/>
                </a:cubicBezTo>
                <a:cubicBezTo>
                  <a:pt x="76" y="35"/>
                  <a:pt x="81" y="27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92" y="21"/>
                  <a:pt x="96" y="21"/>
                  <a:pt x="100" y="21"/>
                </a:cubicBezTo>
                <a:cubicBezTo>
                  <a:pt x="109" y="21"/>
                  <a:pt x="117" y="26"/>
                  <a:pt x="122" y="34"/>
                </a:cubicBezTo>
                <a:cubicBezTo>
                  <a:pt x="122" y="35"/>
                  <a:pt x="122" y="35"/>
                  <a:pt x="122" y="35"/>
                </a:cubicBezTo>
                <a:cubicBezTo>
                  <a:pt x="122" y="35"/>
                  <a:pt x="126" y="43"/>
                  <a:pt x="126" y="57"/>
                </a:cubicBezTo>
                <a:cubicBezTo>
                  <a:pt x="126" y="71"/>
                  <a:pt x="122" y="93"/>
                  <a:pt x="103" y="119"/>
                </a:cubicBezTo>
                <a:cubicBezTo>
                  <a:pt x="93" y="119"/>
                  <a:pt x="83" y="118"/>
                  <a:pt x="74" y="115"/>
                </a:cubicBezTo>
                <a:cubicBezTo>
                  <a:pt x="74" y="136"/>
                  <a:pt x="74" y="136"/>
                  <a:pt x="74" y="136"/>
                </a:cubicBezTo>
                <a:cubicBezTo>
                  <a:pt x="84" y="138"/>
                  <a:pt x="96" y="140"/>
                  <a:pt x="109" y="140"/>
                </a:cubicBezTo>
                <a:close/>
                <a:moveTo>
                  <a:pt x="74" y="8"/>
                </a:moveTo>
                <a:cubicBezTo>
                  <a:pt x="67" y="13"/>
                  <a:pt x="62" y="20"/>
                  <a:pt x="59" y="28"/>
                </a:cubicBezTo>
                <a:cubicBezTo>
                  <a:pt x="55" y="27"/>
                  <a:pt x="50" y="26"/>
                  <a:pt x="46" y="26"/>
                </a:cubicBezTo>
                <a:cubicBezTo>
                  <a:pt x="39" y="26"/>
                  <a:pt x="32" y="28"/>
                  <a:pt x="26" y="31"/>
                </a:cubicBezTo>
                <a:cubicBezTo>
                  <a:pt x="16" y="36"/>
                  <a:pt x="8" y="45"/>
                  <a:pt x="4" y="56"/>
                </a:cubicBezTo>
                <a:cubicBezTo>
                  <a:pt x="0" y="67"/>
                  <a:pt x="1" y="79"/>
                  <a:pt x="6" y="90"/>
                </a:cubicBezTo>
                <a:cubicBezTo>
                  <a:pt x="8" y="94"/>
                  <a:pt x="23" y="125"/>
                  <a:pt x="74" y="136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62" y="112"/>
                  <a:pt x="50" y="107"/>
                  <a:pt x="41" y="100"/>
                </a:cubicBezTo>
                <a:cubicBezTo>
                  <a:pt x="30" y="91"/>
                  <a:pt x="26" y="83"/>
                  <a:pt x="25" y="82"/>
                </a:cubicBezTo>
                <a:cubicBezTo>
                  <a:pt x="25" y="82"/>
                  <a:pt x="25" y="82"/>
                  <a:pt x="25" y="82"/>
                </a:cubicBezTo>
                <a:cubicBezTo>
                  <a:pt x="19" y="69"/>
                  <a:pt x="24" y="55"/>
                  <a:pt x="36" y="49"/>
                </a:cubicBezTo>
                <a:cubicBezTo>
                  <a:pt x="40" y="47"/>
                  <a:pt x="43" y="46"/>
                  <a:pt x="47" y="46"/>
                </a:cubicBezTo>
                <a:cubicBezTo>
                  <a:pt x="52" y="46"/>
                  <a:pt x="56" y="48"/>
                  <a:pt x="60" y="50"/>
                </a:cubicBezTo>
                <a:cubicBezTo>
                  <a:pt x="62" y="51"/>
                  <a:pt x="64" y="52"/>
                  <a:pt x="66" y="52"/>
                </a:cubicBezTo>
                <a:cubicBezTo>
                  <a:pt x="70" y="52"/>
                  <a:pt x="73" y="50"/>
                  <a:pt x="74" y="46"/>
                </a:cubicBezTo>
                <a:lnTo>
                  <a:pt x="74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4" name="Oval 279">
            <a:extLst>
              <a:ext uri="{FF2B5EF4-FFF2-40B4-BE49-F238E27FC236}">
                <a16:creationId xmlns:a16="http://schemas.microsoft.com/office/drawing/2014/main" xmlns="" id="{C568419E-A69D-45D3-A22E-7A391F12A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709" y="2776595"/>
            <a:ext cx="58779" cy="60606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75" name="Freeform 280">
            <a:extLst>
              <a:ext uri="{FF2B5EF4-FFF2-40B4-BE49-F238E27FC236}">
                <a16:creationId xmlns:a16="http://schemas.microsoft.com/office/drawing/2014/main" xmlns="" id="{FA35C6FF-A190-400C-A1D7-A27BFBDACBEE}"/>
              </a:ext>
            </a:extLst>
          </p:cNvPr>
          <p:cNvSpPr>
            <a:spLocks/>
          </p:cNvSpPr>
          <p:nvPr/>
        </p:nvSpPr>
        <p:spPr bwMode="auto">
          <a:xfrm>
            <a:off x="6722725" y="2851054"/>
            <a:ext cx="144426" cy="230305"/>
          </a:xfrm>
          <a:custGeom>
            <a:avLst/>
            <a:gdLst>
              <a:gd name="T0" fmla="*/ 2147483646 w 86"/>
              <a:gd name="T1" fmla="*/ 2147483646 h 133"/>
              <a:gd name="T2" fmla="*/ 2147483646 w 86"/>
              <a:gd name="T3" fmla="*/ 2147483646 h 133"/>
              <a:gd name="T4" fmla="*/ 2147483646 w 86"/>
              <a:gd name="T5" fmla="*/ 2147483646 h 133"/>
              <a:gd name="T6" fmla="*/ 2147483646 w 86"/>
              <a:gd name="T7" fmla="*/ 2147483646 h 133"/>
              <a:gd name="T8" fmla="*/ 2147483646 w 86"/>
              <a:gd name="T9" fmla="*/ 2147483646 h 133"/>
              <a:gd name="T10" fmla="*/ 2147483646 w 86"/>
              <a:gd name="T11" fmla="*/ 2147483646 h 133"/>
              <a:gd name="T12" fmla="*/ 2147483646 w 86"/>
              <a:gd name="T13" fmla="*/ 2147483646 h 133"/>
              <a:gd name="T14" fmla="*/ 2147483646 w 86"/>
              <a:gd name="T15" fmla="*/ 2147483646 h 133"/>
              <a:gd name="T16" fmla="*/ 2147483646 w 86"/>
              <a:gd name="T17" fmla="*/ 2147483646 h 133"/>
              <a:gd name="T18" fmla="*/ 2147483646 w 86"/>
              <a:gd name="T19" fmla="*/ 2147483646 h 133"/>
              <a:gd name="T20" fmla="*/ 2147483646 w 86"/>
              <a:gd name="T21" fmla="*/ 2147483646 h 133"/>
              <a:gd name="T22" fmla="*/ 2147483646 w 86"/>
              <a:gd name="T23" fmla="*/ 2147483646 h 133"/>
              <a:gd name="T24" fmla="*/ 2147483646 w 86"/>
              <a:gd name="T25" fmla="*/ 2147483646 h 133"/>
              <a:gd name="T26" fmla="*/ 2147483646 w 86"/>
              <a:gd name="T27" fmla="*/ 2147483646 h 133"/>
              <a:gd name="T28" fmla="*/ 2147483646 w 86"/>
              <a:gd name="T29" fmla="*/ 0 h 133"/>
              <a:gd name="T30" fmla="*/ 0 w 86"/>
              <a:gd name="T31" fmla="*/ 0 h 133"/>
              <a:gd name="T32" fmla="*/ 0 w 86"/>
              <a:gd name="T33" fmla="*/ 2147483646 h 133"/>
              <a:gd name="T34" fmla="*/ 2147483646 w 86"/>
              <a:gd name="T35" fmla="*/ 2147483646 h 133"/>
              <a:gd name="T36" fmla="*/ 2147483646 w 86"/>
              <a:gd name="T37" fmla="*/ 2147483646 h 13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86" h="133">
                <a:moveTo>
                  <a:pt x="14" y="24"/>
                </a:moveTo>
                <a:lnTo>
                  <a:pt x="19" y="24"/>
                </a:lnTo>
                <a:lnTo>
                  <a:pt x="19" y="67"/>
                </a:lnTo>
                <a:lnTo>
                  <a:pt x="19" y="133"/>
                </a:lnTo>
                <a:lnTo>
                  <a:pt x="40" y="133"/>
                </a:lnTo>
                <a:lnTo>
                  <a:pt x="40" y="63"/>
                </a:lnTo>
                <a:lnTo>
                  <a:pt x="46" y="63"/>
                </a:lnTo>
                <a:lnTo>
                  <a:pt x="46" y="133"/>
                </a:lnTo>
                <a:lnTo>
                  <a:pt x="67" y="133"/>
                </a:lnTo>
                <a:lnTo>
                  <a:pt x="67" y="63"/>
                </a:lnTo>
                <a:lnTo>
                  <a:pt x="67" y="24"/>
                </a:lnTo>
                <a:lnTo>
                  <a:pt x="72" y="24"/>
                </a:lnTo>
                <a:lnTo>
                  <a:pt x="72" y="63"/>
                </a:lnTo>
                <a:lnTo>
                  <a:pt x="86" y="63"/>
                </a:lnTo>
                <a:lnTo>
                  <a:pt x="86" y="0"/>
                </a:lnTo>
                <a:lnTo>
                  <a:pt x="0" y="0"/>
                </a:lnTo>
                <a:lnTo>
                  <a:pt x="0" y="63"/>
                </a:lnTo>
                <a:lnTo>
                  <a:pt x="14" y="63"/>
                </a:lnTo>
                <a:lnTo>
                  <a:pt x="14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6" name="Oval 281">
            <a:extLst>
              <a:ext uri="{FF2B5EF4-FFF2-40B4-BE49-F238E27FC236}">
                <a16:creationId xmlns:a16="http://schemas.microsoft.com/office/drawing/2014/main" xmlns="" id="{F0BBC911-9AC7-47FB-B81D-4146B53D6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9288" y="2776595"/>
            <a:ext cx="58779" cy="60606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77" name="Freeform 282">
            <a:extLst>
              <a:ext uri="{FF2B5EF4-FFF2-40B4-BE49-F238E27FC236}">
                <a16:creationId xmlns:a16="http://schemas.microsoft.com/office/drawing/2014/main" xmlns="" id="{325A6A53-B258-4B23-8EB0-F67C74DB1F7B}"/>
              </a:ext>
            </a:extLst>
          </p:cNvPr>
          <p:cNvSpPr>
            <a:spLocks/>
          </p:cNvSpPr>
          <p:nvPr/>
        </p:nvSpPr>
        <p:spPr bwMode="auto">
          <a:xfrm>
            <a:off x="6875548" y="2851054"/>
            <a:ext cx="166259" cy="230305"/>
          </a:xfrm>
          <a:custGeom>
            <a:avLst/>
            <a:gdLst>
              <a:gd name="T0" fmla="*/ 2147483646 w 99"/>
              <a:gd name="T1" fmla="*/ 2147483646 h 133"/>
              <a:gd name="T2" fmla="*/ 2147483646 w 99"/>
              <a:gd name="T3" fmla="*/ 2147483646 h 133"/>
              <a:gd name="T4" fmla="*/ 2147483646 w 99"/>
              <a:gd name="T5" fmla="*/ 0 h 133"/>
              <a:gd name="T6" fmla="*/ 2147483646 w 99"/>
              <a:gd name="T7" fmla="*/ 0 h 133"/>
              <a:gd name="T8" fmla="*/ 0 w 99"/>
              <a:gd name="T9" fmla="*/ 2147483646 h 133"/>
              <a:gd name="T10" fmla="*/ 2147483646 w 99"/>
              <a:gd name="T11" fmla="*/ 2147483646 h 133"/>
              <a:gd name="T12" fmla="*/ 2147483646 w 99"/>
              <a:gd name="T13" fmla="*/ 2147483646 h 133"/>
              <a:gd name="T14" fmla="*/ 2147483646 w 99"/>
              <a:gd name="T15" fmla="*/ 2147483646 h 133"/>
              <a:gd name="T16" fmla="*/ 2147483646 w 99"/>
              <a:gd name="T17" fmla="*/ 2147483646 h 133"/>
              <a:gd name="T18" fmla="*/ 2147483646 w 99"/>
              <a:gd name="T19" fmla="*/ 2147483646 h 133"/>
              <a:gd name="T20" fmla="*/ 2147483646 w 99"/>
              <a:gd name="T21" fmla="*/ 2147483646 h 133"/>
              <a:gd name="T22" fmla="*/ 2147483646 w 99"/>
              <a:gd name="T23" fmla="*/ 2147483646 h 133"/>
              <a:gd name="T24" fmla="*/ 2147483646 w 99"/>
              <a:gd name="T25" fmla="*/ 2147483646 h 133"/>
              <a:gd name="T26" fmla="*/ 2147483646 w 99"/>
              <a:gd name="T27" fmla="*/ 2147483646 h 133"/>
              <a:gd name="T28" fmla="*/ 2147483646 w 99"/>
              <a:gd name="T29" fmla="*/ 2147483646 h 133"/>
              <a:gd name="T30" fmla="*/ 2147483646 w 99"/>
              <a:gd name="T31" fmla="*/ 2147483646 h 133"/>
              <a:gd name="T32" fmla="*/ 2147483646 w 99"/>
              <a:gd name="T33" fmla="*/ 2147483646 h 133"/>
              <a:gd name="T34" fmla="*/ 2147483646 w 99"/>
              <a:gd name="T35" fmla="*/ 2147483646 h 133"/>
              <a:gd name="T36" fmla="*/ 2147483646 w 99"/>
              <a:gd name="T37" fmla="*/ 2147483646 h 133"/>
              <a:gd name="T38" fmla="*/ 2147483646 w 99"/>
              <a:gd name="T39" fmla="*/ 2147483646 h 133"/>
              <a:gd name="T40" fmla="*/ 2147483646 w 99"/>
              <a:gd name="T41" fmla="*/ 2147483646 h 13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99" h="133">
                <a:moveTo>
                  <a:pt x="86" y="63"/>
                </a:moveTo>
                <a:lnTo>
                  <a:pt x="99" y="63"/>
                </a:lnTo>
                <a:lnTo>
                  <a:pt x="82" y="0"/>
                </a:lnTo>
                <a:lnTo>
                  <a:pt x="18" y="0"/>
                </a:lnTo>
                <a:lnTo>
                  <a:pt x="0" y="63"/>
                </a:lnTo>
                <a:lnTo>
                  <a:pt x="14" y="63"/>
                </a:lnTo>
                <a:lnTo>
                  <a:pt x="25" y="24"/>
                </a:lnTo>
                <a:lnTo>
                  <a:pt x="29" y="24"/>
                </a:lnTo>
                <a:lnTo>
                  <a:pt x="10" y="95"/>
                </a:lnTo>
                <a:lnTo>
                  <a:pt x="26" y="95"/>
                </a:lnTo>
                <a:lnTo>
                  <a:pt x="26" y="133"/>
                </a:lnTo>
                <a:lnTo>
                  <a:pt x="47" y="133"/>
                </a:lnTo>
                <a:lnTo>
                  <a:pt x="47" y="95"/>
                </a:lnTo>
                <a:lnTo>
                  <a:pt x="52" y="95"/>
                </a:lnTo>
                <a:lnTo>
                  <a:pt x="52" y="133"/>
                </a:lnTo>
                <a:lnTo>
                  <a:pt x="74" y="133"/>
                </a:lnTo>
                <a:lnTo>
                  <a:pt x="74" y="95"/>
                </a:lnTo>
                <a:lnTo>
                  <a:pt x="89" y="95"/>
                </a:lnTo>
                <a:lnTo>
                  <a:pt x="70" y="24"/>
                </a:lnTo>
                <a:lnTo>
                  <a:pt x="75" y="24"/>
                </a:lnTo>
                <a:lnTo>
                  <a:pt x="86" y="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8" name="Freeform 283">
            <a:extLst>
              <a:ext uri="{FF2B5EF4-FFF2-40B4-BE49-F238E27FC236}">
                <a16:creationId xmlns:a16="http://schemas.microsoft.com/office/drawing/2014/main" xmlns="" id="{900A77DE-E926-44E1-A243-5F3BC9FCA3CD}"/>
              </a:ext>
            </a:extLst>
          </p:cNvPr>
          <p:cNvSpPr>
            <a:spLocks/>
          </p:cNvSpPr>
          <p:nvPr/>
        </p:nvSpPr>
        <p:spPr bwMode="auto">
          <a:xfrm>
            <a:off x="6165172" y="3713396"/>
            <a:ext cx="57099" cy="55412"/>
          </a:xfrm>
          <a:custGeom>
            <a:avLst/>
            <a:gdLst>
              <a:gd name="T0" fmla="*/ 2147483646 w 32"/>
              <a:gd name="T1" fmla="*/ 0 h 30"/>
              <a:gd name="T2" fmla="*/ 0 w 32"/>
              <a:gd name="T3" fmla="*/ 2147483646 h 30"/>
              <a:gd name="T4" fmla="*/ 2147483646 w 32"/>
              <a:gd name="T5" fmla="*/ 2147483646 h 30"/>
              <a:gd name="T6" fmla="*/ 2147483646 w 32"/>
              <a:gd name="T7" fmla="*/ 2147483646 h 30"/>
              <a:gd name="T8" fmla="*/ 2147483646 w 32"/>
              <a:gd name="T9" fmla="*/ 0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30">
                <a:moveTo>
                  <a:pt x="23" y="0"/>
                </a:moveTo>
                <a:cubicBezTo>
                  <a:pt x="0" y="30"/>
                  <a:pt x="0" y="30"/>
                  <a:pt x="0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32" y="7"/>
                  <a:pt x="32" y="7"/>
                  <a:pt x="32" y="7"/>
                </a:cubicBezTo>
                <a:cubicBezTo>
                  <a:pt x="28" y="6"/>
                  <a:pt x="25" y="4"/>
                  <a:pt x="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79" name="Freeform 284">
            <a:extLst>
              <a:ext uri="{FF2B5EF4-FFF2-40B4-BE49-F238E27FC236}">
                <a16:creationId xmlns:a16="http://schemas.microsoft.com/office/drawing/2014/main" xmlns="" id="{21A75FBB-C9BB-4128-8B05-91AE53F45572}"/>
              </a:ext>
            </a:extLst>
          </p:cNvPr>
          <p:cNvSpPr>
            <a:spLocks/>
          </p:cNvSpPr>
          <p:nvPr/>
        </p:nvSpPr>
        <p:spPr bwMode="auto">
          <a:xfrm>
            <a:off x="6208836" y="3689153"/>
            <a:ext cx="31908" cy="29438"/>
          </a:xfrm>
          <a:custGeom>
            <a:avLst/>
            <a:gdLst>
              <a:gd name="T0" fmla="*/ 2147483646 w 17"/>
              <a:gd name="T1" fmla="*/ 2147483646 h 16"/>
              <a:gd name="T2" fmla="*/ 2147483646 w 17"/>
              <a:gd name="T3" fmla="*/ 2147483646 h 16"/>
              <a:gd name="T4" fmla="*/ 2147483646 w 17"/>
              <a:gd name="T5" fmla="*/ 2147483646 h 16"/>
              <a:gd name="T6" fmla="*/ 2147483646 w 17"/>
              <a:gd name="T7" fmla="*/ 2147483646 h 16"/>
              <a:gd name="T8" fmla="*/ 2147483646 w 17"/>
              <a:gd name="T9" fmla="*/ 2147483646 h 16"/>
              <a:gd name="T10" fmla="*/ 2147483646 w 17"/>
              <a:gd name="T11" fmla="*/ 2147483646 h 16"/>
              <a:gd name="T12" fmla="*/ 2147483646 w 17"/>
              <a:gd name="T13" fmla="*/ 0 h 16"/>
              <a:gd name="T14" fmla="*/ 2147483646 w 17"/>
              <a:gd name="T15" fmla="*/ 0 h 16"/>
              <a:gd name="T16" fmla="*/ 2147483646 w 17"/>
              <a:gd name="T17" fmla="*/ 2147483646 h 16"/>
              <a:gd name="T18" fmla="*/ 2147483646 w 17"/>
              <a:gd name="T19" fmla="*/ 2147483646 h 16"/>
              <a:gd name="T20" fmla="*/ 2147483646 w 17"/>
              <a:gd name="T21" fmla="*/ 2147483646 h 1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7" h="16">
                <a:moveTo>
                  <a:pt x="9" y="16"/>
                </a:moveTo>
                <a:cubicBezTo>
                  <a:pt x="9" y="16"/>
                  <a:pt x="10" y="16"/>
                  <a:pt x="10" y="16"/>
                </a:cubicBezTo>
                <a:cubicBezTo>
                  <a:pt x="10" y="16"/>
                  <a:pt x="11" y="16"/>
                  <a:pt x="11" y="16"/>
                </a:cubicBezTo>
                <a:cubicBezTo>
                  <a:pt x="15" y="15"/>
                  <a:pt x="17" y="12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6"/>
                  <a:pt x="17" y="6"/>
                </a:cubicBezTo>
                <a:cubicBezTo>
                  <a:pt x="16" y="2"/>
                  <a:pt x="13" y="0"/>
                  <a:pt x="9" y="0"/>
                </a:cubicBezTo>
                <a:cubicBezTo>
                  <a:pt x="8" y="0"/>
                  <a:pt x="8" y="0"/>
                  <a:pt x="7" y="0"/>
                </a:cubicBezTo>
                <a:cubicBezTo>
                  <a:pt x="3" y="1"/>
                  <a:pt x="0" y="5"/>
                  <a:pt x="1" y="9"/>
                </a:cubicBezTo>
                <a:cubicBezTo>
                  <a:pt x="1" y="9"/>
                  <a:pt x="1" y="10"/>
                  <a:pt x="1" y="10"/>
                </a:cubicBezTo>
                <a:cubicBezTo>
                  <a:pt x="2" y="14"/>
                  <a:pt x="5" y="16"/>
                  <a:pt x="9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80" name="Freeform 285">
            <a:extLst>
              <a:ext uri="{FF2B5EF4-FFF2-40B4-BE49-F238E27FC236}">
                <a16:creationId xmlns:a16="http://schemas.microsoft.com/office/drawing/2014/main" xmlns="" id="{635E5AB2-569F-4B0B-AFE0-2755C124A0C2}"/>
              </a:ext>
            </a:extLst>
          </p:cNvPr>
          <p:cNvSpPr>
            <a:spLocks/>
          </p:cNvSpPr>
          <p:nvPr/>
        </p:nvSpPr>
        <p:spPr bwMode="auto">
          <a:xfrm>
            <a:off x="6265935" y="3713396"/>
            <a:ext cx="57099" cy="55412"/>
          </a:xfrm>
          <a:custGeom>
            <a:avLst/>
            <a:gdLst>
              <a:gd name="T0" fmla="*/ 2147483646 w 32"/>
              <a:gd name="T1" fmla="*/ 2147483646 h 30"/>
              <a:gd name="T2" fmla="*/ 2147483646 w 32"/>
              <a:gd name="T3" fmla="*/ 2147483646 h 30"/>
              <a:gd name="T4" fmla="*/ 2147483646 w 32"/>
              <a:gd name="T5" fmla="*/ 0 h 30"/>
              <a:gd name="T6" fmla="*/ 0 w 32"/>
              <a:gd name="T7" fmla="*/ 2147483646 h 30"/>
              <a:gd name="T8" fmla="*/ 2147483646 w 32"/>
              <a:gd name="T9" fmla="*/ 2147483646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30">
                <a:moveTo>
                  <a:pt x="18" y="30"/>
                </a:moveTo>
                <a:cubicBezTo>
                  <a:pt x="32" y="30"/>
                  <a:pt x="32" y="30"/>
                  <a:pt x="32" y="30"/>
                </a:cubicBezTo>
                <a:cubicBezTo>
                  <a:pt x="10" y="0"/>
                  <a:pt x="10" y="0"/>
                  <a:pt x="10" y="0"/>
                </a:cubicBezTo>
                <a:cubicBezTo>
                  <a:pt x="8" y="4"/>
                  <a:pt x="5" y="6"/>
                  <a:pt x="0" y="7"/>
                </a:cubicBezTo>
                <a:lnTo>
                  <a:pt x="18" y="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81" name="Freeform 286">
            <a:extLst>
              <a:ext uri="{FF2B5EF4-FFF2-40B4-BE49-F238E27FC236}">
                <a16:creationId xmlns:a16="http://schemas.microsoft.com/office/drawing/2014/main" xmlns="" id="{A0CB809A-D532-4DBE-83AC-9C256CC7D9B1}"/>
              </a:ext>
            </a:extLst>
          </p:cNvPr>
          <p:cNvSpPr>
            <a:spLocks/>
          </p:cNvSpPr>
          <p:nvPr/>
        </p:nvSpPr>
        <p:spPr bwMode="auto">
          <a:xfrm>
            <a:off x="6247461" y="3689153"/>
            <a:ext cx="30229" cy="29438"/>
          </a:xfrm>
          <a:custGeom>
            <a:avLst/>
            <a:gdLst>
              <a:gd name="T0" fmla="*/ 2147483646 w 17"/>
              <a:gd name="T1" fmla="*/ 0 h 16"/>
              <a:gd name="T2" fmla="*/ 2147483646 w 17"/>
              <a:gd name="T3" fmla="*/ 0 h 16"/>
              <a:gd name="T4" fmla="*/ 0 w 17"/>
              <a:gd name="T5" fmla="*/ 2147483646 h 16"/>
              <a:gd name="T6" fmla="*/ 0 w 17"/>
              <a:gd name="T7" fmla="*/ 2147483646 h 16"/>
              <a:gd name="T8" fmla="*/ 0 w 17"/>
              <a:gd name="T9" fmla="*/ 2147483646 h 16"/>
              <a:gd name="T10" fmla="*/ 2147483646 w 17"/>
              <a:gd name="T11" fmla="*/ 2147483646 h 16"/>
              <a:gd name="T12" fmla="*/ 2147483646 w 17"/>
              <a:gd name="T13" fmla="*/ 2147483646 h 16"/>
              <a:gd name="T14" fmla="*/ 2147483646 w 17"/>
              <a:gd name="T15" fmla="*/ 2147483646 h 16"/>
              <a:gd name="T16" fmla="*/ 2147483646 w 17"/>
              <a:gd name="T17" fmla="*/ 2147483646 h 16"/>
              <a:gd name="T18" fmla="*/ 2147483646 w 17"/>
              <a:gd name="T19" fmla="*/ 2147483646 h 16"/>
              <a:gd name="T20" fmla="*/ 2147483646 w 17"/>
              <a:gd name="T21" fmla="*/ 0 h 1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7" h="16">
                <a:moveTo>
                  <a:pt x="10" y="0"/>
                </a:moveTo>
                <a:cubicBezTo>
                  <a:pt x="10" y="0"/>
                  <a:pt x="9" y="0"/>
                  <a:pt x="9" y="0"/>
                </a:cubicBezTo>
                <a:cubicBezTo>
                  <a:pt x="5" y="0"/>
                  <a:pt x="1" y="2"/>
                  <a:pt x="0" y="6"/>
                </a:cubicBezTo>
                <a:cubicBezTo>
                  <a:pt x="0" y="6"/>
                  <a:pt x="0" y="7"/>
                  <a:pt x="0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12"/>
                  <a:pt x="3" y="15"/>
                  <a:pt x="7" y="16"/>
                </a:cubicBezTo>
                <a:cubicBezTo>
                  <a:pt x="7" y="16"/>
                  <a:pt x="7" y="16"/>
                  <a:pt x="8" y="16"/>
                </a:cubicBezTo>
                <a:cubicBezTo>
                  <a:pt x="8" y="16"/>
                  <a:pt x="8" y="16"/>
                  <a:pt x="9" y="16"/>
                </a:cubicBezTo>
                <a:cubicBezTo>
                  <a:pt x="12" y="16"/>
                  <a:pt x="16" y="14"/>
                  <a:pt x="17" y="10"/>
                </a:cubicBezTo>
                <a:cubicBezTo>
                  <a:pt x="17" y="10"/>
                  <a:pt x="17" y="9"/>
                  <a:pt x="17" y="9"/>
                </a:cubicBezTo>
                <a:cubicBezTo>
                  <a:pt x="17" y="5"/>
                  <a:pt x="15" y="1"/>
                  <a:pt x="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82" name="Freeform 287">
            <a:extLst>
              <a:ext uri="{FF2B5EF4-FFF2-40B4-BE49-F238E27FC236}">
                <a16:creationId xmlns:a16="http://schemas.microsoft.com/office/drawing/2014/main" xmlns="" id="{7334F756-D3F9-49E4-8E66-D2972CDAB6E9}"/>
              </a:ext>
            </a:extLst>
          </p:cNvPr>
          <p:cNvSpPr>
            <a:spLocks/>
          </p:cNvSpPr>
          <p:nvPr/>
        </p:nvSpPr>
        <p:spPr bwMode="auto">
          <a:xfrm>
            <a:off x="6138302" y="3774003"/>
            <a:ext cx="211601" cy="109091"/>
          </a:xfrm>
          <a:custGeom>
            <a:avLst/>
            <a:gdLst>
              <a:gd name="T0" fmla="*/ 0 w 126"/>
              <a:gd name="T1" fmla="*/ 0 h 63"/>
              <a:gd name="T2" fmla="*/ 2147483646 w 126"/>
              <a:gd name="T3" fmla="*/ 2147483646 h 63"/>
              <a:gd name="T4" fmla="*/ 2147483646 w 126"/>
              <a:gd name="T5" fmla="*/ 2147483646 h 63"/>
              <a:gd name="T6" fmla="*/ 2147483646 w 126"/>
              <a:gd name="T7" fmla="*/ 0 h 63"/>
              <a:gd name="T8" fmla="*/ 2147483646 w 126"/>
              <a:gd name="T9" fmla="*/ 0 h 63"/>
              <a:gd name="T10" fmla="*/ 2147483646 w 126"/>
              <a:gd name="T11" fmla="*/ 0 h 63"/>
              <a:gd name="T12" fmla="*/ 2147483646 w 126"/>
              <a:gd name="T13" fmla="*/ 0 h 63"/>
              <a:gd name="T14" fmla="*/ 2147483646 w 126"/>
              <a:gd name="T15" fmla="*/ 0 h 63"/>
              <a:gd name="T16" fmla="*/ 0 w 126"/>
              <a:gd name="T17" fmla="*/ 0 h 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26" h="63">
                <a:moveTo>
                  <a:pt x="0" y="0"/>
                </a:moveTo>
                <a:lnTo>
                  <a:pt x="17" y="63"/>
                </a:lnTo>
                <a:lnTo>
                  <a:pt x="110" y="63"/>
                </a:lnTo>
                <a:lnTo>
                  <a:pt x="126" y="0"/>
                </a:lnTo>
                <a:lnTo>
                  <a:pt x="113" y="0"/>
                </a:lnTo>
                <a:lnTo>
                  <a:pt x="97" y="0"/>
                </a:lnTo>
                <a:lnTo>
                  <a:pt x="29" y="0"/>
                </a:lnTo>
                <a:lnTo>
                  <a:pt x="1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83" name="Freeform 288">
            <a:extLst>
              <a:ext uri="{FF2B5EF4-FFF2-40B4-BE49-F238E27FC236}">
                <a16:creationId xmlns:a16="http://schemas.microsoft.com/office/drawing/2014/main" xmlns="" id="{00889FAE-FB6A-4AB7-BB9C-1F6C95A76A1B}"/>
              </a:ext>
            </a:extLst>
          </p:cNvPr>
          <p:cNvSpPr>
            <a:spLocks/>
          </p:cNvSpPr>
          <p:nvPr/>
        </p:nvSpPr>
        <p:spPr bwMode="auto">
          <a:xfrm>
            <a:off x="6356621" y="3862314"/>
            <a:ext cx="233433" cy="232036"/>
          </a:xfrm>
          <a:custGeom>
            <a:avLst/>
            <a:gdLst>
              <a:gd name="T0" fmla="*/ 2147483646 w 130"/>
              <a:gd name="T1" fmla="*/ 2147483646 h 125"/>
              <a:gd name="T2" fmla="*/ 2147483646 w 130"/>
              <a:gd name="T3" fmla="*/ 2147483646 h 125"/>
              <a:gd name="T4" fmla="*/ 2147483646 w 130"/>
              <a:gd name="T5" fmla="*/ 0 h 125"/>
              <a:gd name="T6" fmla="*/ 2147483646 w 130"/>
              <a:gd name="T7" fmla="*/ 2147483646 h 125"/>
              <a:gd name="T8" fmla="*/ 2147483646 w 130"/>
              <a:gd name="T9" fmla="*/ 2147483646 h 125"/>
              <a:gd name="T10" fmla="*/ 2147483646 w 130"/>
              <a:gd name="T11" fmla="*/ 2147483646 h 125"/>
              <a:gd name="T12" fmla="*/ 2147483646 w 130"/>
              <a:gd name="T13" fmla="*/ 2147483646 h 125"/>
              <a:gd name="T14" fmla="*/ 2147483646 w 130"/>
              <a:gd name="T15" fmla="*/ 2147483646 h 125"/>
              <a:gd name="T16" fmla="*/ 2147483646 w 130"/>
              <a:gd name="T17" fmla="*/ 0 h 125"/>
              <a:gd name="T18" fmla="*/ 0 w 130"/>
              <a:gd name="T19" fmla="*/ 2147483646 h 125"/>
              <a:gd name="T20" fmla="*/ 2147483646 w 130"/>
              <a:gd name="T21" fmla="*/ 2147483646 h 12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30" h="125">
                <a:moveTo>
                  <a:pt x="65" y="125"/>
                </a:moveTo>
                <a:cubicBezTo>
                  <a:pt x="101" y="125"/>
                  <a:pt x="130" y="96"/>
                  <a:pt x="130" y="60"/>
                </a:cubicBezTo>
                <a:cubicBezTo>
                  <a:pt x="130" y="33"/>
                  <a:pt x="113" y="10"/>
                  <a:pt x="90" y="0"/>
                </a:cubicBezTo>
                <a:cubicBezTo>
                  <a:pt x="81" y="12"/>
                  <a:pt x="81" y="12"/>
                  <a:pt x="81" y="12"/>
                </a:cubicBezTo>
                <a:cubicBezTo>
                  <a:pt x="101" y="19"/>
                  <a:pt x="116" y="38"/>
                  <a:pt x="116" y="60"/>
                </a:cubicBezTo>
                <a:cubicBezTo>
                  <a:pt x="116" y="88"/>
                  <a:pt x="93" y="111"/>
                  <a:pt x="65" y="111"/>
                </a:cubicBezTo>
                <a:cubicBezTo>
                  <a:pt x="37" y="111"/>
                  <a:pt x="14" y="88"/>
                  <a:pt x="14" y="60"/>
                </a:cubicBezTo>
                <a:cubicBezTo>
                  <a:pt x="14" y="38"/>
                  <a:pt x="29" y="19"/>
                  <a:pt x="49" y="12"/>
                </a:cubicBezTo>
                <a:cubicBezTo>
                  <a:pt x="40" y="0"/>
                  <a:pt x="40" y="0"/>
                  <a:pt x="40" y="0"/>
                </a:cubicBezTo>
                <a:cubicBezTo>
                  <a:pt x="17" y="10"/>
                  <a:pt x="0" y="33"/>
                  <a:pt x="0" y="60"/>
                </a:cubicBezTo>
                <a:cubicBezTo>
                  <a:pt x="0" y="96"/>
                  <a:pt x="29" y="125"/>
                  <a:pt x="65" y="1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84" name="Freeform 289">
            <a:extLst>
              <a:ext uri="{FF2B5EF4-FFF2-40B4-BE49-F238E27FC236}">
                <a16:creationId xmlns:a16="http://schemas.microsoft.com/office/drawing/2014/main" xmlns="" id="{82AB1022-81E0-4517-8C4A-4A03A848FA21}"/>
              </a:ext>
            </a:extLst>
          </p:cNvPr>
          <p:cNvSpPr>
            <a:spLocks/>
          </p:cNvSpPr>
          <p:nvPr/>
        </p:nvSpPr>
        <p:spPr bwMode="auto">
          <a:xfrm>
            <a:off x="6418758" y="3810366"/>
            <a:ext cx="107480" cy="83117"/>
          </a:xfrm>
          <a:custGeom>
            <a:avLst/>
            <a:gdLst>
              <a:gd name="T0" fmla="*/ 2147483646 w 64"/>
              <a:gd name="T1" fmla="*/ 2147483646 h 48"/>
              <a:gd name="T2" fmla="*/ 2147483646 w 64"/>
              <a:gd name="T3" fmla="*/ 2147483646 h 48"/>
              <a:gd name="T4" fmla="*/ 2147483646 w 64"/>
              <a:gd name="T5" fmla="*/ 2147483646 h 48"/>
              <a:gd name="T6" fmla="*/ 2147483646 w 64"/>
              <a:gd name="T7" fmla="*/ 2147483646 h 48"/>
              <a:gd name="T8" fmla="*/ 2147483646 w 64"/>
              <a:gd name="T9" fmla="*/ 2147483646 h 48"/>
              <a:gd name="T10" fmla="*/ 2147483646 w 64"/>
              <a:gd name="T11" fmla="*/ 2147483646 h 48"/>
              <a:gd name="T12" fmla="*/ 2147483646 w 64"/>
              <a:gd name="T13" fmla="*/ 2147483646 h 48"/>
              <a:gd name="T14" fmla="*/ 2147483646 w 64"/>
              <a:gd name="T15" fmla="*/ 0 h 48"/>
              <a:gd name="T16" fmla="*/ 2147483646 w 64"/>
              <a:gd name="T17" fmla="*/ 0 h 48"/>
              <a:gd name="T18" fmla="*/ 2147483646 w 64"/>
              <a:gd name="T19" fmla="*/ 0 h 48"/>
              <a:gd name="T20" fmla="*/ 0 w 64"/>
              <a:gd name="T21" fmla="*/ 2147483646 h 48"/>
              <a:gd name="T22" fmla="*/ 2147483646 w 64"/>
              <a:gd name="T23" fmla="*/ 2147483646 h 48"/>
              <a:gd name="T24" fmla="*/ 2147483646 w 64"/>
              <a:gd name="T25" fmla="*/ 2147483646 h 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4" h="48">
                <a:moveTo>
                  <a:pt x="21" y="42"/>
                </a:moveTo>
                <a:lnTo>
                  <a:pt x="26" y="48"/>
                </a:lnTo>
                <a:lnTo>
                  <a:pt x="32" y="48"/>
                </a:lnTo>
                <a:lnTo>
                  <a:pt x="39" y="48"/>
                </a:lnTo>
                <a:lnTo>
                  <a:pt x="44" y="42"/>
                </a:lnTo>
                <a:lnTo>
                  <a:pt x="54" y="28"/>
                </a:lnTo>
                <a:lnTo>
                  <a:pt x="64" y="13"/>
                </a:lnTo>
                <a:lnTo>
                  <a:pt x="55" y="0"/>
                </a:lnTo>
                <a:lnTo>
                  <a:pt x="32" y="0"/>
                </a:lnTo>
                <a:lnTo>
                  <a:pt x="10" y="0"/>
                </a:lnTo>
                <a:lnTo>
                  <a:pt x="0" y="13"/>
                </a:lnTo>
                <a:lnTo>
                  <a:pt x="11" y="28"/>
                </a:lnTo>
                <a:lnTo>
                  <a:pt x="21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85" name="Freeform 290">
            <a:extLst>
              <a:ext uri="{FF2B5EF4-FFF2-40B4-BE49-F238E27FC236}">
                <a16:creationId xmlns:a16="http://schemas.microsoft.com/office/drawing/2014/main" xmlns="" id="{1BD1582B-8FC0-43B0-A6E6-E58F9A5408FF}"/>
              </a:ext>
            </a:extLst>
          </p:cNvPr>
          <p:cNvSpPr>
            <a:spLocks noEditPoints="1"/>
          </p:cNvSpPr>
          <p:nvPr/>
        </p:nvSpPr>
        <p:spPr bwMode="auto">
          <a:xfrm>
            <a:off x="6082882" y="2625945"/>
            <a:ext cx="230075" cy="117749"/>
          </a:xfrm>
          <a:custGeom>
            <a:avLst/>
            <a:gdLst>
              <a:gd name="T0" fmla="*/ 2147483646 w 129"/>
              <a:gd name="T1" fmla="*/ 2147483646 h 64"/>
              <a:gd name="T2" fmla="*/ 2147483646 w 129"/>
              <a:gd name="T3" fmla="*/ 2147483646 h 64"/>
              <a:gd name="T4" fmla="*/ 2147483646 w 129"/>
              <a:gd name="T5" fmla="*/ 0 h 64"/>
              <a:gd name="T6" fmla="*/ 2147483646 w 129"/>
              <a:gd name="T7" fmla="*/ 2147483646 h 64"/>
              <a:gd name="T8" fmla="*/ 2147483646 w 129"/>
              <a:gd name="T9" fmla="*/ 2147483646 h 64"/>
              <a:gd name="T10" fmla="*/ 2147483646 w 129"/>
              <a:gd name="T11" fmla="*/ 2147483646 h 64"/>
              <a:gd name="T12" fmla="*/ 2147483646 w 129"/>
              <a:gd name="T13" fmla="*/ 2147483646 h 64"/>
              <a:gd name="T14" fmla="*/ 2147483646 w 129"/>
              <a:gd name="T15" fmla="*/ 2147483646 h 64"/>
              <a:gd name="T16" fmla="*/ 2147483646 w 129"/>
              <a:gd name="T17" fmla="*/ 2147483646 h 64"/>
              <a:gd name="T18" fmla="*/ 2147483646 w 129"/>
              <a:gd name="T19" fmla="*/ 2147483646 h 64"/>
              <a:gd name="T20" fmla="*/ 2147483646 w 129"/>
              <a:gd name="T21" fmla="*/ 2147483646 h 64"/>
              <a:gd name="T22" fmla="*/ 2147483646 w 129"/>
              <a:gd name="T23" fmla="*/ 2147483646 h 64"/>
              <a:gd name="T24" fmla="*/ 2147483646 w 129"/>
              <a:gd name="T25" fmla="*/ 2147483646 h 64"/>
              <a:gd name="T26" fmla="*/ 2147483646 w 129"/>
              <a:gd name="T27" fmla="*/ 2147483646 h 64"/>
              <a:gd name="T28" fmla="*/ 2147483646 w 129"/>
              <a:gd name="T29" fmla="*/ 2147483646 h 64"/>
              <a:gd name="T30" fmla="*/ 2147483646 w 129"/>
              <a:gd name="T31" fmla="*/ 2147483646 h 64"/>
              <a:gd name="T32" fmla="*/ 2147483646 w 129"/>
              <a:gd name="T33" fmla="*/ 2147483646 h 64"/>
              <a:gd name="T34" fmla="*/ 2147483646 w 129"/>
              <a:gd name="T35" fmla="*/ 2147483646 h 64"/>
              <a:gd name="T36" fmla="*/ 2147483646 w 129"/>
              <a:gd name="T37" fmla="*/ 0 h 64"/>
              <a:gd name="T38" fmla="*/ 2147483646 w 129"/>
              <a:gd name="T39" fmla="*/ 0 h 64"/>
              <a:gd name="T40" fmla="*/ 2147483646 w 129"/>
              <a:gd name="T41" fmla="*/ 0 h 64"/>
              <a:gd name="T42" fmla="*/ 2147483646 w 129"/>
              <a:gd name="T43" fmla="*/ 0 h 64"/>
              <a:gd name="T44" fmla="*/ 0 w 129"/>
              <a:gd name="T45" fmla="*/ 2147483646 h 64"/>
              <a:gd name="T46" fmla="*/ 2147483646 w 129"/>
              <a:gd name="T47" fmla="*/ 2147483646 h 64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29" h="64">
                <a:moveTo>
                  <a:pt x="111" y="45"/>
                </a:moveTo>
                <a:cubicBezTo>
                  <a:pt x="121" y="43"/>
                  <a:pt x="129" y="34"/>
                  <a:pt x="129" y="23"/>
                </a:cubicBezTo>
                <a:cubicBezTo>
                  <a:pt x="129" y="12"/>
                  <a:pt x="121" y="2"/>
                  <a:pt x="111" y="0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6" y="12"/>
                  <a:pt x="119" y="17"/>
                  <a:pt x="119" y="23"/>
                </a:cubicBezTo>
                <a:cubicBezTo>
                  <a:pt x="119" y="28"/>
                  <a:pt x="116" y="33"/>
                  <a:pt x="111" y="35"/>
                </a:cubicBezTo>
                <a:lnTo>
                  <a:pt x="111" y="45"/>
                </a:lnTo>
                <a:close/>
                <a:moveTo>
                  <a:pt x="54" y="64"/>
                </a:moveTo>
                <a:cubicBezTo>
                  <a:pt x="72" y="64"/>
                  <a:pt x="87" y="56"/>
                  <a:pt x="97" y="44"/>
                </a:cubicBezTo>
                <a:cubicBezTo>
                  <a:pt x="100" y="45"/>
                  <a:pt x="103" y="46"/>
                  <a:pt x="107" y="46"/>
                </a:cubicBezTo>
                <a:cubicBezTo>
                  <a:pt x="108" y="46"/>
                  <a:pt x="110" y="46"/>
                  <a:pt x="111" y="45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0" y="35"/>
                  <a:pt x="108" y="36"/>
                  <a:pt x="107" y="36"/>
                </a:cubicBezTo>
                <a:cubicBezTo>
                  <a:pt x="105" y="36"/>
                  <a:pt x="104" y="35"/>
                  <a:pt x="102" y="35"/>
                </a:cubicBezTo>
                <a:cubicBezTo>
                  <a:pt x="106" y="28"/>
                  <a:pt x="109" y="19"/>
                  <a:pt x="109" y="10"/>
                </a:cubicBezTo>
                <a:cubicBezTo>
                  <a:pt x="109" y="10"/>
                  <a:pt x="109" y="10"/>
                  <a:pt x="109" y="10"/>
                </a:cubicBezTo>
                <a:cubicBezTo>
                  <a:pt x="109" y="10"/>
                  <a:pt x="109" y="10"/>
                  <a:pt x="109" y="10"/>
                </a:cubicBezTo>
                <a:cubicBezTo>
                  <a:pt x="109" y="10"/>
                  <a:pt x="110" y="10"/>
                  <a:pt x="111" y="11"/>
                </a:cubicBezTo>
                <a:cubicBezTo>
                  <a:pt x="111" y="0"/>
                  <a:pt x="111" y="0"/>
                  <a:pt x="111" y="0"/>
                </a:cubicBezTo>
                <a:cubicBezTo>
                  <a:pt x="110" y="0"/>
                  <a:pt x="109" y="0"/>
                  <a:pt x="108" y="0"/>
                </a:cubicBezTo>
                <a:cubicBezTo>
                  <a:pt x="108" y="0"/>
                  <a:pt x="108" y="0"/>
                  <a:pt x="108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3"/>
                  <a:pt x="0" y="7"/>
                  <a:pt x="0" y="10"/>
                </a:cubicBezTo>
                <a:cubicBezTo>
                  <a:pt x="0" y="40"/>
                  <a:pt x="25" y="64"/>
                  <a:pt x="54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86" name="Rectangle 291">
            <a:extLst>
              <a:ext uri="{FF2B5EF4-FFF2-40B4-BE49-F238E27FC236}">
                <a16:creationId xmlns:a16="http://schemas.microsoft.com/office/drawing/2014/main" xmlns="" id="{6E3A2E5A-FA94-42F6-B777-AB21EDA4E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2882" y="2754084"/>
            <a:ext cx="209923" cy="1904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87" name="Freeform 292">
            <a:extLst>
              <a:ext uri="{FF2B5EF4-FFF2-40B4-BE49-F238E27FC236}">
                <a16:creationId xmlns:a16="http://schemas.microsoft.com/office/drawing/2014/main" xmlns="" id="{B0686769-07E6-4080-9FA4-8076981FAAC0}"/>
              </a:ext>
            </a:extLst>
          </p:cNvPr>
          <p:cNvSpPr>
            <a:spLocks/>
          </p:cNvSpPr>
          <p:nvPr/>
        </p:nvSpPr>
        <p:spPr bwMode="auto">
          <a:xfrm>
            <a:off x="6131585" y="2520317"/>
            <a:ext cx="36946" cy="96970"/>
          </a:xfrm>
          <a:custGeom>
            <a:avLst/>
            <a:gdLst>
              <a:gd name="T0" fmla="*/ 2147483646 w 21"/>
              <a:gd name="T1" fmla="*/ 2147483646 h 53"/>
              <a:gd name="T2" fmla="*/ 2147483646 w 21"/>
              <a:gd name="T3" fmla="*/ 2147483646 h 53"/>
              <a:gd name="T4" fmla="*/ 2147483646 w 21"/>
              <a:gd name="T5" fmla="*/ 2147483646 h 53"/>
              <a:gd name="T6" fmla="*/ 2147483646 w 21"/>
              <a:gd name="T7" fmla="*/ 2147483646 h 53"/>
              <a:gd name="T8" fmla="*/ 2147483646 w 21"/>
              <a:gd name="T9" fmla="*/ 2147483646 h 53"/>
              <a:gd name="T10" fmla="*/ 2147483646 w 21"/>
              <a:gd name="T11" fmla="*/ 2147483646 h 53"/>
              <a:gd name="T12" fmla="*/ 2147483646 w 21"/>
              <a:gd name="T13" fmla="*/ 2147483646 h 53"/>
              <a:gd name="T14" fmla="*/ 2147483646 w 21"/>
              <a:gd name="T15" fmla="*/ 2147483646 h 5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" h="53">
                <a:moveTo>
                  <a:pt x="7" y="40"/>
                </a:moveTo>
                <a:cubicBezTo>
                  <a:pt x="1" y="43"/>
                  <a:pt x="4" y="53"/>
                  <a:pt x="10" y="51"/>
                </a:cubicBezTo>
                <a:cubicBezTo>
                  <a:pt x="18" y="48"/>
                  <a:pt x="21" y="40"/>
                  <a:pt x="19" y="33"/>
                </a:cubicBezTo>
                <a:cubicBezTo>
                  <a:pt x="18" y="29"/>
                  <a:pt x="16" y="25"/>
                  <a:pt x="14" y="22"/>
                </a:cubicBezTo>
                <a:cubicBezTo>
                  <a:pt x="13" y="20"/>
                  <a:pt x="11" y="15"/>
                  <a:pt x="13" y="13"/>
                </a:cubicBezTo>
                <a:cubicBezTo>
                  <a:pt x="20" y="10"/>
                  <a:pt x="14" y="0"/>
                  <a:pt x="8" y="4"/>
                </a:cubicBezTo>
                <a:cubicBezTo>
                  <a:pt x="1" y="8"/>
                  <a:pt x="0" y="16"/>
                  <a:pt x="2" y="23"/>
                </a:cubicBezTo>
                <a:cubicBezTo>
                  <a:pt x="3" y="25"/>
                  <a:pt x="12" y="39"/>
                  <a:pt x="7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88" name="Freeform 293">
            <a:extLst>
              <a:ext uri="{FF2B5EF4-FFF2-40B4-BE49-F238E27FC236}">
                <a16:creationId xmlns:a16="http://schemas.microsoft.com/office/drawing/2014/main" xmlns="" id="{326042B6-3C68-4A53-9E49-1A7BD60D4A11}"/>
              </a:ext>
            </a:extLst>
          </p:cNvPr>
          <p:cNvSpPr>
            <a:spLocks/>
          </p:cNvSpPr>
          <p:nvPr/>
        </p:nvSpPr>
        <p:spPr bwMode="auto">
          <a:xfrm>
            <a:off x="6185325" y="2520317"/>
            <a:ext cx="36946" cy="96970"/>
          </a:xfrm>
          <a:custGeom>
            <a:avLst/>
            <a:gdLst>
              <a:gd name="T0" fmla="*/ 2147483646 w 21"/>
              <a:gd name="T1" fmla="*/ 2147483646 h 53"/>
              <a:gd name="T2" fmla="*/ 2147483646 w 21"/>
              <a:gd name="T3" fmla="*/ 2147483646 h 53"/>
              <a:gd name="T4" fmla="*/ 2147483646 w 21"/>
              <a:gd name="T5" fmla="*/ 2147483646 h 53"/>
              <a:gd name="T6" fmla="*/ 2147483646 w 21"/>
              <a:gd name="T7" fmla="*/ 2147483646 h 53"/>
              <a:gd name="T8" fmla="*/ 2147483646 w 21"/>
              <a:gd name="T9" fmla="*/ 2147483646 h 53"/>
              <a:gd name="T10" fmla="*/ 2147483646 w 21"/>
              <a:gd name="T11" fmla="*/ 2147483646 h 53"/>
              <a:gd name="T12" fmla="*/ 2147483646 w 21"/>
              <a:gd name="T13" fmla="*/ 2147483646 h 53"/>
              <a:gd name="T14" fmla="*/ 2147483646 w 21"/>
              <a:gd name="T15" fmla="*/ 2147483646 h 5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" h="53">
                <a:moveTo>
                  <a:pt x="8" y="40"/>
                </a:moveTo>
                <a:cubicBezTo>
                  <a:pt x="1" y="43"/>
                  <a:pt x="4" y="53"/>
                  <a:pt x="11" y="51"/>
                </a:cubicBezTo>
                <a:cubicBezTo>
                  <a:pt x="19" y="48"/>
                  <a:pt x="21" y="40"/>
                  <a:pt x="19" y="33"/>
                </a:cubicBezTo>
                <a:cubicBezTo>
                  <a:pt x="18" y="29"/>
                  <a:pt x="16" y="25"/>
                  <a:pt x="14" y="22"/>
                </a:cubicBezTo>
                <a:cubicBezTo>
                  <a:pt x="13" y="20"/>
                  <a:pt x="11" y="15"/>
                  <a:pt x="14" y="13"/>
                </a:cubicBezTo>
                <a:cubicBezTo>
                  <a:pt x="20" y="10"/>
                  <a:pt x="14" y="0"/>
                  <a:pt x="8" y="4"/>
                </a:cubicBezTo>
                <a:cubicBezTo>
                  <a:pt x="2" y="8"/>
                  <a:pt x="0" y="16"/>
                  <a:pt x="3" y="23"/>
                </a:cubicBezTo>
                <a:cubicBezTo>
                  <a:pt x="4" y="25"/>
                  <a:pt x="13" y="39"/>
                  <a:pt x="8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89" name="Rectangle 294">
            <a:extLst>
              <a:ext uri="{FF2B5EF4-FFF2-40B4-BE49-F238E27FC236}">
                <a16:creationId xmlns:a16="http://schemas.microsoft.com/office/drawing/2014/main" xmlns="" id="{CF8517E3-4720-435E-9D7D-572B2D8DC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3186" y="3436338"/>
            <a:ext cx="302288" cy="19740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Century Gothic" panose="020B0502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90" name="Freeform 295">
            <a:extLst>
              <a:ext uri="{FF2B5EF4-FFF2-40B4-BE49-F238E27FC236}">
                <a16:creationId xmlns:a16="http://schemas.microsoft.com/office/drawing/2014/main" xmlns="" id="{2EFB06DE-A67A-410A-AFC3-5583CC0CD7E1}"/>
              </a:ext>
            </a:extLst>
          </p:cNvPr>
          <p:cNvSpPr>
            <a:spLocks/>
          </p:cNvSpPr>
          <p:nvPr/>
        </p:nvSpPr>
        <p:spPr bwMode="auto">
          <a:xfrm>
            <a:off x="6366697" y="3661448"/>
            <a:ext cx="48701" cy="32901"/>
          </a:xfrm>
          <a:custGeom>
            <a:avLst/>
            <a:gdLst>
              <a:gd name="T0" fmla="*/ 2147483646 w 27"/>
              <a:gd name="T1" fmla="*/ 2147483646 h 18"/>
              <a:gd name="T2" fmla="*/ 2147483646 w 27"/>
              <a:gd name="T3" fmla="*/ 2147483646 h 18"/>
              <a:gd name="T4" fmla="*/ 2147483646 w 27"/>
              <a:gd name="T5" fmla="*/ 2147483646 h 18"/>
              <a:gd name="T6" fmla="*/ 2147483646 w 27"/>
              <a:gd name="T7" fmla="*/ 2147483646 h 18"/>
              <a:gd name="T8" fmla="*/ 2147483646 w 27"/>
              <a:gd name="T9" fmla="*/ 2147483646 h 18"/>
              <a:gd name="T10" fmla="*/ 2147483646 w 27"/>
              <a:gd name="T11" fmla="*/ 2147483646 h 18"/>
              <a:gd name="T12" fmla="*/ 2147483646 w 27"/>
              <a:gd name="T13" fmla="*/ 0 h 18"/>
              <a:gd name="T14" fmla="*/ 0 w 27"/>
              <a:gd name="T15" fmla="*/ 2147483646 h 18"/>
              <a:gd name="T16" fmla="*/ 2147483646 w 27"/>
              <a:gd name="T17" fmla="*/ 2147483646 h 18"/>
              <a:gd name="T18" fmla="*/ 2147483646 w 27"/>
              <a:gd name="T19" fmla="*/ 2147483646 h 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7" h="18">
                <a:moveTo>
                  <a:pt x="3" y="17"/>
                </a:moveTo>
                <a:cubicBezTo>
                  <a:pt x="3" y="17"/>
                  <a:pt x="3" y="18"/>
                  <a:pt x="3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5" y="18"/>
                  <a:pt x="25" y="17"/>
                  <a:pt x="25" y="17"/>
                </a:cubicBezTo>
                <a:cubicBezTo>
                  <a:pt x="26" y="17"/>
                  <a:pt x="27" y="16"/>
                  <a:pt x="27" y="15"/>
                </a:cubicBezTo>
                <a:cubicBezTo>
                  <a:pt x="27" y="15"/>
                  <a:pt x="27" y="14"/>
                  <a:pt x="27" y="14"/>
                </a:cubicBezTo>
                <a:cubicBezTo>
                  <a:pt x="27" y="6"/>
                  <a:pt x="21" y="0"/>
                  <a:pt x="14" y="0"/>
                </a:cubicBezTo>
                <a:cubicBezTo>
                  <a:pt x="7" y="0"/>
                  <a:pt x="0" y="6"/>
                  <a:pt x="0" y="14"/>
                </a:cubicBezTo>
                <a:cubicBezTo>
                  <a:pt x="0" y="14"/>
                  <a:pt x="1" y="15"/>
                  <a:pt x="1" y="15"/>
                </a:cubicBezTo>
                <a:cubicBezTo>
                  <a:pt x="1" y="16"/>
                  <a:pt x="2" y="17"/>
                  <a:pt x="3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91" name="Freeform 296">
            <a:extLst>
              <a:ext uri="{FF2B5EF4-FFF2-40B4-BE49-F238E27FC236}">
                <a16:creationId xmlns:a16="http://schemas.microsoft.com/office/drawing/2014/main" xmlns="" id="{2B1BE053-60BF-471D-AC6D-1D920C568645}"/>
              </a:ext>
            </a:extLst>
          </p:cNvPr>
          <p:cNvSpPr>
            <a:spLocks/>
          </p:cNvSpPr>
          <p:nvPr/>
        </p:nvSpPr>
        <p:spPr bwMode="auto">
          <a:xfrm>
            <a:off x="6470819" y="3661448"/>
            <a:ext cx="48701" cy="32901"/>
          </a:xfrm>
          <a:custGeom>
            <a:avLst/>
            <a:gdLst>
              <a:gd name="T0" fmla="*/ 2147483646 w 27"/>
              <a:gd name="T1" fmla="*/ 2147483646 h 18"/>
              <a:gd name="T2" fmla="*/ 2147483646 w 27"/>
              <a:gd name="T3" fmla="*/ 2147483646 h 18"/>
              <a:gd name="T4" fmla="*/ 2147483646 w 27"/>
              <a:gd name="T5" fmla="*/ 2147483646 h 18"/>
              <a:gd name="T6" fmla="*/ 2147483646 w 27"/>
              <a:gd name="T7" fmla="*/ 2147483646 h 18"/>
              <a:gd name="T8" fmla="*/ 2147483646 w 27"/>
              <a:gd name="T9" fmla="*/ 2147483646 h 18"/>
              <a:gd name="T10" fmla="*/ 2147483646 w 27"/>
              <a:gd name="T11" fmla="*/ 2147483646 h 18"/>
              <a:gd name="T12" fmla="*/ 2147483646 w 27"/>
              <a:gd name="T13" fmla="*/ 0 h 18"/>
              <a:gd name="T14" fmla="*/ 0 w 27"/>
              <a:gd name="T15" fmla="*/ 2147483646 h 18"/>
              <a:gd name="T16" fmla="*/ 0 w 27"/>
              <a:gd name="T17" fmla="*/ 2147483646 h 18"/>
              <a:gd name="T18" fmla="*/ 2147483646 w 27"/>
              <a:gd name="T19" fmla="*/ 2147483646 h 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7" h="18">
                <a:moveTo>
                  <a:pt x="2" y="17"/>
                </a:moveTo>
                <a:cubicBezTo>
                  <a:pt x="2" y="17"/>
                  <a:pt x="2" y="18"/>
                  <a:pt x="3" y="18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4" y="17"/>
                  <a:pt x="25" y="17"/>
                </a:cubicBezTo>
                <a:cubicBezTo>
                  <a:pt x="25" y="17"/>
                  <a:pt x="26" y="16"/>
                  <a:pt x="27" y="15"/>
                </a:cubicBezTo>
                <a:cubicBezTo>
                  <a:pt x="27" y="15"/>
                  <a:pt x="27" y="14"/>
                  <a:pt x="27" y="14"/>
                </a:cubicBezTo>
                <a:cubicBezTo>
                  <a:pt x="27" y="6"/>
                  <a:pt x="21" y="0"/>
                  <a:pt x="13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14"/>
                  <a:pt x="0" y="15"/>
                  <a:pt x="0" y="15"/>
                </a:cubicBezTo>
                <a:cubicBezTo>
                  <a:pt x="1" y="16"/>
                  <a:pt x="1" y="17"/>
                  <a:pt x="2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92" name="Freeform 297">
            <a:extLst>
              <a:ext uri="{FF2B5EF4-FFF2-40B4-BE49-F238E27FC236}">
                <a16:creationId xmlns:a16="http://schemas.microsoft.com/office/drawing/2014/main" xmlns="" id="{13085DD5-815F-4B97-B669-3C23B9ED6B0C}"/>
              </a:ext>
            </a:extLst>
          </p:cNvPr>
          <p:cNvSpPr>
            <a:spLocks/>
          </p:cNvSpPr>
          <p:nvPr/>
        </p:nvSpPr>
        <p:spPr bwMode="auto">
          <a:xfrm>
            <a:off x="6574940" y="3661448"/>
            <a:ext cx="48701" cy="32901"/>
          </a:xfrm>
          <a:custGeom>
            <a:avLst/>
            <a:gdLst>
              <a:gd name="T0" fmla="*/ 2147483646 w 27"/>
              <a:gd name="T1" fmla="*/ 2147483646 h 18"/>
              <a:gd name="T2" fmla="*/ 2147483646 w 27"/>
              <a:gd name="T3" fmla="*/ 2147483646 h 18"/>
              <a:gd name="T4" fmla="*/ 2147483646 w 27"/>
              <a:gd name="T5" fmla="*/ 2147483646 h 18"/>
              <a:gd name="T6" fmla="*/ 2147483646 w 27"/>
              <a:gd name="T7" fmla="*/ 2147483646 h 18"/>
              <a:gd name="T8" fmla="*/ 2147483646 w 27"/>
              <a:gd name="T9" fmla="*/ 2147483646 h 18"/>
              <a:gd name="T10" fmla="*/ 2147483646 w 27"/>
              <a:gd name="T11" fmla="*/ 0 h 18"/>
              <a:gd name="T12" fmla="*/ 0 w 27"/>
              <a:gd name="T13" fmla="*/ 2147483646 h 18"/>
              <a:gd name="T14" fmla="*/ 0 w 27"/>
              <a:gd name="T15" fmla="*/ 2147483646 h 18"/>
              <a:gd name="T16" fmla="*/ 2147483646 w 27"/>
              <a:gd name="T17" fmla="*/ 2147483646 h 18"/>
              <a:gd name="T18" fmla="*/ 2147483646 w 27"/>
              <a:gd name="T19" fmla="*/ 2147483646 h 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7" h="18">
                <a:moveTo>
                  <a:pt x="2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3" y="18"/>
                  <a:pt x="24" y="17"/>
                  <a:pt x="24" y="17"/>
                </a:cubicBezTo>
                <a:cubicBezTo>
                  <a:pt x="25" y="16"/>
                  <a:pt x="26" y="15"/>
                  <a:pt x="27" y="15"/>
                </a:cubicBezTo>
                <a:cubicBezTo>
                  <a:pt x="27" y="14"/>
                  <a:pt x="27" y="14"/>
                  <a:pt x="27" y="14"/>
                </a:cubicBezTo>
                <a:cubicBezTo>
                  <a:pt x="27" y="6"/>
                  <a:pt x="21" y="0"/>
                  <a:pt x="13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15"/>
                  <a:pt x="0" y="15"/>
                  <a:pt x="0" y="16"/>
                </a:cubicBezTo>
                <a:cubicBezTo>
                  <a:pt x="1" y="17"/>
                  <a:pt x="1" y="17"/>
                  <a:pt x="1" y="17"/>
                </a:cubicBezTo>
                <a:cubicBezTo>
                  <a:pt x="1" y="17"/>
                  <a:pt x="2" y="18"/>
                  <a:pt x="2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93" name="Freeform 298">
            <a:extLst>
              <a:ext uri="{FF2B5EF4-FFF2-40B4-BE49-F238E27FC236}">
                <a16:creationId xmlns:a16="http://schemas.microsoft.com/office/drawing/2014/main" xmlns="" id="{50A8B332-BCD0-4F54-AFB4-390A4EA8133D}"/>
              </a:ext>
            </a:extLst>
          </p:cNvPr>
          <p:cNvSpPr>
            <a:spLocks/>
          </p:cNvSpPr>
          <p:nvPr/>
        </p:nvSpPr>
        <p:spPr bwMode="auto">
          <a:xfrm>
            <a:off x="6343186" y="3692616"/>
            <a:ext cx="97404" cy="32901"/>
          </a:xfrm>
          <a:custGeom>
            <a:avLst/>
            <a:gdLst>
              <a:gd name="T0" fmla="*/ 2147483646 w 54"/>
              <a:gd name="T1" fmla="*/ 0 h 18"/>
              <a:gd name="T2" fmla="*/ 2147483646 w 54"/>
              <a:gd name="T3" fmla="*/ 2147483646 h 18"/>
              <a:gd name="T4" fmla="*/ 2147483646 w 54"/>
              <a:gd name="T5" fmla="*/ 2147483646 h 18"/>
              <a:gd name="T6" fmla="*/ 2147483646 w 54"/>
              <a:gd name="T7" fmla="*/ 2147483646 h 18"/>
              <a:gd name="T8" fmla="*/ 2147483646 w 54"/>
              <a:gd name="T9" fmla="*/ 2147483646 h 18"/>
              <a:gd name="T10" fmla="*/ 2147483646 w 54"/>
              <a:gd name="T11" fmla="*/ 2147483646 h 18"/>
              <a:gd name="T12" fmla="*/ 2147483646 w 54"/>
              <a:gd name="T13" fmla="*/ 2147483646 h 18"/>
              <a:gd name="T14" fmla="*/ 2147483646 w 54"/>
              <a:gd name="T15" fmla="*/ 0 h 18"/>
              <a:gd name="T16" fmla="*/ 2147483646 w 54"/>
              <a:gd name="T17" fmla="*/ 2147483646 h 18"/>
              <a:gd name="T18" fmla="*/ 2147483646 w 54"/>
              <a:gd name="T19" fmla="*/ 2147483646 h 18"/>
              <a:gd name="T20" fmla="*/ 2147483646 w 54"/>
              <a:gd name="T21" fmla="*/ 2147483646 h 18"/>
              <a:gd name="T22" fmla="*/ 2147483646 w 54"/>
              <a:gd name="T23" fmla="*/ 2147483646 h 18"/>
              <a:gd name="T24" fmla="*/ 2147483646 w 54"/>
              <a:gd name="T25" fmla="*/ 2147483646 h 18"/>
              <a:gd name="T26" fmla="*/ 2147483646 w 54"/>
              <a:gd name="T27" fmla="*/ 2147483646 h 18"/>
              <a:gd name="T28" fmla="*/ 2147483646 w 54"/>
              <a:gd name="T29" fmla="*/ 0 h 1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54" h="18">
                <a:moveTo>
                  <a:pt x="7" y="0"/>
                </a:moveTo>
                <a:cubicBezTo>
                  <a:pt x="6" y="0"/>
                  <a:pt x="4" y="1"/>
                  <a:pt x="3" y="2"/>
                </a:cubicBezTo>
                <a:cubicBezTo>
                  <a:pt x="0" y="4"/>
                  <a:pt x="0" y="9"/>
                  <a:pt x="2" y="12"/>
                </a:cubicBezTo>
                <a:cubicBezTo>
                  <a:pt x="6" y="16"/>
                  <a:pt x="11" y="18"/>
                  <a:pt x="16" y="18"/>
                </a:cubicBezTo>
                <a:cubicBezTo>
                  <a:pt x="38" y="18"/>
                  <a:pt x="38" y="18"/>
                  <a:pt x="38" y="18"/>
                </a:cubicBezTo>
                <a:cubicBezTo>
                  <a:pt x="43" y="18"/>
                  <a:pt x="48" y="16"/>
                  <a:pt x="52" y="12"/>
                </a:cubicBezTo>
                <a:cubicBezTo>
                  <a:pt x="54" y="9"/>
                  <a:pt x="54" y="4"/>
                  <a:pt x="51" y="2"/>
                </a:cubicBezTo>
                <a:cubicBezTo>
                  <a:pt x="50" y="1"/>
                  <a:pt x="48" y="0"/>
                  <a:pt x="46" y="0"/>
                </a:cubicBezTo>
                <a:cubicBezTo>
                  <a:pt x="44" y="0"/>
                  <a:pt x="42" y="1"/>
                  <a:pt x="41" y="3"/>
                </a:cubicBezTo>
                <a:cubicBezTo>
                  <a:pt x="40" y="4"/>
                  <a:pt x="39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5" y="4"/>
                  <a:pt x="13" y="4"/>
                  <a:pt x="13" y="3"/>
                </a:cubicBezTo>
                <a:cubicBezTo>
                  <a:pt x="11" y="1"/>
                  <a:pt x="9" y="0"/>
                  <a:pt x="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94" name="Freeform 299">
            <a:extLst>
              <a:ext uri="{FF2B5EF4-FFF2-40B4-BE49-F238E27FC236}">
                <a16:creationId xmlns:a16="http://schemas.microsoft.com/office/drawing/2014/main" xmlns="" id="{ECA09A98-A8A8-41C0-BE6A-0EE428A5F72F}"/>
              </a:ext>
            </a:extLst>
          </p:cNvPr>
          <p:cNvSpPr>
            <a:spLocks/>
          </p:cNvSpPr>
          <p:nvPr/>
        </p:nvSpPr>
        <p:spPr bwMode="auto">
          <a:xfrm>
            <a:off x="6445628" y="3692616"/>
            <a:ext cx="99084" cy="32901"/>
          </a:xfrm>
          <a:custGeom>
            <a:avLst/>
            <a:gdLst>
              <a:gd name="T0" fmla="*/ 2147483646 w 55"/>
              <a:gd name="T1" fmla="*/ 2147483646 h 18"/>
              <a:gd name="T2" fmla="*/ 2147483646 w 55"/>
              <a:gd name="T3" fmla="*/ 2147483646 h 18"/>
              <a:gd name="T4" fmla="*/ 2147483646 w 55"/>
              <a:gd name="T5" fmla="*/ 2147483646 h 18"/>
              <a:gd name="T6" fmla="*/ 2147483646 w 55"/>
              <a:gd name="T7" fmla="*/ 2147483646 h 18"/>
              <a:gd name="T8" fmla="*/ 2147483646 w 55"/>
              <a:gd name="T9" fmla="*/ 2147483646 h 18"/>
              <a:gd name="T10" fmla="*/ 2147483646 w 55"/>
              <a:gd name="T11" fmla="*/ 2147483646 h 18"/>
              <a:gd name="T12" fmla="*/ 2147483646 w 55"/>
              <a:gd name="T13" fmla="*/ 2147483646 h 18"/>
              <a:gd name="T14" fmla="*/ 2147483646 w 55"/>
              <a:gd name="T15" fmla="*/ 2147483646 h 18"/>
              <a:gd name="T16" fmla="*/ 2147483646 w 55"/>
              <a:gd name="T17" fmla="*/ 2147483646 h 18"/>
              <a:gd name="T18" fmla="*/ 2147483646 w 55"/>
              <a:gd name="T19" fmla="*/ 0 h 18"/>
              <a:gd name="T20" fmla="*/ 2147483646 w 55"/>
              <a:gd name="T21" fmla="*/ 0 h 18"/>
              <a:gd name="T22" fmla="*/ 2147483646 w 55"/>
              <a:gd name="T23" fmla="*/ 0 h 18"/>
              <a:gd name="T24" fmla="*/ 2147483646 w 55"/>
              <a:gd name="T25" fmla="*/ 0 h 18"/>
              <a:gd name="T26" fmla="*/ 2147483646 w 55"/>
              <a:gd name="T27" fmla="*/ 0 h 18"/>
              <a:gd name="T28" fmla="*/ 2147483646 w 55"/>
              <a:gd name="T29" fmla="*/ 0 h 18"/>
              <a:gd name="T30" fmla="*/ 2147483646 w 55"/>
              <a:gd name="T31" fmla="*/ 0 h 18"/>
              <a:gd name="T32" fmla="*/ 2147483646 w 55"/>
              <a:gd name="T33" fmla="*/ 0 h 18"/>
              <a:gd name="T34" fmla="*/ 2147483646 w 55"/>
              <a:gd name="T35" fmla="*/ 0 h 18"/>
              <a:gd name="T36" fmla="*/ 2147483646 w 55"/>
              <a:gd name="T37" fmla="*/ 0 h 18"/>
              <a:gd name="T38" fmla="*/ 2147483646 w 55"/>
              <a:gd name="T39" fmla="*/ 0 h 18"/>
              <a:gd name="T40" fmla="*/ 2147483646 w 55"/>
              <a:gd name="T41" fmla="*/ 2147483646 h 18"/>
              <a:gd name="T42" fmla="*/ 2147483646 w 55"/>
              <a:gd name="T43" fmla="*/ 2147483646 h 18"/>
              <a:gd name="T44" fmla="*/ 2147483646 w 55"/>
              <a:gd name="T45" fmla="*/ 2147483646 h 18"/>
              <a:gd name="T46" fmla="*/ 2147483646 w 55"/>
              <a:gd name="T47" fmla="*/ 2147483646 h 18"/>
              <a:gd name="T48" fmla="*/ 2147483646 w 55"/>
              <a:gd name="T49" fmla="*/ 2147483646 h 18"/>
              <a:gd name="T50" fmla="*/ 2147483646 w 55"/>
              <a:gd name="T51" fmla="*/ 2147483646 h 18"/>
              <a:gd name="T52" fmla="*/ 2147483646 w 55"/>
              <a:gd name="T53" fmla="*/ 2147483646 h 18"/>
              <a:gd name="T54" fmla="*/ 2147483646 w 55"/>
              <a:gd name="T55" fmla="*/ 2147483646 h 18"/>
              <a:gd name="T56" fmla="*/ 2147483646 w 55"/>
              <a:gd name="T57" fmla="*/ 2147483646 h 18"/>
              <a:gd name="T58" fmla="*/ 2147483646 w 55"/>
              <a:gd name="T59" fmla="*/ 2147483646 h 18"/>
              <a:gd name="T60" fmla="*/ 2147483646 w 55"/>
              <a:gd name="T61" fmla="*/ 2147483646 h 18"/>
              <a:gd name="T62" fmla="*/ 2147483646 w 55"/>
              <a:gd name="T63" fmla="*/ 2147483646 h 18"/>
              <a:gd name="T64" fmla="*/ 2147483646 w 55"/>
              <a:gd name="T65" fmla="*/ 0 h 18"/>
              <a:gd name="T66" fmla="*/ 2147483646 w 55"/>
              <a:gd name="T67" fmla="*/ 0 h 18"/>
              <a:gd name="T68" fmla="*/ 2147483646 w 55"/>
              <a:gd name="T69" fmla="*/ 0 h 18"/>
              <a:gd name="T70" fmla="*/ 2147483646 w 55"/>
              <a:gd name="T71" fmla="*/ 0 h 18"/>
              <a:gd name="T72" fmla="*/ 2147483646 w 55"/>
              <a:gd name="T73" fmla="*/ 0 h 18"/>
              <a:gd name="T74" fmla="*/ 2147483646 w 55"/>
              <a:gd name="T75" fmla="*/ 0 h 18"/>
              <a:gd name="T76" fmla="*/ 2147483646 w 55"/>
              <a:gd name="T77" fmla="*/ 0 h 18"/>
              <a:gd name="T78" fmla="*/ 2147483646 w 55"/>
              <a:gd name="T79" fmla="*/ 0 h 18"/>
              <a:gd name="T80" fmla="*/ 2147483646 w 55"/>
              <a:gd name="T81" fmla="*/ 0 h 18"/>
              <a:gd name="T82" fmla="*/ 2147483646 w 55"/>
              <a:gd name="T83" fmla="*/ 0 h 18"/>
              <a:gd name="T84" fmla="*/ 2147483646 w 55"/>
              <a:gd name="T85" fmla="*/ 0 h 18"/>
              <a:gd name="T86" fmla="*/ 2147483646 w 55"/>
              <a:gd name="T87" fmla="*/ 2147483646 h 18"/>
              <a:gd name="T88" fmla="*/ 2147483646 w 55"/>
              <a:gd name="T89" fmla="*/ 2147483646 h 18"/>
              <a:gd name="T90" fmla="*/ 2147483646 w 55"/>
              <a:gd name="T91" fmla="*/ 2147483646 h 18"/>
              <a:gd name="T92" fmla="*/ 2147483646 w 55"/>
              <a:gd name="T93" fmla="*/ 2147483646 h 18"/>
              <a:gd name="T94" fmla="*/ 2147483646 w 55"/>
              <a:gd name="T95" fmla="*/ 2147483646 h 18"/>
              <a:gd name="T96" fmla="*/ 2147483646 w 55"/>
              <a:gd name="T97" fmla="*/ 2147483646 h 18"/>
              <a:gd name="T98" fmla="*/ 2147483646 w 55"/>
              <a:gd name="T99" fmla="*/ 2147483646 h 18"/>
              <a:gd name="T100" fmla="*/ 2147483646 w 55"/>
              <a:gd name="T101" fmla="*/ 2147483646 h 18"/>
              <a:gd name="T102" fmla="*/ 2147483646 w 55"/>
              <a:gd name="T103" fmla="*/ 2147483646 h 18"/>
              <a:gd name="T104" fmla="*/ 2147483646 w 55"/>
              <a:gd name="T105" fmla="*/ 2147483646 h 18"/>
              <a:gd name="T106" fmla="*/ 2147483646 w 55"/>
              <a:gd name="T107" fmla="*/ 2147483646 h 18"/>
              <a:gd name="T108" fmla="*/ 2147483646 w 55"/>
              <a:gd name="T109" fmla="*/ 2147483646 h 18"/>
              <a:gd name="T110" fmla="*/ 2147483646 w 55"/>
              <a:gd name="T111" fmla="*/ 2147483646 h 18"/>
              <a:gd name="T112" fmla="*/ 2147483646 w 55"/>
              <a:gd name="T113" fmla="*/ 2147483646 h 18"/>
              <a:gd name="T114" fmla="*/ 2147483646 w 55"/>
              <a:gd name="T115" fmla="*/ 2147483646 h 18"/>
              <a:gd name="T116" fmla="*/ 2147483646 w 55"/>
              <a:gd name="T117" fmla="*/ 2147483646 h 1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55" h="18">
                <a:moveTo>
                  <a:pt x="12" y="2"/>
                </a:moveTo>
                <a:cubicBezTo>
                  <a:pt x="12" y="2"/>
                  <a:pt x="12" y="2"/>
                  <a:pt x="12" y="2"/>
                </a:cubicBezTo>
                <a:cubicBezTo>
                  <a:pt x="12" y="2"/>
                  <a:pt x="12" y="2"/>
                  <a:pt x="12" y="2"/>
                </a:cubicBezTo>
                <a:cubicBezTo>
                  <a:pt x="12" y="2"/>
                  <a:pt x="12" y="1"/>
                  <a:pt x="12" y="1"/>
                </a:cubicBezTo>
                <a:cubicBezTo>
                  <a:pt x="12" y="1"/>
                  <a:pt x="11" y="1"/>
                  <a:pt x="11" y="1"/>
                </a:cubicBezTo>
                <a:cubicBezTo>
                  <a:pt x="11" y="1"/>
                  <a:pt x="11" y="1"/>
                  <a:pt x="11" y="1"/>
                </a:cubicBezTo>
                <a:cubicBezTo>
                  <a:pt x="11" y="1"/>
                  <a:pt x="11" y="1"/>
                  <a:pt x="11" y="1"/>
                </a:cubicBezTo>
                <a:cubicBezTo>
                  <a:pt x="11" y="1"/>
                  <a:pt x="11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0"/>
                  <a:pt x="10" y="0"/>
                </a:cubicBezTo>
                <a:cubicBezTo>
                  <a:pt x="10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6" y="0"/>
                </a:cubicBezTo>
                <a:cubicBezTo>
                  <a:pt x="6" y="0"/>
                  <a:pt x="6" y="0"/>
                  <a:pt x="5" y="0"/>
                </a:cubicBezTo>
                <a:cubicBezTo>
                  <a:pt x="5" y="1"/>
                  <a:pt x="5" y="1"/>
                  <a:pt x="5" y="1"/>
                </a:cubicBezTo>
                <a:cubicBezTo>
                  <a:pt x="5" y="1"/>
                  <a:pt x="5" y="1"/>
                  <a:pt x="4" y="1"/>
                </a:cubicBez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3" y="2"/>
                </a:cubicBezTo>
                <a:cubicBezTo>
                  <a:pt x="0" y="4"/>
                  <a:pt x="0" y="9"/>
                  <a:pt x="2" y="12"/>
                </a:cubicBezTo>
                <a:cubicBezTo>
                  <a:pt x="6" y="16"/>
                  <a:pt x="11" y="18"/>
                  <a:pt x="17" y="18"/>
                </a:cubicBezTo>
                <a:cubicBezTo>
                  <a:pt x="38" y="18"/>
                  <a:pt x="38" y="18"/>
                  <a:pt x="38" y="18"/>
                </a:cubicBezTo>
                <a:cubicBezTo>
                  <a:pt x="43" y="18"/>
                  <a:pt x="49" y="16"/>
                  <a:pt x="52" y="12"/>
                </a:cubicBezTo>
                <a:cubicBezTo>
                  <a:pt x="55" y="9"/>
                  <a:pt x="54" y="4"/>
                  <a:pt x="51" y="2"/>
                </a:cubicBezTo>
                <a:cubicBezTo>
                  <a:pt x="51" y="1"/>
                  <a:pt x="51" y="1"/>
                  <a:pt x="50" y="1"/>
                </a:cubicBezTo>
                <a:cubicBezTo>
                  <a:pt x="50" y="1"/>
                  <a:pt x="50" y="1"/>
                  <a:pt x="50" y="1"/>
                </a:cubicBezTo>
                <a:cubicBezTo>
                  <a:pt x="50" y="1"/>
                  <a:pt x="50" y="1"/>
                  <a:pt x="49" y="1"/>
                </a:cubicBezTo>
                <a:cubicBezTo>
                  <a:pt x="49" y="1"/>
                  <a:pt x="49" y="1"/>
                  <a:pt x="49" y="0"/>
                </a:cubicBezTo>
                <a:cubicBezTo>
                  <a:pt x="49" y="0"/>
                  <a:pt x="48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0"/>
                  <a:pt x="46" y="0"/>
                  <a:pt x="45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5" y="1"/>
                  <a:pt x="44" y="1"/>
                </a:cubicBezTo>
                <a:cubicBezTo>
                  <a:pt x="44" y="1"/>
                  <a:pt x="44" y="1"/>
                  <a:pt x="44" y="1"/>
                </a:cubicBezTo>
                <a:cubicBezTo>
                  <a:pt x="44" y="1"/>
                  <a:pt x="44" y="1"/>
                  <a:pt x="44" y="1"/>
                </a:cubicBezTo>
                <a:cubicBezTo>
                  <a:pt x="44" y="1"/>
                  <a:pt x="43" y="1"/>
                  <a:pt x="43" y="1"/>
                </a:cubicBezTo>
                <a:cubicBezTo>
                  <a:pt x="43" y="1"/>
                  <a:pt x="43" y="1"/>
                  <a:pt x="43" y="1"/>
                </a:cubicBezTo>
                <a:cubicBezTo>
                  <a:pt x="43" y="1"/>
                  <a:pt x="43" y="1"/>
                  <a:pt x="43" y="1"/>
                </a:cubicBezTo>
                <a:cubicBezTo>
                  <a:pt x="43" y="1"/>
                  <a:pt x="43" y="2"/>
                  <a:pt x="43" y="2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2"/>
                  <a:pt x="42" y="2"/>
                  <a:pt x="41" y="3"/>
                </a:cubicBezTo>
                <a:cubicBezTo>
                  <a:pt x="41" y="4"/>
                  <a:pt x="40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5" y="4"/>
                  <a:pt x="14" y="4"/>
                  <a:pt x="13" y="3"/>
                </a:cubicBezTo>
                <a:cubicBezTo>
                  <a:pt x="13" y="2"/>
                  <a:pt x="13" y="2"/>
                  <a:pt x="12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95" name="Freeform 300">
            <a:extLst>
              <a:ext uri="{FF2B5EF4-FFF2-40B4-BE49-F238E27FC236}">
                <a16:creationId xmlns:a16="http://schemas.microsoft.com/office/drawing/2014/main" xmlns="" id="{2BCB1C6B-5CFB-4791-B545-F2FBBD68C54A}"/>
              </a:ext>
            </a:extLst>
          </p:cNvPr>
          <p:cNvSpPr>
            <a:spLocks/>
          </p:cNvSpPr>
          <p:nvPr/>
        </p:nvSpPr>
        <p:spPr bwMode="auto">
          <a:xfrm>
            <a:off x="6548070" y="3692616"/>
            <a:ext cx="99083" cy="32901"/>
          </a:xfrm>
          <a:custGeom>
            <a:avLst/>
            <a:gdLst>
              <a:gd name="T0" fmla="*/ 2147483646 w 55"/>
              <a:gd name="T1" fmla="*/ 2147483646 h 18"/>
              <a:gd name="T2" fmla="*/ 2147483646 w 55"/>
              <a:gd name="T3" fmla="*/ 0 h 18"/>
              <a:gd name="T4" fmla="*/ 2147483646 w 55"/>
              <a:gd name="T5" fmla="*/ 2147483646 h 18"/>
              <a:gd name="T6" fmla="*/ 2147483646 w 55"/>
              <a:gd name="T7" fmla="*/ 2147483646 h 18"/>
              <a:gd name="T8" fmla="*/ 2147483646 w 55"/>
              <a:gd name="T9" fmla="*/ 2147483646 h 18"/>
              <a:gd name="T10" fmla="*/ 2147483646 w 55"/>
              <a:gd name="T11" fmla="*/ 2147483646 h 18"/>
              <a:gd name="T12" fmla="*/ 2147483646 w 55"/>
              <a:gd name="T13" fmla="*/ 2147483646 h 18"/>
              <a:gd name="T14" fmla="*/ 2147483646 w 55"/>
              <a:gd name="T15" fmla="*/ 2147483646 h 18"/>
              <a:gd name="T16" fmla="*/ 2147483646 w 55"/>
              <a:gd name="T17" fmla="*/ 0 h 18"/>
              <a:gd name="T18" fmla="*/ 2147483646 w 55"/>
              <a:gd name="T19" fmla="*/ 2147483646 h 18"/>
              <a:gd name="T20" fmla="*/ 2147483646 w 55"/>
              <a:gd name="T21" fmla="*/ 2147483646 h 18"/>
              <a:gd name="T22" fmla="*/ 2147483646 w 55"/>
              <a:gd name="T23" fmla="*/ 2147483646 h 18"/>
              <a:gd name="T24" fmla="*/ 2147483646 w 55"/>
              <a:gd name="T25" fmla="*/ 2147483646 h 18"/>
              <a:gd name="T26" fmla="*/ 2147483646 w 55"/>
              <a:gd name="T27" fmla="*/ 2147483646 h 18"/>
              <a:gd name="T28" fmla="*/ 2147483646 w 55"/>
              <a:gd name="T29" fmla="*/ 2147483646 h 1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55" h="18">
                <a:moveTo>
                  <a:pt x="13" y="3"/>
                </a:moveTo>
                <a:cubicBezTo>
                  <a:pt x="12" y="1"/>
                  <a:pt x="10" y="0"/>
                  <a:pt x="8" y="0"/>
                </a:cubicBezTo>
                <a:cubicBezTo>
                  <a:pt x="6" y="0"/>
                  <a:pt x="5" y="1"/>
                  <a:pt x="4" y="2"/>
                </a:cubicBezTo>
                <a:cubicBezTo>
                  <a:pt x="1" y="4"/>
                  <a:pt x="0" y="9"/>
                  <a:pt x="3" y="12"/>
                </a:cubicBezTo>
                <a:cubicBezTo>
                  <a:pt x="6" y="16"/>
                  <a:pt x="11" y="18"/>
                  <a:pt x="17" y="18"/>
                </a:cubicBezTo>
                <a:cubicBezTo>
                  <a:pt x="38" y="18"/>
                  <a:pt x="38" y="18"/>
                  <a:pt x="38" y="18"/>
                </a:cubicBezTo>
                <a:cubicBezTo>
                  <a:pt x="44" y="18"/>
                  <a:pt x="49" y="16"/>
                  <a:pt x="52" y="12"/>
                </a:cubicBezTo>
                <a:cubicBezTo>
                  <a:pt x="55" y="9"/>
                  <a:pt x="54" y="4"/>
                  <a:pt x="52" y="2"/>
                </a:cubicBezTo>
                <a:cubicBezTo>
                  <a:pt x="50" y="1"/>
                  <a:pt x="49" y="0"/>
                  <a:pt x="47" y="0"/>
                </a:cubicBezTo>
                <a:cubicBezTo>
                  <a:pt x="45" y="0"/>
                  <a:pt x="43" y="1"/>
                  <a:pt x="42" y="3"/>
                </a:cubicBezTo>
                <a:cubicBezTo>
                  <a:pt x="41" y="3"/>
                  <a:pt x="40" y="4"/>
                  <a:pt x="40" y="4"/>
                </a:cubicBezTo>
                <a:cubicBezTo>
                  <a:pt x="39" y="4"/>
                  <a:pt x="39" y="4"/>
                  <a:pt x="3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5" y="4"/>
                  <a:pt x="14" y="4"/>
                  <a:pt x="13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96" name="Freeform 301">
            <a:extLst>
              <a:ext uri="{FF2B5EF4-FFF2-40B4-BE49-F238E27FC236}">
                <a16:creationId xmlns:a16="http://schemas.microsoft.com/office/drawing/2014/main" xmlns="" id="{45A56328-87A5-4B75-91C2-FABE15C33B59}"/>
              </a:ext>
            </a:extLst>
          </p:cNvPr>
          <p:cNvSpPr>
            <a:spLocks/>
          </p:cNvSpPr>
          <p:nvPr/>
        </p:nvSpPr>
        <p:spPr bwMode="auto">
          <a:xfrm>
            <a:off x="5896472" y="2819885"/>
            <a:ext cx="219998" cy="212989"/>
          </a:xfrm>
          <a:custGeom>
            <a:avLst/>
            <a:gdLst>
              <a:gd name="T0" fmla="*/ 2147483646 w 123"/>
              <a:gd name="T1" fmla="*/ 2147483646 h 116"/>
              <a:gd name="T2" fmla="*/ 2147483646 w 123"/>
              <a:gd name="T3" fmla="*/ 2147483646 h 116"/>
              <a:gd name="T4" fmla="*/ 2147483646 w 123"/>
              <a:gd name="T5" fmla="*/ 2147483646 h 116"/>
              <a:gd name="T6" fmla="*/ 2147483646 w 123"/>
              <a:gd name="T7" fmla="*/ 2147483646 h 116"/>
              <a:gd name="T8" fmla="*/ 2147483646 w 123"/>
              <a:gd name="T9" fmla="*/ 2147483646 h 116"/>
              <a:gd name="T10" fmla="*/ 2147483646 w 123"/>
              <a:gd name="T11" fmla="*/ 2147483646 h 116"/>
              <a:gd name="T12" fmla="*/ 2147483646 w 123"/>
              <a:gd name="T13" fmla="*/ 2147483646 h 116"/>
              <a:gd name="T14" fmla="*/ 2147483646 w 123"/>
              <a:gd name="T15" fmla="*/ 2147483646 h 116"/>
              <a:gd name="T16" fmla="*/ 2147483646 w 123"/>
              <a:gd name="T17" fmla="*/ 2147483646 h 116"/>
              <a:gd name="T18" fmla="*/ 2147483646 w 123"/>
              <a:gd name="T19" fmla="*/ 2147483646 h 116"/>
              <a:gd name="T20" fmla="*/ 2147483646 w 123"/>
              <a:gd name="T21" fmla="*/ 2147483646 h 116"/>
              <a:gd name="T22" fmla="*/ 2147483646 w 123"/>
              <a:gd name="T23" fmla="*/ 2147483646 h 116"/>
              <a:gd name="T24" fmla="*/ 2147483646 w 123"/>
              <a:gd name="T25" fmla="*/ 2147483646 h 116"/>
              <a:gd name="T26" fmla="*/ 2147483646 w 123"/>
              <a:gd name="T27" fmla="*/ 0 h 116"/>
              <a:gd name="T28" fmla="*/ 2147483646 w 123"/>
              <a:gd name="T29" fmla="*/ 0 h 116"/>
              <a:gd name="T30" fmla="*/ 2147483646 w 123"/>
              <a:gd name="T31" fmla="*/ 0 h 116"/>
              <a:gd name="T32" fmla="*/ 2147483646 w 123"/>
              <a:gd name="T33" fmla="*/ 0 h 116"/>
              <a:gd name="T34" fmla="*/ 2147483646 w 123"/>
              <a:gd name="T35" fmla="*/ 2147483646 h 116"/>
              <a:gd name="T36" fmla="*/ 2147483646 w 123"/>
              <a:gd name="T37" fmla="*/ 2147483646 h 116"/>
              <a:gd name="T38" fmla="*/ 2147483646 w 123"/>
              <a:gd name="T39" fmla="*/ 2147483646 h 116"/>
              <a:gd name="T40" fmla="*/ 0 w 123"/>
              <a:gd name="T41" fmla="*/ 2147483646 h 116"/>
              <a:gd name="T42" fmla="*/ 2147483646 w 123"/>
              <a:gd name="T43" fmla="*/ 2147483646 h 11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23" h="116">
                <a:moveTo>
                  <a:pt x="21" y="116"/>
                </a:moveTo>
                <a:cubicBezTo>
                  <a:pt x="33" y="116"/>
                  <a:pt x="42" y="106"/>
                  <a:pt x="42" y="95"/>
                </a:cubicBezTo>
                <a:cubicBezTo>
                  <a:pt x="42" y="95"/>
                  <a:pt x="42" y="95"/>
                  <a:pt x="42" y="95"/>
                </a:cubicBezTo>
                <a:cubicBezTo>
                  <a:pt x="42" y="26"/>
                  <a:pt x="42" y="26"/>
                  <a:pt x="42" y="26"/>
                </a:cubicBezTo>
                <a:cubicBezTo>
                  <a:pt x="110" y="26"/>
                  <a:pt x="110" y="26"/>
                  <a:pt x="110" y="26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08" y="74"/>
                  <a:pt x="105" y="74"/>
                  <a:pt x="102" y="74"/>
                </a:cubicBezTo>
                <a:cubicBezTo>
                  <a:pt x="90" y="74"/>
                  <a:pt x="81" y="83"/>
                  <a:pt x="81" y="95"/>
                </a:cubicBezTo>
                <a:cubicBezTo>
                  <a:pt x="81" y="106"/>
                  <a:pt x="90" y="116"/>
                  <a:pt x="102" y="116"/>
                </a:cubicBezTo>
                <a:cubicBezTo>
                  <a:pt x="114" y="116"/>
                  <a:pt x="123" y="106"/>
                  <a:pt x="123" y="95"/>
                </a:cubicBezTo>
                <a:cubicBezTo>
                  <a:pt x="123" y="95"/>
                  <a:pt x="123" y="95"/>
                  <a:pt x="123" y="95"/>
                </a:cubicBezTo>
                <a:cubicBezTo>
                  <a:pt x="123" y="95"/>
                  <a:pt x="123" y="95"/>
                  <a:pt x="123" y="95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123" y="0"/>
                  <a:pt x="123" y="0"/>
                  <a:pt x="123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75"/>
                  <a:pt x="29" y="75"/>
                  <a:pt x="29" y="75"/>
                </a:cubicBezTo>
                <a:cubicBezTo>
                  <a:pt x="26" y="74"/>
                  <a:pt x="24" y="74"/>
                  <a:pt x="21" y="74"/>
                </a:cubicBezTo>
                <a:cubicBezTo>
                  <a:pt x="9" y="74"/>
                  <a:pt x="0" y="83"/>
                  <a:pt x="0" y="95"/>
                </a:cubicBezTo>
                <a:cubicBezTo>
                  <a:pt x="0" y="106"/>
                  <a:pt x="9" y="116"/>
                  <a:pt x="21" y="1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97" name="Freeform 302">
            <a:extLst>
              <a:ext uri="{FF2B5EF4-FFF2-40B4-BE49-F238E27FC236}">
                <a16:creationId xmlns:a16="http://schemas.microsoft.com/office/drawing/2014/main" xmlns="" id="{9DCF36B9-05C9-4BC6-9F6B-58ADC63143FB}"/>
              </a:ext>
            </a:extLst>
          </p:cNvPr>
          <p:cNvSpPr>
            <a:spLocks/>
          </p:cNvSpPr>
          <p:nvPr/>
        </p:nvSpPr>
        <p:spPr bwMode="auto">
          <a:xfrm>
            <a:off x="6810053" y="3483092"/>
            <a:ext cx="109159" cy="188745"/>
          </a:xfrm>
          <a:custGeom>
            <a:avLst/>
            <a:gdLst>
              <a:gd name="T0" fmla="*/ 0 w 61"/>
              <a:gd name="T1" fmla="*/ 2147483646 h 103"/>
              <a:gd name="T2" fmla="*/ 0 w 61"/>
              <a:gd name="T3" fmla="*/ 2147483646 h 103"/>
              <a:gd name="T4" fmla="*/ 2147483646 w 61"/>
              <a:gd name="T5" fmla="*/ 2147483646 h 103"/>
              <a:gd name="T6" fmla="*/ 2147483646 w 61"/>
              <a:gd name="T7" fmla="*/ 2147483646 h 103"/>
              <a:gd name="T8" fmla="*/ 2147483646 w 61"/>
              <a:gd name="T9" fmla="*/ 2147483646 h 103"/>
              <a:gd name="T10" fmla="*/ 2147483646 w 61"/>
              <a:gd name="T11" fmla="*/ 2147483646 h 103"/>
              <a:gd name="T12" fmla="*/ 2147483646 w 61"/>
              <a:gd name="T13" fmla="*/ 2147483646 h 103"/>
              <a:gd name="T14" fmla="*/ 2147483646 w 61"/>
              <a:gd name="T15" fmla="*/ 2147483646 h 103"/>
              <a:gd name="T16" fmla="*/ 2147483646 w 61"/>
              <a:gd name="T17" fmla="*/ 2147483646 h 103"/>
              <a:gd name="T18" fmla="*/ 2147483646 w 61"/>
              <a:gd name="T19" fmla="*/ 2147483646 h 103"/>
              <a:gd name="T20" fmla="*/ 2147483646 w 61"/>
              <a:gd name="T21" fmla="*/ 2147483646 h 103"/>
              <a:gd name="T22" fmla="*/ 2147483646 w 61"/>
              <a:gd name="T23" fmla="*/ 2147483646 h 103"/>
              <a:gd name="T24" fmla="*/ 2147483646 w 61"/>
              <a:gd name="T25" fmla="*/ 2147483646 h 103"/>
              <a:gd name="T26" fmla="*/ 2147483646 w 61"/>
              <a:gd name="T27" fmla="*/ 2147483646 h 103"/>
              <a:gd name="T28" fmla="*/ 2147483646 w 61"/>
              <a:gd name="T29" fmla="*/ 0 h 103"/>
              <a:gd name="T30" fmla="*/ 2147483646 w 61"/>
              <a:gd name="T31" fmla="*/ 0 h 103"/>
              <a:gd name="T32" fmla="*/ 0 w 61"/>
              <a:gd name="T33" fmla="*/ 2147483646 h 103"/>
              <a:gd name="T34" fmla="*/ 0 w 61"/>
              <a:gd name="T35" fmla="*/ 2147483646 h 103"/>
              <a:gd name="T36" fmla="*/ 2147483646 w 61"/>
              <a:gd name="T37" fmla="*/ 2147483646 h 103"/>
              <a:gd name="T38" fmla="*/ 2147483646 w 61"/>
              <a:gd name="T39" fmla="*/ 2147483646 h 103"/>
              <a:gd name="T40" fmla="*/ 0 w 61"/>
              <a:gd name="T41" fmla="*/ 2147483646 h 103"/>
              <a:gd name="T42" fmla="*/ 0 w 61"/>
              <a:gd name="T43" fmla="*/ 2147483646 h 103"/>
              <a:gd name="T44" fmla="*/ 2147483646 w 61"/>
              <a:gd name="T45" fmla="*/ 2147483646 h 103"/>
              <a:gd name="T46" fmla="*/ 2147483646 w 61"/>
              <a:gd name="T47" fmla="*/ 2147483646 h 103"/>
              <a:gd name="T48" fmla="*/ 0 w 61"/>
              <a:gd name="T49" fmla="*/ 2147483646 h 10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1" h="103">
                <a:moveTo>
                  <a:pt x="0" y="72"/>
                </a:moveTo>
                <a:cubicBezTo>
                  <a:pt x="0" y="86"/>
                  <a:pt x="0" y="86"/>
                  <a:pt x="0" y="86"/>
                </a:cubicBezTo>
                <a:cubicBezTo>
                  <a:pt x="0" y="96"/>
                  <a:pt x="8" y="103"/>
                  <a:pt x="17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53" y="103"/>
                  <a:pt x="61" y="96"/>
                  <a:pt x="61" y="86"/>
                </a:cubicBezTo>
                <a:cubicBezTo>
                  <a:pt x="61" y="72"/>
                  <a:pt x="61" y="72"/>
                  <a:pt x="61" y="72"/>
                </a:cubicBezTo>
                <a:cubicBezTo>
                  <a:pt x="39" y="72"/>
                  <a:pt x="39" y="72"/>
                  <a:pt x="39" y="72"/>
                </a:cubicBezTo>
                <a:cubicBezTo>
                  <a:pt x="39" y="59"/>
                  <a:pt x="39" y="59"/>
                  <a:pt x="39" y="59"/>
                </a:cubicBezTo>
                <a:cubicBezTo>
                  <a:pt x="61" y="59"/>
                  <a:pt x="61" y="59"/>
                  <a:pt x="61" y="59"/>
                </a:cubicBezTo>
                <a:cubicBezTo>
                  <a:pt x="61" y="39"/>
                  <a:pt x="61" y="39"/>
                  <a:pt x="61" y="39"/>
                </a:cubicBezTo>
                <a:cubicBezTo>
                  <a:pt x="39" y="39"/>
                  <a:pt x="39" y="39"/>
                  <a:pt x="39" y="39"/>
                </a:cubicBezTo>
                <a:cubicBezTo>
                  <a:pt x="39" y="26"/>
                  <a:pt x="39" y="26"/>
                  <a:pt x="39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17"/>
                  <a:pt x="61" y="17"/>
                  <a:pt x="61" y="17"/>
                </a:cubicBezTo>
                <a:cubicBezTo>
                  <a:pt x="61" y="8"/>
                  <a:pt x="53" y="0"/>
                  <a:pt x="43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26"/>
                  <a:pt x="0" y="26"/>
                  <a:pt x="0" y="26"/>
                </a:cubicBezTo>
                <a:cubicBezTo>
                  <a:pt x="22" y="26"/>
                  <a:pt x="22" y="26"/>
                  <a:pt x="22" y="26"/>
                </a:cubicBezTo>
                <a:cubicBezTo>
                  <a:pt x="22" y="39"/>
                  <a:pt x="22" y="39"/>
                  <a:pt x="22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59"/>
                  <a:pt x="0" y="59"/>
                  <a:pt x="0" y="59"/>
                </a:cubicBezTo>
                <a:cubicBezTo>
                  <a:pt x="22" y="59"/>
                  <a:pt x="22" y="59"/>
                  <a:pt x="22" y="59"/>
                </a:cubicBezTo>
                <a:cubicBezTo>
                  <a:pt x="22" y="72"/>
                  <a:pt x="22" y="72"/>
                  <a:pt x="22" y="72"/>
                </a:cubicBezTo>
                <a:lnTo>
                  <a:pt x="0" y="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98" name="Freeform 303">
            <a:extLst>
              <a:ext uri="{FF2B5EF4-FFF2-40B4-BE49-F238E27FC236}">
                <a16:creationId xmlns:a16="http://schemas.microsoft.com/office/drawing/2014/main" xmlns="" id="{6F08DAE6-230B-43BB-99B2-59E1A2DB72A6}"/>
              </a:ext>
            </a:extLst>
          </p:cNvPr>
          <p:cNvSpPr>
            <a:spLocks/>
          </p:cNvSpPr>
          <p:nvPr/>
        </p:nvSpPr>
        <p:spPr bwMode="auto">
          <a:xfrm>
            <a:off x="6778144" y="3652790"/>
            <a:ext cx="172976" cy="116017"/>
          </a:xfrm>
          <a:custGeom>
            <a:avLst/>
            <a:gdLst>
              <a:gd name="T0" fmla="*/ 0 w 97"/>
              <a:gd name="T1" fmla="*/ 2147483646 h 63"/>
              <a:gd name="T2" fmla="*/ 2147483646 w 97"/>
              <a:gd name="T3" fmla="*/ 2147483646 h 63"/>
              <a:gd name="T4" fmla="*/ 2147483646 w 97"/>
              <a:gd name="T5" fmla="*/ 2147483646 h 63"/>
              <a:gd name="T6" fmla="*/ 2147483646 w 97"/>
              <a:gd name="T7" fmla="*/ 2147483646 h 63"/>
              <a:gd name="T8" fmla="*/ 2147483646 w 97"/>
              <a:gd name="T9" fmla="*/ 2147483646 h 63"/>
              <a:gd name="T10" fmla="*/ 2147483646 w 97"/>
              <a:gd name="T11" fmla="*/ 2147483646 h 63"/>
              <a:gd name="T12" fmla="*/ 2147483646 w 97"/>
              <a:gd name="T13" fmla="*/ 2147483646 h 63"/>
              <a:gd name="T14" fmla="*/ 2147483646 w 97"/>
              <a:gd name="T15" fmla="*/ 2147483646 h 63"/>
              <a:gd name="T16" fmla="*/ 2147483646 w 97"/>
              <a:gd name="T17" fmla="*/ 2147483646 h 63"/>
              <a:gd name="T18" fmla="*/ 2147483646 w 97"/>
              <a:gd name="T19" fmla="*/ 2147483646 h 63"/>
              <a:gd name="T20" fmla="*/ 2147483646 w 97"/>
              <a:gd name="T21" fmla="*/ 2147483646 h 63"/>
              <a:gd name="T22" fmla="*/ 2147483646 w 97"/>
              <a:gd name="T23" fmla="*/ 2147483646 h 63"/>
              <a:gd name="T24" fmla="*/ 2147483646 w 97"/>
              <a:gd name="T25" fmla="*/ 0 h 63"/>
              <a:gd name="T26" fmla="*/ 2147483646 w 97"/>
              <a:gd name="T27" fmla="*/ 2147483646 h 63"/>
              <a:gd name="T28" fmla="*/ 2147483646 w 97"/>
              <a:gd name="T29" fmla="*/ 2147483646 h 63"/>
              <a:gd name="T30" fmla="*/ 2147483646 w 97"/>
              <a:gd name="T31" fmla="*/ 0 h 63"/>
              <a:gd name="T32" fmla="*/ 0 w 97"/>
              <a:gd name="T33" fmla="*/ 2147483646 h 6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97" h="63">
                <a:moveTo>
                  <a:pt x="0" y="3"/>
                </a:moveTo>
                <a:cubicBezTo>
                  <a:pt x="3" y="18"/>
                  <a:pt x="17" y="30"/>
                  <a:pt x="3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50"/>
                  <a:pt x="42" y="50"/>
                  <a:pt x="42" y="50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63"/>
                  <a:pt x="29" y="63"/>
                  <a:pt x="29" y="63"/>
                </a:cubicBezTo>
                <a:cubicBezTo>
                  <a:pt x="67" y="63"/>
                  <a:pt x="67" y="63"/>
                  <a:pt x="67" y="63"/>
                </a:cubicBezTo>
                <a:cubicBezTo>
                  <a:pt x="67" y="50"/>
                  <a:pt x="67" y="50"/>
                  <a:pt x="67" y="50"/>
                </a:cubicBezTo>
                <a:cubicBezTo>
                  <a:pt x="55" y="50"/>
                  <a:pt x="55" y="50"/>
                  <a:pt x="55" y="50"/>
                </a:cubicBezTo>
                <a:cubicBezTo>
                  <a:pt x="55" y="30"/>
                  <a:pt x="55" y="30"/>
                  <a:pt x="55" y="30"/>
                </a:cubicBezTo>
                <a:cubicBezTo>
                  <a:pt x="65" y="30"/>
                  <a:pt x="65" y="30"/>
                  <a:pt x="65" y="30"/>
                </a:cubicBezTo>
                <a:cubicBezTo>
                  <a:pt x="81" y="30"/>
                  <a:pt x="94" y="16"/>
                  <a:pt x="97" y="3"/>
                </a:cubicBezTo>
                <a:cubicBezTo>
                  <a:pt x="84" y="0"/>
                  <a:pt x="84" y="0"/>
                  <a:pt x="84" y="0"/>
                </a:cubicBezTo>
                <a:cubicBezTo>
                  <a:pt x="82" y="8"/>
                  <a:pt x="74" y="17"/>
                  <a:pt x="65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23" y="17"/>
                  <a:pt x="15" y="9"/>
                  <a:pt x="13" y="0"/>
                </a:cubicBezTo>
                <a:lnTo>
                  <a:pt x="0" y="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99" name="Freeform 304">
            <a:extLst>
              <a:ext uri="{FF2B5EF4-FFF2-40B4-BE49-F238E27FC236}">
                <a16:creationId xmlns:a16="http://schemas.microsoft.com/office/drawing/2014/main" xmlns="" id="{AF0EEF93-C24E-4469-BCA8-867A8A2C86D3}"/>
              </a:ext>
            </a:extLst>
          </p:cNvPr>
          <p:cNvSpPr>
            <a:spLocks/>
          </p:cNvSpPr>
          <p:nvPr/>
        </p:nvSpPr>
        <p:spPr bwMode="auto">
          <a:xfrm>
            <a:off x="6627000" y="3749760"/>
            <a:ext cx="184731" cy="110823"/>
          </a:xfrm>
          <a:custGeom>
            <a:avLst/>
            <a:gdLst>
              <a:gd name="T0" fmla="*/ 2147483646 w 103"/>
              <a:gd name="T1" fmla="*/ 0 h 60"/>
              <a:gd name="T2" fmla="*/ 2147483646 w 103"/>
              <a:gd name="T3" fmla="*/ 2147483646 h 60"/>
              <a:gd name="T4" fmla="*/ 0 w 103"/>
              <a:gd name="T5" fmla="*/ 2147483646 h 60"/>
              <a:gd name="T6" fmla="*/ 2147483646 w 103"/>
              <a:gd name="T7" fmla="*/ 2147483646 h 60"/>
              <a:gd name="T8" fmla="*/ 2147483646 w 103"/>
              <a:gd name="T9" fmla="*/ 2147483646 h 60"/>
              <a:gd name="T10" fmla="*/ 2147483646 w 103"/>
              <a:gd name="T11" fmla="*/ 2147483646 h 60"/>
              <a:gd name="T12" fmla="*/ 2147483646 w 103"/>
              <a:gd name="T13" fmla="*/ 0 h 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03" h="60">
                <a:moveTo>
                  <a:pt x="58" y="0"/>
                </a:moveTo>
                <a:cubicBezTo>
                  <a:pt x="58" y="10"/>
                  <a:pt x="58" y="10"/>
                  <a:pt x="58" y="10"/>
                </a:cubicBezTo>
                <a:cubicBezTo>
                  <a:pt x="7" y="10"/>
                  <a:pt x="0" y="60"/>
                  <a:pt x="0" y="60"/>
                </a:cubicBezTo>
                <a:cubicBezTo>
                  <a:pt x="0" y="60"/>
                  <a:pt x="16" y="49"/>
                  <a:pt x="58" y="49"/>
                </a:cubicBezTo>
                <a:cubicBezTo>
                  <a:pt x="58" y="59"/>
                  <a:pt x="58" y="59"/>
                  <a:pt x="58" y="59"/>
                </a:cubicBezTo>
                <a:cubicBezTo>
                  <a:pt x="103" y="29"/>
                  <a:pt x="103" y="29"/>
                  <a:pt x="103" y="29"/>
                </a:cubicBezTo>
                <a:lnTo>
                  <a:pt x="5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0" name="Freeform 305">
            <a:extLst>
              <a:ext uri="{FF2B5EF4-FFF2-40B4-BE49-F238E27FC236}">
                <a16:creationId xmlns:a16="http://schemas.microsoft.com/office/drawing/2014/main" xmlns="" id="{CB58AC46-7AAD-4815-9B8B-EA38276CB92F}"/>
              </a:ext>
            </a:extLst>
          </p:cNvPr>
          <p:cNvSpPr>
            <a:spLocks/>
          </p:cNvSpPr>
          <p:nvPr/>
        </p:nvSpPr>
        <p:spPr bwMode="auto">
          <a:xfrm>
            <a:off x="6608528" y="3850194"/>
            <a:ext cx="183051" cy="110823"/>
          </a:xfrm>
          <a:custGeom>
            <a:avLst/>
            <a:gdLst>
              <a:gd name="T0" fmla="*/ 2147483646 w 102"/>
              <a:gd name="T1" fmla="*/ 2147483646 h 60"/>
              <a:gd name="T2" fmla="*/ 2147483646 w 102"/>
              <a:gd name="T3" fmla="*/ 2147483646 h 60"/>
              <a:gd name="T4" fmla="*/ 2147483646 w 102"/>
              <a:gd name="T5" fmla="*/ 0 h 60"/>
              <a:gd name="T6" fmla="*/ 2147483646 w 102"/>
              <a:gd name="T7" fmla="*/ 2147483646 h 60"/>
              <a:gd name="T8" fmla="*/ 2147483646 w 102"/>
              <a:gd name="T9" fmla="*/ 2147483646 h 60"/>
              <a:gd name="T10" fmla="*/ 0 w 102"/>
              <a:gd name="T11" fmla="*/ 2147483646 h 60"/>
              <a:gd name="T12" fmla="*/ 2147483646 w 102"/>
              <a:gd name="T13" fmla="*/ 2147483646 h 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02" h="60">
                <a:moveTo>
                  <a:pt x="45" y="60"/>
                </a:moveTo>
                <a:cubicBezTo>
                  <a:pt x="45" y="50"/>
                  <a:pt x="45" y="50"/>
                  <a:pt x="45" y="50"/>
                </a:cubicBezTo>
                <a:cubicBezTo>
                  <a:pt x="97" y="50"/>
                  <a:pt x="102" y="0"/>
                  <a:pt x="102" y="0"/>
                </a:cubicBezTo>
                <a:cubicBezTo>
                  <a:pt x="102" y="0"/>
                  <a:pt x="87" y="11"/>
                  <a:pt x="45" y="11"/>
                </a:cubicBezTo>
                <a:cubicBezTo>
                  <a:pt x="45" y="1"/>
                  <a:pt x="45" y="1"/>
                  <a:pt x="45" y="1"/>
                </a:cubicBezTo>
                <a:cubicBezTo>
                  <a:pt x="0" y="30"/>
                  <a:pt x="0" y="30"/>
                  <a:pt x="0" y="30"/>
                </a:cubicBezTo>
                <a:lnTo>
                  <a:pt x="45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1" name="Freeform 306">
            <a:extLst>
              <a:ext uri="{FF2B5EF4-FFF2-40B4-BE49-F238E27FC236}">
                <a16:creationId xmlns:a16="http://schemas.microsoft.com/office/drawing/2014/main" xmlns="" id="{07F88FFD-A3A7-4772-B2C7-E62E8AB65639}"/>
              </a:ext>
            </a:extLst>
          </p:cNvPr>
          <p:cNvSpPr>
            <a:spLocks noEditPoints="1"/>
          </p:cNvSpPr>
          <p:nvPr/>
        </p:nvSpPr>
        <p:spPr bwMode="auto">
          <a:xfrm>
            <a:off x="6294484" y="2793911"/>
            <a:ext cx="293891" cy="303031"/>
          </a:xfrm>
          <a:custGeom>
            <a:avLst/>
            <a:gdLst>
              <a:gd name="T0" fmla="*/ 2147483646 w 164"/>
              <a:gd name="T1" fmla="*/ 2147483646 h 164"/>
              <a:gd name="T2" fmla="*/ 2147483646 w 164"/>
              <a:gd name="T3" fmla="*/ 2147483646 h 164"/>
              <a:gd name="T4" fmla="*/ 2147483646 w 164"/>
              <a:gd name="T5" fmla="*/ 2147483646 h 164"/>
              <a:gd name="T6" fmla="*/ 2147483646 w 164"/>
              <a:gd name="T7" fmla="*/ 2147483646 h 164"/>
              <a:gd name="T8" fmla="*/ 2147483646 w 164"/>
              <a:gd name="T9" fmla="*/ 2147483646 h 164"/>
              <a:gd name="T10" fmla="*/ 2147483646 w 164"/>
              <a:gd name="T11" fmla="*/ 2147483646 h 164"/>
              <a:gd name="T12" fmla="*/ 2147483646 w 164"/>
              <a:gd name="T13" fmla="*/ 2147483646 h 164"/>
              <a:gd name="T14" fmla="*/ 2147483646 w 164"/>
              <a:gd name="T15" fmla="*/ 0 h 164"/>
              <a:gd name="T16" fmla="*/ 2147483646 w 164"/>
              <a:gd name="T17" fmla="*/ 2147483646 h 164"/>
              <a:gd name="T18" fmla="*/ 2147483646 w 164"/>
              <a:gd name="T19" fmla="*/ 2147483646 h 164"/>
              <a:gd name="T20" fmla="*/ 2147483646 w 164"/>
              <a:gd name="T21" fmla="*/ 2147483646 h 164"/>
              <a:gd name="T22" fmla="*/ 2147483646 w 164"/>
              <a:gd name="T23" fmla="*/ 2147483646 h 164"/>
              <a:gd name="T24" fmla="*/ 2147483646 w 164"/>
              <a:gd name="T25" fmla="*/ 2147483646 h 164"/>
              <a:gd name="T26" fmla="*/ 2147483646 w 164"/>
              <a:gd name="T27" fmla="*/ 2147483646 h 164"/>
              <a:gd name="T28" fmla="*/ 2147483646 w 164"/>
              <a:gd name="T29" fmla="*/ 2147483646 h 164"/>
              <a:gd name="T30" fmla="*/ 2147483646 w 164"/>
              <a:gd name="T31" fmla="*/ 2147483646 h 164"/>
              <a:gd name="T32" fmla="*/ 2147483646 w 164"/>
              <a:gd name="T33" fmla="*/ 2147483646 h 164"/>
              <a:gd name="T34" fmla="*/ 2147483646 w 164"/>
              <a:gd name="T35" fmla="*/ 2147483646 h 164"/>
              <a:gd name="T36" fmla="*/ 2147483646 w 164"/>
              <a:gd name="T37" fmla="*/ 2147483646 h 164"/>
              <a:gd name="T38" fmla="*/ 2147483646 w 164"/>
              <a:gd name="T39" fmla="*/ 2147483646 h 164"/>
              <a:gd name="T40" fmla="*/ 2147483646 w 164"/>
              <a:gd name="T41" fmla="*/ 2147483646 h 164"/>
              <a:gd name="T42" fmla="*/ 2147483646 w 164"/>
              <a:gd name="T43" fmla="*/ 2147483646 h 164"/>
              <a:gd name="T44" fmla="*/ 2147483646 w 164"/>
              <a:gd name="T45" fmla="*/ 2147483646 h 164"/>
              <a:gd name="T46" fmla="*/ 2147483646 w 164"/>
              <a:gd name="T47" fmla="*/ 2147483646 h 164"/>
              <a:gd name="T48" fmla="*/ 2147483646 w 164"/>
              <a:gd name="T49" fmla="*/ 2147483646 h 164"/>
              <a:gd name="T50" fmla="*/ 2147483646 w 164"/>
              <a:gd name="T51" fmla="*/ 2147483646 h 164"/>
              <a:gd name="T52" fmla="*/ 2147483646 w 164"/>
              <a:gd name="T53" fmla="*/ 2147483646 h 164"/>
              <a:gd name="T54" fmla="*/ 2147483646 w 164"/>
              <a:gd name="T55" fmla="*/ 2147483646 h 164"/>
              <a:gd name="T56" fmla="*/ 2147483646 w 164"/>
              <a:gd name="T57" fmla="*/ 2147483646 h 164"/>
              <a:gd name="T58" fmla="*/ 2147483646 w 164"/>
              <a:gd name="T59" fmla="*/ 2147483646 h 164"/>
              <a:gd name="T60" fmla="*/ 2147483646 w 164"/>
              <a:gd name="T61" fmla="*/ 2147483646 h 164"/>
              <a:gd name="T62" fmla="*/ 2147483646 w 164"/>
              <a:gd name="T63" fmla="*/ 2147483646 h 164"/>
              <a:gd name="T64" fmla="*/ 2147483646 w 164"/>
              <a:gd name="T65" fmla="*/ 2147483646 h 164"/>
              <a:gd name="T66" fmla="*/ 2147483646 w 164"/>
              <a:gd name="T67" fmla="*/ 2147483646 h 164"/>
              <a:gd name="T68" fmla="*/ 2147483646 w 164"/>
              <a:gd name="T69" fmla="*/ 2147483646 h 164"/>
              <a:gd name="T70" fmla="*/ 2147483646 w 164"/>
              <a:gd name="T71" fmla="*/ 2147483646 h 164"/>
              <a:gd name="T72" fmla="*/ 2147483646 w 164"/>
              <a:gd name="T73" fmla="*/ 2147483646 h 164"/>
              <a:gd name="T74" fmla="*/ 2147483646 w 164"/>
              <a:gd name="T75" fmla="*/ 2147483646 h 164"/>
              <a:gd name="T76" fmla="*/ 2147483646 w 164"/>
              <a:gd name="T77" fmla="*/ 2147483646 h 164"/>
              <a:gd name="T78" fmla="*/ 2147483646 w 164"/>
              <a:gd name="T79" fmla="*/ 2147483646 h 164"/>
              <a:gd name="T80" fmla="*/ 2147483646 w 164"/>
              <a:gd name="T81" fmla="*/ 2147483646 h 164"/>
              <a:gd name="T82" fmla="*/ 2147483646 w 164"/>
              <a:gd name="T83" fmla="*/ 2147483646 h 164"/>
              <a:gd name="T84" fmla="*/ 2147483646 w 164"/>
              <a:gd name="T85" fmla="*/ 2147483646 h 164"/>
              <a:gd name="T86" fmla="*/ 2147483646 w 164"/>
              <a:gd name="T87" fmla="*/ 2147483646 h 164"/>
              <a:gd name="T88" fmla="*/ 2147483646 w 164"/>
              <a:gd name="T89" fmla="*/ 2147483646 h 164"/>
              <a:gd name="T90" fmla="*/ 2147483646 w 164"/>
              <a:gd name="T91" fmla="*/ 2147483646 h 164"/>
              <a:gd name="T92" fmla="*/ 2147483646 w 164"/>
              <a:gd name="T93" fmla="*/ 2147483646 h 164"/>
              <a:gd name="T94" fmla="*/ 2147483646 w 164"/>
              <a:gd name="T95" fmla="*/ 2147483646 h 164"/>
              <a:gd name="T96" fmla="*/ 2147483646 w 164"/>
              <a:gd name="T97" fmla="*/ 2147483646 h 164"/>
              <a:gd name="T98" fmla="*/ 2147483646 w 164"/>
              <a:gd name="T99" fmla="*/ 2147483646 h 164"/>
              <a:gd name="T100" fmla="*/ 2147483646 w 164"/>
              <a:gd name="T101" fmla="*/ 2147483646 h 164"/>
              <a:gd name="T102" fmla="*/ 2147483646 w 164"/>
              <a:gd name="T103" fmla="*/ 0 h 164"/>
              <a:gd name="T104" fmla="*/ 2147483646 w 164"/>
              <a:gd name="T105" fmla="*/ 2147483646 h 164"/>
              <a:gd name="T106" fmla="*/ 2147483646 w 164"/>
              <a:gd name="T107" fmla="*/ 2147483646 h 164"/>
              <a:gd name="T108" fmla="*/ 2147483646 w 164"/>
              <a:gd name="T109" fmla="*/ 2147483646 h 164"/>
              <a:gd name="T110" fmla="*/ 2147483646 w 164"/>
              <a:gd name="T111" fmla="*/ 2147483646 h 164"/>
              <a:gd name="T112" fmla="*/ 2147483646 w 164"/>
              <a:gd name="T113" fmla="*/ 2147483646 h 164"/>
              <a:gd name="T114" fmla="*/ 2147483646 w 164"/>
              <a:gd name="T115" fmla="*/ 2147483646 h 164"/>
              <a:gd name="T116" fmla="*/ 2147483646 w 164"/>
              <a:gd name="T117" fmla="*/ 2147483646 h 164"/>
              <a:gd name="T118" fmla="*/ 2147483646 w 164"/>
              <a:gd name="T119" fmla="*/ 2147483646 h 164"/>
              <a:gd name="T120" fmla="*/ 2147483646 w 164"/>
              <a:gd name="T121" fmla="*/ 2147483646 h 164"/>
              <a:gd name="T122" fmla="*/ 2147483646 w 164"/>
              <a:gd name="T123" fmla="*/ 2147483646 h 16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64" h="164">
                <a:moveTo>
                  <a:pt x="88" y="164"/>
                </a:moveTo>
                <a:cubicBezTo>
                  <a:pt x="92" y="164"/>
                  <a:pt x="96" y="163"/>
                  <a:pt x="100" y="162"/>
                </a:cubicBezTo>
                <a:cubicBezTo>
                  <a:pt x="103" y="162"/>
                  <a:pt x="106" y="161"/>
                  <a:pt x="108" y="160"/>
                </a:cubicBezTo>
                <a:cubicBezTo>
                  <a:pt x="110" y="160"/>
                  <a:pt x="111" y="159"/>
                  <a:pt x="112" y="159"/>
                </a:cubicBezTo>
                <a:cubicBezTo>
                  <a:pt x="115" y="158"/>
                  <a:pt x="117" y="157"/>
                  <a:pt x="120" y="155"/>
                </a:cubicBezTo>
                <a:cubicBezTo>
                  <a:pt x="121" y="155"/>
                  <a:pt x="122" y="154"/>
                  <a:pt x="123" y="153"/>
                </a:cubicBezTo>
                <a:cubicBezTo>
                  <a:pt x="128" y="151"/>
                  <a:pt x="133" y="147"/>
                  <a:pt x="137" y="143"/>
                </a:cubicBezTo>
                <a:cubicBezTo>
                  <a:pt x="138" y="142"/>
                  <a:pt x="139" y="141"/>
                  <a:pt x="140" y="140"/>
                </a:cubicBezTo>
                <a:cubicBezTo>
                  <a:pt x="141" y="139"/>
                  <a:pt x="142" y="138"/>
                  <a:pt x="143" y="137"/>
                </a:cubicBezTo>
                <a:cubicBezTo>
                  <a:pt x="144" y="136"/>
                  <a:pt x="146" y="134"/>
                  <a:pt x="147" y="133"/>
                </a:cubicBezTo>
                <a:cubicBezTo>
                  <a:pt x="149" y="130"/>
                  <a:pt x="150" y="128"/>
                  <a:pt x="152" y="125"/>
                </a:cubicBezTo>
                <a:cubicBezTo>
                  <a:pt x="153" y="125"/>
                  <a:pt x="153" y="124"/>
                  <a:pt x="153" y="123"/>
                </a:cubicBezTo>
                <a:cubicBezTo>
                  <a:pt x="154" y="122"/>
                  <a:pt x="155" y="121"/>
                  <a:pt x="155" y="120"/>
                </a:cubicBezTo>
                <a:cubicBezTo>
                  <a:pt x="156" y="119"/>
                  <a:pt x="156" y="118"/>
                  <a:pt x="156" y="118"/>
                </a:cubicBezTo>
                <a:cubicBezTo>
                  <a:pt x="157" y="117"/>
                  <a:pt x="157" y="115"/>
                  <a:pt x="158" y="114"/>
                </a:cubicBezTo>
                <a:cubicBezTo>
                  <a:pt x="158" y="113"/>
                  <a:pt x="159" y="112"/>
                  <a:pt x="159" y="110"/>
                </a:cubicBezTo>
                <a:cubicBezTo>
                  <a:pt x="160" y="108"/>
                  <a:pt x="161" y="105"/>
                  <a:pt x="162" y="103"/>
                </a:cubicBezTo>
                <a:cubicBezTo>
                  <a:pt x="162" y="101"/>
                  <a:pt x="162" y="100"/>
                  <a:pt x="163" y="99"/>
                </a:cubicBezTo>
                <a:cubicBezTo>
                  <a:pt x="163" y="97"/>
                  <a:pt x="163" y="96"/>
                  <a:pt x="163" y="95"/>
                </a:cubicBezTo>
                <a:cubicBezTo>
                  <a:pt x="164" y="93"/>
                  <a:pt x="164" y="92"/>
                  <a:pt x="164" y="91"/>
                </a:cubicBezTo>
                <a:cubicBezTo>
                  <a:pt x="164" y="88"/>
                  <a:pt x="164" y="85"/>
                  <a:pt x="164" y="82"/>
                </a:cubicBezTo>
                <a:cubicBezTo>
                  <a:pt x="164" y="79"/>
                  <a:pt x="164" y="76"/>
                  <a:pt x="164" y="74"/>
                </a:cubicBezTo>
                <a:cubicBezTo>
                  <a:pt x="164" y="72"/>
                  <a:pt x="164" y="71"/>
                  <a:pt x="163" y="70"/>
                </a:cubicBezTo>
                <a:cubicBezTo>
                  <a:pt x="163" y="68"/>
                  <a:pt x="163" y="67"/>
                  <a:pt x="163" y="66"/>
                </a:cubicBezTo>
                <a:cubicBezTo>
                  <a:pt x="162" y="64"/>
                  <a:pt x="162" y="63"/>
                  <a:pt x="162" y="62"/>
                </a:cubicBezTo>
                <a:cubicBezTo>
                  <a:pt x="161" y="59"/>
                  <a:pt x="160" y="56"/>
                  <a:pt x="159" y="54"/>
                </a:cubicBezTo>
                <a:cubicBezTo>
                  <a:pt x="159" y="53"/>
                  <a:pt x="159" y="53"/>
                  <a:pt x="159" y="52"/>
                </a:cubicBezTo>
                <a:cubicBezTo>
                  <a:pt x="158" y="50"/>
                  <a:pt x="157" y="48"/>
                  <a:pt x="156" y="46"/>
                </a:cubicBezTo>
                <a:cubicBezTo>
                  <a:pt x="156" y="46"/>
                  <a:pt x="156" y="45"/>
                  <a:pt x="155" y="45"/>
                </a:cubicBezTo>
                <a:cubicBezTo>
                  <a:pt x="155" y="44"/>
                  <a:pt x="154" y="42"/>
                  <a:pt x="153" y="41"/>
                </a:cubicBezTo>
                <a:cubicBezTo>
                  <a:pt x="151" y="38"/>
                  <a:pt x="149" y="34"/>
                  <a:pt x="147" y="31"/>
                </a:cubicBezTo>
                <a:cubicBezTo>
                  <a:pt x="146" y="30"/>
                  <a:pt x="144" y="28"/>
                  <a:pt x="143" y="27"/>
                </a:cubicBezTo>
                <a:cubicBezTo>
                  <a:pt x="142" y="26"/>
                  <a:pt x="141" y="25"/>
                  <a:pt x="140" y="24"/>
                </a:cubicBezTo>
                <a:cubicBezTo>
                  <a:pt x="139" y="23"/>
                  <a:pt x="138" y="22"/>
                  <a:pt x="137" y="21"/>
                </a:cubicBezTo>
                <a:cubicBezTo>
                  <a:pt x="135" y="20"/>
                  <a:pt x="134" y="18"/>
                  <a:pt x="131" y="16"/>
                </a:cubicBezTo>
                <a:cubicBezTo>
                  <a:pt x="129" y="14"/>
                  <a:pt x="126" y="12"/>
                  <a:pt x="123" y="11"/>
                </a:cubicBezTo>
                <a:cubicBezTo>
                  <a:pt x="122" y="10"/>
                  <a:pt x="121" y="9"/>
                  <a:pt x="120" y="9"/>
                </a:cubicBezTo>
                <a:cubicBezTo>
                  <a:pt x="119" y="9"/>
                  <a:pt x="118" y="8"/>
                  <a:pt x="118" y="8"/>
                </a:cubicBezTo>
                <a:cubicBezTo>
                  <a:pt x="117" y="8"/>
                  <a:pt x="117" y="7"/>
                  <a:pt x="116" y="7"/>
                </a:cubicBezTo>
                <a:cubicBezTo>
                  <a:pt x="116" y="7"/>
                  <a:pt x="115" y="7"/>
                  <a:pt x="115" y="7"/>
                </a:cubicBezTo>
                <a:cubicBezTo>
                  <a:pt x="114" y="6"/>
                  <a:pt x="113" y="6"/>
                  <a:pt x="112" y="6"/>
                </a:cubicBezTo>
                <a:cubicBezTo>
                  <a:pt x="112" y="6"/>
                  <a:pt x="112" y="6"/>
                  <a:pt x="112" y="6"/>
                </a:cubicBezTo>
                <a:cubicBezTo>
                  <a:pt x="111" y="5"/>
                  <a:pt x="110" y="5"/>
                  <a:pt x="109" y="4"/>
                </a:cubicBezTo>
                <a:cubicBezTo>
                  <a:pt x="109" y="4"/>
                  <a:pt x="109" y="4"/>
                  <a:pt x="108" y="4"/>
                </a:cubicBezTo>
                <a:cubicBezTo>
                  <a:pt x="106" y="3"/>
                  <a:pt x="104" y="3"/>
                  <a:pt x="101" y="2"/>
                </a:cubicBezTo>
                <a:cubicBezTo>
                  <a:pt x="100" y="2"/>
                  <a:pt x="99" y="2"/>
                  <a:pt x="99" y="2"/>
                </a:cubicBezTo>
                <a:cubicBezTo>
                  <a:pt x="98" y="1"/>
                  <a:pt x="97" y="1"/>
                  <a:pt x="97" y="1"/>
                </a:cubicBezTo>
                <a:cubicBezTo>
                  <a:pt x="94" y="1"/>
                  <a:pt x="91" y="0"/>
                  <a:pt x="88" y="0"/>
                </a:cubicBezTo>
                <a:cubicBezTo>
                  <a:pt x="88" y="4"/>
                  <a:pt x="88" y="4"/>
                  <a:pt x="88" y="4"/>
                </a:cubicBezTo>
                <a:cubicBezTo>
                  <a:pt x="91" y="5"/>
                  <a:pt x="94" y="5"/>
                  <a:pt x="98" y="6"/>
                </a:cubicBezTo>
                <a:cubicBezTo>
                  <a:pt x="97" y="6"/>
                  <a:pt x="97" y="6"/>
                  <a:pt x="96" y="6"/>
                </a:cubicBezTo>
                <a:cubicBezTo>
                  <a:pt x="96" y="7"/>
                  <a:pt x="95" y="7"/>
                  <a:pt x="95" y="7"/>
                </a:cubicBezTo>
                <a:cubicBezTo>
                  <a:pt x="93" y="8"/>
                  <a:pt x="92" y="7"/>
                  <a:pt x="90" y="7"/>
                </a:cubicBezTo>
                <a:cubicBezTo>
                  <a:pt x="90" y="8"/>
                  <a:pt x="91" y="8"/>
                  <a:pt x="92" y="8"/>
                </a:cubicBezTo>
                <a:cubicBezTo>
                  <a:pt x="93" y="9"/>
                  <a:pt x="94" y="9"/>
                  <a:pt x="96" y="9"/>
                </a:cubicBezTo>
                <a:cubicBezTo>
                  <a:pt x="97" y="9"/>
                  <a:pt x="98" y="9"/>
                  <a:pt x="98" y="8"/>
                </a:cubicBezTo>
                <a:cubicBezTo>
                  <a:pt x="99" y="8"/>
                  <a:pt x="99" y="7"/>
                  <a:pt x="99" y="7"/>
                </a:cubicBezTo>
                <a:cubicBezTo>
                  <a:pt x="99" y="7"/>
                  <a:pt x="100" y="7"/>
                  <a:pt x="100" y="6"/>
                </a:cubicBezTo>
                <a:cubicBezTo>
                  <a:pt x="101" y="7"/>
                  <a:pt x="102" y="7"/>
                  <a:pt x="103" y="7"/>
                </a:cubicBezTo>
                <a:cubicBezTo>
                  <a:pt x="102" y="8"/>
                  <a:pt x="101" y="7"/>
                  <a:pt x="101" y="8"/>
                </a:cubicBezTo>
                <a:cubicBezTo>
                  <a:pt x="102" y="9"/>
                  <a:pt x="103" y="8"/>
                  <a:pt x="104" y="7"/>
                </a:cubicBezTo>
                <a:cubicBezTo>
                  <a:pt x="104" y="8"/>
                  <a:pt x="104" y="8"/>
                  <a:pt x="105" y="8"/>
                </a:cubicBezTo>
                <a:cubicBezTo>
                  <a:pt x="106" y="8"/>
                  <a:pt x="107" y="8"/>
                  <a:pt x="108" y="9"/>
                </a:cubicBezTo>
                <a:cubicBezTo>
                  <a:pt x="110" y="9"/>
                  <a:pt x="112" y="10"/>
                  <a:pt x="114" y="11"/>
                </a:cubicBezTo>
                <a:cubicBezTo>
                  <a:pt x="113" y="11"/>
                  <a:pt x="113" y="11"/>
                  <a:pt x="113" y="11"/>
                </a:cubicBezTo>
                <a:cubicBezTo>
                  <a:pt x="112" y="11"/>
                  <a:pt x="112" y="10"/>
                  <a:pt x="111" y="11"/>
                </a:cubicBezTo>
                <a:cubicBezTo>
                  <a:pt x="111" y="12"/>
                  <a:pt x="112" y="12"/>
                  <a:pt x="112" y="12"/>
                </a:cubicBezTo>
                <a:cubicBezTo>
                  <a:pt x="113" y="13"/>
                  <a:pt x="114" y="13"/>
                  <a:pt x="114" y="14"/>
                </a:cubicBezTo>
                <a:cubicBezTo>
                  <a:pt x="113" y="16"/>
                  <a:pt x="112" y="14"/>
                  <a:pt x="111" y="14"/>
                </a:cubicBezTo>
                <a:cubicBezTo>
                  <a:pt x="110" y="14"/>
                  <a:pt x="108" y="17"/>
                  <a:pt x="107" y="15"/>
                </a:cubicBezTo>
                <a:cubicBezTo>
                  <a:pt x="107" y="14"/>
                  <a:pt x="108" y="13"/>
                  <a:pt x="109" y="12"/>
                </a:cubicBezTo>
                <a:cubicBezTo>
                  <a:pt x="108" y="12"/>
                  <a:pt x="108" y="13"/>
                  <a:pt x="108" y="13"/>
                </a:cubicBezTo>
                <a:cubicBezTo>
                  <a:pt x="108" y="13"/>
                  <a:pt x="107" y="13"/>
                  <a:pt x="107" y="13"/>
                </a:cubicBezTo>
                <a:cubicBezTo>
                  <a:pt x="106" y="14"/>
                  <a:pt x="106" y="14"/>
                  <a:pt x="105" y="14"/>
                </a:cubicBezTo>
                <a:cubicBezTo>
                  <a:pt x="104" y="14"/>
                  <a:pt x="104" y="14"/>
                  <a:pt x="103" y="14"/>
                </a:cubicBezTo>
                <a:cubicBezTo>
                  <a:pt x="102" y="15"/>
                  <a:pt x="101" y="15"/>
                  <a:pt x="100" y="16"/>
                </a:cubicBezTo>
                <a:cubicBezTo>
                  <a:pt x="100" y="16"/>
                  <a:pt x="99" y="16"/>
                  <a:pt x="99" y="16"/>
                </a:cubicBezTo>
                <a:cubicBezTo>
                  <a:pt x="98" y="16"/>
                  <a:pt x="96" y="17"/>
                  <a:pt x="95" y="18"/>
                </a:cubicBezTo>
                <a:cubicBezTo>
                  <a:pt x="94" y="18"/>
                  <a:pt x="93" y="19"/>
                  <a:pt x="92" y="19"/>
                </a:cubicBezTo>
                <a:cubicBezTo>
                  <a:pt x="92" y="20"/>
                  <a:pt x="91" y="21"/>
                  <a:pt x="91" y="21"/>
                </a:cubicBezTo>
                <a:cubicBezTo>
                  <a:pt x="91" y="22"/>
                  <a:pt x="92" y="22"/>
                  <a:pt x="92" y="23"/>
                </a:cubicBezTo>
                <a:cubicBezTo>
                  <a:pt x="92" y="23"/>
                  <a:pt x="91" y="24"/>
                  <a:pt x="92" y="24"/>
                </a:cubicBezTo>
                <a:cubicBezTo>
                  <a:pt x="92" y="24"/>
                  <a:pt x="93" y="24"/>
                  <a:pt x="94" y="24"/>
                </a:cubicBezTo>
                <a:cubicBezTo>
                  <a:pt x="95" y="24"/>
                  <a:pt x="96" y="26"/>
                  <a:pt x="97" y="26"/>
                </a:cubicBezTo>
                <a:cubicBezTo>
                  <a:pt x="98" y="27"/>
                  <a:pt x="99" y="27"/>
                  <a:pt x="100" y="27"/>
                </a:cubicBezTo>
                <a:cubicBezTo>
                  <a:pt x="101" y="27"/>
                  <a:pt x="102" y="27"/>
                  <a:pt x="102" y="28"/>
                </a:cubicBezTo>
                <a:cubicBezTo>
                  <a:pt x="103" y="29"/>
                  <a:pt x="101" y="29"/>
                  <a:pt x="101" y="30"/>
                </a:cubicBezTo>
                <a:cubicBezTo>
                  <a:pt x="102" y="30"/>
                  <a:pt x="101" y="31"/>
                  <a:pt x="101" y="32"/>
                </a:cubicBezTo>
                <a:cubicBezTo>
                  <a:pt x="101" y="32"/>
                  <a:pt x="102" y="33"/>
                  <a:pt x="102" y="33"/>
                </a:cubicBezTo>
                <a:cubicBezTo>
                  <a:pt x="103" y="33"/>
                  <a:pt x="104" y="32"/>
                  <a:pt x="105" y="31"/>
                </a:cubicBezTo>
                <a:cubicBezTo>
                  <a:pt x="105" y="30"/>
                  <a:pt x="105" y="29"/>
                  <a:pt x="106" y="28"/>
                </a:cubicBezTo>
                <a:cubicBezTo>
                  <a:pt x="110" y="28"/>
                  <a:pt x="113" y="26"/>
                  <a:pt x="113" y="22"/>
                </a:cubicBezTo>
                <a:cubicBezTo>
                  <a:pt x="113" y="22"/>
                  <a:pt x="113" y="21"/>
                  <a:pt x="113" y="21"/>
                </a:cubicBezTo>
                <a:cubicBezTo>
                  <a:pt x="113" y="20"/>
                  <a:pt x="114" y="19"/>
                  <a:pt x="114" y="19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5" y="17"/>
                  <a:pt x="116" y="16"/>
                  <a:pt x="116" y="16"/>
                </a:cubicBez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6"/>
                  <a:pt x="118" y="16"/>
                </a:cubicBezTo>
                <a:cubicBezTo>
                  <a:pt x="118" y="16"/>
                  <a:pt x="119" y="17"/>
                  <a:pt x="120" y="17"/>
                </a:cubicBezTo>
                <a:cubicBezTo>
                  <a:pt x="120" y="17"/>
                  <a:pt x="121" y="16"/>
                  <a:pt x="121" y="16"/>
                </a:cubicBezTo>
                <a:cubicBezTo>
                  <a:pt x="122" y="17"/>
                  <a:pt x="123" y="18"/>
                  <a:pt x="123" y="18"/>
                </a:cubicBezTo>
                <a:cubicBezTo>
                  <a:pt x="124" y="18"/>
                  <a:pt x="125" y="18"/>
                  <a:pt x="125" y="19"/>
                </a:cubicBezTo>
                <a:cubicBezTo>
                  <a:pt x="125" y="20"/>
                  <a:pt x="124" y="20"/>
                  <a:pt x="124" y="21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5" y="22"/>
                  <a:pt x="125" y="22"/>
                </a:cubicBezTo>
                <a:cubicBezTo>
                  <a:pt x="126" y="23"/>
                  <a:pt x="127" y="22"/>
                  <a:pt x="127" y="22"/>
                </a:cubicBezTo>
                <a:cubicBezTo>
                  <a:pt x="128" y="22"/>
                  <a:pt x="129" y="21"/>
                  <a:pt x="129" y="20"/>
                </a:cubicBezTo>
                <a:cubicBezTo>
                  <a:pt x="130" y="21"/>
                  <a:pt x="131" y="22"/>
                  <a:pt x="132" y="22"/>
                </a:cubicBezTo>
                <a:cubicBezTo>
                  <a:pt x="132" y="23"/>
                  <a:pt x="132" y="23"/>
                  <a:pt x="132" y="23"/>
                </a:cubicBezTo>
                <a:cubicBezTo>
                  <a:pt x="132" y="24"/>
                  <a:pt x="132" y="25"/>
                  <a:pt x="132" y="26"/>
                </a:cubicBezTo>
                <a:cubicBezTo>
                  <a:pt x="132" y="27"/>
                  <a:pt x="134" y="27"/>
                  <a:pt x="135" y="28"/>
                </a:cubicBezTo>
                <a:cubicBezTo>
                  <a:pt x="135" y="28"/>
                  <a:pt x="135" y="29"/>
                  <a:pt x="136" y="29"/>
                </a:cubicBezTo>
                <a:cubicBezTo>
                  <a:pt x="136" y="30"/>
                  <a:pt x="137" y="30"/>
                  <a:pt x="137" y="30"/>
                </a:cubicBezTo>
                <a:cubicBezTo>
                  <a:pt x="137" y="32"/>
                  <a:pt x="135" y="32"/>
                  <a:pt x="135" y="34"/>
                </a:cubicBezTo>
                <a:cubicBezTo>
                  <a:pt x="135" y="34"/>
                  <a:pt x="134" y="34"/>
                  <a:pt x="134" y="35"/>
                </a:cubicBezTo>
                <a:cubicBezTo>
                  <a:pt x="134" y="37"/>
                  <a:pt x="136" y="36"/>
                  <a:pt x="137" y="37"/>
                </a:cubicBezTo>
                <a:cubicBezTo>
                  <a:pt x="137" y="37"/>
                  <a:pt x="137" y="38"/>
                  <a:pt x="137" y="39"/>
                </a:cubicBezTo>
                <a:cubicBezTo>
                  <a:pt x="137" y="39"/>
                  <a:pt x="137" y="41"/>
                  <a:pt x="136" y="41"/>
                </a:cubicBezTo>
                <a:cubicBezTo>
                  <a:pt x="135" y="41"/>
                  <a:pt x="135" y="40"/>
                  <a:pt x="134" y="40"/>
                </a:cubicBezTo>
                <a:cubicBezTo>
                  <a:pt x="134" y="40"/>
                  <a:pt x="134" y="40"/>
                  <a:pt x="133" y="39"/>
                </a:cubicBezTo>
                <a:cubicBezTo>
                  <a:pt x="133" y="39"/>
                  <a:pt x="132" y="39"/>
                  <a:pt x="132" y="39"/>
                </a:cubicBezTo>
                <a:cubicBezTo>
                  <a:pt x="130" y="39"/>
                  <a:pt x="129" y="39"/>
                  <a:pt x="129" y="39"/>
                </a:cubicBezTo>
                <a:cubicBezTo>
                  <a:pt x="130" y="37"/>
                  <a:pt x="131" y="36"/>
                  <a:pt x="132" y="35"/>
                </a:cubicBezTo>
                <a:cubicBezTo>
                  <a:pt x="133" y="34"/>
                  <a:pt x="134" y="34"/>
                  <a:pt x="134" y="33"/>
                </a:cubicBezTo>
                <a:cubicBezTo>
                  <a:pt x="133" y="33"/>
                  <a:pt x="132" y="34"/>
                  <a:pt x="131" y="34"/>
                </a:cubicBezTo>
                <a:cubicBezTo>
                  <a:pt x="130" y="34"/>
                  <a:pt x="129" y="35"/>
                  <a:pt x="129" y="35"/>
                </a:cubicBezTo>
                <a:cubicBezTo>
                  <a:pt x="127" y="35"/>
                  <a:pt x="125" y="35"/>
                  <a:pt x="124" y="35"/>
                </a:cubicBezTo>
                <a:cubicBezTo>
                  <a:pt x="124" y="36"/>
                  <a:pt x="125" y="36"/>
                  <a:pt x="125" y="37"/>
                </a:cubicBezTo>
                <a:cubicBezTo>
                  <a:pt x="125" y="37"/>
                  <a:pt x="124" y="37"/>
                  <a:pt x="124" y="37"/>
                </a:cubicBezTo>
                <a:cubicBezTo>
                  <a:pt x="123" y="36"/>
                  <a:pt x="123" y="36"/>
                  <a:pt x="123" y="35"/>
                </a:cubicBezTo>
                <a:cubicBezTo>
                  <a:pt x="123" y="35"/>
                  <a:pt x="121" y="35"/>
                  <a:pt x="120" y="35"/>
                </a:cubicBezTo>
                <a:cubicBezTo>
                  <a:pt x="119" y="35"/>
                  <a:pt x="119" y="36"/>
                  <a:pt x="118" y="37"/>
                </a:cubicBezTo>
                <a:cubicBezTo>
                  <a:pt x="120" y="37"/>
                  <a:pt x="121" y="36"/>
                  <a:pt x="122" y="37"/>
                </a:cubicBezTo>
                <a:cubicBezTo>
                  <a:pt x="121" y="38"/>
                  <a:pt x="120" y="39"/>
                  <a:pt x="120" y="41"/>
                </a:cubicBezTo>
                <a:cubicBezTo>
                  <a:pt x="120" y="41"/>
                  <a:pt x="121" y="42"/>
                  <a:pt x="121" y="42"/>
                </a:cubicBezTo>
                <a:cubicBezTo>
                  <a:pt x="122" y="42"/>
                  <a:pt x="122" y="42"/>
                  <a:pt x="122" y="42"/>
                </a:cubicBezTo>
                <a:cubicBezTo>
                  <a:pt x="123" y="42"/>
                  <a:pt x="123" y="42"/>
                  <a:pt x="123" y="42"/>
                </a:cubicBezTo>
                <a:cubicBezTo>
                  <a:pt x="124" y="42"/>
                  <a:pt x="125" y="41"/>
                  <a:pt x="126" y="41"/>
                </a:cubicBezTo>
                <a:cubicBezTo>
                  <a:pt x="127" y="42"/>
                  <a:pt x="125" y="43"/>
                  <a:pt x="123" y="43"/>
                </a:cubicBezTo>
                <a:cubicBezTo>
                  <a:pt x="122" y="44"/>
                  <a:pt x="120" y="44"/>
                  <a:pt x="119" y="44"/>
                </a:cubicBezTo>
                <a:cubicBezTo>
                  <a:pt x="118" y="45"/>
                  <a:pt x="116" y="47"/>
                  <a:pt x="116" y="45"/>
                </a:cubicBezTo>
                <a:cubicBezTo>
                  <a:pt x="116" y="44"/>
                  <a:pt x="117" y="44"/>
                  <a:pt x="117" y="43"/>
                </a:cubicBezTo>
                <a:cubicBezTo>
                  <a:pt x="116" y="43"/>
                  <a:pt x="115" y="44"/>
                  <a:pt x="113" y="44"/>
                </a:cubicBezTo>
                <a:cubicBezTo>
                  <a:pt x="112" y="45"/>
                  <a:pt x="109" y="46"/>
                  <a:pt x="108" y="48"/>
                </a:cubicBezTo>
                <a:cubicBezTo>
                  <a:pt x="108" y="48"/>
                  <a:pt x="108" y="49"/>
                  <a:pt x="108" y="49"/>
                </a:cubicBezTo>
                <a:cubicBezTo>
                  <a:pt x="108" y="49"/>
                  <a:pt x="107" y="49"/>
                  <a:pt x="106" y="49"/>
                </a:cubicBezTo>
                <a:cubicBezTo>
                  <a:pt x="105" y="50"/>
                  <a:pt x="105" y="50"/>
                  <a:pt x="104" y="50"/>
                </a:cubicBezTo>
                <a:cubicBezTo>
                  <a:pt x="104" y="51"/>
                  <a:pt x="103" y="51"/>
                  <a:pt x="103" y="51"/>
                </a:cubicBezTo>
                <a:cubicBezTo>
                  <a:pt x="102" y="51"/>
                  <a:pt x="102" y="52"/>
                  <a:pt x="101" y="52"/>
                </a:cubicBezTo>
                <a:cubicBezTo>
                  <a:pt x="101" y="53"/>
                  <a:pt x="100" y="53"/>
                  <a:pt x="100" y="53"/>
                </a:cubicBezTo>
                <a:cubicBezTo>
                  <a:pt x="99" y="54"/>
                  <a:pt x="99" y="55"/>
                  <a:pt x="98" y="55"/>
                </a:cubicBezTo>
                <a:cubicBezTo>
                  <a:pt x="98" y="55"/>
                  <a:pt x="97" y="55"/>
                  <a:pt x="97" y="55"/>
                </a:cubicBezTo>
                <a:cubicBezTo>
                  <a:pt x="97" y="56"/>
                  <a:pt x="97" y="57"/>
                  <a:pt x="97" y="59"/>
                </a:cubicBezTo>
                <a:cubicBezTo>
                  <a:pt x="96" y="59"/>
                  <a:pt x="95" y="60"/>
                  <a:pt x="93" y="61"/>
                </a:cubicBezTo>
                <a:cubicBezTo>
                  <a:pt x="93" y="61"/>
                  <a:pt x="92" y="61"/>
                  <a:pt x="91" y="62"/>
                </a:cubicBezTo>
                <a:cubicBezTo>
                  <a:pt x="90" y="62"/>
                  <a:pt x="90" y="63"/>
                  <a:pt x="89" y="63"/>
                </a:cubicBezTo>
                <a:cubicBezTo>
                  <a:pt x="89" y="64"/>
                  <a:pt x="88" y="64"/>
                  <a:pt x="88" y="64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88" y="102"/>
                  <a:pt x="89" y="102"/>
                  <a:pt x="89" y="101"/>
                </a:cubicBezTo>
                <a:cubicBezTo>
                  <a:pt x="89" y="100"/>
                  <a:pt x="89" y="99"/>
                  <a:pt x="90" y="99"/>
                </a:cubicBezTo>
                <a:cubicBezTo>
                  <a:pt x="91" y="99"/>
                  <a:pt x="92" y="99"/>
                  <a:pt x="93" y="98"/>
                </a:cubicBezTo>
                <a:cubicBezTo>
                  <a:pt x="94" y="98"/>
                  <a:pt x="94" y="98"/>
                  <a:pt x="95" y="97"/>
                </a:cubicBezTo>
                <a:cubicBezTo>
                  <a:pt x="95" y="97"/>
                  <a:pt x="96" y="96"/>
                  <a:pt x="96" y="97"/>
                </a:cubicBezTo>
                <a:cubicBezTo>
                  <a:pt x="97" y="98"/>
                  <a:pt x="95" y="98"/>
                  <a:pt x="96" y="99"/>
                </a:cubicBezTo>
                <a:cubicBezTo>
                  <a:pt x="97" y="99"/>
                  <a:pt x="98" y="98"/>
                  <a:pt x="99" y="98"/>
                </a:cubicBezTo>
                <a:cubicBezTo>
                  <a:pt x="99" y="98"/>
                  <a:pt x="100" y="98"/>
                  <a:pt x="100" y="98"/>
                </a:cubicBezTo>
                <a:cubicBezTo>
                  <a:pt x="101" y="99"/>
                  <a:pt x="101" y="100"/>
                  <a:pt x="102" y="100"/>
                </a:cubicBezTo>
                <a:cubicBezTo>
                  <a:pt x="103" y="100"/>
                  <a:pt x="103" y="99"/>
                  <a:pt x="104" y="100"/>
                </a:cubicBezTo>
                <a:cubicBezTo>
                  <a:pt x="105" y="100"/>
                  <a:pt x="105" y="100"/>
                  <a:pt x="106" y="100"/>
                </a:cubicBezTo>
                <a:cubicBezTo>
                  <a:pt x="107" y="100"/>
                  <a:pt x="107" y="100"/>
                  <a:pt x="108" y="99"/>
                </a:cubicBezTo>
                <a:cubicBezTo>
                  <a:pt x="110" y="99"/>
                  <a:pt x="110" y="100"/>
                  <a:pt x="111" y="101"/>
                </a:cubicBezTo>
                <a:cubicBezTo>
                  <a:pt x="112" y="101"/>
                  <a:pt x="112" y="100"/>
                  <a:pt x="112" y="100"/>
                </a:cubicBezTo>
                <a:cubicBezTo>
                  <a:pt x="112" y="101"/>
                  <a:pt x="113" y="101"/>
                  <a:pt x="113" y="102"/>
                </a:cubicBezTo>
                <a:cubicBezTo>
                  <a:pt x="113" y="102"/>
                  <a:pt x="113" y="102"/>
                  <a:pt x="113" y="103"/>
                </a:cubicBezTo>
                <a:cubicBezTo>
                  <a:pt x="114" y="103"/>
                  <a:pt x="114" y="103"/>
                  <a:pt x="115" y="103"/>
                </a:cubicBezTo>
                <a:cubicBezTo>
                  <a:pt x="116" y="104"/>
                  <a:pt x="116" y="105"/>
                  <a:pt x="117" y="105"/>
                </a:cubicBezTo>
                <a:cubicBezTo>
                  <a:pt x="118" y="106"/>
                  <a:pt x="119" y="107"/>
                  <a:pt x="120" y="107"/>
                </a:cubicBezTo>
                <a:cubicBezTo>
                  <a:pt x="121" y="107"/>
                  <a:pt x="122" y="107"/>
                  <a:pt x="122" y="107"/>
                </a:cubicBezTo>
                <a:cubicBezTo>
                  <a:pt x="124" y="107"/>
                  <a:pt x="125" y="108"/>
                  <a:pt x="127" y="109"/>
                </a:cubicBezTo>
                <a:cubicBezTo>
                  <a:pt x="127" y="110"/>
                  <a:pt x="128" y="110"/>
                  <a:pt x="128" y="111"/>
                </a:cubicBezTo>
                <a:cubicBezTo>
                  <a:pt x="128" y="111"/>
                  <a:pt x="128" y="112"/>
                  <a:pt x="129" y="112"/>
                </a:cubicBezTo>
                <a:cubicBezTo>
                  <a:pt x="129" y="114"/>
                  <a:pt x="131" y="114"/>
                  <a:pt x="130" y="116"/>
                </a:cubicBezTo>
                <a:cubicBezTo>
                  <a:pt x="130" y="117"/>
                  <a:pt x="131" y="117"/>
                  <a:pt x="131" y="117"/>
                </a:cubicBezTo>
                <a:cubicBezTo>
                  <a:pt x="132" y="117"/>
                  <a:pt x="132" y="118"/>
                  <a:pt x="133" y="118"/>
                </a:cubicBezTo>
                <a:cubicBezTo>
                  <a:pt x="133" y="118"/>
                  <a:pt x="134" y="118"/>
                  <a:pt x="134" y="118"/>
                </a:cubicBezTo>
                <a:cubicBezTo>
                  <a:pt x="135" y="118"/>
                  <a:pt x="136" y="119"/>
                  <a:pt x="137" y="119"/>
                </a:cubicBezTo>
                <a:cubicBezTo>
                  <a:pt x="137" y="119"/>
                  <a:pt x="138" y="119"/>
                  <a:pt x="138" y="119"/>
                </a:cubicBezTo>
                <a:cubicBezTo>
                  <a:pt x="139" y="120"/>
                  <a:pt x="139" y="121"/>
                  <a:pt x="139" y="121"/>
                </a:cubicBezTo>
                <a:cubicBezTo>
                  <a:pt x="140" y="121"/>
                  <a:pt x="140" y="121"/>
                  <a:pt x="141" y="121"/>
                </a:cubicBezTo>
                <a:cubicBezTo>
                  <a:pt x="142" y="121"/>
                  <a:pt x="143" y="122"/>
                  <a:pt x="144" y="122"/>
                </a:cubicBezTo>
                <a:cubicBezTo>
                  <a:pt x="145" y="122"/>
                  <a:pt x="145" y="121"/>
                  <a:pt x="146" y="122"/>
                </a:cubicBezTo>
                <a:cubicBezTo>
                  <a:pt x="147" y="122"/>
                  <a:pt x="147" y="122"/>
                  <a:pt x="148" y="123"/>
                </a:cubicBezTo>
                <a:cubicBezTo>
                  <a:pt x="138" y="140"/>
                  <a:pt x="121" y="153"/>
                  <a:pt x="100" y="158"/>
                </a:cubicBezTo>
                <a:cubicBezTo>
                  <a:pt x="100" y="157"/>
                  <a:pt x="100" y="156"/>
                  <a:pt x="100" y="155"/>
                </a:cubicBezTo>
                <a:cubicBezTo>
                  <a:pt x="100" y="154"/>
                  <a:pt x="100" y="153"/>
                  <a:pt x="100" y="151"/>
                </a:cubicBezTo>
                <a:cubicBezTo>
                  <a:pt x="100" y="150"/>
                  <a:pt x="99" y="148"/>
                  <a:pt x="99" y="147"/>
                </a:cubicBezTo>
                <a:cubicBezTo>
                  <a:pt x="99" y="147"/>
                  <a:pt x="97" y="145"/>
                  <a:pt x="96" y="145"/>
                </a:cubicBezTo>
                <a:cubicBezTo>
                  <a:pt x="95" y="144"/>
                  <a:pt x="94" y="144"/>
                  <a:pt x="94" y="144"/>
                </a:cubicBezTo>
                <a:cubicBezTo>
                  <a:pt x="92" y="143"/>
                  <a:pt x="90" y="142"/>
                  <a:pt x="89" y="140"/>
                </a:cubicBezTo>
                <a:cubicBezTo>
                  <a:pt x="89" y="140"/>
                  <a:pt x="89" y="139"/>
                  <a:pt x="89" y="139"/>
                </a:cubicBezTo>
                <a:cubicBezTo>
                  <a:pt x="88" y="138"/>
                  <a:pt x="88" y="138"/>
                  <a:pt x="88" y="138"/>
                </a:cubicBezTo>
                <a:lnTo>
                  <a:pt x="88" y="164"/>
                </a:lnTo>
                <a:close/>
                <a:moveTo>
                  <a:pt x="1" y="66"/>
                </a:moveTo>
                <a:cubicBezTo>
                  <a:pt x="1" y="67"/>
                  <a:pt x="1" y="68"/>
                  <a:pt x="1" y="70"/>
                </a:cubicBezTo>
                <a:cubicBezTo>
                  <a:pt x="1" y="71"/>
                  <a:pt x="0" y="72"/>
                  <a:pt x="0" y="74"/>
                </a:cubicBezTo>
                <a:cubicBezTo>
                  <a:pt x="0" y="76"/>
                  <a:pt x="0" y="79"/>
                  <a:pt x="0" y="82"/>
                </a:cubicBezTo>
                <a:cubicBezTo>
                  <a:pt x="0" y="85"/>
                  <a:pt x="0" y="88"/>
                  <a:pt x="0" y="91"/>
                </a:cubicBezTo>
                <a:cubicBezTo>
                  <a:pt x="0" y="92"/>
                  <a:pt x="1" y="93"/>
                  <a:pt x="1" y="95"/>
                </a:cubicBezTo>
                <a:cubicBezTo>
                  <a:pt x="1" y="96"/>
                  <a:pt x="1" y="97"/>
                  <a:pt x="1" y="99"/>
                </a:cubicBezTo>
                <a:cubicBezTo>
                  <a:pt x="2" y="100"/>
                  <a:pt x="2" y="101"/>
                  <a:pt x="2" y="103"/>
                </a:cubicBezTo>
                <a:cubicBezTo>
                  <a:pt x="3" y="105"/>
                  <a:pt x="4" y="108"/>
                  <a:pt x="5" y="110"/>
                </a:cubicBezTo>
                <a:cubicBezTo>
                  <a:pt x="5" y="112"/>
                  <a:pt x="6" y="113"/>
                  <a:pt x="6" y="114"/>
                </a:cubicBezTo>
                <a:cubicBezTo>
                  <a:pt x="7" y="115"/>
                  <a:pt x="7" y="117"/>
                  <a:pt x="8" y="118"/>
                </a:cubicBezTo>
                <a:cubicBezTo>
                  <a:pt x="8" y="118"/>
                  <a:pt x="9" y="119"/>
                  <a:pt x="9" y="120"/>
                </a:cubicBezTo>
                <a:cubicBezTo>
                  <a:pt x="9" y="121"/>
                  <a:pt x="10" y="122"/>
                  <a:pt x="11" y="123"/>
                </a:cubicBezTo>
                <a:cubicBezTo>
                  <a:pt x="13" y="127"/>
                  <a:pt x="15" y="130"/>
                  <a:pt x="17" y="133"/>
                </a:cubicBezTo>
                <a:cubicBezTo>
                  <a:pt x="19" y="134"/>
                  <a:pt x="20" y="136"/>
                  <a:pt x="21" y="137"/>
                </a:cubicBezTo>
                <a:cubicBezTo>
                  <a:pt x="22" y="138"/>
                  <a:pt x="23" y="139"/>
                  <a:pt x="24" y="140"/>
                </a:cubicBezTo>
                <a:cubicBezTo>
                  <a:pt x="25" y="141"/>
                  <a:pt x="26" y="142"/>
                  <a:pt x="27" y="143"/>
                </a:cubicBezTo>
                <a:cubicBezTo>
                  <a:pt x="31" y="147"/>
                  <a:pt x="36" y="151"/>
                  <a:pt x="41" y="153"/>
                </a:cubicBezTo>
                <a:cubicBezTo>
                  <a:pt x="42" y="154"/>
                  <a:pt x="43" y="155"/>
                  <a:pt x="45" y="155"/>
                </a:cubicBezTo>
                <a:cubicBezTo>
                  <a:pt x="47" y="157"/>
                  <a:pt x="49" y="158"/>
                  <a:pt x="52" y="159"/>
                </a:cubicBezTo>
                <a:cubicBezTo>
                  <a:pt x="53" y="159"/>
                  <a:pt x="54" y="160"/>
                  <a:pt x="56" y="160"/>
                </a:cubicBezTo>
                <a:cubicBezTo>
                  <a:pt x="64" y="163"/>
                  <a:pt x="73" y="164"/>
                  <a:pt x="82" y="164"/>
                </a:cubicBezTo>
                <a:cubicBezTo>
                  <a:pt x="84" y="164"/>
                  <a:pt x="86" y="164"/>
                  <a:pt x="88" y="164"/>
                </a:cubicBezTo>
                <a:cubicBezTo>
                  <a:pt x="88" y="138"/>
                  <a:pt x="88" y="138"/>
                  <a:pt x="88" y="138"/>
                </a:cubicBezTo>
                <a:cubicBezTo>
                  <a:pt x="87" y="137"/>
                  <a:pt x="87" y="137"/>
                  <a:pt x="87" y="136"/>
                </a:cubicBezTo>
                <a:cubicBezTo>
                  <a:pt x="86" y="135"/>
                  <a:pt x="85" y="133"/>
                  <a:pt x="84" y="131"/>
                </a:cubicBezTo>
                <a:cubicBezTo>
                  <a:pt x="83" y="130"/>
                  <a:pt x="83" y="129"/>
                  <a:pt x="82" y="128"/>
                </a:cubicBezTo>
                <a:cubicBezTo>
                  <a:pt x="82" y="128"/>
                  <a:pt x="80" y="127"/>
                  <a:pt x="80" y="127"/>
                </a:cubicBezTo>
                <a:cubicBezTo>
                  <a:pt x="80" y="126"/>
                  <a:pt x="80" y="125"/>
                  <a:pt x="80" y="124"/>
                </a:cubicBezTo>
                <a:cubicBezTo>
                  <a:pt x="80" y="123"/>
                  <a:pt x="81" y="123"/>
                  <a:pt x="81" y="122"/>
                </a:cubicBezTo>
                <a:cubicBezTo>
                  <a:pt x="81" y="121"/>
                  <a:pt x="80" y="121"/>
                  <a:pt x="80" y="120"/>
                </a:cubicBezTo>
                <a:cubicBezTo>
                  <a:pt x="80" y="119"/>
                  <a:pt x="81" y="118"/>
                  <a:pt x="81" y="117"/>
                </a:cubicBezTo>
                <a:cubicBezTo>
                  <a:pt x="81" y="117"/>
                  <a:pt x="81" y="116"/>
                  <a:pt x="82" y="116"/>
                </a:cubicBezTo>
                <a:cubicBezTo>
                  <a:pt x="82" y="115"/>
                  <a:pt x="83" y="115"/>
                  <a:pt x="83" y="115"/>
                </a:cubicBezTo>
                <a:cubicBezTo>
                  <a:pt x="83" y="114"/>
                  <a:pt x="83" y="114"/>
                  <a:pt x="84" y="113"/>
                </a:cubicBezTo>
                <a:cubicBezTo>
                  <a:pt x="84" y="113"/>
                  <a:pt x="86" y="112"/>
                  <a:pt x="86" y="111"/>
                </a:cubicBezTo>
                <a:cubicBezTo>
                  <a:pt x="86" y="111"/>
                  <a:pt x="86" y="107"/>
                  <a:pt x="86" y="106"/>
                </a:cubicBezTo>
                <a:cubicBezTo>
                  <a:pt x="86" y="106"/>
                  <a:pt x="85" y="105"/>
                  <a:pt x="85" y="105"/>
                </a:cubicBezTo>
                <a:cubicBezTo>
                  <a:pt x="85" y="104"/>
                  <a:pt x="84" y="102"/>
                  <a:pt x="83" y="102"/>
                </a:cubicBezTo>
                <a:cubicBezTo>
                  <a:pt x="83" y="102"/>
                  <a:pt x="82" y="103"/>
                  <a:pt x="82" y="104"/>
                </a:cubicBezTo>
                <a:cubicBezTo>
                  <a:pt x="82" y="104"/>
                  <a:pt x="82" y="105"/>
                  <a:pt x="81" y="105"/>
                </a:cubicBezTo>
                <a:cubicBezTo>
                  <a:pt x="80" y="105"/>
                  <a:pt x="80" y="104"/>
                  <a:pt x="78" y="104"/>
                </a:cubicBezTo>
                <a:cubicBezTo>
                  <a:pt x="78" y="104"/>
                  <a:pt x="77" y="104"/>
                  <a:pt x="77" y="103"/>
                </a:cubicBezTo>
                <a:cubicBezTo>
                  <a:pt x="76" y="103"/>
                  <a:pt x="76" y="102"/>
                  <a:pt x="75" y="101"/>
                </a:cubicBezTo>
                <a:cubicBezTo>
                  <a:pt x="74" y="101"/>
                  <a:pt x="74" y="101"/>
                  <a:pt x="73" y="100"/>
                </a:cubicBezTo>
                <a:cubicBezTo>
                  <a:pt x="73" y="100"/>
                  <a:pt x="73" y="99"/>
                  <a:pt x="73" y="99"/>
                </a:cubicBezTo>
                <a:cubicBezTo>
                  <a:pt x="72" y="98"/>
                  <a:pt x="71" y="96"/>
                  <a:pt x="70" y="96"/>
                </a:cubicBezTo>
                <a:cubicBezTo>
                  <a:pt x="69" y="95"/>
                  <a:pt x="68" y="95"/>
                  <a:pt x="67" y="95"/>
                </a:cubicBezTo>
                <a:cubicBezTo>
                  <a:pt x="67" y="95"/>
                  <a:pt x="66" y="95"/>
                  <a:pt x="66" y="94"/>
                </a:cubicBezTo>
                <a:cubicBezTo>
                  <a:pt x="65" y="94"/>
                  <a:pt x="65" y="94"/>
                  <a:pt x="64" y="94"/>
                </a:cubicBezTo>
                <a:cubicBezTo>
                  <a:pt x="63" y="93"/>
                  <a:pt x="62" y="90"/>
                  <a:pt x="60" y="90"/>
                </a:cubicBezTo>
                <a:cubicBezTo>
                  <a:pt x="59" y="91"/>
                  <a:pt x="58" y="91"/>
                  <a:pt x="57" y="91"/>
                </a:cubicBezTo>
                <a:cubicBezTo>
                  <a:pt x="56" y="91"/>
                  <a:pt x="55" y="91"/>
                  <a:pt x="54" y="90"/>
                </a:cubicBezTo>
                <a:cubicBezTo>
                  <a:pt x="53" y="90"/>
                  <a:pt x="51" y="89"/>
                  <a:pt x="50" y="89"/>
                </a:cubicBezTo>
                <a:cubicBezTo>
                  <a:pt x="50" y="89"/>
                  <a:pt x="49" y="88"/>
                  <a:pt x="49" y="88"/>
                </a:cubicBezTo>
                <a:cubicBezTo>
                  <a:pt x="48" y="87"/>
                  <a:pt x="47" y="87"/>
                  <a:pt x="47" y="87"/>
                </a:cubicBezTo>
                <a:cubicBezTo>
                  <a:pt x="46" y="87"/>
                  <a:pt x="46" y="86"/>
                  <a:pt x="45" y="86"/>
                </a:cubicBezTo>
                <a:cubicBezTo>
                  <a:pt x="44" y="85"/>
                  <a:pt x="44" y="85"/>
                  <a:pt x="44" y="84"/>
                </a:cubicBezTo>
                <a:cubicBezTo>
                  <a:pt x="44" y="83"/>
                  <a:pt x="44" y="83"/>
                  <a:pt x="44" y="82"/>
                </a:cubicBezTo>
                <a:cubicBezTo>
                  <a:pt x="45" y="80"/>
                  <a:pt x="43" y="79"/>
                  <a:pt x="42" y="77"/>
                </a:cubicBezTo>
                <a:cubicBezTo>
                  <a:pt x="41" y="76"/>
                  <a:pt x="41" y="76"/>
                  <a:pt x="40" y="75"/>
                </a:cubicBezTo>
                <a:cubicBezTo>
                  <a:pt x="40" y="74"/>
                  <a:pt x="40" y="74"/>
                  <a:pt x="40" y="74"/>
                </a:cubicBezTo>
                <a:cubicBezTo>
                  <a:pt x="39" y="73"/>
                  <a:pt x="39" y="72"/>
                  <a:pt x="38" y="71"/>
                </a:cubicBezTo>
                <a:cubicBezTo>
                  <a:pt x="38" y="71"/>
                  <a:pt x="37" y="70"/>
                  <a:pt x="37" y="69"/>
                </a:cubicBezTo>
                <a:cubicBezTo>
                  <a:pt x="36" y="68"/>
                  <a:pt x="37" y="67"/>
                  <a:pt x="37" y="66"/>
                </a:cubicBezTo>
                <a:cubicBezTo>
                  <a:pt x="36" y="65"/>
                  <a:pt x="34" y="65"/>
                  <a:pt x="34" y="68"/>
                </a:cubicBezTo>
                <a:cubicBezTo>
                  <a:pt x="34" y="68"/>
                  <a:pt x="35" y="69"/>
                  <a:pt x="35" y="69"/>
                </a:cubicBezTo>
                <a:cubicBezTo>
                  <a:pt x="35" y="70"/>
                  <a:pt x="35" y="71"/>
                  <a:pt x="36" y="72"/>
                </a:cubicBezTo>
                <a:cubicBezTo>
                  <a:pt x="36" y="72"/>
                  <a:pt x="37" y="73"/>
                  <a:pt x="37" y="74"/>
                </a:cubicBezTo>
                <a:cubicBezTo>
                  <a:pt x="37" y="75"/>
                  <a:pt x="37" y="76"/>
                  <a:pt x="37" y="77"/>
                </a:cubicBezTo>
                <a:cubicBezTo>
                  <a:pt x="38" y="77"/>
                  <a:pt x="39" y="78"/>
                  <a:pt x="38" y="79"/>
                </a:cubicBezTo>
                <a:cubicBezTo>
                  <a:pt x="37" y="79"/>
                  <a:pt x="37" y="78"/>
                  <a:pt x="37" y="78"/>
                </a:cubicBezTo>
                <a:cubicBezTo>
                  <a:pt x="36" y="78"/>
                  <a:pt x="35" y="77"/>
                  <a:pt x="35" y="76"/>
                </a:cubicBezTo>
                <a:cubicBezTo>
                  <a:pt x="35" y="76"/>
                  <a:pt x="35" y="75"/>
                  <a:pt x="35" y="75"/>
                </a:cubicBezTo>
                <a:cubicBezTo>
                  <a:pt x="35" y="73"/>
                  <a:pt x="32" y="73"/>
                  <a:pt x="32" y="72"/>
                </a:cubicBezTo>
                <a:cubicBezTo>
                  <a:pt x="32" y="71"/>
                  <a:pt x="33" y="71"/>
                  <a:pt x="33" y="70"/>
                </a:cubicBezTo>
                <a:cubicBezTo>
                  <a:pt x="33" y="69"/>
                  <a:pt x="32" y="69"/>
                  <a:pt x="32" y="68"/>
                </a:cubicBezTo>
                <a:cubicBezTo>
                  <a:pt x="32" y="67"/>
                  <a:pt x="32" y="66"/>
                  <a:pt x="32" y="65"/>
                </a:cubicBezTo>
                <a:cubicBezTo>
                  <a:pt x="32" y="64"/>
                  <a:pt x="32" y="63"/>
                  <a:pt x="32" y="63"/>
                </a:cubicBezTo>
                <a:cubicBezTo>
                  <a:pt x="31" y="62"/>
                  <a:pt x="30" y="61"/>
                  <a:pt x="30" y="61"/>
                </a:cubicBezTo>
                <a:cubicBezTo>
                  <a:pt x="29" y="61"/>
                  <a:pt x="28" y="61"/>
                  <a:pt x="28" y="60"/>
                </a:cubicBezTo>
                <a:cubicBezTo>
                  <a:pt x="28" y="60"/>
                  <a:pt x="28" y="58"/>
                  <a:pt x="27" y="58"/>
                </a:cubicBezTo>
                <a:cubicBezTo>
                  <a:pt x="27" y="57"/>
                  <a:pt x="27" y="56"/>
                  <a:pt x="27" y="54"/>
                </a:cubicBezTo>
                <a:cubicBezTo>
                  <a:pt x="27" y="53"/>
                  <a:pt x="27" y="52"/>
                  <a:pt x="27" y="51"/>
                </a:cubicBezTo>
                <a:cubicBezTo>
                  <a:pt x="28" y="50"/>
                  <a:pt x="29" y="50"/>
                  <a:pt x="29" y="49"/>
                </a:cubicBezTo>
                <a:cubicBezTo>
                  <a:pt x="29" y="48"/>
                  <a:pt x="29" y="48"/>
                  <a:pt x="30" y="47"/>
                </a:cubicBezTo>
                <a:cubicBezTo>
                  <a:pt x="30" y="46"/>
                  <a:pt x="32" y="45"/>
                  <a:pt x="33" y="44"/>
                </a:cubicBezTo>
                <a:cubicBezTo>
                  <a:pt x="34" y="42"/>
                  <a:pt x="35" y="41"/>
                  <a:pt x="35" y="40"/>
                </a:cubicBezTo>
                <a:cubicBezTo>
                  <a:pt x="36" y="39"/>
                  <a:pt x="36" y="38"/>
                  <a:pt x="36" y="38"/>
                </a:cubicBezTo>
                <a:cubicBezTo>
                  <a:pt x="36" y="37"/>
                  <a:pt x="34" y="36"/>
                  <a:pt x="34" y="35"/>
                </a:cubicBezTo>
                <a:cubicBezTo>
                  <a:pt x="35" y="34"/>
                  <a:pt x="35" y="34"/>
                  <a:pt x="36" y="34"/>
                </a:cubicBezTo>
                <a:cubicBezTo>
                  <a:pt x="36" y="34"/>
                  <a:pt x="36" y="33"/>
                  <a:pt x="36" y="32"/>
                </a:cubicBezTo>
                <a:cubicBezTo>
                  <a:pt x="36" y="31"/>
                  <a:pt x="36" y="31"/>
                  <a:pt x="36" y="30"/>
                </a:cubicBezTo>
                <a:cubicBezTo>
                  <a:pt x="36" y="29"/>
                  <a:pt x="37" y="29"/>
                  <a:pt x="36" y="28"/>
                </a:cubicBezTo>
                <a:cubicBezTo>
                  <a:pt x="36" y="27"/>
                  <a:pt x="35" y="28"/>
                  <a:pt x="34" y="28"/>
                </a:cubicBezTo>
                <a:cubicBezTo>
                  <a:pt x="33" y="27"/>
                  <a:pt x="34" y="26"/>
                  <a:pt x="34" y="26"/>
                </a:cubicBezTo>
                <a:cubicBezTo>
                  <a:pt x="34" y="25"/>
                  <a:pt x="34" y="25"/>
                  <a:pt x="34" y="24"/>
                </a:cubicBezTo>
                <a:cubicBezTo>
                  <a:pt x="34" y="24"/>
                  <a:pt x="35" y="23"/>
                  <a:pt x="35" y="23"/>
                </a:cubicBezTo>
                <a:cubicBezTo>
                  <a:pt x="34" y="23"/>
                  <a:pt x="34" y="22"/>
                  <a:pt x="34" y="21"/>
                </a:cubicBezTo>
                <a:cubicBezTo>
                  <a:pt x="43" y="13"/>
                  <a:pt x="55" y="8"/>
                  <a:pt x="68" y="6"/>
                </a:cubicBezTo>
                <a:cubicBezTo>
                  <a:pt x="68" y="6"/>
                  <a:pt x="68" y="6"/>
                  <a:pt x="68" y="6"/>
                </a:cubicBezTo>
                <a:cubicBezTo>
                  <a:pt x="68" y="6"/>
                  <a:pt x="68" y="6"/>
                  <a:pt x="69" y="6"/>
                </a:cubicBezTo>
                <a:cubicBezTo>
                  <a:pt x="70" y="6"/>
                  <a:pt x="70" y="6"/>
                  <a:pt x="71" y="6"/>
                </a:cubicBezTo>
                <a:cubicBezTo>
                  <a:pt x="72" y="6"/>
                  <a:pt x="73" y="6"/>
                  <a:pt x="74" y="6"/>
                </a:cubicBezTo>
                <a:cubicBezTo>
                  <a:pt x="75" y="6"/>
                  <a:pt x="78" y="8"/>
                  <a:pt x="79" y="7"/>
                </a:cubicBezTo>
                <a:cubicBezTo>
                  <a:pt x="79" y="7"/>
                  <a:pt x="79" y="6"/>
                  <a:pt x="79" y="6"/>
                </a:cubicBezTo>
                <a:cubicBezTo>
                  <a:pt x="80" y="5"/>
                  <a:pt x="80" y="5"/>
                  <a:pt x="80" y="4"/>
                </a:cubicBezTo>
                <a:cubicBezTo>
                  <a:pt x="81" y="4"/>
                  <a:pt x="81" y="4"/>
                  <a:pt x="82" y="4"/>
                </a:cubicBezTo>
                <a:cubicBezTo>
                  <a:pt x="84" y="4"/>
                  <a:pt x="86" y="4"/>
                  <a:pt x="88" y="4"/>
                </a:cubicBezTo>
                <a:cubicBezTo>
                  <a:pt x="88" y="0"/>
                  <a:pt x="88" y="0"/>
                  <a:pt x="88" y="0"/>
                </a:cubicBezTo>
                <a:cubicBezTo>
                  <a:pt x="86" y="0"/>
                  <a:pt x="85" y="0"/>
                  <a:pt x="84" y="0"/>
                </a:cubicBezTo>
                <a:cubicBezTo>
                  <a:pt x="83" y="0"/>
                  <a:pt x="83" y="0"/>
                  <a:pt x="82" y="0"/>
                </a:cubicBezTo>
                <a:cubicBezTo>
                  <a:pt x="81" y="0"/>
                  <a:pt x="80" y="0"/>
                  <a:pt x="80" y="0"/>
                </a:cubicBezTo>
                <a:cubicBezTo>
                  <a:pt x="71" y="0"/>
                  <a:pt x="63" y="2"/>
                  <a:pt x="56" y="4"/>
                </a:cubicBezTo>
                <a:cubicBezTo>
                  <a:pt x="54" y="5"/>
                  <a:pt x="53" y="5"/>
                  <a:pt x="52" y="6"/>
                </a:cubicBezTo>
                <a:cubicBezTo>
                  <a:pt x="52" y="6"/>
                  <a:pt x="51" y="6"/>
                  <a:pt x="51" y="6"/>
                </a:cubicBezTo>
                <a:cubicBezTo>
                  <a:pt x="50" y="6"/>
                  <a:pt x="49" y="7"/>
                  <a:pt x="48" y="7"/>
                </a:cubicBezTo>
                <a:cubicBezTo>
                  <a:pt x="47" y="8"/>
                  <a:pt x="46" y="8"/>
                  <a:pt x="45" y="9"/>
                </a:cubicBezTo>
                <a:cubicBezTo>
                  <a:pt x="43" y="9"/>
                  <a:pt x="42" y="10"/>
                  <a:pt x="41" y="11"/>
                </a:cubicBezTo>
                <a:cubicBezTo>
                  <a:pt x="37" y="13"/>
                  <a:pt x="32" y="17"/>
                  <a:pt x="28" y="20"/>
                </a:cubicBezTo>
                <a:cubicBezTo>
                  <a:pt x="28" y="20"/>
                  <a:pt x="27" y="21"/>
                  <a:pt x="27" y="21"/>
                </a:cubicBezTo>
                <a:cubicBezTo>
                  <a:pt x="26" y="22"/>
                  <a:pt x="25" y="23"/>
                  <a:pt x="24" y="24"/>
                </a:cubicBezTo>
                <a:cubicBezTo>
                  <a:pt x="23" y="25"/>
                  <a:pt x="22" y="26"/>
                  <a:pt x="21" y="27"/>
                </a:cubicBezTo>
                <a:cubicBezTo>
                  <a:pt x="20" y="28"/>
                  <a:pt x="19" y="30"/>
                  <a:pt x="17" y="31"/>
                </a:cubicBezTo>
                <a:cubicBezTo>
                  <a:pt x="15" y="34"/>
                  <a:pt x="13" y="38"/>
                  <a:pt x="11" y="41"/>
                </a:cubicBezTo>
                <a:cubicBezTo>
                  <a:pt x="10" y="42"/>
                  <a:pt x="9" y="44"/>
                  <a:pt x="9" y="45"/>
                </a:cubicBezTo>
                <a:cubicBezTo>
                  <a:pt x="9" y="45"/>
                  <a:pt x="8" y="46"/>
                  <a:pt x="8" y="46"/>
                </a:cubicBezTo>
                <a:cubicBezTo>
                  <a:pt x="7" y="48"/>
                  <a:pt x="6" y="50"/>
                  <a:pt x="6" y="52"/>
                </a:cubicBezTo>
                <a:cubicBezTo>
                  <a:pt x="5" y="53"/>
                  <a:pt x="5" y="53"/>
                  <a:pt x="5" y="54"/>
                </a:cubicBezTo>
                <a:cubicBezTo>
                  <a:pt x="4" y="56"/>
                  <a:pt x="3" y="59"/>
                  <a:pt x="2" y="62"/>
                </a:cubicBezTo>
                <a:cubicBezTo>
                  <a:pt x="2" y="63"/>
                  <a:pt x="2" y="64"/>
                  <a:pt x="1" y="66"/>
                </a:cubicBezTo>
                <a:close/>
                <a:moveTo>
                  <a:pt x="88" y="64"/>
                </a:moveTo>
                <a:cubicBezTo>
                  <a:pt x="88" y="103"/>
                  <a:pt x="88" y="103"/>
                  <a:pt x="88" y="103"/>
                </a:cubicBezTo>
                <a:cubicBezTo>
                  <a:pt x="87" y="103"/>
                  <a:pt x="87" y="103"/>
                  <a:pt x="87" y="103"/>
                </a:cubicBezTo>
                <a:cubicBezTo>
                  <a:pt x="86" y="103"/>
                  <a:pt x="85" y="102"/>
                  <a:pt x="85" y="102"/>
                </a:cubicBezTo>
                <a:cubicBezTo>
                  <a:pt x="83" y="101"/>
                  <a:pt x="82" y="102"/>
                  <a:pt x="80" y="102"/>
                </a:cubicBezTo>
                <a:cubicBezTo>
                  <a:pt x="79" y="102"/>
                  <a:pt x="76" y="100"/>
                  <a:pt x="76" y="99"/>
                </a:cubicBezTo>
                <a:cubicBezTo>
                  <a:pt x="76" y="98"/>
                  <a:pt x="77" y="96"/>
                  <a:pt x="77" y="95"/>
                </a:cubicBezTo>
                <a:cubicBezTo>
                  <a:pt x="77" y="94"/>
                  <a:pt x="78" y="94"/>
                  <a:pt x="78" y="93"/>
                </a:cubicBezTo>
                <a:cubicBezTo>
                  <a:pt x="78" y="92"/>
                  <a:pt x="76" y="91"/>
                  <a:pt x="76" y="91"/>
                </a:cubicBezTo>
                <a:cubicBezTo>
                  <a:pt x="74" y="91"/>
                  <a:pt x="72" y="92"/>
                  <a:pt x="70" y="91"/>
                </a:cubicBezTo>
                <a:cubicBezTo>
                  <a:pt x="69" y="90"/>
                  <a:pt x="70" y="90"/>
                  <a:pt x="70" y="89"/>
                </a:cubicBezTo>
                <a:cubicBezTo>
                  <a:pt x="71" y="89"/>
                  <a:pt x="70" y="88"/>
                  <a:pt x="71" y="88"/>
                </a:cubicBezTo>
                <a:cubicBezTo>
                  <a:pt x="71" y="88"/>
                  <a:pt x="71" y="87"/>
                  <a:pt x="72" y="87"/>
                </a:cubicBezTo>
                <a:cubicBezTo>
                  <a:pt x="72" y="86"/>
                  <a:pt x="72" y="85"/>
                  <a:pt x="72" y="85"/>
                </a:cubicBezTo>
                <a:cubicBezTo>
                  <a:pt x="72" y="84"/>
                  <a:pt x="73" y="84"/>
                  <a:pt x="73" y="83"/>
                </a:cubicBezTo>
                <a:cubicBezTo>
                  <a:pt x="73" y="83"/>
                  <a:pt x="73" y="82"/>
                  <a:pt x="72" y="82"/>
                </a:cubicBezTo>
                <a:cubicBezTo>
                  <a:pt x="71" y="82"/>
                  <a:pt x="70" y="82"/>
                  <a:pt x="69" y="82"/>
                </a:cubicBezTo>
                <a:cubicBezTo>
                  <a:pt x="67" y="83"/>
                  <a:pt x="67" y="86"/>
                  <a:pt x="65" y="86"/>
                </a:cubicBezTo>
                <a:cubicBezTo>
                  <a:pt x="65" y="86"/>
                  <a:pt x="64" y="86"/>
                  <a:pt x="63" y="87"/>
                </a:cubicBezTo>
                <a:cubicBezTo>
                  <a:pt x="63" y="87"/>
                  <a:pt x="62" y="87"/>
                  <a:pt x="61" y="87"/>
                </a:cubicBezTo>
                <a:cubicBezTo>
                  <a:pt x="60" y="87"/>
                  <a:pt x="59" y="86"/>
                  <a:pt x="59" y="86"/>
                </a:cubicBezTo>
                <a:cubicBezTo>
                  <a:pt x="58" y="85"/>
                  <a:pt x="57" y="83"/>
                  <a:pt x="57" y="83"/>
                </a:cubicBezTo>
                <a:cubicBezTo>
                  <a:pt x="56" y="80"/>
                  <a:pt x="57" y="78"/>
                  <a:pt x="58" y="76"/>
                </a:cubicBezTo>
                <a:cubicBezTo>
                  <a:pt x="58" y="76"/>
                  <a:pt x="59" y="75"/>
                  <a:pt x="59" y="75"/>
                </a:cubicBezTo>
                <a:cubicBezTo>
                  <a:pt x="59" y="74"/>
                  <a:pt x="59" y="73"/>
                  <a:pt x="59" y="73"/>
                </a:cubicBezTo>
                <a:cubicBezTo>
                  <a:pt x="59" y="71"/>
                  <a:pt x="61" y="71"/>
                  <a:pt x="62" y="70"/>
                </a:cubicBezTo>
                <a:cubicBezTo>
                  <a:pt x="63" y="69"/>
                  <a:pt x="65" y="68"/>
                  <a:pt x="66" y="68"/>
                </a:cubicBezTo>
                <a:cubicBezTo>
                  <a:pt x="67" y="68"/>
                  <a:pt x="68" y="68"/>
                  <a:pt x="69" y="69"/>
                </a:cubicBezTo>
                <a:cubicBezTo>
                  <a:pt x="69" y="69"/>
                  <a:pt x="70" y="69"/>
                  <a:pt x="70" y="69"/>
                </a:cubicBezTo>
                <a:cubicBezTo>
                  <a:pt x="72" y="69"/>
                  <a:pt x="72" y="68"/>
                  <a:pt x="74" y="67"/>
                </a:cubicBezTo>
                <a:cubicBezTo>
                  <a:pt x="75" y="68"/>
                  <a:pt x="76" y="67"/>
                  <a:pt x="77" y="67"/>
                </a:cubicBezTo>
                <a:cubicBezTo>
                  <a:pt x="78" y="67"/>
                  <a:pt x="79" y="68"/>
                  <a:pt x="79" y="68"/>
                </a:cubicBezTo>
                <a:cubicBezTo>
                  <a:pt x="80" y="68"/>
                  <a:pt x="80" y="68"/>
                  <a:pt x="81" y="68"/>
                </a:cubicBezTo>
                <a:cubicBezTo>
                  <a:pt x="82" y="68"/>
                  <a:pt x="82" y="69"/>
                  <a:pt x="83" y="70"/>
                </a:cubicBezTo>
                <a:cubicBezTo>
                  <a:pt x="83" y="71"/>
                  <a:pt x="82" y="71"/>
                  <a:pt x="82" y="72"/>
                </a:cubicBezTo>
                <a:cubicBezTo>
                  <a:pt x="83" y="73"/>
                  <a:pt x="85" y="73"/>
                  <a:pt x="86" y="74"/>
                </a:cubicBezTo>
                <a:cubicBezTo>
                  <a:pt x="86" y="73"/>
                  <a:pt x="86" y="72"/>
                  <a:pt x="86" y="71"/>
                </a:cubicBezTo>
                <a:cubicBezTo>
                  <a:pt x="86" y="70"/>
                  <a:pt x="86" y="70"/>
                  <a:pt x="86" y="70"/>
                </a:cubicBezTo>
                <a:cubicBezTo>
                  <a:pt x="86" y="69"/>
                  <a:pt x="85" y="69"/>
                  <a:pt x="85" y="68"/>
                </a:cubicBezTo>
                <a:cubicBezTo>
                  <a:pt x="85" y="66"/>
                  <a:pt x="86" y="65"/>
                  <a:pt x="88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2" name="Freeform 307">
            <a:extLst>
              <a:ext uri="{FF2B5EF4-FFF2-40B4-BE49-F238E27FC236}">
                <a16:creationId xmlns:a16="http://schemas.microsoft.com/office/drawing/2014/main" xmlns="" id="{97A8542B-D796-4C1F-B334-EA533C66AD47}"/>
              </a:ext>
            </a:extLst>
          </p:cNvPr>
          <p:cNvSpPr>
            <a:spLocks/>
          </p:cNvSpPr>
          <p:nvPr/>
        </p:nvSpPr>
        <p:spPr bwMode="auto">
          <a:xfrm>
            <a:off x="5879678" y="3112528"/>
            <a:ext cx="95724" cy="280521"/>
          </a:xfrm>
          <a:custGeom>
            <a:avLst/>
            <a:gdLst>
              <a:gd name="T0" fmla="*/ 2147483646 w 53"/>
              <a:gd name="T1" fmla="*/ 2147483646 h 152"/>
              <a:gd name="T2" fmla="*/ 2147483646 w 53"/>
              <a:gd name="T3" fmla="*/ 2147483646 h 152"/>
              <a:gd name="T4" fmla="*/ 2147483646 w 53"/>
              <a:gd name="T5" fmla="*/ 2147483646 h 152"/>
              <a:gd name="T6" fmla="*/ 2147483646 w 53"/>
              <a:gd name="T7" fmla="*/ 2147483646 h 152"/>
              <a:gd name="T8" fmla="*/ 2147483646 w 53"/>
              <a:gd name="T9" fmla="*/ 2147483646 h 152"/>
              <a:gd name="T10" fmla="*/ 2147483646 w 53"/>
              <a:gd name="T11" fmla="*/ 2147483646 h 152"/>
              <a:gd name="T12" fmla="*/ 2147483646 w 53"/>
              <a:gd name="T13" fmla="*/ 2147483646 h 152"/>
              <a:gd name="T14" fmla="*/ 2147483646 w 53"/>
              <a:gd name="T15" fmla="*/ 2147483646 h 152"/>
              <a:gd name="T16" fmla="*/ 2147483646 w 53"/>
              <a:gd name="T17" fmla="*/ 2147483646 h 152"/>
              <a:gd name="T18" fmla="*/ 2147483646 w 53"/>
              <a:gd name="T19" fmla="*/ 2147483646 h 152"/>
              <a:gd name="T20" fmla="*/ 2147483646 w 53"/>
              <a:gd name="T21" fmla="*/ 0 h 152"/>
              <a:gd name="T22" fmla="*/ 2147483646 w 53"/>
              <a:gd name="T23" fmla="*/ 2147483646 h 152"/>
              <a:gd name="T24" fmla="*/ 2147483646 w 53"/>
              <a:gd name="T25" fmla="*/ 2147483646 h 152"/>
              <a:gd name="T26" fmla="*/ 2147483646 w 53"/>
              <a:gd name="T27" fmla="*/ 0 h 152"/>
              <a:gd name="T28" fmla="*/ 2147483646 w 53"/>
              <a:gd name="T29" fmla="*/ 0 h 152"/>
              <a:gd name="T30" fmla="*/ 2147483646 w 53"/>
              <a:gd name="T31" fmla="*/ 0 h 152"/>
              <a:gd name="T32" fmla="*/ 2147483646 w 53"/>
              <a:gd name="T33" fmla="*/ 2147483646 h 152"/>
              <a:gd name="T34" fmla="*/ 2147483646 w 53"/>
              <a:gd name="T35" fmla="*/ 2147483646 h 152"/>
              <a:gd name="T36" fmla="*/ 2147483646 w 53"/>
              <a:gd name="T37" fmla="*/ 0 h 152"/>
              <a:gd name="T38" fmla="*/ 2147483646 w 53"/>
              <a:gd name="T39" fmla="*/ 2147483646 h 15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53" h="152">
                <a:moveTo>
                  <a:pt x="6" y="18"/>
                </a:moveTo>
                <a:cubicBezTo>
                  <a:pt x="4" y="24"/>
                  <a:pt x="1" y="30"/>
                  <a:pt x="1" y="37"/>
                </a:cubicBezTo>
                <a:cubicBezTo>
                  <a:pt x="0" y="43"/>
                  <a:pt x="1" y="47"/>
                  <a:pt x="4" y="53"/>
                </a:cubicBezTo>
                <a:cubicBezTo>
                  <a:pt x="7" y="58"/>
                  <a:pt x="13" y="66"/>
                  <a:pt x="19" y="69"/>
                </a:cubicBezTo>
                <a:cubicBezTo>
                  <a:pt x="19" y="152"/>
                  <a:pt x="19" y="152"/>
                  <a:pt x="19" y="152"/>
                </a:cubicBezTo>
                <a:cubicBezTo>
                  <a:pt x="34" y="152"/>
                  <a:pt x="34" y="152"/>
                  <a:pt x="34" y="152"/>
                </a:cubicBezTo>
                <a:cubicBezTo>
                  <a:pt x="34" y="69"/>
                  <a:pt x="34" y="69"/>
                  <a:pt x="34" y="69"/>
                </a:cubicBezTo>
                <a:cubicBezTo>
                  <a:pt x="40" y="66"/>
                  <a:pt x="45" y="58"/>
                  <a:pt x="48" y="53"/>
                </a:cubicBezTo>
                <a:cubicBezTo>
                  <a:pt x="51" y="47"/>
                  <a:pt x="53" y="43"/>
                  <a:pt x="52" y="37"/>
                </a:cubicBezTo>
                <a:cubicBezTo>
                  <a:pt x="51" y="30"/>
                  <a:pt x="49" y="24"/>
                  <a:pt x="47" y="18"/>
                </a:cubicBezTo>
                <a:cubicBezTo>
                  <a:pt x="45" y="13"/>
                  <a:pt x="41" y="1"/>
                  <a:pt x="35" y="0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0" y="0"/>
                  <a:pt x="30" y="0"/>
                  <a:pt x="30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9" y="36"/>
                  <a:pt x="19" y="36"/>
                  <a:pt x="19" y="36"/>
                </a:cubicBezTo>
                <a:cubicBezTo>
                  <a:pt x="14" y="36"/>
                  <a:pt x="14" y="36"/>
                  <a:pt x="14" y="36"/>
                </a:cubicBezTo>
                <a:cubicBezTo>
                  <a:pt x="18" y="0"/>
                  <a:pt x="18" y="0"/>
                  <a:pt x="18" y="0"/>
                </a:cubicBezTo>
                <a:cubicBezTo>
                  <a:pt x="11" y="1"/>
                  <a:pt x="8" y="13"/>
                  <a:pt x="6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3" name="Freeform 308">
            <a:extLst>
              <a:ext uri="{FF2B5EF4-FFF2-40B4-BE49-F238E27FC236}">
                <a16:creationId xmlns:a16="http://schemas.microsoft.com/office/drawing/2014/main" xmlns="" id="{86685E2F-96CA-49CC-9C06-61D6E650330A}"/>
              </a:ext>
            </a:extLst>
          </p:cNvPr>
          <p:cNvSpPr>
            <a:spLocks/>
          </p:cNvSpPr>
          <p:nvPr/>
        </p:nvSpPr>
        <p:spPr bwMode="auto">
          <a:xfrm>
            <a:off x="6003952" y="3105601"/>
            <a:ext cx="100763" cy="287447"/>
          </a:xfrm>
          <a:custGeom>
            <a:avLst/>
            <a:gdLst>
              <a:gd name="T0" fmla="*/ 2147483646 w 56"/>
              <a:gd name="T1" fmla="*/ 2147483646 h 156"/>
              <a:gd name="T2" fmla="*/ 2147483646 w 56"/>
              <a:gd name="T3" fmla="*/ 2147483646 h 156"/>
              <a:gd name="T4" fmla="*/ 2147483646 w 56"/>
              <a:gd name="T5" fmla="*/ 2147483646 h 156"/>
              <a:gd name="T6" fmla="*/ 2147483646 w 56"/>
              <a:gd name="T7" fmla="*/ 0 h 156"/>
              <a:gd name="T8" fmla="*/ 0 w 56"/>
              <a:gd name="T9" fmla="*/ 2147483646 h 156"/>
              <a:gd name="T10" fmla="*/ 2147483646 w 56"/>
              <a:gd name="T11" fmla="*/ 2147483646 h 156"/>
              <a:gd name="T12" fmla="*/ 2147483646 w 56"/>
              <a:gd name="T13" fmla="*/ 2147483646 h 156"/>
              <a:gd name="T14" fmla="*/ 2147483646 w 56"/>
              <a:gd name="T15" fmla="*/ 2147483646 h 1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6" h="156">
                <a:moveTo>
                  <a:pt x="35" y="156"/>
                </a:moveTo>
                <a:cubicBezTo>
                  <a:pt x="35" y="75"/>
                  <a:pt x="35" y="75"/>
                  <a:pt x="35" y="75"/>
                </a:cubicBezTo>
                <a:cubicBezTo>
                  <a:pt x="47" y="71"/>
                  <a:pt x="56" y="58"/>
                  <a:pt x="56" y="42"/>
                </a:cubicBezTo>
                <a:cubicBezTo>
                  <a:pt x="56" y="23"/>
                  <a:pt x="44" y="0"/>
                  <a:pt x="28" y="0"/>
                </a:cubicBezTo>
                <a:cubicBezTo>
                  <a:pt x="13" y="0"/>
                  <a:pt x="0" y="23"/>
                  <a:pt x="0" y="42"/>
                </a:cubicBezTo>
                <a:cubicBezTo>
                  <a:pt x="0" y="58"/>
                  <a:pt x="9" y="71"/>
                  <a:pt x="21" y="75"/>
                </a:cubicBezTo>
                <a:cubicBezTo>
                  <a:pt x="21" y="156"/>
                  <a:pt x="21" y="156"/>
                  <a:pt x="21" y="156"/>
                </a:cubicBezTo>
                <a:lnTo>
                  <a:pt x="35" y="1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4" name="Freeform 309">
            <a:extLst>
              <a:ext uri="{FF2B5EF4-FFF2-40B4-BE49-F238E27FC236}">
                <a16:creationId xmlns:a16="http://schemas.microsoft.com/office/drawing/2014/main" xmlns="" id="{F3DF45A8-32D8-4165-B1D0-2EB5F3383310}"/>
              </a:ext>
            </a:extLst>
          </p:cNvPr>
          <p:cNvSpPr>
            <a:spLocks/>
          </p:cNvSpPr>
          <p:nvPr/>
        </p:nvSpPr>
        <p:spPr bwMode="auto">
          <a:xfrm>
            <a:off x="5951891" y="3429412"/>
            <a:ext cx="240151" cy="256278"/>
          </a:xfrm>
          <a:custGeom>
            <a:avLst/>
            <a:gdLst>
              <a:gd name="T0" fmla="*/ 2147483646 w 134"/>
              <a:gd name="T1" fmla="*/ 0 h 139"/>
              <a:gd name="T2" fmla="*/ 2147483646 w 134"/>
              <a:gd name="T3" fmla="*/ 2147483646 h 139"/>
              <a:gd name="T4" fmla="*/ 2147483646 w 134"/>
              <a:gd name="T5" fmla="*/ 2147483646 h 139"/>
              <a:gd name="T6" fmla="*/ 0 w 134"/>
              <a:gd name="T7" fmla="*/ 2147483646 h 139"/>
              <a:gd name="T8" fmla="*/ 0 w 134"/>
              <a:gd name="T9" fmla="*/ 2147483646 h 139"/>
              <a:gd name="T10" fmla="*/ 2147483646 w 134"/>
              <a:gd name="T11" fmla="*/ 2147483646 h 139"/>
              <a:gd name="T12" fmla="*/ 2147483646 w 134"/>
              <a:gd name="T13" fmla="*/ 2147483646 h 139"/>
              <a:gd name="T14" fmla="*/ 2147483646 w 134"/>
              <a:gd name="T15" fmla="*/ 2147483646 h 139"/>
              <a:gd name="T16" fmla="*/ 2147483646 w 134"/>
              <a:gd name="T17" fmla="*/ 2147483646 h 139"/>
              <a:gd name="T18" fmla="*/ 2147483646 w 134"/>
              <a:gd name="T19" fmla="*/ 2147483646 h 139"/>
              <a:gd name="T20" fmla="*/ 2147483646 w 134"/>
              <a:gd name="T21" fmla="*/ 2147483646 h 139"/>
              <a:gd name="T22" fmla="*/ 2147483646 w 134"/>
              <a:gd name="T23" fmla="*/ 2147483646 h 139"/>
              <a:gd name="T24" fmla="*/ 2147483646 w 134"/>
              <a:gd name="T25" fmla="*/ 2147483646 h 139"/>
              <a:gd name="T26" fmla="*/ 2147483646 w 134"/>
              <a:gd name="T27" fmla="*/ 2147483646 h 139"/>
              <a:gd name="T28" fmla="*/ 2147483646 w 134"/>
              <a:gd name="T29" fmla="*/ 2147483646 h 139"/>
              <a:gd name="T30" fmla="*/ 2147483646 w 134"/>
              <a:gd name="T31" fmla="*/ 2147483646 h 139"/>
              <a:gd name="T32" fmla="*/ 2147483646 w 134"/>
              <a:gd name="T33" fmla="*/ 2147483646 h 139"/>
              <a:gd name="T34" fmla="*/ 2147483646 w 134"/>
              <a:gd name="T35" fmla="*/ 2147483646 h 139"/>
              <a:gd name="T36" fmla="*/ 2147483646 w 134"/>
              <a:gd name="T37" fmla="*/ 0 h 13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34" h="139">
                <a:moveTo>
                  <a:pt x="68" y="0"/>
                </a:moveTo>
                <a:cubicBezTo>
                  <a:pt x="59" y="0"/>
                  <a:pt x="52" y="22"/>
                  <a:pt x="52" y="30"/>
                </a:cubicBezTo>
                <a:cubicBezTo>
                  <a:pt x="52" y="52"/>
                  <a:pt x="52" y="52"/>
                  <a:pt x="52" y="5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9"/>
                  <a:pt x="0" y="89"/>
                  <a:pt x="0" y="89"/>
                </a:cubicBezTo>
                <a:cubicBezTo>
                  <a:pt x="52" y="78"/>
                  <a:pt x="52" y="78"/>
                  <a:pt x="52" y="78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67" y="126"/>
                  <a:pt x="67" y="126"/>
                  <a:pt x="67" y="126"/>
                </a:cubicBezTo>
                <a:cubicBezTo>
                  <a:pt x="104" y="139"/>
                  <a:pt x="104" y="139"/>
                  <a:pt x="104" y="139"/>
                </a:cubicBezTo>
                <a:cubicBezTo>
                  <a:pt x="104" y="124"/>
                  <a:pt x="104" y="124"/>
                  <a:pt x="104" y="124"/>
                </a:cubicBezTo>
                <a:cubicBezTo>
                  <a:pt x="83" y="108"/>
                  <a:pt x="83" y="108"/>
                  <a:pt x="83" y="108"/>
                </a:cubicBezTo>
                <a:cubicBezTo>
                  <a:pt x="83" y="78"/>
                  <a:pt x="83" y="78"/>
                  <a:pt x="83" y="78"/>
                </a:cubicBezTo>
                <a:cubicBezTo>
                  <a:pt x="134" y="89"/>
                  <a:pt x="134" y="89"/>
                  <a:pt x="134" y="89"/>
                </a:cubicBezTo>
                <a:cubicBezTo>
                  <a:pt x="134" y="74"/>
                  <a:pt x="134" y="74"/>
                  <a:pt x="134" y="74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22"/>
                  <a:pt x="76" y="0"/>
                  <a:pt x="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5" name="Freeform 310">
            <a:extLst>
              <a:ext uri="{FF2B5EF4-FFF2-40B4-BE49-F238E27FC236}">
                <a16:creationId xmlns:a16="http://schemas.microsoft.com/office/drawing/2014/main" xmlns="" id="{7635D38A-7A56-4715-BF6E-0AB7CDC5B3D6}"/>
              </a:ext>
            </a:extLst>
          </p:cNvPr>
          <p:cNvSpPr>
            <a:spLocks/>
          </p:cNvSpPr>
          <p:nvPr/>
        </p:nvSpPr>
        <p:spPr bwMode="auto">
          <a:xfrm>
            <a:off x="6529596" y="3152354"/>
            <a:ext cx="223358" cy="204330"/>
          </a:xfrm>
          <a:custGeom>
            <a:avLst/>
            <a:gdLst>
              <a:gd name="T0" fmla="*/ 2147483646 w 124"/>
              <a:gd name="T1" fmla="*/ 2147483646 h 111"/>
              <a:gd name="T2" fmla="*/ 2147483646 w 124"/>
              <a:gd name="T3" fmla="*/ 2147483646 h 111"/>
              <a:gd name="T4" fmla="*/ 0 w 124"/>
              <a:gd name="T5" fmla="*/ 2147483646 h 111"/>
              <a:gd name="T6" fmla="*/ 0 w 124"/>
              <a:gd name="T7" fmla="*/ 2147483646 h 111"/>
              <a:gd name="T8" fmla="*/ 0 w 124"/>
              <a:gd name="T9" fmla="*/ 2147483646 h 111"/>
              <a:gd name="T10" fmla="*/ 2147483646 w 124"/>
              <a:gd name="T11" fmla="*/ 2147483646 h 111"/>
              <a:gd name="T12" fmla="*/ 2147483646 w 124"/>
              <a:gd name="T13" fmla="*/ 2147483646 h 111"/>
              <a:gd name="T14" fmla="*/ 2147483646 w 124"/>
              <a:gd name="T15" fmla="*/ 2147483646 h 111"/>
              <a:gd name="T16" fmla="*/ 2147483646 w 124"/>
              <a:gd name="T17" fmla="*/ 2147483646 h 111"/>
              <a:gd name="T18" fmla="*/ 2147483646 w 124"/>
              <a:gd name="T19" fmla="*/ 2147483646 h 111"/>
              <a:gd name="T20" fmla="*/ 2147483646 w 124"/>
              <a:gd name="T21" fmla="*/ 2147483646 h 111"/>
              <a:gd name="T22" fmla="*/ 2147483646 w 124"/>
              <a:gd name="T23" fmla="*/ 2147483646 h 111"/>
              <a:gd name="T24" fmla="*/ 2147483646 w 124"/>
              <a:gd name="T25" fmla="*/ 2147483646 h 111"/>
              <a:gd name="T26" fmla="*/ 2147483646 w 124"/>
              <a:gd name="T27" fmla="*/ 2147483646 h 111"/>
              <a:gd name="T28" fmla="*/ 2147483646 w 124"/>
              <a:gd name="T29" fmla="*/ 2147483646 h 111"/>
              <a:gd name="T30" fmla="*/ 2147483646 w 124"/>
              <a:gd name="T31" fmla="*/ 2147483646 h 111"/>
              <a:gd name="T32" fmla="*/ 2147483646 w 124"/>
              <a:gd name="T33" fmla="*/ 2147483646 h 111"/>
              <a:gd name="T34" fmla="*/ 2147483646 w 124"/>
              <a:gd name="T35" fmla="*/ 2147483646 h 111"/>
              <a:gd name="T36" fmla="*/ 2147483646 w 124"/>
              <a:gd name="T37" fmla="*/ 2147483646 h 111"/>
              <a:gd name="T38" fmla="*/ 2147483646 w 124"/>
              <a:gd name="T39" fmla="*/ 2147483646 h 111"/>
              <a:gd name="T40" fmla="*/ 2147483646 w 124"/>
              <a:gd name="T41" fmla="*/ 2147483646 h 111"/>
              <a:gd name="T42" fmla="*/ 2147483646 w 124"/>
              <a:gd name="T43" fmla="*/ 2147483646 h 111"/>
              <a:gd name="T44" fmla="*/ 2147483646 w 124"/>
              <a:gd name="T45" fmla="*/ 2147483646 h 111"/>
              <a:gd name="T46" fmla="*/ 2147483646 w 124"/>
              <a:gd name="T47" fmla="*/ 2147483646 h 111"/>
              <a:gd name="T48" fmla="*/ 2147483646 w 124"/>
              <a:gd name="T49" fmla="*/ 2147483646 h 111"/>
              <a:gd name="T50" fmla="*/ 2147483646 w 124"/>
              <a:gd name="T51" fmla="*/ 2147483646 h 111"/>
              <a:gd name="T52" fmla="*/ 2147483646 w 124"/>
              <a:gd name="T53" fmla="*/ 2147483646 h 111"/>
              <a:gd name="T54" fmla="*/ 2147483646 w 124"/>
              <a:gd name="T55" fmla="*/ 2147483646 h 111"/>
              <a:gd name="T56" fmla="*/ 2147483646 w 124"/>
              <a:gd name="T57" fmla="*/ 2147483646 h 111"/>
              <a:gd name="T58" fmla="*/ 2147483646 w 124"/>
              <a:gd name="T59" fmla="*/ 2147483646 h 111"/>
              <a:gd name="T60" fmla="*/ 2147483646 w 124"/>
              <a:gd name="T61" fmla="*/ 2147483646 h 111"/>
              <a:gd name="T62" fmla="*/ 2147483646 w 124"/>
              <a:gd name="T63" fmla="*/ 2147483646 h 111"/>
              <a:gd name="T64" fmla="*/ 2147483646 w 124"/>
              <a:gd name="T65" fmla="*/ 2147483646 h 111"/>
              <a:gd name="T66" fmla="*/ 2147483646 w 124"/>
              <a:gd name="T67" fmla="*/ 2147483646 h 111"/>
              <a:gd name="T68" fmla="*/ 2147483646 w 124"/>
              <a:gd name="T69" fmla="*/ 2147483646 h 111"/>
              <a:gd name="T70" fmla="*/ 2147483646 w 124"/>
              <a:gd name="T71" fmla="*/ 2147483646 h 111"/>
              <a:gd name="T72" fmla="*/ 2147483646 w 124"/>
              <a:gd name="T73" fmla="*/ 2147483646 h 111"/>
              <a:gd name="T74" fmla="*/ 2147483646 w 124"/>
              <a:gd name="T75" fmla="*/ 2147483646 h 111"/>
              <a:gd name="T76" fmla="*/ 2147483646 w 124"/>
              <a:gd name="T77" fmla="*/ 2147483646 h 111"/>
              <a:gd name="T78" fmla="*/ 2147483646 w 124"/>
              <a:gd name="T79" fmla="*/ 2147483646 h 11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4" h="111">
                <a:moveTo>
                  <a:pt x="13" y="11"/>
                </a:moveTo>
                <a:cubicBezTo>
                  <a:pt x="6" y="17"/>
                  <a:pt x="3" y="25"/>
                  <a:pt x="1" y="34"/>
                </a:cubicBezTo>
                <a:cubicBezTo>
                  <a:pt x="1" y="36"/>
                  <a:pt x="1" y="38"/>
                  <a:pt x="0" y="40"/>
                </a:cubicBezTo>
                <a:cubicBezTo>
                  <a:pt x="0" y="40"/>
                  <a:pt x="0" y="41"/>
                  <a:pt x="0" y="41"/>
                </a:cubicBezTo>
                <a:cubicBezTo>
                  <a:pt x="0" y="43"/>
                  <a:pt x="0" y="45"/>
                  <a:pt x="0" y="47"/>
                </a:cubicBezTo>
                <a:cubicBezTo>
                  <a:pt x="0" y="49"/>
                  <a:pt x="0" y="50"/>
                  <a:pt x="1" y="52"/>
                </a:cubicBezTo>
                <a:cubicBezTo>
                  <a:pt x="1" y="59"/>
                  <a:pt x="3" y="66"/>
                  <a:pt x="5" y="72"/>
                </a:cubicBezTo>
                <a:cubicBezTo>
                  <a:pt x="9" y="81"/>
                  <a:pt x="13" y="89"/>
                  <a:pt x="19" y="97"/>
                </a:cubicBezTo>
                <a:cubicBezTo>
                  <a:pt x="19" y="97"/>
                  <a:pt x="19" y="97"/>
                  <a:pt x="19" y="98"/>
                </a:cubicBezTo>
                <a:cubicBezTo>
                  <a:pt x="22" y="101"/>
                  <a:pt x="24" y="104"/>
                  <a:pt x="27" y="106"/>
                </a:cubicBezTo>
                <a:cubicBezTo>
                  <a:pt x="28" y="107"/>
                  <a:pt x="29" y="108"/>
                  <a:pt x="30" y="108"/>
                </a:cubicBezTo>
                <a:cubicBezTo>
                  <a:pt x="34" y="111"/>
                  <a:pt x="38" y="111"/>
                  <a:pt x="43" y="110"/>
                </a:cubicBezTo>
                <a:cubicBezTo>
                  <a:pt x="43" y="110"/>
                  <a:pt x="43" y="110"/>
                  <a:pt x="44" y="110"/>
                </a:cubicBezTo>
                <a:cubicBezTo>
                  <a:pt x="46" y="109"/>
                  <a:pt x="48" y="108"/>
                  <a:pt x="50" y="107"/>
                </a:cubicBezTo>
                <a:cubicBezTo>
                  <a:pt x="51" y="107"/>
                  <a:pt x="53" y="106"/>
                  <a:pt x="54" y="106"/>
                </a:cubicBezTo>
                <a:cubicBezTo>
                  <a:pt x="57" y="105"/>
                  <a:pt x="62" y="105"/>
                  <a:pt x="62" y="105"/>
                </a:cubicBezTo>
                <a:cubicBezTo>
                  <a:pt x="62" y="105"/>
                  <a:pt x="62" y="105"/>
                  <a:pt x="62" y="105"/>
                </a:cubicBezTo>
                <a:cubicBezTo>
                  <a:pt x="65" y="105"/>
                  <a:pt x="67" y="105"/>
                  <a:pt x="70" y="106"/>
                </a:cubicBezTo>
                <a:cubicBezTo>
                  <a:pt x="71" y="106"/>
                  <a:pt x="73" y="107"/>
                  <a:pt x="74" y="107"/>
                </a:cubicBezTo>
                <a:cubicBezTo>
                  <a:pt x="76" y="108"/>
                  <a:pt x="78" y="109"/>
                  <a:pt x="81" y="110"/>
                </a:cubicBezTo>
                <a:cubicBezTo>
                  <a:pt x="81" y="110"/>
                  <a:pt x="81" y="110"/>
                  <a:pt x="81" y="110"/>
                </a:cubicBezTo>
                <a:cubicBezTo>
                  <a:pt x="86" y="111"/>
                  <a:pt x="90" y="111"/>
                  <a:pt x="94" y="108"/>
                </a:cubicBezTo>
                <a:cubicBezTo>
                  <a:pt x="95" y="108"/>
                  <a:pt x="96" y="107"/>
                  <a:pt x="97" y="106"/>
                </a:cubicBezTo>
                <a:cubicBezTo>
                  <a:pt x="100" y="104"/>
                  <a:pt x="102" y="101"/>
                  <a:pt x="105" y="98"/>
                </a:cubicBezTo>
                <a:cubicBezTo>
                  <a:pt x="105" y="97"/>
                  <a:pt x="105" y="97"/>
                  <a:pt x="105" y="97"/>
                </a:cubicBezTo>
                <a:cubicBezTo>
                  <a:pt x="111" y="89"/>
                  <a:pt x="116" y="81"/>
                  <a:pt x="119" y="72"/>
                </a:cubicBezTo>
                <a:cubicBezTo>
                  <a:pt x="121" y="66"/>
                  <a:pt x="123" y="59"/>
                  <a:pt x="124" y="52"/>
                </a:cubicBezTo>
                <a:cubicBezTo>
                  <a:pt x="124" y="50"/>
                  <a:pt x="124" y="49"/>
                  <a:pt x="124" y="47"/>
                </a:cubicBezTo>
                <a:cubicBezTo>
                  <a:pt x="124" y="45"/>
                  <a:pt x="124" y="43"/>
                  <a:pt x="124" y="41"/>
                </a:cubicBezTo>
                <a:cubicBezTo>
                  <a:pt x="124" y="41"/>
                  <a:pt x="124" y="40"/>
                  <a:pt x="124" y="40"/>
                </a:cubicBezTo>
                <a:cubicBezTo>
                  <a:pt x="124" y="38"/>
                  <a:pt x="123" y="36"/>
                  <a:pt x="123" y="34"/>
                </a:cubicBezTo>
                <a:cubicBezTo>
                  <a:pt x="121" y="25"/>
                  <a:pt x="118" y="17"/>
                  <a:pt x="111" y="11"/>
                </a:cubicBezTo>
                <a:cubicBezTo>
                  <a:pt x="111" y="10"/>
                  <a:pt x="110" y="9"/>
                  <a:pt x="109" y="8"/>
                </a:cubicBezTo>
                <a:cubicBezTo>
                  <a:pt x="104" y="4"/>
                  <a:pt x="98" y="2"/>
                  <a:pt x="91" y="1"/>
                </a:cubicBezTo>
                <a:cubicBezTo>
                  <a:pt x="85" y="0"/>
                  <a:pt x="78" y="1"/>
                  <a:pt x="72" y="3"/>
                </a:cubicBezTo>
                <a:cubicBezTo>
                  <a:pt x="69" y="5"/>
                  <a:pt x="62" y="7"/>
                  <a:pt x="62" y="7"/>
                </a:cubicBezTo>
                <a:cubicBezTo>
                  <a:pt x="62" y="7"/>
                  <a:pt x="55" y="5"/>
                  <a:pt x="52" y="3"/>
                </a:cubicBezTo>
                <a:cubicBezTo>
                  <a:pt x="46" y="1"/>
                  <a:pt x="40" y="0"/>
                  <a:pt x="33" y="1"/>
                </a:cubicBezTo>
                <a:cubicBezTo>
                  <a:pt x="26" y="2"/>
                  <a:pt x="20" y="4"/>
                  <a:pt x="15" y="8"/>
                </a:cubicBezTo>
                <a:cubicBezTo>
                  <a:pt x="15" y="9"/>
                  <a:pt x="14" y="10"/>
                  <a:pt x="13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6" name="Freeform 311">
            <a:extLst>
              <a:ext uri="{FF2B5EF4-FFF2-40B4-BE49-F238E27FC236}">
                <a16:creationId xmlns:a16="http://schemas.microsoft.com/office/drawing/2014/main" xmlns="" id="{3F74A2C9-EF1C-42B6-9557-6E5AA11DFA1A}"/>
              </a:ext>
            </a:extLst>
          </p:cNvPr>
          <p:cNvSpPr>
            <a:spLocks/>
          </p:cNvSpPr>
          <p:nvPr/>
        </p:nvSpPr>
        <p:spPr bwMode="auto">
          <a:xfrm>
            <a:off x="6590054" y="3088285"/>
            <a:ext cx="53740" cy="62338"/>
          </a:xfrm>
          <a:custGeom>
            <a:avLst/>
            <a:gdLst>
              <a:gd name="T0" fmla="*/ 2147483646 w 30"/>
              <a:gd name="T1" fmla="*/ 2147483646 h 33"/>
              <a:gd name="T2" fmla="*/ 2147483646 w 30"/>
              <a:gd name="T3" fmla="*/ 2147483646 h 33"/>
              <a:gd name="T4" fmla="*/ 2147483646 w 30"/>
              <a:gd name="T5" fmla="*/ 2147483646 h 33"/>
              <a:gd name="T6" fmla="*/ 2147483646 w 30"/>
              <a:gd name="T7" fmla="*/ 2147483646 h 33"/>
              <a:gd name="T8" fmla="*/ 2147483646 w 30"/>
              <a:gd name="T9" fmla="*/ 2147483646 h 33"/>
              <a:gd name="T10" fmla="*/ 2147483646 w 30"/>
              <a:gd name="T11" fmla="*/ 0 h 33"/>
              <a:gd name="T12" fmla="*/ 2147483646 w 30"/>
              <a:gd name="T13" fmla="*/ 0 h 33"/>
              <a:gd name="T14" fmla="*/ 0 w 30"/>
              <a:gd name="T15" fmla="*/ 0 h 33"/>
              <a:gd name="T16" fmla="*/ 0 w 30"/>
              <a:gd name="T17" fmla="*/ 2147483646 h 33"/>
              <a:gd name="T18" fmla="*/ 2147483646 w 30"/>
              <a:gd name="T19" fmla="*/ 2147483646 h 3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0" h="33">
                <a:moveTo>
                  <a:pt x="9" y="25"/>
                </a:moveTo>
                <a:cubicBezTo>
                  <a:pt x="12" y="28"/>
                  <a:pt x="16" y="31"/>
                  <a:pt x="21" y="32"/>
                </a:cubicBezTo>
                <a:cubicBezTo>
                  <a:pt x="23" y="33"/>
                  <a:pt x="26" y="33"/>
                  <a:pt x="28" y="33"/>
                </a:cubicBezTo>
                <a:cubicBezTo>
                  <a:pt x="29" y="33"/>
                  <a:pt x="29" y="33"/>
                  <a:pt x="29" y="32"/>
                </a:cubicBezTo>
                <a:cubicBezTo>
                  <a:pt x="30" y="25"/>
                  <a:pt x="27" y="18"/>
                  <a:pt x="23" y="13"/>
                </a:cubicBezTo>
                <a:cubicBezTo>
                  <a:pt x="18" y="6"/>
                  <a:pt x="11" y="2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2"/>
                  <a:pt x="0" y="5"/>
                  <a:pt x="0" y="8"/>
                </a:cubicBezTo>
                <a:cubicBezTo>
                  <a:pt x="1" y="14"/>
                  <a:pt x="5" y="20"/>
                  <a:pt x="9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10" name="Freeform 8">
            <a:extLst>
              <a:ext uri="{FF2B5EF4-FFF2-40B4-BE49-F238E27FC236}">
                <a16:creationId xmlns:a16="http://schemas.microsoft.com/office/drawing/2014/main" xmlns="" id="{EE7354C6-D9DB-4DC3-9EA0-4164CB9BFE43}"/>
              </a:ext>
            </a:extLst>
          </p:cNvPr>
          <p:cNvSpPr>
            <a:spLocks/>
          </p:cNvSpPr>
          <p:nvPr/>
        </p:nvSpPr>
        <p:spPr bwMode="auto">
          <a:xfrm>
            <a:off x="4405186" y="4606907"/>
            <a:ext cx="1728077" cy="2251093"/>
          </a:xfrm>
          <a:custGeom>
            <a:avLst/>
            <a:gdLst>
              <a:gd name="T0" fmla="*/ 2147483646 w 964"/>
              <a:gd name="T1" fmla="*/ 2147483646 h 1219"/>
              <a:gd name="T2" fmla="*/ 2147483646 w 964"/>
              <a:gd name="T3" fmla="*/ 2147483646 h 1219"/>
              <a:gd name="T4" fmla="*/ 2147483646 w 964"/>
              <a:gd name="T5" fmla="*/ 2147483646 h 1219"/>
              <a:gd name="T6" fmla="*/ 2147483646 w 964"/>
              <a:gd name="T7" fmla="*/ 2147483646 h 1219"/>
              <a:gd name="T8" fmla="*/ 2147483646 w 964"/>
              <a:gd name="T9" fmla="*/ 2147483646 h 1219"/>
              <a:gd name="T10" fmla="*/ 2147483646 w 964"/>
              <a:gd name="T11" fmla="*/ 2147483646 h 1219"/>
              <a:gd name="T12" fmla="*/ 2147483646 w 964"/>
              <a:gd name="T13" fmla="*/ 2147483646 h 1219"/>
              <a:gd name="T14" fmla="*/ 2147483646 w 964"/>
              <a:gd name="T15" fmla="*/ 2147483646 h 1219"/>
              <a:gd name="T16" fmla="*/ 2147483646 w 964"/>
              <a:gd name="T17" fmla="*/ 2147483646 h 1219"/>
              <a:gd name="T18" fmla="*/ 2147483646 w 964"/>
              <a:gd name="T19" fmla="*/ 2147483646 h 1219"/>
              <a:gd name="T20" fmla="*/ 2147483646 w 964"/>
              <a:gd name="T21" fmla="*/ 2147483646 h 1219"/>
              <a:gd name="T22" fmla="*/ 2147483646 w 964"/>
              <a:gd name="T23" fmla="*/ 2147483646 h 1219"/>
              <a:gd name="T24" fmla="*/ 2147483646 w 964"/>
              <a:gd name="T25" fmla="*/ 2147483646 h 1219"/>
              <a:gd name="T26" fmla="*/ 2147483646 w 964"/>
              <a:gd name="T27" fmla="*/ 2147483646 h 1219"/>
              <a:gd name="T28" fmla="*/ 2147483646 w 964"/>
              <a:gd name="T29" fmla="*/ 2147483646 h 1219"/>
              <a:gd name="T30" fmla="*/ 2147483646 w 964"/>
              <a:gd name="T31" fmla="*/ 2147483646 h 1219"/>
              <a:gd name="T32" fmla="*/ 2147483646 w 964"/>
              <a:gd name="T33" fmla="*/ 2147483646 h 1219"/>
              <a:gd name="T34" fmla="*/ 2147483646 w 964"/>
              <a:gd name="T35" fmla="*/ 2147483646 h 1219"/>
              <a:gd name="T36" fmla="*/ 2147483646 w 964"/>
              <a:gd name="T37" fmla="*/ 2147483646 h 121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964" h="1219">
                <a:moveTo>
                  <a:pt x="728" y="141"/>
                </a:moveTo>
                <a:cubicBezTo>
                  <a:pt x="796" y="195"/>
                  <a:pt x="858" y="292"/>
                  <a:pt x="869" y="347"/>
                </a:cubicBezTo>
                <a:cubicBezTo>
                  <a:pt x="881" y="402"/>
                  <a:pt x="879" y="441"/>
                  <a:pt x="871" y="494"/>
                </a:cubicBezTo>
                <a:cubicBezTo>
                  <a:pt x="864" y="547"/>
                  <a:pt x="875" y="596"/>
                  <a:pt x="909" y="638"/>
                </a:cubicBezTo>
                <a:cubicBezTo>
                  <a:pt x="942" y="679"/>
                  <a:pt x="964" y="702"/>
                  <a:pt x="930" y="726"/>
                </a:cubicBezTo>
                <a:cubicBezTo>
                  <a:pt x="897" y="750"/>
                  <a:pt x="868" y="753"/>
                  <a:pt x="877" y="773"/>
                </a:cubicBezTo>
                <a:cubicBezTo>
                  <a:pt x="887" y="793"/>
                  <a:pt x="891" y="801"/>
                  <a:pt x="884" y="813"/>
                </a:cubicBezTo>
                <a:cubicBezTo>
                  <a:pt x="877" y="826"/>
                  <a:pt x="872" y="831"/>
                  <a:pt x="872" y="831"/>
                </a:cubicBezTo>
                <a:cubicBezTo>
                  <a:pt x="872" y="831"/>
                  <a:pt x="891" y="857"/>
                  <a:pt x="881" y="871"/>
                </a:cubicBezTo>
                <a:cubicBezTo>
                  <a:pt x="870" y="885"/>
                  <a:pt x="849" y="871"/>
                  <a:pt x="846" y="900"/>
                </a:cubicBezTo>
                <a:cubicBezTo>
                  <a:pt x="842" y="930"/>
                  <a:pt x="858" y="966"/>
                  <a:pt x="821" y="987"/>
                </a:cubicBezTo>
                <a:cubicBezTo>
                  <a:pt x="785" y="1008"/>
                  <a:pt x="693" y="987"/>
                  <a:pt x="656" y="979"/>
                </a:cubicBezTo>
                <a:cubicBezTo>
                  <a:pt x="620" y="970"/>
                  <a:pt x="583" y="970"/>
                  <a:pt x="550" y="1057"/>
                </a:cubicBezTo>
                <a:cubicBezTo>
                  <a:pt x="529" y="1113"/>
                  <a:pt x="507" y="1168"/>
                  <a:pt x="502" y="1219"/>
                </a:cubicBezTo>
                <a:cubicBezTo>
                  <a:pt x="68" y="1219"/>
                  <a:pt x="68" y="1219"/>
                  <a:pt x="68" y="1219"/>
                </a:cubicBezTo>
                <a:cubicBezTo>
                  <a:pt x="109" y="1121"/>
                  <a:pt x="192" y="931"/>
                  <a:pt x="172" y="853"/>
                </a:cubicBezTo>
                <a:cubicBezTo>
                  <a:pt x="151" y="770"/>
                  <a:pt x="60" y="735"/>
                  <a:pt x="30" y="579"/>
                </a:cubicBezTo>
                <a:cubicBezTo>
                  <a:pt x="0" y="423"/>
                  <a:pt x="11" y="192"/>
                  <a:pt x="209" y="96"/>
                </a:cubicBezTo>
                <a:cubicBezTo>
                  <a:pt x="408" y="0"/>
                  <a:pt x="624" y="57"/>
                  <a:pt x="728" y="141"/>
                </a:cubicBezTo>
                <a:close/>
              </a:path>
            </a:pathLst>
          </a:custGeom>
          <a:solidFill>
            <a:srgbClr val="EC4814"/>
          </a:solidFill>
          <a:ln>
            <a:solidFill>
              <a:srgbClr val="EC4814"/>
            </a:solidFill>
          </a:ln>
        </p:spPr>
        <p:txBody>
          <a:bodyPr/>
          <a:lstStyle/>
          <a:p>
            <a:endParaRPr lang="zh-TW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1" name="Freeform 7">
            <a:extLst>
              <a:ext uri="{FF2B5EF4-FFF2-40B4-BE49-F238E27FC236}">
                <a16:creationId xmlns:a16="http://schemas.microsoft.com/office/drawing/2014/main" xmlns="" id="{3A8428D3-575C-4610-95BF-8AB3A97233FB}"/>
              </a:ext>
            </a:extLst>
          </p:cNvPr>
          <p:cNvSpPr>
            <a:spLocks/>
          </p:cNvSpPr>
          <p:nvPr/>
        </p:nvSpPr>
        <p:spPr bwMode="auto">
          <a:xfrm>
            <a:off x="6699214" y="4650198"/>
            <a:ext cx="1897695" cy="2207802"/>
          </a:xfrm>
          <a:custGeom>
            <a:avLst/>
            <a:gdLst>
              <a:gd name="T0" fmla="*/ 2147483646 w 1060"/>
              <a:gd name="T1" fmla="*/ 2147483646 h 1196"/>
              <a:gd name="T2" fmla="*/ 2147483646 w 1060"/>
              <a:gd name="T3" fmla="*/ 2147483646 h 1196"/>
              <a:gd name="T4" fmla="*/ 2147483646 w 1060"/>
              <a:gd name="T5" fmla="*/ 2147483646 h 1196"/>
              <a:gd name="T6" fmla="*/ 2147483646 w 1060"/>
              <a:gd name="T7" fmla="*/ 2147483646 h 1196"/>
              <a:gd name="T8" fmla="*/ 2147483646 w 1060"/>
              <a:gd name="T9" fmla="*/ 2147483646 h 1196"/>
              <a:gd name="T10" fmla="*/ 2147483646 w 1060"/>
              <a:gd name="T11" fmla="*/ 2147483646 h 1196"/>
              <a:gd name="T12" fmla="*/ 2147483646 w 1060"/>
              <a:gd name="T13" fmla="*/ 2147483646 h 1196"/>
              <a:gd name="T14" fmla="*/ 2147483646 w 1060"/>
              <a:gd name="T15" fmla="*/ 2147483646 h 1196"/>
              <a:gd name="T16" fmla="*/ 2147483646 w 1060"/>
              <a:gd name="T17" fmla="*/ 2147483646 h 1196"/>
              <a:gd name="T18" fmla="*/ 2147483646 w 1060"/>
              <a:gd name="T19" fmla="*/ 2147483646 h 1196"/>
              <a:gd name="T20" fmla="*/ 2147483646 w 1060"/>
              <a:gd name="T21" fmla="*/ 2147483646 h 1196"/>
              <a:gd name="T22" fmla="*/ 2147483646 w 1060"/>
              <a:gd name="T23" fmla="*/ 2147483646 h 1196"/>
              <a:gd name="T24" fmla="*/ 2147483646 w 1060"/>
              <a:gd name="T25" fmla="*/ 2147483646 h 1196"/>
              <a:gd name="T26" fmla="*/ 2147483646 w 1060"/>
              <a:gd name="T27" fmla="*/ 2147483646 h 1196"/>
              <a:gd name="T28" fmla="*/ 2147483646 w 1060"/>
              <a:gd name="T29" fmla="*/ 2147483646 h 1196"/>
              <a:gd name="T30" fmla="*/ 2147483646 w 1060"/>
              <a:gd name="T31" fmla="*/ 2147483646 h 1196"/>
              <a:gd name="T32" fmla="*/ 2147483646 w 1060"/>
              <a:gd name="T33" fmla="*/ 2147483646 h 1196"/>
              <a:gd name="T34" fmla="*/ 2147483646 w 1060"/>
              <a:gd name="T35" fmla="*/ 2147483646 h 1196"/>
              <a:gd name="T36" fmla="*/ 2147483646 w 1060"/>
              <a:gd name="T37" fmla="*/ 2147483646 h 1196"/>
              <a:gd name="T38" fmla="*/ 2147483646 w 1060"/>
              <a:gd name="T39" fmla="*/ 2147483646 h 1196"/>
              <a:gd name="T40" fmla="*/ 2147483646 w 1060"/>
              <a:gd name="T41" fmla="*/ 2147483646 h 119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60" h="1196">
                <a:moveTo>
                  <a:pt x="206" y="214"/>
                </a:moveTo>
                <a:cubicBezTo>
                  <a:pt x="186" y="246"/>
                  <a:pt x="127" y="400"/>
                  <a:pt x="131" y="433"/>
                </a:cubicBezTo>
                <a:cubicBezTo>
                  <a:pt x="133" y="456"/>
                  <a:pt x="141" y="482"/>
                  <a:pt x="115" y="502"/>
                </a:cubicBezTo>
                <a:cubicBezTo>
                  <a:pt x="89" y="521"/>
                  <a:pt x="67" y="551"/>
                  <a:pt x="46" y="575"/>
                </a:cubicBezTo>
                <a:cubicBezTo>
                  <a:pt x="26" y="599"/>
                  <a:pt x="0" y="623"/>
                  <a:pt x="25" y="650"/>
                </a:cubicBezTo>
                <a:cubicBezTo>
                  <a:pt x="50" y="677"/>
                  <a:pt x="81" y="669"/>
                  <a:pt x="77" y="693"/>
                </a:cubicBezTo>
                <a:cubicBezTo>
                  <a:pt x="73" y="717"/>
                  <a:pt x="50" y="718"/>
                  <a:pt x="60" y="745"/>
                </a:cubicBezTo>
                <a:cubicBezTo>
                  <a:pt x="70" y="773"/>
                  <a:pt x="87" y="774"/>
                  <a:pt x="87" y="774"/>
                </a:cubicBezTo>
                <a:cubicBezTo>
                  <a:pt x="87" y="774"/>
                  <a:pt x="65" y="802"/>
                  <a:pt x="76" y="815"/>
                </a:cubicBezTo>
                <a:cubicBezTo>
                  <a:pt x="88" y="829"/>
                  <a:pt x="102" y="833"/>
                  <a:pt x="95" y="850"/>
                </a:cubicBezTo>
                <a:cubicBezTo>
                  <a:pt x="89" y="868"/>
                  <a:pt x="53" y="921"/>
                  <a:pt x="89" y="965"/>
                </a:cubicBezTo>
                <a:cubicBezTo>
                  <a:pt x="124" y="1010"/>
                  <a:pt x="231" y="1001"/>
                  <a:pt x="257" y="994"/>
                </a:cubicBezTo>
                <a:cubicBezTo>
                  <a:pt x="283" y="988"/>
                  <a:pt x="298" y="976"/>
                  <a:pt x="304" y="1021"/>
                </a:cubicBezTo>
                <a:cubicBezTo>
                  <a:pt x="309" y="1066"/>
                  <a:pt x="339" y="1093"/>
                  <a:pt x="342" y="1115"/>
                </a:cubicBezTo>
                <a:cubicBezTo>
                  <a:pt x="344" y="1138"/>
                  <a:pt x="340" y="1160"/>
                  <a:pt x="352" y="1196"/>
                </a:cubicBezTo>
                <a:cubicBezTo>
                  <a:pt x="892" y="1196"/>
                  <a:pt x="892" y="1196"/>
                  <a:pt x="892" y="1196"/>
                </a:cubicBezTo>
                <a:cubicBezTo>
                  <a:pt x="848" y="1114"/>
                  <a:pt x="783" y="1019"/>
                  <a:pt x="791" y="932"/>
                </a:cubicBezTo>
                <a:cubicBezTo>
                  <a:pt x="799" y="833"/>
                  <a:pt x="833" y="784"/>
                  <a:pt x="897" y="712"/>
                </a:cubicBezTo>
                <a:cubicBezTo>
                  <a:pt x="961" y="640"/>
                  <a:pt x="1060" y="453"/>
                  <a:pt x="964" y="254"/>
                </a:cubicBezTo>
                <a:cubicBezTo>
                  <a:pt x="869" y="56"/>
                  <a:pt x="607" y="0"/>
                  <a:pt x="458" y="27"/>
                </a:cubicBezTo>
                <a:cubicBezTo>
                  <a:pt x="309" y="54"/>
                  <a:pt x="233" y="137"/>
                  <a:pt x="206" y="2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14" name="文字方塊 313">
            <a:extLst>
              <a:ext uri="{FF2B5EF4-FFF2-40B4-BE49-F238E27FC236}">
                <a16:creationId xmlns:a16="http://schemas.microsoft.com/office/drawing/2014/main" xmlns="" id="{1A86E711-CBBC-4509-BE4F-A2FBB39139A0}"/>
              </a:ext>
            </a:extLst>
          </p:cNvPr>
          <p:cNvSpPr txBox="1"/>
          <p:nvPr/>
        </p:nvSpPr>
        <p:spPr>
          <a:xfrm>
            <a:off x="1476807" y="1617476"/>
            <a:ext cx="2121052" cy="1067343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TW" altLang="en-US" sz="5400" b="1" kern="0" dirty="0">
                <a:solidFill>
                  <a:srgbClr val="EC48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優點</a:t>
            </a:r>
          </a:p>
        </p:txBody>
      </p:sp>
      <p:sp>
        <p:nvSpPr>
          <p:cNvPr id="316" name="文字方塊 315">
            <a:extLst>
              <a:ext uri="{FF2B5EF4-FFF2-40B4-BE49-F238E27FC236}">
                <a16:creationId xmlns:a16="http://schemas.microsoft.com/office/drawing/2014/main" xmlns="" id="{C4F2519F-89E5-4B5A-A49D-A0A3F19910EC}"/>
              </a:ext>
            </a:extLst>
          </p:cNvPr>
          <p:cNvSpPr txBox="1"/>
          <p:nvPr/>
        </p:nvSpPr>
        <p:spPr>
          <a:xfrm>
            <a:off x="9324278" y="1746050"/>
            <a:ext cx="2121052" cy="1172629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TW" altLang="en-US" sz="54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缺點</a:t>
            </a:r>
          </a:p>
        </p:txBody>
      </p:sp>
      <p:sp>
        <p:nvSpPr>
          <p:cNvPr id="313" name="矩形 312"/>
          <p:cNvSpPr/>
          <p:nvPr/>
        </p:nvSpPr>
        <p:spPr>
          <a:xfrm>
            <a:off x="395094" y="531043"/>
            <a:ext cx="3119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kern="0" dirty="0"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23C00"/>
                </a:solidFill>
                <a:cs typeface="+mn-ea"/>
                <a:sym typeface="+mn-lt"/>
              </a:rPr>
              <a:t>3</a:t>
            </a:r>
            <a:r>
              <a:rPr lang="zh-TW" altLang="en-US" sz="2000" b="1" kern="0" dirty="0">
                <a:cs typeface="+mn-ea"/>
                <a:sym typeface="+mn-lt"/>
              </a:rPr>
              <a:t>提出我方解決方案</a:t>
            </a:r>
            <a:endParaRPr lang="zh-CN" altLang="en-US" sz="2000" b="1" kern="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36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094" y="53104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/>
              <a:t>憲法檢核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="" xmlns:a16="http://schemas.microsoft.com/office/drawing/2014/main" id="{F44DD75C-B6AF-4DF9-997A-0580E9BAF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384851"/>
              </p:ext>
            </p:extLst>
          </p:nvPr>
        </p:nvGraphicFramePr>
        <p:xfrm>
          <a:off x="395094" y="1261871"/>
          <a:ext cx="11492107" cy="532180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61834">
                  <a:extLst>
                    <a:ext uri="{9D8B030D-6E8A-4147-A177-3AD203B41FA5}">
                      <a16:colId xmlns="" xmlns:a16="http://schemas.microsoft.com/office/drawing/2014/main" val="1068628705"/>
                    </a:ext>
                  </a:extLst>
                </a:gridCol>
                <a:gridCol w="2611245">
                  <a:extLst>
                    <a:ext uri="{9D8B030D-6E8A-4147-A177-3AD203B41FA5}">
                      <a16:colId xmlns="" xmlns:a16="http://schemas.microsoft.com/office/drawing/2014/main" val="2812702734"/>
                    </a:ext>
                  </a:extLst>
                </a:gridCol>
                <a:gridCol w="6019028">
                  <a:extLst>
                    <a:ext uri="{9D8B030D-6E8A-4147-A177-3AD203B41FA5}">
                      <a16:colId xmlns="" xmlns:a16="http://schemas.microsoft.com/office/drawing/2014/main" val="1925244881"/>
                    </a:ext>
                  </a:extLst>
                </a:gridCol>
              </a:tblGrid>
              <a:tr h="422366"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憲法保障的權利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依據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有</a:t>
                      </a:r>
                      <a:r>
                        <a:rPr lang="en-US" altLang="zh-TW" sz="2000" dirty="0"/>
                        <a:t>/</a:t>
                      </a:r>
                      <a:r>
                        <a:rPr lang="zh-TW" altLang="en-US" sz="2000" dirty="0"/>
                        <a:t>無侵害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92099150"/>
                  </a:ext>
                </a:extLst>
              </a:tr>
              <a:tr h="422366"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宗教自由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憲法第</a:t>
                      </a:r>
                      <a:r>
                        <a:rPr lang="en-US" altLang="zh-TW" sz="2000" dirty="0"/>
                        <a:t>13</a:t>
                      </a:r>
                      <a:r>
                        <a:rPr lang="zh-TW" altLang="en-US" sz="2000" dirty="0"/>
                        <a:t>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無干涉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67798267"/>
                  </a:ext>
                </a:extLst>
              </a:tr>
              <a:tr h="760259"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表意自由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憲法第</a:t>
                      </a:r>
                      <a:r>
                        <a:rPr lang="en-US" altLang="zh-TW" sz="2000" dirty="0"/>
                        <a:t>11</a:t>
                      </a:r>
                      <a:r>
                        <a:rPr lang="zh-TW" altLang="en-US" sz="2000" dirty="0"/>
                        <a:t>條</a:t>
                      </a:r>
                    </a:p>
                    <a:p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無限制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2229776"/>
                  </a:ext>
                </a:extLst>
              </a:tr>
              <a:tr h="1098150"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生命、自由、財產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憲法第</a:t>
                      </a:r>
                      <a:r>
                        <a:rPr lang="en-US" altLang="zh-TW" sz="2000" dirty="0"/>
                        <a:t>8</a:t>
                      </a:r>
                      <a:r>
                        <a:rPr lang="zh-TW" altLang="en-US" sz="2000" dirty="0"/>
                        <a:t>、</a:t>
                      </a:r>
                      <a:r>
                        <a:rPr lang="en-US" altLang="zh-TW" sz="2000" dirty="0"/>
                        <a:t>15</a:t>
                      </a:r>
                      <a:r>
                        <a:rPr lang="zh-TW" altLang="en-US" sz="2000" dirty="0"/>
                        <a:t>、</a:t>
                      </a:r>
                      <a:r>
                        <a:rPr lang="en-US" altLang="zh-TW" sz="2000" dirty="0"/>
                        <a:t>22</a:t>
                      </a:r>
                      <a:r>
                        <a:rPr lang="zh-TW" altLang="en-US" sz="2000" dirty="0"/>
                        <a:t>條</a:t>
                      </a:r>
                    </a:p>
                    <a:p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有</a:t>
                      </a:r>
                      <a:r>
                        <a:rPr lang="en-US" altLang="zh-TW" sz="2000" dirty="0"/>
                        <a:t>:</a:t>
                      </a:r>
                      <a:r>
                        <a:rPr lang="zh-TW" altLang="en-US" sz="2000" dirty="0"/>
                        <a:t>贊助廠商、參與活動之人員、  合作對象 </a:t>
                      </a:r>
                      <a:endParaRPr lang="en-US" altLang="zh-TW" sz="2000" dirty="0"/>
                    </a:p>
                    <a:p>
                      <a:r>
                        <a:rPr lang="zh-TW" altLang="en-US" sz="2000" dirty="0"/>
                        <a:t>      及校方可能負擔額外支出</a:t>
                      </a:r>
                      <a:endParaRPr lang="en-US" altLang="zh-TW" sz="2000" dirty="0"/>
                    </a:p>
                    <a:p>
                      <a:r>
                        <a:rPr lang="zh-TW" altLang="en-US" sz="2000" dirty="0"/>
                        <a:t>      多方協調             落實正當程序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68300103"/>
                  </a:ext>
                </a:extLst>
              </a:tr>
              <a:tr h="1098150"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隱私權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大法官釋字</a:t>
                      </a:r>
                      <a:r>
                        <a:rPr lang="en-US" altLang="zh-TW" sz="2000" dirty="0"/>
                        <a:t>605</a:t>
                      </a:r>
                      <a:r>
                        <a:rPr lang="zh-TW" altLang="en-US" sz="2000" dirty="0"/>
                        <a:t>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設置電子表單</a:t>
                      </a:r>
                      <a:endParaRPr lang="en-US" altLang="zh-TW" sz="2000" dirty="0"/>
                    </a:p>
                    <a:p>
                      <a:r>
                        <a:rPr lang="zh-TW" altLang="en-US" sz="2000" dirty="0"/>
                        <a:t>恪守保密義務，僅作為掌握活動參與人數及聯絡活動事項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67641535"/>
                  </a:ext>
                </a:extLst>
              </a:tr>
              <a:tr h="1098150"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平等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憲法第五條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其適用範圍亦擴張於在台、外國人，</a:t>
                      </a:r>
                      <a:endParaRPr lang="en-US" altLang="zh-TW" sz="2000" dirty="0"/>
                    </a:p>
                    <a:p>
                      <a:r>
                        <a:rPr lang="zh-TW" altLang="en-US" sz="2000" dirty="0"/>
                        <a:t>然本團隊所辦之活動及政策並無特別設立何種門檻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39430124"/>
                  </a:ext>
                </a:extLst>
              </a:tr>
              <a:tr h="422366">
                <a:tc gridSpan="2">
                  <a:txBody>
                    <a:bodyPr/>
                    <a:lstStyle/>
                    <a:p>
                      <a:r>
                        <a:rPr lang="zh-TW" altLang="en-US" sz="2000" dirty="0"/>
                        <a:t>其他憲法規定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52809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567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smtClean="0"/>
              <a:t>0</a:t>
            </a:r>
            <a:r>
              <a:rPr lang="en-US" altLang="zh-TW" dirty="0" smtClean="0"/>
              <a:t>4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1"/>
          </p:nvPr>
        </p:nvSpPr>
        <p:spPr>
          <a:xfrm>
            <a:off x="8228753" y="4114800"/>
            <a:ext cx="3642231" cy="523220"/>
          </a:xfrm>
        </p:spPr>
        <p:txBody>
          <a:bodyPr/>
          <a:lstStyle/>
          <a:p>
            <a:r>
              <a:rPr lang="zh-TW" altLang="en-US" sz="2800" dirty="0">
                <a:latin typeface="+mj-ea"/>
                <a:ea typeface="+mj-ea"/>
              </a:rPr>
              <a:t>提出行動方案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2"/>
          </p:nvPr>
        </p:nvSpPr>
        <p:spPr>
          <a:xfrm>
            <a:off x="8104767" y="4607243"/>
            <a:ext cx="3642231" cy="2873094"/>
          </a:xfrm>
        </p:spPr>
        <p:txBody>
          <a:bodyPr/>
          <a:lstStyle/>
          <a:p>
            <a:r>
              <a:rPr lang="en-US" altLang="zh-CN" sz="2000" dirty="0">
                <a:latin typeface="+mj-ea"/>
              </a:rPr>
              <a:t>•</a:t>
            </a:r>
            <a:r>
              <a:rPr lang="zh-TW" altLang="en-US" sz="2000" b="1" dirty="0">
                <a:latin typeface="+mj-ea"/>
                <a:ea typeface="+mj-ea"/>
              </a:rPr>
              <a:t>本團隊欲達成目標</a:t>
            </a:r>
            <a:endParaRPr lang="en-US" altLang="zh-TW" sz="2000" b="1" dirty="0">
              <a:latin typeface="+mj-ea"/>
              <a:ea typeface="+mj-ea"/>
            </a:endParaRPr>
          </a:p>
          <a:p>
            <a:r>
              <a:rPr lang="en-US" altLang="zh-CN" sz="2000" dirty="0">
                <a:latin typeface="+mj-ea"/>
              </a:rPr>
              <a:t>•</a:t>
            </a:r>
            <a:r>
              <a:rPr lang="zh-TW" altLang="en-US" sz="2000" b="1" dirty="0">
                <a:latin typeface="+mj-ea"/>
                <a:ea typeface="+mj-ea"/>
              </a:rPr>
              <a:t>描述所採取的行動</a:t>
            </a:r>
            <a:endParaRPr lang="en-US" altLang="zh-TW" sz="2000" b="1" dirty="0">
              <a:latin typeface="+mj-ea"/>
              <a:ea typeface="+mj-ea"/>
            </a:endParaRPr>
          </a:p>
          <a:p>
            <a:r>
              <a:rPr lang="en-US" altLang="zh-CN" sz="2000" b="1" dirty="0">
                <a:latin typeface="+mj-ea"/>
                <a:ea typeface="+mj-ea"/>
              </a:rPr>
              <a:t>•</a:t>
            </a:r>
            <a:r>
              <a:rPr lang="zh-TW" altLang="en-US" sz="2000" b="1" dirty="0">
                <a:latin typeface="+mj-ea"/>
                <a:ea typeface="+mj-ea"/>
              </a:rPr>
              <a:t>支持 </a:t>
            </a:r>
            <a:r>
              <a:rPr lang="uk-UA" altLang="zh-CN" sz="2000" b="1" dirty="0"/>
              <a:t>&amp;</a:t>
            </a:r>
            <a:r>
              <a:rPr lang="zh-TW" altLang="en-US" sz="2000" b="1" dirty="0">
                <a:latin typeface="+mj-ea"/>
                <a:ea typeface="+mj-ea"/>
              </a:rPr>
              <a:t> 實施</a:t>
            </a:r>
            <a:endParaRPr lang="en-US" altLang="zh-TW" sz="2000" b="1" dirty="0">
              <a:latin typeface="+mj-ea"/>
              <a:ea typeface="+mj-ea"/>
            </a:endParaRPr>
          </a:p>
          <a:p>
            <a:r>
              <a:rPr lang="en-US" altLang="zh-CN" sz="2000" b="1" dirty="0">
                <a:latin typeface="+mj-ea"/>
                <a:ea typeface="+mj-ea"/>
              </a:rPr>
              <a:t>•</a:t>
            </a:r>
            <a:r>
              <a:rPr lang="zh-TW" altLang="en-US" sz="2000" b="1" dirty="0">
                <a:latin typeface="+mj-ea"/>
                <a:ea typeface="+mj-ea"/>
              </a:rPr>
              <a:t>忽略</a:t>
            </a:r>
            <a:endParaRPr lang="zh-CN" altLang="en-US" sz="2000" b="1" dirty="0">
              <a:latin typeface="+mj-ea"/>
              <a:ea typeface="+mj-ea"/>
            </a:endParaRPr>
          </a:p>
          <a:p>
            <a:endParaRPr lang="en-US" altLang="zh-TW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247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AEFA7EAD-AAC5-405A-9A7D-455ABADB3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grpSp>
        <p:nvGrpSpPr>
          <p:cNvPr id="7" name="组合 10">
            <a:extLst>
              <a:ext uri="{FF2B5EF4-FFF2-40B4-BE49-F238E27FC236}">
                <a16:creationId xmlns="" xmlns:a16="http://schemas.microsoft.com/office/drawing/2014/main" id="{65F75F19-6C67-4092-BD06-42531D843C59}"/>
              </a:ext>
            </a:extLst>
          </p:cNvPr>
          <p:cNvGrpSpPr>
            <a:grpSpLocks/>
          </p:cNvGrpSpPr>
          <p:nvPr/>
        </p:nvGrpSpPr>
        <p:grpSpPr bwMode="auto">
          <a:xfrm>
            <a:off x="4820513" y="2216025"/>
            <a:ext cx="6840537" cy="2618933"/>
            <a:chOff x="0" y="0"/>
            <a:chExt cx="6840000" cy="4320000"/>
          </a:xfrm>
        </p:grpSpPr>
        <p:sp>
          <p:nvSpPr>
            <p:cNvPr id="8" name="矩形 8">
              <a:extLst>
                <a:ext uri="{FF2B5EF4-FFF2-40B4-BE49-F238E27FC236}">
                  <a16:creationId xmlns="" xmlns:a16="http://schemas.microsoft.com/office/drawing/2014/main" id="{8BF1DEEC-83E8-4344-9519-3B6294FFC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6840000" cy="4320000"/>
            </a:xfrm>
            <a:prstGeom prst="rect">
              <a:avLst/>
            </a:prstGeom>
            <a:solidFill>
              <a:srgbClr val="354B5E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矩形 9">
              <a:extLst>
                <a:ext uri="{FF2B5EF4-FFF2-40B4-BE49-F238E27FC236}">
                  <a16:creationId xmlns="" xmlns:a16="http://schemas.microsoft.com/office/drawing/2014/main" id="{2DB83A7E-3446-4E07-8902-C501F2365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08000" cy="43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8" name="40 Rectángulo">
            <a:extLst>
              <a:ext uri="{FF2B5EF4-FFF2-40B4-BE49-F238E27FC236}">
                <a16:creationId xmlns="" xmlns:a16="http://schemas.microsoft.com/office/drawing/2014/main" id="{C2C1B5F1-25B6-4276-8987-C7A07518B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23" y="2216021"/>
            <a:ext cx="4158586" cy="2604791"/>
          </a:xfrm>
          <a:prstGeom prst="rect">
            <a:avLst/>
          </a:prstGeom>
          <a:solidFill>
            <a:srgbClr val="EC4814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20000" dir="54000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96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+mj-ea"/>
                <a:ea typeface="+mj-ea"/>
              </a:rPr>
              <a:t>一、</a:t>
            </a:r>
            <a:endParaRPr lang="zh-CN" altLang="en-US" sz="9600" b="1" dirty="0">
              <a:solidFill>
                <a:schemeClr val="accent2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文本框 4">
            <a:extLst>
              <a:ext uri="{FF2B5EF4-FFF2-40B4-BE49-F238E27FC236}">
                <a16:creationId xmlns="" xmlns:a16="http://schemas.microsoft.com/office/drawing/2014/main" id="{FE645E30-8033-462F-94EA-0E6BA0CFE0D6}"/>
              </a:ext>
            </a:extLst>
          </p:cNvPr>
          <p:cNvSpPr txBox="1"/>
          <p:nvPr/>
        </p:nvSpPr>
        <p:spPr>
          <a:xfrm>
            <a:off x="5926058" y="3077964"/>
            <a:ext cx="5427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b="1" dirty="0" smtClean="0">
                <a:solidFill>
                  <a:schemeClr val="bg1"/>
                </a:solidFill>
                <a:latin typeface="+mj-ea"/>
                <a:ea typeface="+mj-ea"/>
              </a:rPr>
              <a:t>國際文化村</a:t>
            </a:r>
            <a:r>
              <a:rPr lang="en-US" altLang="zh-TW" sz="5400" b="1" dirty="0" smtClean="0">
                <a:solidFill>
                  <a:schemeClr val="bg1"/>
                </a:solidFill>
                <a:latin typeface="+mj-ea"/>
                <a:ea typeface="+mj-ea"/>
              </a:rPr>
              <a:t>2.0</a:t>
            </a:r>
            <a:endParaRPr lang="zh-CN" altLang="en-US" sz="5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7710" y="37343"/>
            <a:ext cx="527503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400" b="1" kern="0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FFF00"/>
                </a:solidFill>
                <a:cs typeface="+mn-ea"/>
                <a:sym typeface="+mn-lt"/>
              </a:rPr>
              <a:t>4</a:t>
            </a:r>
            <a:r>
              <a:rPr lang="zh-TW" altLang="en-US" sz="2400" b="1" dirty="0">
                <a:solidFill>
                  <a:schemeClr val="bg1">
                    <a:lumMod val="85000"/>
                  </a:schemeClr>
                </a:solidFill>
                <a:latin typeface="+mj-ea"/>
              </a:rPr>
              <a:t>提出行動方案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</a:endParaRPr>
          </a:p>
          <a:p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804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文本框 355">
            <a:extLst>
              <a:ext uri="{FF2B5EF4-FFF2-40B4-BE49-F238E27FC236}">
                <a16:creationId xmlns="" xmlns:a16="http://schemas.microsoft.com/office/drawing/2014/main" id="{6F7F0017-BBEE-49AB-9543-9505F46BA7A5}"/>
              </a:ext>
            </a:extLst>
          </p:cNvPr>
          <p:cNvSpPr txBox="1"/>
          <p:nvPr/>
        </p:nvSpPr>
        <p:spPr>
          <a:xfrm>
            <a:off x="1906607" y="3174172"/>
            <a:ext cx="2272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受限於地點</a:t>
            </a:r>
            <a:r>
              <a:rPr lang="zh-TW" altLang="en-US" sz="3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與人</a:t>
            </a:r>
            <a:r>
              <a:rPr lang="zh-TW" altLang="en-US" sz="3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</a:t>
            </a:r>
            <a:r>
              <a:rPr lang="en-US" altLang="zh-CN" sz="1333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333" b="1" dirty="0">
              <a:solidFill>
                <a:schemeClr val="accent6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355">
            <a:extLst>
              <a:ext uri="{FF2B5EF4-FFF2-40B4-BE49-F238E27FC236}">
                <a16:creationId xmlns="" xmlns:a16="http://schemas.microsoft.com/office/drawing/2014/main" id="{45C98DD4-1D5F-4B39-8715-852EC6529682}"/>
              </a:ext>
            </a:extLst>
          </p:cNvPr>
          <p:cNvSpPr txBox="1"/>
          <p:nvPr/>
        </p:nvSpPr>
        <p:spPr>
          <a:xfrm>
            <a:off x="7275228" y="3095474"/>
            <a:ext cx="22012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E2E6C3"/>
                </a:solidFill>
                <a:latin typeface="Calibri" panose="020F0502020204030204" pitchFamily="34" charset="0"/>
              </a:rPr>
              <a:t>期待未來達成共識</a:t>
            </a:r>
            <a:endParaRPr lang="zh-CN" altLang="en-US" sz="3600" b="1" dirty="0">
              <a:solidFill>
                <a:srgbClr val="E2E6C3"/>
              </a:solidFill>
              <a:latin typeface="Calibri" panose="020F0502020204030204" pitchFamily="34" charset="0"/>
            </a:endParaRPr>
          </a:p>
          <a:p>
            <a:pPr algn="ctr"/>
            <a:endParaRPr lang="zh-CN" altLang="en-US" sz="3600" b="1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4" name="图表 224">
            <a:extLst>
              <a:ext uri="{FF2B5EF4-FFF2-40B4-BE49-F238E27FC236}">
                <a16:creationId xmlns="" xmlns:a16="http://schemas.microsoft.com/office/drawing/2014/main" id="{80E3B183-F971-403B-9957-187C7F5BDC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4095049"/>
              </p:ext>
            </p:extLst>
          </p:nvPr>
        </p:nvGraphicFramePr>
        <p:xfrm>
          <a:off x="-1381344" y="1069995"/>
          <a:ext cx="6764084" cy="4861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5" name="图表 224">
            <a:extLst>
              <a:ext uri="{FF2B5EF4-FFF2-40B4-BE49-F238E27FC236}">
                <a16:creationId xmlns="" xmlns:a16="http://schemas.microsoft.com/office/drawing/2014/main" id="{93D692C3-AA9F-4312-9623-149AE52291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989209"/>
              </p:ext>
            </p:extLst>
          </p:nvPr>
        </p:nvGraphicFramePr>
        <p:xfrm>
          <a:off x="4481707" y="874818"/>
          <a:ext cx="7788265" cy="6098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07710" y="37343"/>
            <a:ext cx="527503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400" b="1" kern="0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FFF00"/>
                </a:solidFill>
                <a:cs typeface="+mn-ea"/>
                <a:sym typeface="+mn-lt"/>
              </a:rPr>
              <a:t>4</a:t>
            </a:r>
            <a:r>
              <a:rPr lang="zh-TW" altLang="en-US" sz="2400" b="1" dirty="0">
                <a:solidFill>
                  <a:schemeClr val="bg1">
                    <a:lumMod val="85000"/>
                  </a:schemeClr>
                </a:solidFill>
                <a:latin typeface="+mj-ea"/>
              </a:rPr>
              <a:t>提出行動方案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</a:endParaRPr>
          </a:p>
          <a:p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3913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AEFA7EAD-AAC5-405A-9A7D-455ABADB3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grpSp>
        <p:nvGrpSpPr>
          <p:cNvPr id="7" name="组合 10">
            <a:extLst>
              <a:ext uri="{FF2B5EF4-FFF2-40B4-BE49-F238E27FC236}">
                <a16:creationId xmlns="" xmlns:a16="http://schemas.microsoft.com/office/drawing/2014/main" id="{65F75F19-6C67-4092-BD06-42531D843C59}"/>
              </a:ext>
            </a:extLst>
          </p:cNvPr>
          <p:cNvGrpSpPr>
            <a:grpSpLocks/>
          </p:cNvGrpSpPr>
          <p:nvPr/>
        </p:nvGrpSpPr>
        <p:grpSpPr bwMode="auto">
          <a:xfrm>
            <a:off x="4820513" y="2216025"/>
            <a:ext cx="6840537" cy="2618933"/>
            <a:chOff x="0" y="0"/>
            <a:chExt cx="6840000" cy="4320000"/>
          </a:xfrm>
        </p:grpSpPr>
        <p:sp>
          <p:nvSpPr>
            <p:cNvPr id="8" name="矩形 8">
              <a:extLst>
                <a:ext uri="{FF2B5EF4-FFF2-40B4-BE49-F238E27FC236}">
                  <a16:creationId xmlns="" xmlns:a16="http://schemas.microsoft.com/office/drawing/2014/main" id="{8BF1DEEC-83E8-4344-9519-3B6294FFC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6840000" cy="4320000"/>
            </a:xfrm>
            <a:prstGeom prst="rect">
              <a:avLst/>
            </a:prstGeom>
            <a:solidFill>
              <a:srgbClr val="354B5E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矩形 9">
              <a:extLst>
                <a:ext uri="{FF2B5EF4-FFF2-40B4-BE49-F238E27FC236}">
                  <a16:creationId xmlns="" xmlns:a16="http://schemas.microsoft.com/office/drawing/2014/main" id="{2DB83A7E-3446-4E07-8902-C501F2365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08000" cy="43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8" name="40 Rectángulo">
            <a:extLst>
              <a:ext uri="{FF2B5EF4-FFF2-40B4-BE49-F238E27FC236}">
                <a16:creationId xmlns="" xmlns:a16="http://schemas.microsoft.com/office/drawing/2014/main" id="{C2C1B5F1-25B6-4276-8987-C7A07518B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23" y="2216021"/>
            <a:ext cx="4158586" cy="2604791"/>
          </a:xfrm>
          <a:prstGeom prst="rect">
            <a:avLst/>
          </a:prstGeom>
          <a:solidFill>
            <a:srgbClr val="EC4814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20000" dir="54000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96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+mj-ea"/>
                <a:ea typeface="+mj-ea"/>
              </a:rPr>
              <a:t>二、</a:t>
            </a:r>
            <a:endParaRPr lang="zh-CN" altLang="en-US" sz="9600" b="1" dirty="0">
              <a:solidFill>
                <a:schemeClr val="accent2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文本框 4">
            <a:extLst>
              <a:ext uri="{FF2B5EF4-FFF2-40B4-BE49-F238E27FC236}">
                <a16:creationId xmlns="" xmlns:a16="http://schemas.microsoft.com/office/drawing/2014/main" id="{FE645E30-8033-462F-94EA-0E6BA0CFE0D6}"/>
              </a:ext>
            </a:extLst>
          </p:cNvPr>
          <p:cNvSpPr txBox="1"/>
          <p:nvPr/>
        </p:nvSpPr>
        <p:spPr>
          <a:xfrm>
            <a:off x="5926058" y="3077964"/>
            <a:ext cx="46294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b="1" dirty="0" smtClean="0">
                <a:solidFill>
                  <a:schemeClr val="bg1"/>
                </a:solidFill>
                <a:latin typeface="+mj-ea"/>
                <a:ea typeface="+mj-ea"/>
              </a:rPr>
              <a:t>異國共食饗宴</a:t>
            </a:r>
            <a:endParaRPr lang="zh-CN" altLang="en-US" sz="5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7710" y="37343"/>
            <a:ext cx="527503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400" b="1" kern="0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FFF00"/>
                </a:solidFill>
                <a:cs typeface="+mn-ea"/>
                <a:sym typeface="+mn-lt"/>
              </a:rPr>
              <a:t>4</a:t>
            </a:r>
            <a:r>
              <a:rPr lang="zh-TW" altLang="en-US" sz="2400" b="1" dirty="0">
                <a:solidFill>
                  <a:schemeClr val="bg1">
                    <a:lumMod val="85000"/>
                  </a:schemeClr>
                </a:solidFill>
                <a:latin typeface="+mj-ea"/>
              </a:rPr>
              <a:t>提出行動方案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</a:endParaRPr>
          </a:p>
          <a:p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183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" b="4871"/>
          <a:stretch/>
        </p:blipFill>
        <p:spPr>
          <a:xfrm>
            <a:off x="2160377" y="1600970"/>
            <a:ext cx="2553468" cy="160934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28" b="4533"/>
          <a:stretch/>
        </p:blipFill>
        <p:spPr>
          <a:xfrm>
            <a:off x="7478156" y="1600972"/>
            <a:ext cx="2553468" cy="16093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" b="5500"/>
          <a:stretch/>
        </p:blipFill>
        <p:spPr>
          <a:xfrm>
            <a:off x="4827606" y="1600972"/>
            <a:ext cx="2536789" cy="160934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162329" y="647114"/>
            <a:ext cx="2553468" cy="875053"/>
          </a:xfrm>
          <a:prstGeom prst="rect">
            <a:avLst/>
          </a:prstGeom>
          <a:solidFill>
            <a:srgbClr val="ECC3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827606" y="647115"/>
            <a:ext cx="2536789" cy="882694"/>
          </a:xfrm>
          <a:prstGeom prst="rect">
            <a:avLst/>
          </a:prstGeom>
          <a:solidFill>
            <a:srgbClr val="77B9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478156" y="647115"/>
            <a:ext cx="2553468" cy="875052"/>
          </a:xfrm>
          <a:prstGeom prst="rect">
            <a:avLst/>
          </a:prstGeom>
          <a:solidFill>
            <a:srgbClr val="E96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110912" y="3182454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6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活動前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64380" y="3182454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活動中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54780" y="3182454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活動後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421448" y="3581725"/>
            <a:ext cx="20313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TW" altLang="en-US" sz="2400" b="1" dirty="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相關機構宣傳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495361" y="4381586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外籍生報名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88113" y="438158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TW" altLang="en-US" sz="2400" b="1" dirty="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文化交流</a:t>
            </a:r>
            <a:endParaRPr lang="en-US" altLang="zh-TW" sz="2400" b="1" dirty="0" smtClean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159850" y="3581725"/>
            <a:ext cx="20313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 dirty="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品嚐各</a:t>
            </a:r>
            <a:r>
              <a:rPr lang="zh-TW" altLang="en-US" sz="2400" b="1" dirty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國美食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093709" y="358172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TW" altLang="en-US" sz="2400" b="1" dirty="0" smtClean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場地受限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693536" y="4364007"/>
            <a:ext cx="26468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400" b="1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未安排好語譯人員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751518" y="849045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32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活動前</a:t>
            </a:r>
            <a:endParaRPr lang="zh-CN" altLang="en-US" sz="3200" b="1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88112" y="821745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32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活動中</a:t>
            </a:r>
            <a:endParaRPr lang="zh-CN" altLang="en-US" sz="3200" b="1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047001" y="821744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3200" b="1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活動後</a:t>
            </a:r>
            <a:endParaRPr lang="zh-CN" altLang="en-US" sz="3200" b="1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7710" y="37343"/>
            <a:ext cx="527503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400" b="1" kern="0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FFF00"/>
                </a:solidFill>
                <a:cs typeface="+mn-ea"/>
                <a:sym typeface="+mn-lt"/>
              </a:rPr>
              <a:t>4</a:t>
            </a:r>
            <a:r>
              <a:rPr lang="zh-TW" altLang="en-US" sz="2400" b="1" dirty="0">
                <a:solidFill>
                  <a:schemeClr val="bg1">
                    <a:lumMod val="85000"/>
                  </a:schemeClr>
                </a:solidFill>
                <a:latin typeface="+mj-ea"/>
              </a:rPr>
              <a:t>提出行動方案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</a:endParaRPr>
          </a:p>
          <a:p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973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4.googleusercontent.com/sjfpBa7l3vGIohkP5q7r1IoQv9vey_PvYUb59FFOsrW0r3J4TRJJ4wZqtZBLkYLODgmfoIvTeanbo_T2-1FkVcelp7Un3htCap-96uwCPlW2RtAzv28h60HB3TrfOGc2X6JcrC1MYKdDdjagDQ">
            <a:extLst>
              <a:ext uri="{FF2B5EF4-FFF2-40B4-BE49-F238E27FC236}">
                <a16:creationId xmlns:a16="http://schemas.microsoft.com/office/drawing/2014/main" xmlns="" id="{E49A1A13-55D8-4C00-8F67-820FC41228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071" y="636421"/>
            <a:ext cx="9466958" cy="580640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lumMod val="75000"/>
                <a:lumOff val="2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107710" y="37343"/>
            <a:ext cx="527503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400" b="1" kern="0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FFF00"/>
                </a:solidFill>
                <a:cs typeface="+mn-ea"/>
                <a:sym typeface="+mn-lt"/>
              </a:rPr>
              <a:t>4</a:t>
            </a:r>
            <a:r>
              <a:rPr lang="zh-TW" altLang="en-US" sz="2400" b="1" dirty="0">
                <a:solidFill>
                  <a:schemeClr val="bg1">
                    <a:lumMod val="85000"/>
                  </a:schemeClr>
                </a:solidFill>
                <a:latin typeface="+mj-ea"/>
              </a:rPr>
              <a:t>提出行動方案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</a:endParaRPr>
          </a:p>
          <a:p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610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AEFA7EAD-AAC5-405A-9A7D-455ABADB3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grpSp>
        <p:nvGrpSpPr>
          <p:cNvPr id="7" name="组合 10">
            <a:extLst>
              <a:ext uri="{FF2B5EF4-FFF2-40B4-BE49-F238E27FC236}">
                <a16:creationId xmlns="" xmlns:a16="http://schemas.microsoft.com/office/drawing/2014/main" id="{65F75F19-6C67-4092-BD06-42531D843C59}"/>
              </a:ext>
            </a:extLst>
          </p:cNvPr>
          <p:cNvGrpSpPr>
            <a:grpSpLocks/>
          </p:cNvGrpSpPr>
          <p:nvPr/>
        </p:nvGrpSpPr>
        <p:grpSpPr bwMode="auto">
          <a:xfrm>
            <a:off x="4820513" y="2216025"/>
            <a:ext cx="6840537" cy="2618933"/>
            <a:chOff x="0" y="0"/>
            <a:chExt cx="6840000" cy="4320000"/>
          </a:xfrm>
        </p:grpSpPr>
        <p:sp>
          <p:nvSpPr>
            <p:cNvPr id="8" name="矩形 8">
              <a:extLst>
                <a:ext uri="{FF2B5EF4-FFF2-40B4-BE49-F238E27FC236}">
                  <a16:creationId xmlns="" xmlns:a16="http://schemas.microsoft.com/office/drawing/2014/main" id="{8BF1DEEC-83E8-4344-9519-3B6294FFC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6840000" cy="4320000"/>
            </a:xfrm>
            <a:prstGeom prst="rect">
              <a:avLst/>
            </a:prstGeom>
            <a:solidFill>
              <a:srgbClr val="354B5E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矩形 9">
              <a:extLst>
                <a:ext uri="{FF2B5EF4-FFF2-40B4-BE49-F238E27FC236}">
                  <a16:creationId xmlns="" xmlns:a16="http://schemas.microsoft.com/office/drawing/2014/main" id="{2DB83A7E-3446-4E07-8902-C501F2365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08000" cy="43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8" name="40 Rectángulo">
            <a:extLst>
              <a:ext uri="{FF2B5EF4-FFF2-40B4-BE49-F238E27FC236}">
                <a16:creationId xmlns="" xmlns:a16="http://schemas.microsoft.com/office/drawing/2014/main" id="{C2C1B5F1-25B6-4276-8987-C7A07518B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23" y="2216021"/>
            <a:ext cx="4158586" cy="2604791"/>
          </a:xfrm>
          <a:prstGeom prst="rect">
            <a:avLst/>
          </a:prstGeom>
          <a:solidFill>
            <a:srgbClr val="EC4814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20000" dir="5400000" algn="ctr" rotWithShape="0">
              <a:srgbClr val="000000">
                <a:alpha val="37000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zh-TW" altLang="en-US" sz="96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+mj-ea"/>
                <a:ea typeface="+mj-ea"/>
              </a:rPr>
              <a:t>三、</a:t>
            </a:r>
            <a:endParaRPr lang="zh-CN" altLang="en-US" sz="9600" b="1" dirty="0">
              <a:solidFill>
                <a:schemeClr val="accent2">
                  <a:lumMod val="20000"/>
                  <a:lumOff val="8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文本框 4">
            <a:extLst>
              <a:ext uri="{FF2B5EF4-FFF2-40B4-BE49-F238E27FC236}">
                <a16:creationId xmlns="" xmlns:a16="http://schemas.microsoft.com/office/drawing/2014/main" id="{FE645E30-8033-462F-94EA-0E6BA0CFE0D6}"/>
              </a:ext>
            </a:extLst>
          </p:cNvPr>
          <p:cNvSpPr txBox="1"/>
          <p:nvPr/>
        </p:nvSpPr>
        <p:spPr>
          <a:xfrm>
            <a:off x="5926058" y="3077964"/>
            <a:ext cx="46294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社區服務體驗</a:t>
            </a:r>
            <a:endParaRPr lang="en-US" altLang="zh-TW" sz="54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7710" y="37343"/>
            <a:ext cx="527503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400" b="1" kern="0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FFF00"/>
                </a:solidFill>
                <a:cs typeface="+mn-ea"/>
                <a:sym typeface="+mn-lt"/>
              </a:rPr>
              <a:t>4</a:t>
            </a:r>
            <a:r>
              <a:rPr lang="zh-TW" altLang="en-US" sz="2400" b="1" dirty="0">
                <a:solidFill>
                  <a:schemeClr val="bg1">
                    <a:lumMod val="85000"/>
                  </a:schemeClr>
                </a:solidFill>
                <a:latin typeface="+mj-ea"/>
              </a:rPr>
              <a:t>提出行動方案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</a:endParaRPr>
          </a:p>
          <a:p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174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4">
            <a:extLst>
              <a:ext uri="{FF2B5EF4-FFF2-40B4-BE49-F238E27FC236}">
                <a16:creationId xmlns="" xmlns:a16="http://schemas.microsoft.com/office/drawing/2014/main" id="{D9A5A051-2C9F-4283-A25F-BA5CB7678B4C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387207" y="3220918"/>
            <a:ext cx="2886350" cy="975391"/>
          </a:xfrm>
          <a:prstGeom prst="roundRect">
            <a:avLst>
              <a:gd name="adj" fmla="val 30000"/>
            </a:avLst>
          </a:prstGeom>
          <a:solidFill>
            <a:srgbClr val="EC4814"/>
          </a:solidFill>
          <a:ln>
            <a:noFill/>
          </a:ln>
        </p:spPr>
        <p:txBody>
          <a:bodyPr anchor="ctr">
            <a:norm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4400" dirty="0" smtClean="0">
                <a:solidFill>
                  <a:srgbClr val="FFFFFF"/>
                </a:solidFill>
              </a:rPr>
              <a:t>合作洽談</a:t>
            </a:r>
            <a:endParaRPr lang="zh-CN" altLang="en-US" sz="4400" dirty="0">
              <a:solidFill>
                <a:srgbClr val="FFFFFF"/>
              </a:solidFill>
            </a:endParaRPr>
          </a:p>
        </p:txBody>
      </p:sp>
      <p:sp>
        <p:nvSpPr>
          <p:cNvPr id="6" name="標題 3">
            <a:extLst>
              <a:ext uri="{FF2B5EF4-FFF2-40B4-BE49-F238E27FC236}">
                <a16:creationId xmlns="" xmlns:a16="http://schemas.microsoft.com/office/drawing/2014/main" id="{B36D741E-06B1-493F-9C07-040BAB124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951" y="1280834"/>
            <a:ext cx="3374286" cy="109168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zh-TW" altLang="en-US" sz="6000" b="1" dirty="0"/>
              <a:t>實際行動</a:t>
            </a:r>
            <a:endParaRPr lang="zh-CN" altLang="en-US" sz="6000" b="1" dirty="0"/>
          </a:p>
        </p:txBody>
      </p:sp>
      <p:sp>
        <p:nvSpPr>
          <p:cNvPr id="7" name="圆角矩形 4">
            <a:extLst>
              <a:ext uri="{FF2B5EF4-FFF2-40B4-BE49-F238E27FC236}">
                <a16:creationId xmlns="" xmlns:a16="http://schemas.microsoft.com/office/drawing/2014/main" id="{7F616FF8-C98A-4C87-8DF4-106CD4CC1485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793607" y="3220918"/>
            <a:ext cx="2848630" cy="975391"/>
          </a:xfrm>
          <a:prstGeom prst="roundRect">
            <a:avLst>
              <a:gd name="adj" fmla="val 30000"/>
            </a:avLst>
          </a:prstGeom>
          <a:solidFill>
            <a:srgbClr val="EC4814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4400" dirty="0" smtClean="0">
                <a:solidFill>
                  <a:srgbClr val="FFFFFF"/>
                </a:solidFill>
              </a:rPr>
              <a:t>教案規劃</a:t>
            </a:r>
            <a:endParaRPr lang="zh-CN" altLang="en-US" sz="4400" dirty="0">
              <a:solidFill>
                <a:srgbClr val="FFFFFF"/>
              </a:solidFill>
            </a:endParaRPr>
          </a:p>
        </p:txBody>
      </p:sp>
      <p:sp>
        <p:nvSpPr>
          <p:cNvPr id="8" name="右箭头 10">
            <a:extLst>
              <a:ext uri="{FF2B5EF4-FFF2-40B4-BE49-F238E27FC236}">
                <a16:creationId xmlns="" xmlns:a16="http://schemas.microsoft.com/office/drawing/2014/main" id="{25F12FB9-8112-4A18-A22F-C3C33AD82ADB}"/>
              </a:ext>
            </a:extLst>
          </p:cNvPr>
          <p:cNvSpPr/>
          <p:nvPr/>
        </p:nvSpPr>
        <p:spPr>
          <a:xfrm>
            <a:off x="7893624" y="3357617"/>
            <a:ext cx="1017276" cy="701760"/>
          </a:xfrm>
          <a:prstGeom prst="rightArrow">
            <a:avLst>
              <a:gd name="adj1" fmla="val 50000"/>
              <a:gd name="adj2" fmla="val 58683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圆角矩形 4">
            <a:extLst>
              <a:ext uri="{FF2B5EF4-FFF2-40B4-BE49-F238E27FC236}">
                <a16:creationId xmlns="" xmlns:a16="http://schemas.microsoft.com/office/drawing/2014/main" id="{F1ABFFCA-3150-4906-A4E8-923242389875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9162287" y="3220918"/>
            <a:ext cx="2741143" cy="975158"/>
          </a:xfrm>
          <a:prstGeom prst="roundRect">
            <a:avLst>
              <a:gd name="adj" fmla="val 30000"/>
            </a:avLst>
          </a:prstGeom>
          <a:solidFill>
            <a:srgbClr val="EC4814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4400" dirty="0" smtClean="0">
                <a:solidFill>
                  <a:srgbClr val="FFFFFF"/>
                </a:solidFill>
              </a:rPr>
              <a:t>活動執行</a:t>
            </a:r>
            <a:endParaRPr lang="zh-CN" altLang="en-US" sz="4400" dirty="0">
              <a:solidFill>
                <a:srgbClr val="FFFFFF"/>
              </a:solidFill>
            </a:endParaRPr>
          </a:p>
        </p:txBody>
      </p:sp>
      <p:sp>
        <p:nvSpPr>
          <p:cNvPr id="11" name="右箭头 10">
            <a:extLst>
              <a:ext uri="{FF2B5EF4-FFF2-40B4-BE49-F238E27FC236}">
                <a16:creationId xmlns="" xmlns:a16="http://schemas.microsoft.com/office/drawing/2014/main" id="{25F12FB9-8112-4A18-A22F-C3C33AD82ADB}"/>
              </a:ext>
            </a:extLst>
          </p:cNvPr>
          <p:cNvSpPr/>
          <p:nvPr/>
        </p:nvSpPr>
        <p:spPr>
          <a:xfrm>
            <a:off x="3524944" y="3357617"/>
            <a:ext cx="1017276" cy="701760"/>
          </a:xfrm>
          <a:prstGeom prst="rightArrow">
            <a:avLst>
              <a:gd name="adj1" fmla="val 50000"/>
              <a:gd name="adj2" fmla="val 58683"/>
            </a:avLst>
          </a:prstGeom>
          <a:solidFill>
            <a:srgbClr val="FFD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107710" y="37343"/>
            <a:ext cx="527503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400" b="1" kern="0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FFF00"/>
                </a:solidFill>
                <a:cs typeface="+mn-ea"/>
                <a:sym typeface="+mn-lt"/>
              </a:rPr>
              <a:t>4</a:t>
            </a:r>
            <a:r>
              <a:rPr lang="zh-TW" altLang="en-US" sz="2400" b="1" dirty="0">
                <a:solidFill>
                  <a:schemeClr val="bg1">
                    <a:lumMod val="85000"/>
                  </a:schemeClr>
                </a:solidFill>
                <a:latin typeface="+mj-ea"/>
              </a:rPr>
              <a:t>提出行動方案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</a:endParaRPr>
          </a:p>
          <a:p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8936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">
            <a:extLst>
              <a:ext uri="{FF2B5EF4-FFF2-40B4-BE49-F238E27FC236}">
                <a16:creationId xmlns="" xmlns:a16="http://schemas.microsoft.com/office/drawing/2014/main" id="{4B609E7B-F794-4C90-857F-DFFE542C93E7}"/>
              </a:ext>
            </a:extLst>
          </p:cNvPr>
          <p:cNvGrpSpPr/>
          <p:nvPr/>
        </p:nvGrpSpPr>
        <p:grpSpPr>
          <a:xfrm>
            <a:off x="2992844" y="595424"/>
            <a:ext cx="6206312" cy="1873770"/>
            <a:chOff x="1303760" y="2087784"/>
            <a:chExt cx="2371241" cy="2371241"/>
          </a:xfrm>
          <a:solidFill>
            <a:srgbClr val="EC4814"/>
          </a:solidFill>
        </p:grpSpPr>
        <p:sp>
          <p:nvSpPr>
            <p:cNvPr id="5" name="十角星 31">
              <a:extLst>
                <a:ext uri="{FF2B5EF4-FFF2-40B4-BE49-F238E27FC236}">
                  <a16:creationId xmlns="" xmlns:a16="http://schemas.microsoft.com/office/drawing/2014/main" id="{D433D18D-F652-42F6-AEF7-E2DC8C5E7D29}"/>
                </a:ext>
              </a:extLst>
            </p:cNvPr>
            <p:cNvSpPr/>
            <p:nvPr/>
          </p:nvSpPr>
          <p:spPr>
            <a:xfrm>
              <a:off x="1303760" y="2087784"/>
              <a:ext cx="2371241" cy="2371241"/>
            </a:xfrm>
            <a:prstGeom prst="star10">
              <a:avLst>
                <a:gd name="adj" fmla="val 45147"/>
                <a:gd name="hf" fmla="val 10514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 defTabSz="914377"/>
              <a:endParaRPr lang="zh-CN" altLang="en-US" sz="190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" name="文本框 34">
              <a:extLst>
                <a:ext uri="{FF2B5EF4-FFF2-40B4-BE49-F238E27FC236}">
                  <a16:creationId xmlns="" xmlns:a16="http://schemas.microsoft.com/office/drawing/2014/main" id="{9AB61185-E764-486B-BF22-FD41DCF008D8}"/>
                </a:ext>
              </a:extLst>
            </p:cNvPr>
            <p:cNvSpPr txBox="1"/>
            <p:nvPr/>
          </p:nvSpPr>
          <p:spPr>
            <a:xfrm>
              <a:off x="1604683" y="2557705"/>
              <a:ext cx="1744851" cy="1421631"/>
            </a:xfrm>
            <a:prstGeom prst="rect">
              <a:avLst/>
            </a:prstGeom>
            <a:grpFill/>
          </p:spPr>
          <p:txBody>
            <a:bodyPr wrap="square" lIns="91438" tIns="45719" rIns="91438" bIns="45719" rtlCol="0">
              <a:spAutoFit/>
            </a:bodyPr>
            <a:lstStyle/>
            <a:p>
              <a:pPr algn="ctr" defTabSz="914377"/>
              <a:r>
                <a:rPr lang="zh-TW" altLang="en-US" sz="6700" b="1" dirty="0">
                  <a:solidFill>
                    <a:prstClr val="white"/>
                  </a:solidFill>
                  <a:latin typeface="Calibri" panose="020F0502020204030204" pitchFamily="34" charset="0"/>
                </a:rPr>
                <a:t>回饋</a:t>
              </a:r>
              <a:endParaRPr lang="zh-CN" altLang="en-US" sz="6700" b="1" dirty="0">
                <a:solidFill>
                  <a:prstClr val="white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4259F298-53D6-4811-9789-4A2F476E4151}"/>
              </a:ext>
            </a:extLst>
          </p:cNvPr>
          <p:cNvSpPr>
            <a:spLocks noChangeAspect="1"/>
          </p:cNvSpPr>
          <p:nvPr/>
        </p:nvSpPr>
        <p:spPr>
          <a:xfrm>
            <a:off x="0" y="2679492"/>
            <a:ext cx="12192000" cy="291183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b="1" dirty="0">
                <a:solidFill>
                  <a:schemeClr val="tx1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1.</a:t>
            </a:r>
            <a:r>
              <a:rPr lang="zh-TW" altLang="en-US" sz="4000" b="1" dirty="0">
                <a:solidFill>
                  <a:schemeClr val="tx1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社區</a:t>
            </a:r>
            <a:r>
              <a:rPr lang="en-US" altLang="zh-TW" sz="4000" b="1" dirty="0">
                <a:solidFill>
                  <a:schemeClr val="tx1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:</a:t>
            </a:r>
            <a:r>
              <a:rPr lang="zh-TW" altLang="en-US" sz="4000" b="1" dirty="0">
                <a:solidFill>
                  <a:schemeClr val="tx1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與外籍生互動就像與自己的孫子女般親切</a:t>
            </a:r>
            <a:endParaRPr lang="en-US" altLang="zh-TW" sz="4000" b="1" dirty="0">
              <a:solidFill>
                <a:schemeClr val="tx1"/>
              </a:solidFill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  <a:p>
            <a:pPr algn="ctr"/>
            <a:endParaRPr lang="en-US" altLang="zh-TW" sz="4000" b="1" dirty="0">
              <a:solidFill>
                <a:schemeClr val="tx1"/>
              </a:solidFill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  <a:p>
            <a:pPr algn="ctr"/>
            <a:r>
              <a:rPr lang="en-US" altLang="zh-TW" sz="4000" b="1" dirty="0">
                <a:solidFill>
                  <a:schemeClr val="tx1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2.</a:t>
            </a:r>
            <a:r>
              <a:rPr lang="zh-TW" altLang="en-US" sz="4000" b="1" dirty="0">
                <a:solidFill>
                  <a:schemeClr val="tx1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外籍生</a:t>
            </a:r>
            <a:r>
              <a:rPr lang="en-US" altLang="zh-TW" sz="4000" b="1" dirty="0">
                <a:solidFill>
                  <a:schemeClr val="tx1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:</a:t>
            </a:r>
            <a:r>
              <a:rPr lang="zh-TW" altLang="en-US" sz="4000" b="1" dirty="0">
                <a:solidFill>
                  <a:schemeClr val="tx1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若有同樣類型的活動，亦會來參加</a:t>
            </a:r>
            <a:endParaRPr lang="zh-CN" altLang="en-US" sz="4000" b="1" dirty="0">
              <a:solidFill>
                <a:schemeClr val="tx1"/>
              </a:solidFill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7710" y="37343"/>
            <a:ext cx="527503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400" b="1" kern="0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FFF00"/>
                </a:solidFill>
                <a:cs typeface="+mn-ea"/>
                <a:sym typeface="+mn-lt"/>
              </a:rPr>
              <a:t>4</a:t>
            </a:r>
            <a:r>
              <a:rPr lang="zh-TW" altLang="en-US" sz="2400" b="1" dirty="0">
                <a:solidFill>
                  <a:schemeClr val="bg1">
                    <a:lumMod val="85000"/>
                  </a:schemeClr>
                </a:solidFill>
                <a:latin typeface="+mj-ea"/>
              </a:rPr>
              <a:t>提出行動方案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</a:endParaRPr>
          </a:p>
          <a:p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122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0 Elipse">
            <a:extLst>
              <a:ext uri="{FF2B5EF4-FFF2-40B4-BE49-F238E27FC236}">
                <a16:creationId xmlns="" xmlns:a16="http://schemas.microsoft.com/office/drawing/2014/main" id="{1A3AE6B7-C5FB-4430-8421-CA0434632871}"/>
              </a:ext>
            </a:extLst>
          </p:cNvPr>
          <p:cNvSpPr>
            <a:spLocks noChangeAspect="1"/>
          </p:cNvSpPr>
          <p:nvPr/>
        </p:nvSpPr>
        <p:spPr>
          <a:xfrm>
            <a:off x="3531342" y="93374"/>
            <a:ext cx="4748316" cy="1549088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34274" tIns="17136" rIns="34274" bIns="17136" rtlCol="0" anchor="ctr"/>
          <a:lstStyle/>
          <a:p>
            <a:pPr algn="ctr" defTabSz="905780"/>
            <a:r>
              <a:rPr lang="zh-TW" altLang="en-US" sz="36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忽略的注意事項</a:t>
            </a:r>
            <a:endParaRPr lang="es-SV" sz="36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3750606"/>
            <a:ext cx="5188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zh-TW" altLang="en-US" sz="5400" b="1" kern="0" dirty="0" smtClean="0">
                <a:solidFill>
                  <a:srgbClr val="F23C00"/>
                </a:solidFill>
                <a:latin typeface="+mj-ea"/>
                <a:ea typeface="+mj-ea"/>
                <a:cs typeface="+mn-ea"/>
                <a:sym typeface="+mn-lt"/>
              </a:rPr>
              <a:t>教授建議</a:t>
            </a:r>
            <a:endParaRPr kumimoji="1" lang="zh-CN" altLang="en-US" sz="5400" b="1" kern="0" dirty="0">
              <a:solidFill>
                <a:srgbClr val="F23C00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402418" y="2787508"/>
            <a:ext cx="8408581" cy="284952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8304">
              <a:lnSpc>
                <a:spcPct val="150000"/>
              </a:lnSpc>
            </a:pPr>
            <a:r>
              <a:rPr lang="zh-TW" altLang="en-US" sz="4800" b="1" dirty="0">
                <a:solidFill>
                  <a:schemeClr val="tx1"/>
                </a:solidFill>
                <a:latin typeface="+mj-ea"/>
                <a:cs typeface="Open Sans bold" panose="020B0806030504020204" pitchFamily="34" charset="0"/>
              </a:rPr>
              <a:t>外籍生跟著產業學院所開設的高齡者社區照顧人力培植課程</a:t>
            </a:r>
            <a:endParaRPr lang="es-SV" altLang="zh-TW" sz="4800" b="1" dirty="0">
              <a:solidFill>
                <a:schemeClr val="tx1"/>
              </a:solidFill>
              <a:latin typeface="+mj-ea"/>
              <a:cs typeface="Open Sans bold" panose="020B0806030504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710" y="37343"/>
            <a:ext cx="527503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400" b="1" kern="0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FFF00"/>
                </a:solidFill>
                <a:cs typeface="+mn-ea"/>
                <a:sym typeface="+mn-lt"/>
              </a:rPr>
              <a:t>4</a:t>
            </a:r>
            <a:r>
              <a:rPr lang="zh-TW" altLang="en-US" sz="2400" b="1" dirty="0">
                <a:solidFill>
                  <a:schemeClr val="bg1">
                    <a:lumMod val="85000"/>
                  </a:schemeClr>
                </a:solidFill>
                <a:latin typeface="+mj-ea"/>
              </a:rPr>
              <a:t>提出行動方案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</a:endParaRPr>
          </a:p>
          <a:p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842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0 Pentágono">
            <a:extLst>
              <a:ext uri="{FF2B5EF4-FFF2-40B4-BE49-F238E27FC236}">
                <a16:creationId xmlns="" xmlns:a16="http://schemas.microsoft.com/office/drawing/2014/main" id="{62628091-19A8-4D87-A4DD-0641CCA6B05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840480" y="451484"/>
            <a:ext cx="8351520" cy="756285"/>
          </a:xfrm>
          <a:prstGeom prst="homePlate">
            <a:avLst/>
          </a:prstGeom>
          <a:solidFill>
            <a:schemeClr val="accent5"/>
          </a:solidFill>
          <a:ln w="19050">
            <a:solidFill>
              <a:schemeClr val="bg1"/>
            </a:solidFill>
          </a:ln>
          <a:effectLst>
            <a:outerShdw blurRad="609600" dist="381000" dir="2700000" sx="95000" sy="95000" algn="tl" rotWithShape="0">
              <a:prstClr val="black">
                <a:alpha val="40000"/>
              </a:prstClr>
            </a:outerShdw>
          </a:effectLst>
          <a:extLst/>
        </p:spPr>
        <p:txBody>
          <a:bodyPr lIns="276880" tIns="0" rIns="276880" bIns="0" rtlCol="0" anchor="ctr">
            <a:noAutofit/>
          </a:bodyPr>
          <a:lstStyle/>
          <a:p>
            <a:pPr algn="ctr" defTabSz="885020">
              <a:lnSpc>
                <a:spcPct val="125000"/>
              </a:lnSpc>
            </a:pPr>
            <a:r>
              <a:rPr lang="zh-TW" altLang="en-US" sz="4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ea"/>
                <a:cs typeface="Helvetica" panose="020B0604020202020204" pitchFamily="34" charset="0"/>
              </a:rPr>
              <a:t>支持我方政策的團體或個人</a:t>
            </a:r>
            <a:endParaRPr lang="en-US" sz="4800" b="1" dirty="0">
              <a:solidFill>
                <a:schemeClr val="accent6">
                  <a:lumMod val="40000"/>
                  <a:lumOff val="60000"/>
                </a:schemeClr>
              </a:solidFill>
              <a:latin typeface="+mj-ea"/>
              <a:cs typeface="Helvetica" panose="020B0604020202020204" pitchFamily="34" charset="0"/>
            </a:endParaRPr>
          </a:p>
        </p:txBody>
      </p:sp>
      <p:sp>
        <p:nvSpPr>
          <p:cNvPr id="11" name="Oval 26">
            <a:extLst>
              <a:ext uri="{FF2B5EF4-FFF2-40B4-BE49-F238E27FC236}">
                <a16:creationId xmlns="" xmlns:a16="http://schemas.microsoft.com/office/drawing/2014/main" id="{2BB54EBD-FAF3-4F62-8E1F-C33C18A4499D}"/>
              </a:ext>
            </a:extLst>
          </p:cNvPr>
          <p:cNvSpPr>
            <a:spLocks noChangeAspect="1"/>
          </p:cNvSpPr>
          <p:nvPr/>
        </p:nvSpPr>
        <p:spPr>
          <a:xfrm>
            <a:off x="228600" y="1892935"/>
            <a:ext cx="3337560" cy="2110740"/>
          </a:xfrm>
          <a:prstGeom prst="ellipse">
            <a:avLst/>
          </a:prstGeom>
          <a:solidFill>
            <a:srgbClr val="FFD71D"/>
          </a:solidFill>
          <a:ln w="57150">
            <a:solidFill>
              <a:srgbClr val="EC4814"/>
            </a:solidFill>
          </a:ln>
        </p:spPr>
        <p:txBody>
          <a:bodyPr lIns="0" tIns="0" rIns="0" bIns="0" rtlCol="0" anchor="ctr"/>
          <a:lstStyle/>
          <a:p>
            <a:pPr algn="ctr" defTabSz="873021">
              <a:lnSpc>
                <a:spcPct val="125000"/>
              </a:lnSpc>
            </a:pPr>
            <a:r>
              <a:rPr lang="zh-TW" altLang="en-US" sz="3600" b="1" dirty="0">
                <a:solidFill>
                  <a:schemeClr val="tx2"/>
                </a:solidFill>
              </a:rPr>
              <a:t>社工系社區工作教授</a:t>
            </a:r>
            <a:endParaRPr lang="es-SV" altLang="zh-TW" sz="3600" b="1" dirty="0">
              <a:solidFill>
                <a:schemeClr val="tx2"/>
              </a:solidFill>
            </a:endParaRPr>
          </a:p>
        </p:txBody>
      </p:sp>
      <p:sp>
        <p:nvSpPr>
          <p:cNvPr id="12" name="Oval 26">
            <a:extLst>
              <a:ext uri="{FF2B5EF4-FFF2-40B4-BE49-F238E27FC236}">
                <a16:creationId xmlns="" xmlns:a16="http://schemas.microsoft.com/office/drawing/2014/main" id="{DFB25386-111E-4947-842B-EB5191930C5E}"/>
              </a:ext>
            </a:extLst>
          </p:cNvPr>
          <p:cNvSpPr>
            <a:spLocks noChangeAspect="1"/>
          </p:cNvSpPr>
          <p:nvPr/>
        </p:nvSpPr>
        <p:spPr>
          <a:xfrm>
            <a:off x="228600" y="4433570"/>
            <a:ext cx="3337560" cy="2104390"/>
          </a:xfrm>
          <a:prstGeom prst="ellipse">
            <a:avLst/>
          </a:prstGeom>
          <a:solidFill>
            <a:srgbClr val="EC4814"/>
          </a:solidFill>
          <a:ln w="57150">
            <a:solidFill>
              <a:schemeClr val="accent1"/>
            </a:solidFill>
          </a:ln>
        </p:spPr>
        <p:txBody>
          <a:bodyPr lIns="0" tIns="0" rIns="0" bIns="0" rtlCol="0" anchor="ctr"/>
          <a:lstStyle/>
          <a:p>
            <a:pPr algn="ctr" defTabSz="873021">
              <a:lnSpc>
                <a:spcPct val="125000"/>
              </a:lnSpc>
            </a:pPr>
            <a:r>
              <a:rPr lang="zh-TW" altLang="en-US" sz="3600" b="1" dirty="0">
                <a:solidFill>
                  <a:schemeClr val="bg2">
                    <a:lumMod val="85000"/>
                  </a:schemeClr>
                </a:solidFill>
              </a:rPr>
              <a:t>社工系社區服務種子隊</a:t>
            </a:r>
            <a:endParaRPr lang="es-SV" altLang="zh-TW" sz="3600" b="1" dirty="0">
              <a:solidFill>
                <a:schemeClr val="bg2">
                  <a:lumMod val="85000"/>
                </a:schemeClr>
              </a:solidFill>
            </a:endParaRPr>
          </a:p>
        </p:txBody>
      </p:sp>
      <p:sp>
        <p:nvSpPr>
          <p:cNvPr id="13" name="7 Rectángulo redondeado">
            <a:extLst>
              <a:ext uri="{FF2B5EF4-FFF2-40B4-BE49-F238E27FC236}">
                <a16:creationId xmlns="" xmlns:a16="http://schemas.microsoft.com/office/drawing/2014/main" id="{CF55D11A-9623-4DA9-ADEE-9E8590366363}"/>
              </a:ext>
            </a:extLst>
          </p:cNvPr>
          <p:cNvSpPr/>
          <p:nvPr/>
        </p:nvSpPr>
        <p:spPr>
          <a:xfrm>
            <a:off x="3733800" y="2065972"/>
            <a:ext cx="8458200" cy="176466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857" tIns="16900" rIns="33857" bIns="16900" rtlCol="0" anchor="ctr"/>
          <a:lstStyle/>
          <a:p>
            <a:pPr algn="ctr" defTabSz="894273"/>
            <a:r>
              <a:rPr lang="zh-TW" altLang="en-US" sz="3200" b="1" dirty="0" smtClean="0">
                <a:solidFill>
                  <a:srgbClr val="FFF3D0"/>
                </a:solidFill>
              </a:rPr>
              <a:t>讓</a:t>
            </a:r>
            <a:r>
              <a:rPr lang="zh-TW" altLang="en-US" sz="3200" b="1" dirty="0">
                <a:solidFill>
                  <a:srgbClr val="FFF3D0"/>
                </a:solidFill>
              </a:rPr>
              <a:t>長輩接收新的文化刺激，促進交流</a:t>
            </a:r>
            <a:endParaRPr lang="es-SV" sz="3200" b="1" dirty="0">
              <a:solidFill>
                <a:srgbClr val="FFF3D0"/>
              </a:solidFill>
            </a:endParaRPr>
          </a:p>
        </p:txBody>
      </p:sp>
      <p:sp>
        <p:nvSpPr>
          <p:cNvPr id="14" name="7 Rectángulo redondeado">
            <a:extLst>
              <a:ext uri="{FF2B5EF4-FFF2-40B4-BE49-F238E27FC236}">
                <a16:creationId xmlns="" xmlns:a16="http://schemas.microsoft.com/office/drawing/2014/main" id="{6FC6578F-611A-43E5-A57C-8D0F8FF8D394}"/>
              </a:ext>
            </a:extLst>
          </p:cNvPr>
          <p:cNvSpPr/>
          <p:nvPr/>
        </p:nvSpPr>
        <p:spPr>
          <a:xfrm>
            <a:off x="3566160" y="4688840"/>
            <a:ext cx="8458200" cy="1764665"/>
          </a:xfrm>
          <a:prstGeom prst="roundRect">
            <a:avLst>
              <a:gd name="adj" fmla="val 50000"/>
            </a:avLst>
          </a:prstGeom>
          <a:solidFill>
            <a:srgbClr val="FFD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857" tIns="16900" rIns="33857" bIns="16900" rtlCol="0" anchor="ctr"/>
          <a:lstStyle/>
          <a:p>
            <a:pPr algn="ctr" defTabSz="894273"/>
            <a:endParaRPr lang="en-US" altLang="zh-TW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 defTabSz="894273"/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培</a:t>
            </a:r>
            <a:r>
              <a:rPr lang="zh-TW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力更多的莘莘學子深入周邊的社區服務</a:t>
            </a:r>
            <a:endParaRPr lang="en-US" altLang="zh-TW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 defTabSz="894273"/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7710" y="37343"/>
            <a:ext cx="527503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400" b="1" kern="0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FFF00"/>
                </a:solidFill>
                <a:cs typeface="+mn-ea"/>
                <a:sym typeface="+mn-lt"/>
              </a:rPr>
              <a:t>4</a:t>
            </a:r>
            <a:r>
              <a:rPr lang="zh-TW" altLang="en-US" sz="2400" b="1" dirty="0">
                <a:solidFill>
                  <a:schemeClr val="bg1">
                    <a:lumMod val="85000"/>
                  </a:schemeClr>
                </a:solidFill>
                <a:latin typeface="+mj-ea"/>
              </a:rPr>
              <a:t>提出行動方案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</a:endParaRPr>
          </a:p>
          <a:p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568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10000"/>
              </a:schemeClr>
            </a:gs>
            <a:gs pos="56000">
              <a:schemeClr val="tx2">
                <a:lumMod val="85000"/>
                <a:lumOff val="15000"/>
              </a:schemeClr>
            </a:gs>
            <a:gs pos="83000">
              <a:schemeClr val="tx2">
                <a:lumMod val="85000"/>
                <a:lumOff val="15000"/>
              </a:schemeClr>
            </a:gs>
            <a:gs pos="100000">
              <a:schemeClr val="tx2">
                <a:lumMod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D3D239CF-6C54-4138-B8C7-8C4227859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76" y="1480211"/>
            <a:ext cx="2331720" cy="13255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8800" b="1" dirty="0" smtClean="0">
                <a:solidFill>
                  <a:srgbClr val="F23C00"/>
                </a:solidFill>
              </a:rPr>
              <a:t>結</a:t>
            </a:r>
            <a:r>
              <a:rPr lang="en-US" altLang="zh-TW" sz="8800" b="1" dirty="0" smtClean="0">
                <a:solidFill>
                  <a:srgbClr val="F23C00"/>
                </a:solidFill>
              </a:rPr>
              <a:t/>
            </a:r>
            <a:br>
              <a:rPr lang="en-US" altLang="zh-TW" sz="8800" b="1" dirty="0" smtClean="0">
                <a:solidFill>
                  <a:srgbClr val="F23C00"/>
                </a:solidFill>
              </a:rPr>
            </a:br>
            <a:r>
              <a:rPr lang="zh-TW" altLang="en-US" sz="8800" b="1" dirty="0" smtClean="0">
                <a:solidFill>
                  <a:srgbClr val="F23C00"/>
                </a:solidFill>
              </a:rPr>
              <a:t>語</a:t>
            </a:r>
            <a:endParaRPr lang="zh-TW" altLang="en-US" sz="8800" b="1" dirty="0">
              <a:solidFill>
                <a:srgbClr val="F23C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7710" y="37343"/>
            <a:ext cx="527503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TW" sz="2400" b="1" kern="0" dirty="0" smtClean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STEP </a:t>
            </a:r>
            <a:r>
              <a:rPr lang="en-US" altLang="zh-TW" sz="2400" b="1" kern="0" dirty="0" smtClean="0">
                <a:solidFill>
                  <a:srgbClr val="FFFF00"/>
                </a:solidFill>
                <a:cs typeface="+mn-ea"/>
                <a:sym typeface="+mn-lt"/>
              </a:rPr>
              <a:t>4</a:t>
            </a:r>
            <a:r>
              <a:rPr lang="zh-TW" altLang="en-US" sz="2400" b="1" dirty="0">
                <a:solidFill>
                  <a:schemeClr val="bg1">
                    <a:lumMod val="85000"/>
                  </a:schemeClr>
                </a:solidFill>
                <a:latin typeface="+mj-ea"/>
              </a:rPr>
              <a:t>提出行動方案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latin typeface="+mj-ea"/>
            </a:endParaRPr>
          </a:p>
          <a:p>
            <a:endParaRPr lang="zh-CN" altLang="en-US" sz="2800" b="1" kern="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" name="Group 13"/>
          <p:cNvGrpSpPr>
            <a:grpSpLocks/>
          </p:cNvGrpSpPr>
          <p:nvPr/>
        </p:nvGrpSpPr>
        <p:grpSpPr bwMode="auto">
          <a:xfrm>
            <a:off x="3521613" y="2518117"/>
            <a:ext cx="2465362" cy="2206259"/>
            <a:chOff x="609600" y="1581150"/>
            <a:chExt cx="2039911" cy="1820098"/>
          </a:xfrm>
          <a:solidFill>
            <a:srgbClr val="FFF3D0"/>
          </a:solidFill>
        </p:grpSpPr>
        <p:sp>
          <p:nvSpPr>
            <p:cNvPr id="9" name="Rounded Rectangle 3"/>
            <p:cNvSpPr/>
            <p:nvPr/>
          </p:nvSpPr>
          <p:spPr>
            <a:xfrm>
              <a:off x="609600" y="1581150"/>
              <a:ext cx="1882750" cy="1820098"/>
            </a:xfrm>
            <a:prstGeom prst="roundRect">
              <a:avLst>
                <a:gd name="adj" fmla="val 80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tx1"/>
                </a:solidFill>
              </a:endParaRPr>
            </a:p>
          </p:txBody>
        </p:sp>
        <p:sp>
          <p:nvSpPr>
            <p:cNvPr id="10" name="Right Triangle 1"/>
            <p:cNvSpPr/>
            <p:nvPr/>
          </p:nvSpPr>
          <p:spPr>
            <a:xfrm rot="18853506" flipH="1">
              <a:off x="1778163" y="2058611"/>
              <a:ext cx="877518" cy="86517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4"/>
          <p:cNvGrpSpPr>
            <a:grpSpLocks/>
          </p:cNvGrpSpPr>
          <p:nvPr/>
        </p:nvGrpSpPr>
        <p:grpSpPr bwMode="auto">
          <a:xfrm>
            <a:off x="6339426" y="2518117"/>
            <a:ext cx="2467280" cy="2206259"/>
            <a:chOff x="3426755" y="1581150"/>
            <a:chExt cx="2042156" cy="1820098"/>
          </a:xfrm>
          <a:solidFill>
            <a:srgbClr val="FFD71D"/>
          </a:solidFill>
        </p:grpSpPr>
        <p:sp>
          <p:nvSpPr>
            <p:cNvPr id="12" name="Rounded Rectangle 6"/>
            <p:cNvSpPr/>
            <p:nvPr/>
          </p:nvSpPr>
          <p:spPr>
            <a:xfrm>
              <a:off x="3426755" y="1581150"/>
              <a:ext cx="1883357" cy="1820098"/>
            </a:xfrm>
            <a:prstGeom prst="roundRect">
              <a:avLst>
                <a:gd name="adj" fmla="val 80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3" name="Right Triangle 7"/>
            <p:cNvSpPr/>
            <p:nvPr/>
          </p:nvSpPr>
          <p:spPr>
            <a:xfrm rot="18853506" flipH="1">
              <a:off x="4597424" y="2058472"/>
              <a:ext cx="877518" cy="865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4" name="Group 15"/>
          <p:cNvGrpSpPr>
            <a:grpSpLocks/>
          </p:cNvGrpSpPr>
          <p:nvPr/>
        </p:nvGrpSpPr>
        <p:grpSpPr bwMode="auto">
          <a:xfrm>
            <a:off x="9084213" y="2518117"/>
            <a:ext cx="2465362" cy="2206259"/>
            <a:chOff x="6172200" y="1581150"/>
            <a:chExt cx="2039911" cy="1820098"/>
          </a:xfrm>
          <a:solidFill>
            <a:srgbClr val="F23C00"/>
          </a:solidFill>
        </p:grpSpPr>
        <p:sp>
          <p:nvSpPr>
            <p:cNvPr id="15" name="Rounded Rectangle 8"/>
            <p:cNvSpPr/>
            <p:nvPr/>
          </p:nvSpPr>
          <p:spPr>
            <a:xfrm>
              <a:off x="6172200" y="1581150"/>
              <a:ext cx="1882750" cy="1820098"/>
            </a:xfrm>
            <a:prstGeom prst="roundRect">
              <a:avLst>
                <a:gd name="adj" fmla="val 80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6" name="Right Triangle 9"/>
            <p:cNvSpPr/>
            <p:nvPr/>
          </p:nvSpPr>
          <p:spPr>
            <a:xfrm rot="18853506" flipH="1">
              <a:off x="7340763" y="2058611"/>
              <a:ext cx="877518" cy="86517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3868901" y="3160704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心得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714235" y="3160704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檢討</a:t>
            </a:r>
            <a:endParaRPr lang="zh-CN" altLang="en-US" sz="5400" dirty="0"/>
          </a:p>
        </p:txBody>
      </p:sp>
      <p:sp>
        <p:nvSpPr>
          <p:cNvPr id="31" name="矩形 30"/>
          <p:cNvSpPr/>
          <p:nvPr/>
        </p:nvSpPr>
        <p:spPr>
          <a:xfrm>
            <a:off x="9437094" y="3159581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展望</a:t>
            </a:r>
            <a:endParaRPr lang="zh-CN" altLang="en-US" sz="5400" dirty="0"/>
          </a:p>
        </p:txBody>
      </p:sp>
    </p:spTree>
    <p:extLst>
      <p:ext uri="{BB962C8B-B14F-4D97-AF65-F5344CB8AC3E}">
        <p14:creationId xmlns:p14="http://schemas.microsoft.com/office/powerpoint/2010/main" val="67653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Temp">
      <a:majorFont>
        <a:latin typeface="Century Gothic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200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200" kern="0" dirty="0">
            <a:latin typeface="微软雅黑" panose="020B0503020204020204" pitchFamily="34" charset="-122"/>
            <a:ea typeface="微软雅黑" panose="020B0503020204020204" pitchFamily="34" charset="-122"/>
            <a:cs typeface="+mn-ea"/>
            <a:sym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1324</TotalTime>
  <Words>1317</Words>
  <Application>Microsoft Office PowerPoint</Application>
  <PresentationFormat>寬螢幕</PresentationFormat>
  <Paragraphs>450</Paragraphs>
  <Slides>53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29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53</vt:i4>
      </vt:variant>
    </vt:vector>
  </HeadingPairs>
  <TitlesOfParts>
    <vt:vector size="84" baseType="lpstr">
      <vt:lpstr>Aharoni</vt:lpstr>
      <vt:lpstr>FontAwesome</vt:lpstr>
      <vt:lpstr>GeosansLight</vt:lpstr>
      <vt:lpstr>Gill Sans</vt:lpstr>
      <vt:lpstr>Helvetica Neue</vt:lpstr>
      <vt:lpstr>Helvetica Neue Medium</vt:lpstr>
      <vt:lpstr>Lato Light</vt:lpstr>
      <vt:lpstr>Lato Regular</vt:lpstr>
      <vt:lpstr>微软雅黑</vt:lpstr>
      <vt:lpstr>New Cicle</vt:lpstr>
      <vt:lpstr>Open Sans bold</vt:lpstr>
      <vt:lpstr>Signika Negative</vt:lpstr>
      <vt:lpstr>SimHei</vt:lpstr>
      <vt:lpstr>宋体</vt:lpstr>
      <vt:lpstr>等线</vt:lpstr>
      <vt:lpstr>微軟正黑體</vt:lpstr>
      <vt:lpstr>微軟正黑體</vt:lpstr>
      <vt:lpstr>新細明體</vt:lpstr>
      <vt:lpstr>Arial</vt:lpstr>
      <vt:lpstr>Arial Narrow</vt:lpstr>
      <vt:lpstr>Calibri</vt:lpstr>
      <vt:lpstr>Calibri Light</vt:lpstr>
      <vt:lpstr>Century Gothic</vt:lpstr>
      <vt:lpstr>Helvetica</vt:lpstr>
      <vt:lpstr>Impact</vt:lpstr>
      <vt:lpstr>Segoe UI</vt:lpstr>
      <vt:lpstr>Segoe UI Light</vt:lpstr>
      <vt:lpstr>Times New Roman</vt:lpstr>
      <vt:lpstr>Wingdings</vt:lpstr>
      <vt:lpstr>Office Theme</vt:lpstr>
      <vt:lpstr>OfficePLUS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實際行動</vt:lpstr>
      <vt:lpstr>PowerPoint 簡報</vt:lpstr>
      <vt:lpstr>PowerPoint 簡報</vt:lpstr>
      <vt:lpstr>支持我方政策的團體或個人</vt:lpstr>
      <vt:lpstr>結 語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OfficePLUS</dc:creator>
  <cp:keywords>ppt</cp:keywords>
  <dc:description/>
  <cp:lastModifiedBy>嘉君 林</cp:lastModifiedBy>
  <cp:revision>181</cp:revision>
  <dcterms:created xsi:type="dcterms:W3CDTF">2015-08-18T02:51:41Z</dcterms:created>
  <dcterms:modified xsi:type="dcterms:W3CDTF">2018-04-30T04:29:04Z</dcterms:modified>
  <cp:category/>
</cp:coreProperties>
</file>